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0" r:id="rId4"/>
    <p:sldId id="263" r:id="rId5"/>
    <p:sldId id="262" r:id="rId6"/>
    <p:sldId id="264" r:id="rId7"/>
    <p:sldId id="265" r:id="rId8"/>
    <p:sldId id="267" r:id="rId9"/>
    <p:sldId id="266" r:id="rId10"/>
    <p:sldId id="259" r:id="rId11"/>
  </p:sldIdLst>
  <p:sldSz cx="12192000" cy="6858000"/>
  <p:notesSz cx="6858000" cy="9144000"/>
  <p:embeddedFontLst>
    <p:embeddedFont>
      <p:font typeface="时尚中黑简体" panose="02010600030101010101" charset="-122"/>
      <p:regular r:id="rId12"/>
    </p:embeddedFont>
    <p:embeddedFont>
      <p:font typeface="Calibri Light" panose="020F0302020204030204" pitchFamily="34" charset="0"/>
      <p:regular r:id="rId13"/>
      <p:italic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D5D5"/>
    <a:srgbClr val="282828"/>
    <a:srgbClr val="FFFFFF"/>
    <a:srgbClr val="4F4F4F"/>
    <a:srgbClr val="ECECEC"/>
    <a:srgbClr val="C2C2C2"/>
    <a:srgbClr val="AFAFAF"/>
    <a:srgbClr val="272727"/>
    <a:srgbClr val="292929"/>
    <a:srgbClr val="6A6A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53" autoAdjust="0"/>
    <p:restoredTop sz="94660"/>
  </p:normalViewPr>
  <p:slideViewPr>
    <p:cSldViewPr snapToGrid="0">
      <p:cViewPr varScale="1">
        <p:scale>
          <a:sx n="84" d="100"/>
          <a:sy n="84" d="100"/>
        </p:scale>
        <p:origin x="6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4905F-67A4-444B-9F7E-B25AE68CD8B4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CA2FA-9E78-4FBD-B399-08FB69E33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63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4905F-67A4-444B-9F7E-B25AE68CD8B4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CA2FA-9E78-4FBD-B399-08FB69E33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00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4905F-67A4-444B-9F7E-B25AE68CD8B4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CA2FA-9E78-4FBD-B399-08FB69E33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54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4905F-67A4-444B-9F7E-B25AE68CD8B4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CA2FA-9E78-4FBD-B399-08FB69E33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664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4905F-67A4-444B-9F7E-B25AE68CD8B4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CA2FA-9E78-4FBD-B399-08FB69E33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02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4905F-67A4-444B-9F7E-B25AE68CD8B4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CA2FA-9E78-4FBD-B399-08FB69E33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47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4905F-67A4-444B-9F7E-B25AE68CD8B4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CA2FA-9E78-4FBD-B399-08FB69E33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14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4905F-67A4-444B-9F7E-B25AE68CD8B4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CA2FA-9E78-4FBD-B399-08FB69E33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82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4905F-67A4-444B-9F7E-B25AE68CD8B4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CA2FA-9E78-4FBD-B399-08FB69E33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62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4905F-67A4-444B-9F7E-B25AE68CD8B4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CA2FA-9E78-4FBD-B399-08FB69E33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83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4905F-67A4-444B-9F7E-B25AE68CD8B4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CA2FA-9E78-4FBD-B399-08FB69E33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39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52525"/>
            </a:gs>
            <a:gs pos="42000">
              <a:srgbClr val="303030"/>
            </a:gs>
            <a:gs pos="67000">
              <a:srgbClr val="474747"/>
            </a:gs>
            <a:gs pos="100000">
              <a:srgbClr val="545454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4905F-67A4-444B-9F7E-B25AE68CD8B4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FCA2FA-9E78-4FBD-B399-08FB69E33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636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24" descr="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7361236" y="-4076330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24" descr="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9723435" y="-3542930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24" descr="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1742974" y="-3272488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24" descr="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314475" y="-1824688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24" descr="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924074" y="4111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24" descr="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771675" y="-2777188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24" descr="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9151935" y="-4076330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24" descr="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0142534" y="-3272488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24" descr="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1742974" y="-494929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20"/>
          <p:cNvSpPr txBox="1"/>
          <p:nvPr/>
        </p:nvSpPr>
        <p:spPr>
          <a:xfrm>
            <a:off x="3737089" y="1640982"/>
            <a:ext cx="4717822" cy="1106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D5D5D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流星雨</a:t>
            </a:r>
            <a:endParaRPr lang="zh-CN" altLang="en-US" sz="6600" dirty="0">
              <a:solidFill>
                <a:srgbClr val="D5D5D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185409" y="2554109"/>
            <a:ext cx="5821183" cy="1106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D5D5D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毕业纪念册</a:t>
            </a:r>
            <a:endParaRPr lang="zh-CN" altLang="en-US" sz="6600" dirty="0">
              <a:solidFill>
                <a:srgbClr val="D5D5D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227490" y="372862"/>
            <a:ext cx="5737020" cy="4698888"/>
            <a:chOff x="12581080" y="4368912"/>
            <a:chExt cx="6088131" cy="4986464"/>
          </a:xfrm>
          <a:solidFill>
            <a:schemeClr val="bg1"/>
          </a:solidFill>
        </p:grpSpPr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12698556" y="5180145"/>
              <a:ext cx="5861116" cy="1682793"/>
            </a:xfrm>
            <a:custGeom>
              <a:avLst/>
              <a:gdLst>
                <a:gd name="T0" fmla="*/ 347 w 694"/>
                <a:gd name="T1" fmla="*/ 0 h 199"/>
                <a:gd name="T2" fmla="*/ 347 w 694"/>
                <a:gd name="T3" fmla="*/ 0 h 199"/>
                <a:gd name="T4" fmla="*/ 347 w 694"/>
                <a:gd name="T5" fmla="*/ 0 h 199"/>
                <a:gd name="T6" fmla="*/ 0 w 694"/>
                <a:gd name="T7" fmla="*/ 199 h 199"/>
                <a:gd name="T8" fmla="*/ 4 w 694"/>
                <a:gd name="T9" fmla="*/ 199 h 199"/>
                <a:gd name="T10" fmla="*/ 347 w 694"/>
                <a:gd name="T11" fmla="*/ 4 h 199"/>
                <a:gd name="T12" fmla="*/ 689 w 694"/>
                <a:gd name="T13" fmla="*/ 199 h 199"/>
                <a:gd name="T14" fmla="*/ 694 w 694"/>
                <a:gd name="T15" fmla="*/ 199 h 199"/>
                <a:gd name="T16" fmla="*/ 347 w 694"/>
                <a:gd name="T17" fmla="*/ 0 h 199"/>
                <a:gd name="T18" fmla="*/ 347 w 694"/>
                <a:gd name="T1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4" h="199">
                  <a:moveTo>
                    <a:pt x="347" y="0"/>
                  </a:moveTo>
                  <a:cubicBezTo>
                    <a:pt x="347" y="0"/>
                    <a:pt x="347" y="0"/>
                    <a:pt x="347" y="0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157" y="0"/>
                    <a:pt x="2" y="89"/>
                    <a:pt x="0" y="199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7" y="91"/>
                    <a:pt x="159" y="4"/>
                    <a:pt x="347" y="4"/>
                  </a:cubicBezTo>
                  <a:cubicBezTo>
                    <a:pt x="534" y="4"/>
                    <a:pt x="687" y="91"/>
                    <a:pt x="689" y="199"/>
                  </a:cubicBezTo>
                  <a:cubicBezTo>
                    <a:pt x="694" y="199"/>
                    <a:pt x="694" y="199"/>
                    <a:pt x="694" y="199"/>
                  </a:cubicBezTo>
                  <a:cubicBezTo>
                    <a:pt x="691" y="89"/>
                    <a:pt x="536" y="0"/>
                    <a:pt x="347" y="0"/>
                  </a:cubicBezTo>
                  <a:cubicBezTo>
                    <a:pt x="347" y="0"/>
                    <a:pt x="347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12581080" y="4368912"/>
              <a:ext cx="6088131" cy="2494026"/>
            </a:xfrm>
            <a:custGeom>
              <a:avLst/>
              <a:gdLst>
                <a:gd name="T0" fmla="*/ 685 w 721"/>
                <a:gd name="T1" fmla="*/ 165 h 295"/>
                <a:gd name="T2" fmla="*/ 590 w 721"/>
                <a:gd name="T3" fmla="*/ 107 h 295"/>
                <a:gd name="T4" fmla="*/ 533 w 721"/>
                <a:gd name="T5" fmla="*/ 82 h 295"/>
                <a:gd name="T6" fmla="*/ 427 w 721"/>
                <a:gd name="T7" fmla="*/ 70 h 295"/>
                <a:gd name="T8" fmla="*/ 480 w 721"/>
                <a:gd name="T9" fmla="*/ 57 h 295"/>
                <a:gd name="T10" fmla="*/ 454 w 721"/>
                <a:gd name="T11" fmla="*/ 91 h 295"/>
                <a:gd name="T12" fmla="*/ 435 w 721"/>
                <a:gd name="T13" fmla="*/ 88 h 295"/>
                <a:gd name="T14" fmla="*/ 394 w 721"/>
                <a:gd name="T15" fmla="*/ 39 h 295"/>
                <a:gd name="T16" fmla="*/ 356 w 721"/>
                <a:gd name="T17" fmla="*/ 19 h 295"/>
                <a:gd name="T18" fmla="*/ 303 w 721"/>
                <a:gd name="T19" fmla="*/ 81 h 295"/>
                <a:gd name="T20" fmla="*/ 270 w 721"/>
                <a:gd name="T21" fmla="*/ 89 h 295"/>
                <a:gd name="T22" fmla="*/ 250 w 721"/>
                <a:gd name="T23" fmla="*/ 94 h 295"/>
                <a:gd name="T24" fmla="*/ 249 w 721"/>
                <a:gd name="T25" fmla="*/ 43 h 295"/>
                <a:gd name="T26" fmla="*/ 256 w 721"/>
                <a:gd name="T27" fmla="*/ 36 h 295"/>
                <a:gd name="T28" fmla="*/ 161 w 721"/>
                <a:gd name="T29" fmla="*/ 100 h 295"/>
                <a:gd name="T30" fmla="*/ 63 w 721"/>
                <a:gd name="T31" fmla="*/ 134 h 295"/>
                <a:gd name="T32" fmla="*/ 36 w 721"/>
                <a:gd name="T33" fmla="*/ 205 h 295"/>
                <a:gd name="T34" fmla="*/ 545 w 721"/>
                <a:gd name="T35" fmla="*/ 113 h 295"/>
                <a:gd name="T36" fmla="*/ 671 w 721"/>
                <a:gd name="T37" fmla="*/ 183 h 295"/>
                <a:gd name="T38" fmla="*/ 677 w 721"/>
                <a:gd name="T39" fmla="*/ 182 h 295"/>
                <a:gd name="T40" fmla="*/ 660 w 721"/>
                <a:gd name="T41" fmla="*/ 167 h 295"/>
                <a:gd name="T42" fmla="*/ 662 w 721"/>
                <a:gd name="T43" fmla="*/ 151 h 295"/>
                <a:gd name="T44" fmla="*/ 657 w 721"/>
                <a:gd name="T45" fmla="*/ 138 h 295"/>
                <a:gd name="T46" fmla="*/ 580 w 721"/>
                <a:gd name="T47" fmla="*/ 75 h 295"/>
                <a:gd name="T48" fmla="*/ 578 w 721"/>
                <a:gd name="T49" fmla="*/ 104 h 295"/>
                <a:gd name="T50" fmla="*/ 649 w 721"/>
                <a:gd name="T51" fmla="*/ 132 h 295"/>
                <a:gd name="T52" fmla="*/ 562 w 721"/>
                <a:gd name="T53" fmla="*/ 120 h 295"/>
                <a:gd name="T54" fmla="*/ 556 w 721"/>
                <a:gd name="T55" fmla="*/ 108 h 295"/>
                <a:gd name="T56" fmla="*/ 511 w 721"/>
                <a:gd name="T57" fmla="*/ 98 h 295"/>
                <a:gd name="T58" fmla="*/ 522 w 721"/>
                <a:gd name="T59" fmla="*/ 103 h 295"/>
                <a:gd name="T60" fmla="*/ 454 w 721"/>
                <a:gd name="T61" fmla="*/ 71 h 295"/>
                <a:gd name="T62" fmla="*/ 505 w 721"/>
                <a:gd name="T63" fmla="*/ 101 h 295"/>
                <a:gd name="T64" fmla="*/ 498 w 721"/>
                <a:gd name="T65" fmla="*/ 100 h 295"/>
                <a:gd name="T66" fmla="*/ 493 w 721"/>
                <a:gd name="T67" fmla="*/ 89 h 295"/>
                <a:gd name="T68" fmla="*/ 394 w 721"/>
                <a:gd name="T69" fmla="*/ 84 h 295"/>
                <a:gd name="T70" fmla="*/ 394 w 721"/>
                <a:gd name="T71" fmla="*/ 44 h 295"/>
                <a:gd name="T72" fmla="*/ 396 w 721"/>
                <a:gd name="T73" fmla="*/ 54 h 295"/>
                <a:gd name="T74" fmla="*/ 380 w 721"/>
                <a:gd name="T75" fmla="*/ 59 h 295"/>
                <a:gd name="T76" fmla="*/ 363 w 721"/>
                <a:gd name="T77" fmla="*/ 29 h 295"/>
                <a:gd name="T78" fmla="*/ 355 w 721"/>
                <a:gd name="T79" fmla="*/ 58 h 295"/>
                <a:gd name="T80" fmla="*/ 342 w 721"/>
                <a:gd name="T81" fmla="*/ 35 h 295"/>
                <a:gd name="T82" fmla="*/ 343 w 721"/>
                <a:gd name="T83" fmla="*/ 75 h 295"/>
                <a:gd name="T84" fmla="*/ 324 w 721"/>
                <a:gd name="T85" fmla="*/ 67 h 295"/>
                <a:gd name="T86" fmla="*/ 327 w 721"/>
                <a:gd name="T87" fmla="*/ 82 h 295"/>
                <a:gd name="T88" fmla="*/ 284 w 721"/>
                <a:gd name="T89" fmla="*/ 73 h 295"/>
                <a:gd name="T90" fmla="*/ 262 w 721"/>
                <a:gd name="T91" fmla="*/ 56 h 295"/>
                <a:gd name="T92" fmla="*/ 227 w 721"/>
                <a:gd name="T93" fmla="*/ 85 h 295"/>
                <a:gd name="T94" fmla="*/ 217 w 721"/>
                <a:gd name="T95" fmla="*/ 101 h 295"/>
                <a:gd name="T96" fmla="*/ 172 w 721"/>
                <a:gd name="T97" fmla="*/ 115 h 295"/>
                <a:gd name="T98" fmla="*/ 183 w 721"/>
                <a:gd name="T99" fmla="*/ 74 h 295"/>
                <a:gd name="T100" fmla="*/ 172 w 721"/>
                <a:gd name="T101" fmla="*/ 86 h 295"/>
                <a:gd name="T102" fmla="*/ 163 w 721"/>
                <a:gd name="T103" fmla="*/ 119 h 295"/>
                <a:gd name="T104" fmla="*/ 133 w 721"/>
                <a:gd name="T105" fmla="*/ 93 h 295"/>
                <a:gd name="T106" fmla="*/ 108 w 721"/>
                <a:gd name="T107" fmla="*/ 121 h 295"/>
                <a:gd name="T108" fmla="*/ 160 w 721"/>
                <a:gd name="T109" fmla="*/ 108 h 295"/>
                <a:gd name="T110" fmla="*/ 88 w 721"/>
                <a:gd name="T111" fmla="*/ 147 h 295"/>
                <a:gd name="T112" fmla="*/ 64 w 721"/>
                <a:gd name="T113" fmla="*/ 138 h 295"/>
                <a:gd name="T114" fmla="*/ 59 w 721"/>
                <a:gd name="T115" fmla="*/ 151 h 295"/>
                <a:gd name="T116" fmla="*/ 53 w 721"/>
                <a:gd name="T117" fmla="*/ 166 h 295"/>
                <a:gd name="T118" fmla="*/ 38 w 721"/>
                <a:gd name="T119" fmla="*/ 194 h 295"/>
                <a:gd name="T120" fmla="*/ 59 w 721"/>
                <a:gd name="T121" fmla="*/ 17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1" h="295">
                  <a:moveTo>
                    <a:pt x="8" y="295"/>
                  </a:moveTo>
                  <a:cubicBezTo>
                    <a:pt x="10" y="182"/>
                    <a:pt x="168" y="91"/>
                    <a:pt x="361" y="90"/>
                  </a:cubicBezTo>
                  <a:cubicBezTo>
                    <a:pt x="554" y="91"/>
                    <a:pt x="711" y="182"/>
                    <a:pt x="714" y="295"/>
                  </a:cubicBezTo>
                  <a:cubicBezTo>
                    <a:pt x="721" y="295"/>
                    <a:pt x="721" y="295"/>
                    <a:pt x="721" y="295"/>
                  </a:cubicBezTo>
                  <a:cubicBezTo>
                    <a:pt x="720" y="263"/>
                    <a:pt x="708" y="232"/>
                    <a:pt x="685" y="205"/>
                  </a:cubicBezTo>
                  <a:cubicBezTo>
                    <a:pt x="689" y="205"/>
                    <a:pt x="693" y="205"/>
                    <a:pt x="696" y="205"/>
                  </a:cubicBezTo>
                  <a:cubicBezTo>
                    <a:pt x="698" y="205"/>
                    <a:pt x="699" y="202"/>
                    <a:pt x="697" y="201"/>
                  </a:cubicBezTo>
                  <a:cubicBezTo>
                    <a:pt x="693" y="196"/>
                    <a:pt x="689" y="189"/>
                    <a:pt x="685" y="183"/>
                  </a:cubicBezTo>
                  <a:cubicBezTo>
                    <a:pt x="682" y="180"/>
                    <a:pt x="680" y="176"/>
                    <a:pt x="677" y="173"/>
                  </a:cubicBezTo>
                  <a:cubicBezTo>
                    <a:pt x="679" y="172"/>
                    <a:pt x="682" y="171"/>
                    <a:pt x="684" y="170"/>
                  </a:cubicBezTo>
                  <a:cubicBezTo>
                    <a:pt x="687" y="169"/>
                    <a:pt x="687" y="166"/>
                    <a:pt x="685" y="165"/>
                  </a:cubicBezTo>
                  <a:cubicBezTo>
                    <a:pt x="679" y="161"/>
                    <a:pt x="673" y="156"/>
                    <a:pt x="666" y="153"/>
                  </a:cubicBezTo>
                  <a:cubicBezTo>
                    <a:pt x="668" y="152"/>
                    <a:pt x="669" y="151"/>
                    <a:pt x="670" y="151"/>
                  </a:cubicBezTo>
                  <a:cubicBezTo>
                    <a:pt x="673" y="148"/>
                    <a:pt x="676" y="145"/>
                    <a:pt x="679" y="141"/>
                  </a:cubicBezTo>
                  <a:cubicBezTo>
                    <a:pt x="680" y="140"/>
                    <a:pt x="680" y="138"/>
                    <a:pt x="678" y="137"/>
                  </a:cubicBezTo>
                  <a:cubicBezTo>
                    <a:pt x="674" y="136"/>
                    <a:pt x="664" y="132"/>
                    <a:pt x="658" y="134"/>
                  </a:cubicBezTo>
                  <a:cubicBezTo>
                    <a:pt x="661" y="120"/>
                    <a:pt x="657" y="107"/>
                    <a:pt x="642" y="107"/>
                  </a:cubicBezTo>
                  <a:cubicBezTo>
                    <a:pt x="640" y="107"/>
                    <a:pt x="639" y="108"/>
                    <a:pt x="639" y="110"/>
                  </a:cubicBezTo>
                  <a:cubicBezTo>
                    <a:pt x="638" y="127"/>
                    <a:pt x="629" y="129"/>
                    <a:pt x="617" y="126"/>
                  </a:cubicBezTo>
                  <a:cubicBezTo>
                    <a:pt x="622" y="123"/>
                    <a:pt x="625" y="117"/>
                    <a:pt x="624" y="112"/>
                  </a:cubicBezTo>
                  <a:cubicBezTo>
                    <a:pt x="624" y="111"/>
                    <a:pt x="623" y="110"/>
                    <a:pt x="622" y="110"/>
                  </a:cubicBezTo>
                  <a:cubicBezTo>
                    <a:pt x="610" y="115"/>
                    <a:pt x="600" y="110"/>
                    <a:pt x="590" y="107"/>
                  </a:cubicBezTo>
                  <a:cubicBezTo>
                    <a:pt x="598" y="103"/>
                    <a:pt x="603" y="91"/>
                    <a:pt x="599" y="83"/>
                  </a:cubicBezTo>
                  <a:cubicBezTo>
                    <a:pt x="594" y="74"/>
                    <a:pt x="580" y="66"/>
                    <a:pt x="573" y="78"/>
                  </a:cubicBezTo>
                  <a:cubicBezTo>
                    <a:pt x="572" y="79"/>
                    <a:pt x="573" y="80"/>
                    <a:pt x="574" y="80"/>
                  </a:cubicBezTo>
                  <a:cubicBezTo>
                    <a:pt x="583" y="84"/>
                    <a:pt x="579" y="96"/>
                    <a:pt x="571" y="98"/>
                  </a:cubicBezTo>
                  <a:cubicBezTo>
                    <a:pt x="567" y="99"/>
                    <a:pt x="564" y="99"/>
                    <a:pt x="561" y="100"/>
                  </a:cubicBezTo>
                  <a:cubicBezTo>
                    <a:pt x="558" y="99"/>
                    <a:pt x="556" y="100"/>
                    <a:pt x="553" y="100"/>
                  </a:cubicBezTo>
                  <a:cubicBezTo>
                    <a:pt x="556" y="97"/>
                    <a:pt x="559" y="93"/>
                    <a:pt x="561" y="89"/>
                  </a:cubicBezTo>
                  <a:cubicBezTo>
                    <a:pt x="569" y="71"/>
                    <a:pt x="558" y="49"/>
                    <a:pt x="540" y="44"/>
                  </a:cubicBezTo>
                  <a:cubicBezTo>
                    <a:pt x="524" y="40"/>
                    <a:pt x="506" y="47"/>
                    <a:pt x="508" y="66"/>
                  </a:cubicBezTo>
                  <a:cubicBezTo>
                    <a:pt x="509" y="75"/>
                    <a:pt x="513" y="81"/>
                    <a:pt x="522" y="83"/>
                  </a:cubicBezTo>
                  <a:cubicBezTo>
                    <a:pt x="526" y="84"/>
                    <a:pt x="530" y="83"/>
                    <a:pt x="533" y="82"/>
                  </a:cubicBezTo>
                  <a:cubicBezTo>
                    <a:pt x="531" y="84"/>
                    <a:pt x="528" y="86"/>
                    <a:pt x="525" y="88"/>
                  </a:cubicBezTo>
                  <a:cubicBezTo>
                    <a:pt x="522" y="89"/>
                    <a:pt x="518" y="90"/>
                    <a:pt x="515" y="90"/>
                  </a:cubicBezTo>
                  <a:cubicBezTo>
                    <a:pt x="513" y="89"/>
                    <a:pt x="511" y="89"/>
                    <a:pt x="510" y="89"/>
                  </a:cubicBezTo>
                  <a:cubicBezTo>
                    <a:pt x="507" y="84"/>
                    <a:pt x="503" y="79"/>
                    <a:pt x="498" y="77"/>
                  </a:cubicBezTo>
                  <a:cubicBezTo>
                    <a:pt x="503" y="58"/>
                    <a:pt x="492" y="33"/>
                    <a:pt x="465" y="36"/>
                  </a:cubicBezTo>
                  <a:cubicBezTo>
                    <a:pt x="464" y="37"/>
                    <a:pt x="464" y="38"/>
                    <a:pt x="465" y="39"/>
                  </a:cubicBezTo>
                  <a:cubicBezTo>
                    <a:pt x="473" y="46"/>
                    <a:pt x="471" y="58"/>
                    <a:pt x="464" y="65"/>
                  </a:cubicBezTo>
                  <a:cubicBezTo>
                    <a:pt x="464" y="59"/>
                    <a:pt x="461" y="52"/>
                    <a:pt x="456" y="51"/>
                  </a:cubicBezTo>
                  <a:cubicBezTo>
                    <a:pt x="456" y="51"/>
                    <a:pt x="455" y="51"/>
                    <a:pt x="455" y="52"/>
                  </a:cubicBezTo>
                  <a:cubicBezTo>
                    <a:pt x="454" y="58"/>
                    <a:pt x="450" y="64"/>
                    <a:pt x="444" y="67"/>
                  </a:cubicBezTo>
                  <a:cubicBezTo>
                    <a:pt x="438" y="70"/>
                    <a:pt x="433" y="69"/>
                    <a:pt x="427" y="70"/>
                  </a:cubicBezTo>
                  <a:cubicBezTo>
                    <a:pt x="427" y="70"/>
                    <a:pt x="427" y="70"/>
                    <a:pt x="427" y="70"/>
                  </a:cubicBezTo>
                  <a:cubicBezTo>
                    <a:pt x="426" y="70"/>
                    <a:pt x="426" y="70"/>
                    <a:pt x="425" y="70"/>
                  </a:cubicBezTo>
                  <a:cubicBezTo>
                    <a:pt x="425" y="70"/>
                    <a:pt x="425" y="70"/>
                    <a:pt x="425" y="70"/>
                  </a:cubicBezTo>
                  <a:cubicBezTo>
                    <a:pt x="440" y="81"/>
                    <a:pt x="472" y="81"/>
                    <a:pt x="474" y="57"/>
                  </a:cubicBezTo>
                  <a:cubicBezTo>
                    <a:pt x="474" y="52"/>
                    <a:pt x="475" y="47"/>
                    <a:pt x="472" y="43"/>
                  </a:cubicBezTo>
                  <a:cubicBezTo>
                    <a:pt x="474" y="45"/>
                    <a:pt x="475" y="46"/>
                    <a:pt x="476" y="48"/>
                  </a:cubicBezTo>
                  <a:cubicBezTo>
                    <a:pt x="478" y="52"/>
                    <a:pt x="477" y="56"/>
                    <a:pt x="476" y="61"/>
                  </a:cubicBezTo>
                  <a:cubicBezTo>
                    <a:pt x="476" y="61"/>
                    <a:pt x="476" y="61"/>
                    <a:pt x="476" y="61"/>
                  </a:cubicBezTo>
                  <a:cubicBezTo>
                    <a:pt x="478" y="54"/>
                    <a:pt x="477" y="47"/>
                    <a:pt x="473" y="42"/>
                  </a:cubicBezTo>
                  <a:cubicBezTo>
                    <a:pt x="474" y="43"/>
                    <a:pt x="475" y="44"/>
                    <a:pt x="476" y="46"/>
                  </a:cubicBezTo>
                  <a:cubicBezTo>
                    <a:pt x="479" y="49"/>
                    <a:pt x="479" y="53"/>
                    <a:pt x="480" y="57"/>
                  </a:cubicBezTo>
                  <a:cubicBezTo>
                    <a:pt x="480" y="58"/>
                    <a:pt x="480" y="58"/>
                    <a:pt x="480" y="57"/>
                  </a:cubicBezTo>
                  <a:cubicBezTo>
                    <a:pt x="480" y="50"/>
                    <a:pt x="477" y="43"/>
                    <a:pt x="471" y="39"/>
                  </a:cubicBezTo>
                  <a:cubicBezTo>
                    <a:pt x="472" y="37"/>
                    <a:pt x="487" y="45"/>
                    <a:pt x="489" y="47"/>
                  </a:cubicBezTo>
                  <a:cubicBezTo>
                    <a:pt x="497" y="58"/>
                    <a:pt x="498" y="75"/>
                    <a:pt x="487" y="85"/>
                  </a:cubicBezTo>
                  <a:cubicBezTo>
                    <a:pt x="482" y="89"/>
                    <a:pt x="477" y="91"/>
                    <a:pt x="472" y="94"/>
                  </a:cubicBezTo>
                  <a:cubicBezTo>
                    <a:pt x="469" y="93"/>
                    <a:pt x="466" y="93"/>
                    <a:pt x="464" y="92"/>
                  </a:cubicBezTo>
                  <a:cubicBezTo>
                    <a:pt x="467" y="91"/>
                    <a:pt x="471" y="90"/>
                    <a:pt x="474" y="88"/>
                  </a:cubicBezTo>
                  <a:cubicBezTo>
                    <a:pt x="481" y="83"/>
                    <a:pt x="486" y="79"/>
                    <a:pt x="487" y="70"/>
                  </a:cubicBezTo>
                  <a:cubicBezTo>
                    <a:pt x="487" y="70"/>
                    <a:pt x="487" y="70"/>
                    <a:pt x="487" y="70"/>
                  </a:cubicBezTo>
                  <a:cubicBezTo>
                    <a:pt x="485" y="79"/>
                    <a:pt x="477" y="84"/>
                    <a:pt x="470" y="88"/>
                  </a:cubicBezTo>
                  <a:cubicBezTo>
                    <a:pt x="465" y="91"/>
                    <a:pt x="460" y="91"/>
                    <a:pt x="454" y="91"/>
                  </a:cubicBezTo>
                  <a:cubicBezTo>
                    <a:pt x="453" y="91"/>
                    <a:pt x="453" y="90"/>
                    <a:pt x="452" y="90"/>
                  </a:cubicBezTo>
                  <a:cubicBezTo>
                    <a:pt x="453" y="90"/>
                    <a:pt x="454" y="90"/>
                    <a:pt x="456" y="89"/>
                  </a:cubicBezTo>
                  <a:cubicBezTo>
                    <a:pt x="461" y="87"/>
                    <a:pt x="467" y="85"/>
                    <a:pt x="471" y="81"/>
                  </a:cubicBezTo>
                  <a:cubicBezTo>
                    <a:pt x="471" y="81"/>
                    <a:pt x="471" y="80"/>
                    <a:pt x="471" y="81"/>
                  </a:cubicBezTo>
                  <a:cubicBezTo>
                    <a:pt x="466" y="84"/>
                    <a:pt x="458" y="88"/>
                    <a:pt x="452" y="89"/>
                  </a:cubicBezTo>
                  <a:cubicBezTo>
                    <a:pt x="450" y="89"/>
                    <a:pt x="448" y="89"/>
                    <a:pt x="446" y="89"/>
                  </a:cubicBezTo>
                  <a:cubicBezTo>
                    <a:pt x="444" y="89"/>
                    <a:pt x="441" y="89"/>
                    <a:pt x="439" y="88"/>
                  </a:cubicBezTo>
                  <a:cubicBezTo>
                    <a:pt x="445" y="87"/>
                    <a:pt x="450" y="85"/>
                    <a:pt x="455" y="84"/>
                  </a:cubicBezTo>
                  <a:cubicBezTo>
                    <a:pt x="455" y="84"/>
                    <a:pt x="455" y="84"/>
                    <a:pt x="455" y="84"/>
                  </a:cubicBezTo>
                  <a:cubicBezTo>
                    <a:pt x="449" y="85"/>
                    <a:pt x="444" y="87"/>
                    <a:pt x="438" y="88"/>
                  </a:cubicBezTo>
                  <a:cubicBezTo>
                    <a:pt x="437" y="88"/>
                    <a:pt x="436" y="88"/>
                    <a:pt x="435" y="88"/>
                  </a:cubicBezTo>
                  <a:cubicBezTo>
                    <a:pt x="429" y="87"/>
                    <a:pt x="424" y="87"/>
                    <a:pt x="418" y="86"/>
                  </a:cubicBezTo>
                  <a:cubicBezTo>
                    <a:pt x="418" y="86"/>
                    <a:pt x="418" y="86"/>
                    <a:pt x="417" y="86"/>
                  </a:cubicBezTo>
                  <a:cubicBezTo>
                    <a:pt x="417" y="86"/>
                    <a:pt x="417" y="86"/>
                    <a:pt x="417" y="86"/>
                  </a:cubicBezTo>
                  <a:cubicBezTo>
                    <a:pt x="415" y="86"/>
                    <a:pt x="414" y="86"/>
                    <a:pt x="412" y="85"/>
                  </a:cubicBezTo>
                  <a:cubicBezTo>
                    <a:pt x="415" y="84"/>
                    <a:pt x="417" y="83"/>
                    <a:pt x="418" y="81"/>
                  </a:cubicBezTo>
                  <a:cubicBezTo>
                    <a:pt x="423" y="76"/>
                    <a:pt x="425" y="67"/>
                    <a:pt x="432" y="63"/>
                  </a:cubicBezTo>
                  <a:cubicBezTo>
                    <a:pt x="432" y="62"/>
                    <a:pt x="432" y="61"/>
                    <a:pt x="432" y="61"/>
                  </a:cubicBezTo>
                  <a:cubicBezTo>
                    <a:pt x="426" y="56"/>
                    <a:pt x="417" y="54"/>
                    <a:pt x="410" y="57"/>
                  </a:cubicBezTo>
                  <a:cubicBezTo>
                    <a:pt x="412" y="48"/>
                    <a:pt x="411" y="38"/>
                    <a:pt x="408" y="28"/>
                  </a:cubicBezTo>
                  <a:cubicBezTo>
                    <a:pt x="408" y="27"/>
                    <a:pt x="407" y="26"/>
                    <a:pt x="406" y="26"/>
                  </a:cubicBezTo>
                  <a:cubicBezTo>
                    <a:pt x="400" y="27"/>
                    <a:pt x="396" y="33"/>
                    <a:pt x="394" y="39"/>
                  </a:cubicBezTo>
                  <a:cubicBezTo>
                    <a:pt x="394" y="38"/>
                    <a:pt x="394" y="38"/>
                    <a:pt x="393" y="37"/>
                  </a:cubicBezTo>
                  <a:cubicBezTo>
                    <a:pt x="393" y="28"/>
                    <a:pt x="391" y="19"/>
                    <a:pt x="383" y="13"/>
                  </a:cubicBezTo>
                  <a:cubicBezTo>
                    <a:pt x="379" y="9"/>
                    <a:pt x="372" y="0"/>
                    <a:pt x="368" y="0"/>
                  </a:cubicBezTo>
                  <a:cubicBezTo>
                    <a:pt x="367" y="0"/>
                    <a:pt x="366" y="1"/>
                    <a:pt x="366" y="2"/>
                  </a:cubicBezTo>
                  <a:cubicBezTo>
                    <a:pt x="366" y="8"/>
                    <a:pt x="365" y="13"/>
                    <a:pt x="365" y="19"/>
                  </a:cubicBezTo>
                  <a:cubicBezTo>
                    <a:pt x="364" y="17"/>
                    <a:pt x="362" y="15"/>
                    <a:pt x="361" y="13"/>
                  </a:cubicBezTo>
                  <a:cubicBezTo>
                    <a:pt x="361" y="13"/>
                    <a:pt x="361" y="13"/>
                    <a:pt x="361" y="13"/>
                  </a:cubicBezTo>
                  <a:cubicBezTo>
                    <a:pt x="361" y="13"/>
                    <a:pt x="361" y="13"/>
                    <a:pt x="361" y="13"/>
                  </a:cubicBezTo>
                  <a:cubicBezTo>
                    <a:pt x="361" y="13"/>
                    <a:pt x="361" y="13"/>
                    <a:pt x="361" y="13"/>
                  </a:cubicBezTo>
                  <a:cubicBezTo>
                    <a:pt x="361" y="13"/>
                    <a:pt x="361" y="13"/>
                    <a:pt x="361" y="13"/>
                  </a:cubicBezTo>
                  <a:cubicBezTo>
                    <a:pt x="359" y="15"/>
                    <a:pt x="357" y="17"/>
                    <a:pt x="356" y="19"/>
                  </a:cubicBezTo>
                  <a:cubicBezTo>
                    <a:pt x="356" y="13"/>
                    <a:pt x="356" y="8"/>
                    <a:pt x="355" y="2"/>
                  </a:cubicBezTo>
                  <a:cubicBezTo>
                    <a:pt x="355" y="1"/>
                    <a:pt x="354" y="0"/>
                    <a:pt x="353" y="0"/>
                  </a:cubicBezTo>
                  <a:cubicBezTo>
                    <a:pt x="349" y="0"/>
                    <a:pt x="342" y="9"/>
                    <a:pt x="338" y="13"/>
                  </a:cubicBezTo>
                  <a:cubicBezTo>
                    <a:pt x="330" y="19"/>
                    <a:pt x="329" y="28"/>
                    <a:pt x="328" y="37"/>
                  </a:cubicBezTo>
                  <a:cubicBezTo>
                    <a:pt x="328" y="38"/>
                    <a:pt x="328" y="38"/>
                    <a:pt x="328" y="39"/>
                  </a:cubicBezTo>
                  <a:cubicBezTo>
                    <a:pt x="326" y="33"/>
                    <a:pt x="321" y="27"/>
                    <a:pt x="315" y="26"/>
                  </a:cubicBezTo>
                  <a:cubicBezTo>
                    <a:pt x="314" y="26"/>
                    <a:pt x="313" y="27"/>
                    <a:pt x="313" y="28"/>
                  </a:cubicBezTo>
                  <a:cubicBezTo>
                    <a:pt x="311" y="38"/>
                    <a:pt x="309" y="48"/>
                    <a:pt x="312" y="57"/>
                  </a:cubicBezTo>
                  <a:cubicBezTo>
                    <a:pt x="304" y="54"/>
                    <a:pt x="296" y="56"/>
                    <a:pt x="289" y="61"/>
                  </a:cubicBezTo>
                  <a:cubicBezTo>
                    <a:pt x="289" y="61"/>
                    <a:pt x="289" y="62"/>
                    <a:pt x="290" y="63"/>
                  </a:cubicBezTo>
                  <a:cubicBezTo>
                    <a:pt x="297" y="67"/>
                    <a:pt x="298" y="76"/>
                    <a:pt x="303" y="81"/>
                  </a:cubicBezTo>
                  <a:cubicBezTo>
                    <a:pt x="305" y="83"/>
                    <a:pt x="307" y="84"/>
                    <a:pt x="309" y="85"/>
                  </a:cubicBezTo>
                  <a:cubicBezTo>
                    <a:pt x="307" y="86"/>
                    <a:pt x="306" y="86"/>
                    <a:pt x="305" y="86"/>
                  </a:cubicBezTo>
                  <a:cubicBezTo>
                    <a:pt x="304" y="86"/>
                    <a:pt x="304" y="86"/>
                    <a:pt x="304" y="86"/>
                  </a:cubicBezTo>
                  <a:cubicBezTo>
                    <a:pt x="304" y="86"/>
                    <a:pt x="303" y="86"/>
                    <a:pt x="303" y="86"/>
                  </a:cubicBezTo>
                  <a:cubicBezTo>
                    <a:pt x="297" y="87"/>
                    <a:pt x="292" y="87"/>
                    <a:pt x="287" y="88"/>
                  </a:cubicBezTo>
                  <a:cubicBezTo>
                    <a:pt x="286" y="88"/>
                    <a:pt x="285" y="88"/>
                    <a:pt x="284" y="88"/>
                  </a:cubicBezTo>
                  <a:cubicBezTo>
                    <a:pt x="278" y="87"/>
                    <a:pt x="272" y="85"/>
                    <a:pt x="266" y="84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71" y="85"/>
                    <a:pt x="276" y="87"/>
                    <a:pt x="282" y="88"/>
                  </a:cubicBezTo>
                  <a:cubicBezTo>
                    <a:pt x="280" y="89"/>
                    <a:pt x="278" y="89"/>
                    <a:pt x="275" y="89"/>
                  </a:cubicBezTo>
                  <a:cubicBezTo>
                    <a:pt x="274" y="89"/>
                    <a:pt x="272" y="89"/>
                    <a:pt x="270" y="89"/>
                  </a:cubicBezTo>
                  <a:cubicBezTo>
                    <a:pt x="263" y="88"/>
                    <a:pt x="256" y="84"/>
                    <a:pt x="250" y="81"/>
                  </a:cubicBezTo>
                  <a:cubicBezTo>
                    <a:pt x="250" y="80"/>
                    <a:pt x="250" y="81"/>
                    <a:pt x="250" y="81"/>
                  </a:cubicBezTo>
                  <a:cubicBezTo>
                    <a:pt x="255" y="85"/>
                    <a:pt x="260" y="87"/>
                    <a:pt x="266" y="89"/>
                  </a:cubicBezTo>
                  <a:cubicBezTo>
                    <a:pt x="267" y="90"/>
                    <a:pt x="268" y="90"/>
                    <a:pt x="270" y="90"/>
                  </a:cubicBezTo>
                  <a:cubicBezTo>
                    <a:pt x="269" y="90"/>
                    <a:pt x="268" y="91"/>
                    <a:pt x="267" y="91"/>
                  </a:cubicBezTo>
                  <a:cubicBezTo>
                    <a:pt x="262" y="91"/>
                    <a:pt x="256" y="91"/>
                    <a:pt x="251" y="88"/>
                  </a:cubicBezTo>
                  <a:cubicBezTo>
                    <a:pt x="244" y="84"/>
                    <a:pt x="236" y="79"/>
                    <a:pt x="234" y="70"/>
                  </a:cubicBezTo>
                  <a:cubicBezTo>
                    <a:pt x="234" y="70"/>
                    <a:pt x="234" y="70"/>
                    <a:pt x="234" y="70"/>
                  </a:cubicBezTo>
                  <a:cubicBezTo>
                    <a:pt x="235" y="79"/>
                    <a:pt x="241" y="83"/>
                    <a:pt x="247" y="88"/>
                  </a:cubicBezTo>
                  <a:cubicBezTo>
                    <a:pt x="250" y="90"/>
                    <a:pt x="254" y="91"/>
                    <a:pt x="258" y="92"/>
                  </a:cubicBezTo>
                  <a:cubicBezTo>
                    <a:pt x="255" y="93"/>
                    <a:pt x="252" y="93"/>
                    <a:pt x="250" y="94"/>
                  </a:cubicBezTo>
                  <a:cubicBezTo>
                    <a:pt x="244" y="91"/>
                    <a:pt x="239" y="89"/>
                    <a:pt x="234" y="85"/>
                  </a:cubicBezTo>
                  <a:cubicBezTo>
                    <a:pt x="223" y="75"/>
                    <a:pt x="224" y="58"/>
                    <a:pt x="233" y="47"/>
                  </a:cubicBezTo>
                  <a:cubicBezTo>
                    <a:pt x="234" y="45"/>
                    <a:pt x="249" y="37"/>
                    <a:pt x="251" y="39"/>
                  </a:cubicBezTo>
                  <a:cubicBezTo>
                    <a:pt x="245" y="43"/>
                    <a:pt x="241" y="50"/>
                    <a:pt x="241" y="57"/>
                  </a:cubicBezTo>
                  <a:cubicBezTo>
                    <a:pt x="241" y="58"/>
                    <a:pt x="242" y="58"/>
                    <a:pt x="242" y="57"/>
                  </a:cubicBezTo>
                  <a:cubicBezTo>
                    <a:pt x="242" y="53"/>
                    <a:pt x="243" y="49"/>
                    <a:pt x="245" y="46"/>
                  </a:cubicBezTo>
                  <a:cubicBezTo>
                    <a:pt x="246" y="44"/>
                    <a:pt x="247" y="43"/>
                    <a:pt x="249" y="42"/>
                  </a:cubicBezTo>
                  <a:cubicBezTo>
                    <a:pt x="244" y="47"/>
                    <a:pt x="243" y="54"/>
                    <a:pt x="245" y="61"/>
                  </a:cubicBezTo>
                  <a:cubicBezTo>
                    <a:pt x="245" y="61"/>
                    <a:pt x="246" y="61"/>
                    <a:pt x="246" y="61"/>
                  </a:cubicBezTo>
                  <a:cubicBezTo>
                    <a:pt x="244" y="56"/>
                    <a:pt x="244" y="52"/>
                    <a:pt x="246" y="48"/>
                  </a:cubicBezTo>
                  <a:cubicBezTo>
                    <a:pt x="247" y="46"/>
                    <a:pt x="248" y="45"/>
                    <a:pt x="249" y="43"/>
                  </a:cubicBezTo>
                  <a:cubicBezTo>
                    <a:pt x="247" y="47"/>
                    <a:pt x="247" y="52"/>
                    <a:pt x="247" y="57"/>
                  </a:cubicBezTo>
                  <a:cubicBezTo>
                    <a:pt x="250" y="81"/>
                    <a:pt x="282" y="81"/>
                    <a:pt x="296" y="70"/>
                  </a:cubicBezTo>
                  <a:cubicBezTo>
                    <a:pt x="296" y="70"/>
                    <a:pt x="296" y="70"/>
                    <a:pt x="296" y="70"/>
                  </a:cubicBezTo>
                  <a:cubicBezTo>
                    <a:pt x="295" y="70"/>
                    <a:pt x="295" y="70"/>
                    <a:pt x="295" y="70"/>
                  </a:cubicBezTo>
                  <a:cubicBezTo>
                    <a:pt x="295" y="70"/>
                    <a:pt x="295" y="70"/>
                    <a:pt x="294" y="70"/>
                  </a:cubicBezTo>
                  <a:cubicBezTo>
                    <a:pt x="289" y="69"/>
                    <a:pt x="283" y="70"/>
                    <a:pt x="278" y="67"/>
                  </a:cubicBezTo>
                  <a:cubicBezTo>
                    <a:pt x="271" y="64"/>
                    <a:pt x="268" y="58"/>
                    <a:pt x="267" y="52"/>
                  </a:cubicBezTo>
                  <a:cubicBezTo>
                    <a:pt x="266" y="51"/>
                    <a:pt x="266" y="51"/>
                    <a:pt x="265" y="51"/>
                  </a:cubicBezTo>
                  <a:cubicBezTo>
                    <a:pt x="260" y="52"/>
                    <a:pt x="257" y="59"/>
                    <a:pt x="257" y="65"/>
                  </a:cubicBezTo>
                  <a:cubicBezTo>
                    <a:pt x="251" y="58"/>
                    <a:pt x="248" y="46"/>
                    <a:pt x="257" y="39"/>
                  </a:cubicBezTo>
                  <a:cubicBezTo>
                    <a:pt x="257" y="38"/>
                    <a:pt x="257" y="37"/>
                    <a:pt x="256" y="36"/>
                  </a:cubicBezTo>
                  <a:cubicBezTo>
                    <a:pt x="230" y="33"/>
                    <a:pt x="219" y="58"/>
                    <a:pt x="223" y="77"/>
                  </a:cubicBezTo>
                  <a:cubicBezTo>
                    <a:pt x="218" y="79"/>
                    <a:pt x="214" y="84"/>
                    <a:pt x="212" y="89"/>
                  </a:cubicBezTo>
                  <a:cubicBezTo>
                    <a:pt x="210" y="89"/>
                    <a:pt x="208" y="89"/>
                    <a:pt x="206" y="90"/>
                  </a:cubicBezTo>
                  <a:cubicBezTo>
                    <a:pt x="203" y="90"/>
                    <a:pt x="200" y="89"/>
                    <a:pt x="196" y="88"/>
                  </a:cubicBezTo>
                  <a:cubicBezTo>
                    <a:pt x="193" y="86"/>
                    <a:pt x="191" y="84"/>
                    <a:pt x="189" y="82"/>
                  </a:cubicBezTo>
                  <a:cubicBezTo>
                    <a:pt x="192" y="83"/>
                    <a:pt x="196" y="84"/>
                    <a:pt x="199" y="83"/>
                  </a:cubicBezTo>
                  <a:cubicBezTo>
                    <a:pt x="208" y="81"/>
                    <a:pt x="212" y="75"/>
                    <a:pt x="213" y="66"/>
                  </a:cubicBezTo>
                  <a:cubicBezTo>
                    <a:pt x="215" y="47"/>
                    <a:pt x="197" y="40"/>
                    <a:pt x="182" y="44"/>
                  </a:cubicBezTo>
                  <a:cubicBezTo>
                    <a:pt x="163" y="49"/>
                    <a:pt x="153" y="71"/>
                    <a:pt x="160" y="89"/>
                  </a:cubicBezTo>
                  <a:cubicBezTo>
                    <a:pt x="162" y="93"/>
                    <a:pt x="165" y="97"/>
                    <a:pt x="168" y="100"/>
                  </a:cubicBezTo>
                  <a:cubicBezTo>
                    <a:pt x="166" y="100"/>
                    <a:pt x="163" y="99"/>
                    <a:pt x="161" y="100"/>
                  </a:cubicBezTo>
                  <a:cubicBezTo>
                    <a:pt x="157" y="99"/>
                    <a:pt x="154" y="99"/>
                    <a:pt x="151" y="98"/>
                  </a:cubicBezTo>
                  <a:cubicBezTo>
                    <a:pt x="142" y="96"/>
                    <a:pt x="139" y="84"/>
                    <a:pt x="148" y="80"/>
                  </a:cubicBezTo>
                  <a:cubicBezTo>
                    <a:pt x="149" y="80"/>
                    <a:pt x="149" y="79"/>
                    <a:pt x="149" y="78"/>
                  </a:cubicBezTo>
                  <a:cubicBezTo>
                    <a:pt x="142" y="66"/>
                    <a:pt x="127" y="74"/>
                    <a:pt x="122" y="83"/>
                  </a:cubicBezTo>
                  <a:cubicBezTo>
                    <a:pt x="118" y="91"/>
                    <a:pt x="123" y="103"/>
                    <a:pt x="131" y="107"/>
                  </a:cubicBezTo>
                  <a:cubicBezTo>
                    <a:pt x="121" y="110"/>
                    <a:pt x="111" y="115"/>
                    <a:pt x="100" y="110"/>
                  </a:cubicBezTo>
                  <a:cubicBezTo>
                    <a:pt x="98" y="110"/>
                    <a:pt x="97" y="111"/>
                    <a:pt x="97" y="112"/>
                  </a:cubicBezTo>
                  <a:cubicBezTo>
                    <a:pt x="97" y="117"/>
                    <a:pt x="99" y="123"/>
                    <a:pt x="104" y="126"/>
                  </a:cubicBezTo>
                  <a:cubicBezTo>
                    <a:pt x="93" y="129"/>
                    <a:pt x="83" y="127"/>
                    <a:pt x="82" y="110"/>
                  </a:cubicBezTo>
                  <a:cubicBezTo>
                    <a:pt x="82" y="108"/>
                    <a:pt x="81" y="107"/>
                    <a:pt x="80" y="107"/>
                  </a:cubicBezTo>
                  <a:cubicBezTo>
                    <a:pt x="64" y="107"/>
                    <a:pt x="60" y="120"/>
                    <a:pt x="63" y="134"/>
                  </a:cubicBezTo>
                  <a:cubicBezTo>
                    <a:pt x="57" y="132"/>
                    <a:pt x="48" y="136"/>
                    <a:pt x="43" y="137"/>
                  </a:cubicBezTo>
                  <a:cubicBezTo>
                    <a:pt x="42" y="138"/>
                    <a:pt x="41" y="140"/>
                    <a:pt x="42" y="141"/>
                  </a:cubicBezTo>
                  <a:cubicBezTo>
                    <a:pt x="45" y="145"/>
                    <a:pt x="48" y="148"/>
                    <a:pt x="52" y="151"/>
                  </a:cubicBezTo>
                  <a:cubicBezTo>
                    <a:pt x="53" y="151"/>
                    <a:pt x="54" y="152"/>
                    <a:pt x="55" y="153"/>
                  </a:cubicBezTo>
                  <a:cubicBezTo>
                    <a:pt x="48" y="156"/>
                    <a:pt x="43" y="161"/>
                    <a:pt x="36" y="165"/>
                  </a:cubicBezTo>
                  <a:cubicBezTo>
                    <a:pt x="35" y="166"/>
                    <a:pt x="35" y="169"/>
                    <a:pt x="37" y="170"/>
                  </a:cubicBezTo>
                  <a:cubicBezTo>
                    <a:pt x="40" y="171"/>
                    <a:pt x="42" y="172"/>
                    <a:pt x="44" y="173"/>
                  </a:cubicBezTo>
                  <a:cubicBezTo>
                    <a:pt x="41" y="176"/>
                    <a:pt x="39" y="180"/>
                    <a:pt x="37" y="183"/>
                  </a:cubicBezTo>
                  <a:cubicBezTo>
                    <a:pt x="33" y="189"/>
                    <a:pt x="29" y="196"/>
                    <a:pt x="24" y="201"/>
                  </a:cubicBezTo>
                  <a:cubicBezTo>
                    <a:pt x="23" y="202"/>
                    <a:pt x="23" y="205"/>
                    <a:pt x="25" y="205"/>
                  </a:cubicBezTo>
                  <a:cubicBezTo>
                    <a:pt x="28" y="205"/>
                    <a:pt x="32" y="205"/>
                    <a:pt x="36" y="205"/>
                  </a:cubicBezTo>
                  <a:cubicBezTo>
                    <a:pt x="14" y="232"/>
                    <a:pt x="1" y="263"/>
                    <a:pt x="0" y="295"/>
                  </a:cubicBezTo>
                  <a:lnTo>
                    <a:pt x="8" y="295"/>
                  </a:lnTo>
                  <a:close/>
                  <a:moveTo>
                    <a:pt x="549" y="115"/>
                  </a:moveTo>
                  <a:cubicBezTo>
                    <a:pt x="549" y="115"/>
                    <a:pt x="548" y="115"/>
                    <a:pt x="548" y="114"/>
                  </a:cubicBezTo>
                  <a:cubicBezTo>
                    <a:pt x="548" y="113"/>
                    <a:pt x="548" y="112"/>
                    <a:pt x="547" y="111"/>
                  </a:cubicBezTo>
                  <a:cubicBezTo>
                    <a:pt x="547" y="111"/>
                    <a:pt x="546" y="111"/>
                    <a:pt x="546" y="111"/>
                  </a:cubicBezTo>
                  <a:cubicBezTo>
                    <a:pt x="547" y="112"/>
                    <a:pt x="547" y="113"/>
                    <a:pt x="547" y="114"/>
                  </a:cubicBezTo>
                  <a:cubicBezTo>
                    <a:pt x="546" y="114"/>
                    <a:pt x="546" y="114"/>
                    <a:pt x="545" y="114"/>
                  </a:cubicBezTo>
                  <a:cubicBezTo>
                    <a:pt x="545" y="113"/>
                    <a:pt x="545" y="112"/>
                    <a:pt x="545" y="112"/>
                  </a:cubicBezTo>
                  <a:cubicBezTo>
                    <a:pt x="545" y="112"/>
                    <a:pt x="545" y="112"/>
                    <a:pt x="545" y="112"/>
                  </a:cubicBezTo>
                  <a:cubicBezTo>
                    <a:pt x="545" y="112"/>
                    <a:pt x="545" y="113"/>
                    <a:pt x="545" y="113"/>
                  </a:cubicBezTo>
                  <a:cubicBezTo>
                    <a:pt x="541" y="112"/>
                    <a:pt x="537" y="111"/>
                    <a:pt x="534" y="110"/>
                  </a:cubicBezTo>
                  <a:cubicBezTo>
                    <a:pt x="537" y="109"/>
                    <a:pt x="540" y="108"/>
                    <a:pt x="543" y="106"/>
                  </a:cubicBezTo>
                  <a:cubicBezTo>
                    <a:pt x="548" y="107"/>
                    <a:pt x="550" y="110"/>
                    <a:pt x="550" y="115"/>
                  </a:cubicBezTo>
                  <a:cubicBezTo>
                    <a:pt x="549" y="115"/>
                    <a:pt x="550" y="115"/>
                    <a:pt x="549" y="115"/>
                  </a:cubicBezTo>
                  <a:close/>
                  <a:moveTo>
                    <a:pt x="684" y="188"/>
                  </a:moveTo>
                  <a:cubicBezTo>
                    <a:pt x="686" y="192"/>
                    <a:pt x="689" y="196"/>
                    <a:pt x="692" y="200"/>
                  </a:cubicBezTo>
                  <a:cubicBezTo>
                    <a:pt x="688" y="200"/>
                    <a:pt x="684" y="199"/>
                    <a:pt x="680" y="199"/>
                  </a:cubicBezTo>
                  <a:cubicBezTo>
                    <a:pt x="674" y="192"/>
                    <a:pt x="668" y="185"/>
                    <a:pt x="660" y="179"/>
                  </a:cubicBezTo>
                  <a:cubicBezTo>
                    <a:pt x="661" y="179"/>
                    <a:pt x="662" y="179"/>
                    <a:pt x="663" y="179"/>
                  </a:cubicBezTo>
                  <a:cubicBezTo>
                    <a:pt x="663" y="179"/>
                    <a:pt x="664" y="179"/>
                    <a:pt x="665" y="178"/>
                  </a:cubicBezTo>
                  <a:cubicBezTo>
                    <a:pt x="667" y="180"/>
                    <a:pt x="669" y="182"/>
                    <a:pt x="671" y="183"/>
                  </a:cubicBezTo>
                  <a:cubicBezTo>
                    <a:pt x="674" y="186"/>
                    <a:pt x="676" y="188"/>
                    <a:pt x="679" y="190"/>
                  </a:cubicBezTo>
                  <a:cubicBezTo>
                    <a:pt x="679" y="191"/>
                    <a:pt x="679" y="190"/>
                    <a:pt x="679" y="190"/>
                  </a:cubicBezTo>
                  <a:cubicBezTo>
                    <a:pt x="676" y="185"/>
                    <a:pt x="671" y="181"/>
                    <a:pt x="666" y="178"/>
                  </a:cubicBezTo>
                  <a:cubicBezTo>
                    <a:pt x="667" y="178"/>
                    <a:pt x="668" y="177"/>
                    <a:pt x="670" y="177"/>
                  </a:cubicBezTo>
                  <a:cubicBezTo>
                    <a:pt x="672" y="179"/>
                    <a:pt x="675" y="180"/>
                    <a:pt x="677" y="182"/>
                  </a:cubicBezTo>
                  <a:cubicBezTo>
                    <a:pt x="679" y="185"/>
                    <a:pt x="680" y="189"/>
                    <a:pt x="682" y="193"/>
                  </a:cubicBezTo>
                  <a:cubicBezTo>
                    <a:pt x="682" y="193"/>
                    <a:pt x="682" y="193"/>
                    <a:pt x="682" y="193"/>
                  </a:cubicBezTo>
                  <a:cubicBezTo>
                    <a:pt x="682" y="193"/>
                    <a:pt x="683" y="193"/>
                    <a:pt x="683" y="194"/>
                  </a:cubicBezTo>
                  <a:cubicBezTo>
                    <a:pt x="683" y="194"/>
                    <a:pt x="683" y="194"/>
                    <a:pt x="683" y="194"/>
                  </a:cubicBezTo>
                  <a:cubicBezTo>
                    <a:pt x="683" y="193"/>
                    <a:pt x="683" y="193"/>
                    <a:pt x="683" y="193"/>
                  </a:cubicBezTo>
                  <a:cubicBezTo>
                    <a:pt x="681" y="189"/>
                    <a:pt x="680" y="185"/>
                    <a:pt x="677" y="182"/>
                  </a:cubicBezTo>
                  <a:cubicBezTo>
                    <a:pt x="675" y="180"/>
                    <a:pt x="673" y="178"/>
                    <a:pt x="670" y="177"/>
                  </a:cubicBezTo>
                  <a:cubicBezTo>
                    <a:pt x="672" y="176"/>
                    <a:pt x="674" y="175"/>
                    <a:pt x="675" y="174"/>
                  </a:cubicBezTo>
                  <a:cubicBezTo>
                    <a:pt x="677" y="179"/>
                    <a:pt x="681" y="184"/>
                    <a:pt x="684" y="188"/>
                  </a:cubicBezTo>
                  <a:close/>
                  <a:moveTo>
                    <a:pt x="678" y="167"/>
                  </a:moveTo>
                  <a:cubicBezTo>
                    <a:pt x="673" y="170"/>
                    <a:pt x="668" y="174"/>
                    <a:pt x="663" y="173"/>
                  </a:cubicBezTo>
                  <a:cubicBezTo>
                    <a:pt x="660" y="173"/>
                    <a:pt x="657" y="172"/>
                    <a:pt x="654" y="171"/>
                  </a:cubicBezTo>
                  <a:cubicBezTo>
                    <a:pt x="659" y="171"/>
                    <a:pt x="666" y="170"/>
                    <a:pt x="669" y="166"/>
                  </a:cubicBezTo>
                  <a:cubicBezTo>
                    <a:pt x="669" y="166"/>
                    <a:pt x="669" y="166"/>
                    <a:pt x="668" y="166"/>
                  </a:cubicBezTo>
                  <a:cubicBezTo>
                    <a:pt x="663" y="171"/>
                    <a:pt x="655" y="170"/>
                    <a:pt x="649" y="169"/>
                  </a:cubicBezTo>
                  <a:cubicBezTo>
                    <a:pt x="648" y="168"/>
                    <a:pt x="647" y="168"/>
                    <a:pt x="647" y="168"/>
                  </a:cubicBezTo>
                  <a:cubicBezTo>
                    <a:pt x="651" y="169"/>
                    <a:pt x="656" y="168"/>
                    <a:pt x="660" y="167"/>
                  </a:cubicBezTo>
                  <a:cubicBezTo>
                    <a:pt x="660" y="167"/>
                    <a:pt x="660" y="167"/>
                    <a:pt x="659" y="167"/>
                  </a:cubicBezTo>
                  <a:cubicBezTo>
                    <a:pt x="654" y="168"/>
                    <a:pt x="650" y="166"/>
                    <a:pt x="645" y="166"/>
                  </a:cubicBezTo>
                  <a:cubicBezTo>
                    <a:pt x="642" y="164"/>
                    <a:pt x="640" y="162"/>
                    <a:pt x="637" y="160"/>
                  </a:cubicBezTo>
                  <a:cubicBezTo>
                    <a:pt x="639" y="160"/>
                    <a:pt x="641" y="159"/>
                    <a:pt x="643" y="158"/>
                  </a:cubicBezTo>
                  <a:cubicBezTo>
                    <a:pt x="649" y="157"/>
                    <a:pt x="655" y="154"/>
                    <a:pt x="661" y="156"/>
                  </a:cubicBezTo>
                  <a:cubicBezTo>
                    <a:pt x="668" y="159"/>
                    <a:pt x="673" y="163"/>
                    <a:pt x="678" y="167"/>
                  </a:cubicBezTo>
                  <a:close/>
                  <a:moveTo>
                    <a:pt x="657" y="138"/>
                  </a:moveTo>
                  <a:cubicBezTo>
                    <a:pt x="659" y="137"/>
                    <a:pt x="660" y="137"/>
                    <a:pt x="661" y="137"/>
                  </a:cubicBezTo>
                  <a:cubicBezTo>
                    <a:pt x="663" y="137"/>
                    <a:pt x="665" y="137"/>
                    <a:pt x="667" y="138"/>
                  </a:cubicBezTo>
                  <a:cubicBezTo>
                    <a:pt x="669" y="139"/>
                    <a:pt x="671" y="140"/>
                    <a:pt x="674" y="141"/>
                  </a:cubicBezTo>
                  <a:cubicBezTo>
                    <a:pt x="670" y="145"/>
                    <a:pt x="667" y="149"/>
                    <a:pt x="662" y="151"/>
                  </a:cubicBezTo>
                  <a:cubicBezTo>
                    <a:pt x="661" y="151"/>
                    <a:pt x="661" y="151"/>
                    <a:pt x="660" y="151"/>
                  </a:cubicBezTo>
                  <a:cubicBezTo>
                    <a:pt x="660" y="151"/>
                    <a:pt x="660" y="151"/>
                    <a:pt x="660" y="151"/>
                  </a:cubicBezTo>
                  <a:cubicBezTo>
                    <a:pt x="663" y="149"/>
                    <a:pt x="665" y="145"/>
                    <a:pt x="667" y="143"/>
                  </a:cubicBezTo>
                  <a:cubicBezTo>
                    <a:pt x="667" y="143"/>
                    <a:pt x="667" y="143"/>
                    <a:pt x="667" y="143"/>
                  </a:cubicBezTo>
                  <a:cubicBezTo>
                    <a:pt x="664" y="146"/>
                    <a:pt x="661" y="149"/>
                    <a:pt x="657" y="150"/>
                  </a:cubicBezTo>
                  <a:cubicBezTo>
                    <a:pt x="656" y="150"/>
                    <a:pt x="656" y="150"/>
                    <a:pt x="655" y="150"/>
                  </a:cubicBezTo>
                  <a:cubicBezTo>
                    <a:pt x="657" y="149"/>
                    <a:pt x="659" y="147"/>
                    <a:pt x="661" y="145"/>
                  </a:cubicBezTo>
                  <a:cubicBezTo>
                    <a:pt x="661" y="145"/>
                    <a:pt x="661" y="145"/>
                    <a:pt x="661" y="145"/>
                  </a:cubicBezTo>
                  <a:cubicBezTo>
                    <a:pt x="658" y="148"/>
                    <a:pt x="655" y="150"/>
                    <a:pt x="651" y="151"/>
                  </a:cubicBezTo>
                  <a:cubicBezTo>
                    <a:pt x="651" y="151"/>
                    <a:pt x="651" y="151"/>
                    <a:pt x="651" y="151"/>
                  </a:cubicBezTo>
                  <a:cubicBezTo>
                    <a:pt x="654" y="147"/>
                    <a:pt x="656" y="142"/>
                    <a:pt x="657" y="138"/>
                  </a:cubicBezTo>
                  <a:close/>
                  <a:moveTo>
                    <a:pt x="620" y="115"/>
                  </a:moveTo>
                  <a:cubicBezTo>
                    <a:pt x="618" y="120"/>
                    <a:pt x="615" y="121"/>
                    <a:pt x="610" y="123"/>
                  </a:cubicBezTo>
                  <a:cubicBezTo>
                    <a:pt x="610" y="123"/>
                    <a:pt x="610" y="122"/>
                    <a:pt x="610" y="122"/>
                  </a:cubicBezTo>
                  <a:cubicBezTo>
                    <a:pt x="611" y="122"/>
                    <a:pt x="612" y="122"/>
                    <a:pt x="613" y="121"/>
                  </a:cubicBezTo>
                  <a:cubicBezTo>
                    <a:pt x="613" y="121"/>
                    <a:pt x="613" y="120"/>
                    <a:pt x="613" y="120"/>
                  </a:cubicBezTo>
                  <a:cubicBezTo>
                    <a:pt x="611" y="121"/>
                    <a:pt x="610" y="122"/>
                    <a:pt x="609" y="122"/>
                  </a:cubicBezTo>
                  <a:cubicBezTo>
                    <a:pt x="604" y="120"/>
                    <a:pt x="599" y="117"/>
                    <a:pt x="595" y="114"/>
                  </a:cubicBezTo>
                  <a:cubicBezTo>
                    <a:pt x="604" y="116"/>
                    <a:pt x="612" y="117"/>
                    <a:pt x="620" y="115"/>
                  </a:cubicBezTo>
                  <a:close/>
                  <a:moveTo>
                    <a:pt x="579" y="97"/>
                  </a:moveTo>
                  <a:cubicBezTo>
                    <a:pt x="582" y="93"/>
                    <a:pt x="583" y="86"/>
                    <a:pt x="580" y="82"/>
                  </a:cubicBezTo>
                  <a:cubicBezTo>
                    <a:pt x="579" y="80"/>
                    <a:pt x="573" y="76"/>
                    <a:pt x="580" y="75"/>
                  </a:cubicBezTo>
                  <a:cubicBezTo>
                    <a:pt x="586" y="74"/>
                    <a:pt x="591" y="78"/>
                    <a:pt x="594" y="82"/>
                  </a:cubicBezTo>
                  <a:cubicBezTo>
                    <a:pt x="595" y="84"/>
                    <a:pt x="595" y="86"/>
                    <a:pt x="596" y="87"/>
                  </a:cubicBezTo>
                  <a:cubicBezTo>
                    <a:pt x="598" y="89"/>
                    <a:pt x="598" y="92"/>
                    <a:pt x="595" y="93"/>
                  </a:cubicBezTo>
                  <a:cubicBezTo>
                    <a:pt x="594" y="98"/>
                    <a:pt x="591" y="101"/>
                    <a:pt x="586" y="104"/>
                  </a:cubicBezTo>
                  <a:cubicBezTo>
                    <a:pt x="588" y="102"/>
                    <a:pt x="589" y="100"/>
                    <a:pt x="590" y="97"/>
                  </a:cubicBezTo>
                  <a:cubicBezTo>
                    <a:pt x="590" y="97"/>
                    <a:pt x="589" y="97"/>
                    <a:pt x="589" y="97"/>
                  </a:cubicBezTo>
                  <a:cubicBezTo>
                    <a:pt x="587" y="100"/>
                    <a:pt x="584" y="103"/>
                    <a:pt x="581" y="105"/>
                  </a:cubicBezTo>
                  <a:cubicBezTo>
                    <a:pt x="584" y="103"/>
                    <a:pt x="586" y="99"/>
                    <a:pt x="587" y="96"/>
                  </a:cubicBezTo>
                  <a:cubicBezTo>
                    <a:pt x="587" y="96"/>
                    <a:pt x="587" y="96"/>
                    <a:pt x="587" y="96"/>
                  </a:cubicBezTo>
                  <a:cubicBezTo>
                    <a:pt x="586" y="98"/>
                    <a:pt x="584" y="100"/>
                    <a:pt x="583" y="101"/>
                  </a:cubicBezTo>
                  <a:cubicBezTo>
                    <a:pt x="581" y="103"/>
                    <a:pt x="580" y="103"/>
                    <a:pt x="578" y="104"/>
                  </a:cubicBezTo>
                  <a:cubicBezTo>
                    <a:pt x="576" y="103"/>
                    <a:pt x="574" y="103"/>
                    <a:pt x="572" y="102"/>
                  </a:cubicBezTo>
                  <a:cubicBezTo>
                    <a:pt x="574" y="101"/>
                    <a:pt x="577" y="99"/>
                    <a:pt x="579" y="97"/>
                  </a:cubicBezTo>
                  <a:close/>
                  <a:moveTo>
                    <a:pt x="611" y="131"/>
                  </a:moveTo>
                  <a:cubicBezTo>
                    <a:pt x="620" y="135"/>
                    <a:pt x="632" y="136"/>
                    <a:pt x="640" y="129"/>
                  </a:cubicBezTo>
                  <a:cubicBezTo>
                    <a:pt x="643" y="126"/>
                    <a:pt x="644" y="121"/>
                    <a:pt x="644" y="118"/>
                  </a:cubicBezTo>
                  <a:cubicBezTo>
                    <a:pt x="645" y="106"/>
                    <a:pt x="654" y="118"/>
                    <a:pt x="654" y="125"/>
                  </a:cubicBezTo>
                  <a:cubicBezTo>
                    <a:pt x="654" y="141"/>
                    <a:pt x="645" y="151"/>
                    <a:pt x="631" y="156"/>
                  </a:cubicBezTo>
                  <a:cubicBezTo>
                    <a:pt x="628" y="154"/>
                    <a:pt x="625" y="152"/>
                    <a:pt x="622" y="150"/>
                  </a:cubicBezTo>
                  <a:cubicBezTo>
                    <a:pt x="627" y="150"/>
                    <a:pt x="633" y="149"/>
                    <a:pt x="637" y="147"/>
                  </a:cubicBezTo>
                  <a:cubicBezTo>
                    <a:pt x="644" y="144"/>
                    <a:pt x="648" y="139"/>
                    <a:pt x="649" y="132"/>
                  </a:cubicBezTo>
                  <a:cubicBezTo>
                    <a:pt x="649" y="132"/>
                    <a:pt x="649" y="132"/>
                    <a:pt x="649" y="132"/>
                  </a:cubicBezTo>
                  <a:cubicBezTo>
                    <a:pt x="647" y="140"/>
                    <a:pt x="641" y="145"/>
                    <a:pt x="633" y="147"/>
                  </a:cubicBezTo>
                  <a:cubicBezTo>
                    <a:pt x="628" y="148"/>
                    <a:pt x="623" y="148"/>
                    <a:pt x="619" y="148"/>
                  </a:cubicBezTo>
                  <a:cubicBezTo>
                    <a:pt x="618" y="148"/>
                    <a:pt x="617" y="147"/>
                    <a:pt x="616" y="147"/>
                  </a:cubicBezTo>
                  <a:cubicBezTo>
                    <a:pt x="625" y="148"/>
                    <a:pt x="636" y="145"/>
                    <a:pt x="641" y="139"/>
                  </a:cubicBezTo>
                  <a:cubicBezTo>
                    <a:pt x="641" y="139"/>
                    <a:pt x="641" y="139"/>
                    <a:pt x="641" y="139"/>
                  </a:cubicBezTo>
                  <a:cubicBezTo>
                    <a:pt x="633" y="146"/>
                    <a:pt x="621" y="148"/>
                    <a:pt x="611" y="143"/>
                  </a:cubicBezTo>
                  <a:cubicBezTo>
                    <a:pt x="610" y="143"/>
                    <a:pt x="609" y="143"/>
                    <a:pt x="609" y="142"/>
                  </a:cubicBezTo>
                  <a:cubicBezTo>
                    <a:pt x="612" y="143"/>
                    <a:pt x="616" y="143"/>
                    <a:pt x="619" y="142"/>
                  </a:cubicBezTo>
                  <a:cubicBezTo>
                    <a:pt x="620" y="142"/>
                    <a:pt x="620" y="142"/>
                    <a:pt x="619" y="142"/>
                  </a:cubicBezTo>
                  <a:cubicBezTo>
                    <a:pt x="614" y="143"/>
                    <a:pt x="610" y="142"/>
                    <a:pt x="605" y="140"/>
                  </a:cubicBezTo>
                  <a:cubicBezTo>
                    <a:pt x="591" y="133"/>
                    <a:pt x="577" y="126"/>
                    <a:pt x="562" y="120"/>
                  </a:cubicBezTo>
                  <a:cubicBezTo>
                    <a:pt x="564" y="117"/>
                    <a:pt x="563" y="110"/>
                    <a:pt x="562" y="108"/>
                  </a:cubicBezTo>
                  <a:cubicBezTo>
                    <a:pt x="572" y="113"/>
                    <a:pt x="583" y="118"/>
                    <a:pt x="593" y="125"/>
                  </a:cubicBezTo>
                  <a:cubicBezTo>
                    <a:pt x="593" y="126"/>
                    <a:pt x="594" y="125"/>
                    <a:pt x="593" y="125"/>
                  </a:cubicBezTo>
                  <a:cubicBezTo>
                    <a:pt x="583" y="118"/>
                    <a:pt x="573" y="111"/>
                    <a:pt x="561" y="107"/>
                  </a:cubicBezTo>
                  <a:cubicBezTo>
                    <a:pt x="560" y="105"/>
                    <a:pt x="560" y="104"/>
                    <a:pt x="559" y="103"/>
                  </a:cubicBezTo>
                  <a:cubicBezTo>
                    <a:pt x="578" y="109"/>
                    <a:pt x="592" y="122"/>
                    <a:pt x="611" y="131"/>
                  </a:cubicBezTo>
                  <a:close/>
                  <a:moveTo>
                    <a:pt x="559" y="110"/>
                  </a:moveTo>
                  <a:cubicBezTo>
                    <a:pt x="559" y="112"/>
                    <a:pt x="560" y="115"/>
                    <a:pt x="559" y="117"/>
                  </a:cubicBezTo>
                  <a:cubicBezTo>
                    <a:pt x="559" y="118"/>
                    <a:pt x="559" y="118"/>
                    <a:pt x="559" y="119"/>
                  </a:cubicBezTo>
                  <a:cubicBezTo>
                    <a:pt x="558" y="118"/>
                    <a:pt x="558" y="118"/>
                    <a:pt x="557" y="118"/>
                  </a:cubicBezTo>
                  <a:cubicBezTo>
                    <a:pt x="558" y="115"/>
                    <a:pt x="559" y="110"/>
                    <a:pt x="556" y="108"/>
                  </a:cubicBezTo>
                  <a:cubicBezTo>
                    <a:pt x="556" y="108"/>
                    <a:pt x="556" y="108"/>
                    <a:pt x="556" y="108"/>
                  </a:cubicBezTo>
                  <a:cubicBezTo>
                    <a:pt x="558" y="112"/>
                    <a:pt x="557" y="114"/>
                    <a:pt x="557" y="118"/>
                  </a:cubicBezTo>
                  <a:cubicBezTo>
                    <a:pt x="555" y="117"/>
                    <a:pt x="554" y="117"/>
                    <a:pt x="553" y="117"/>
                  </a:cubicBezTo>
                  <a:cubicBezTo>
                    <a:pt x="554" y="112"/>
                    <a:pt x="551" y="106"/>
                    <a:pt x="547" y="104"/>
                  </a:cubicBezTo>
                  <a:cubicBezTo>
                    <a:pt x="548" y="104"/>
                    <a:pt x="549" y="103"/>
                    <a:pt x="549" y="103"/>
                  </a:cubicBezTo>
                  <a:cubicBezTo>
                    <a:pt x="554" y="104"/>
                    <a:pt x="558" y="105"/>
                    <a:pt x="559" y="110"/>
                  </a:cubicBezTo>
                  <a:close/>
                  <a:moveTo>
                    <a:pt x="510" y="100"/>
                  </a:moveTo>
                  <a:cubicBezTo>
                    <a:pt x="519" y="100"/>
                    <a:pt x="530" y="98"/>
                    <a:pt x="537" y="93"/>
                  </a:cubicBezTo>
                  <a:cubicBezTo>
                    <a:pt x="537" y="92"/>
                    <a:pt x="537" y="92"/>
                    <a:pt x="537" y="92"/>
                  </a:cubicBezTo>
                  <a:cubicBezTo>
                    <a:pt x="532" y="95"/>
                    <a:pt x="526" y="97"/>
                    <a:pt x="520" y="97"/>
                  </a:cubicBezTo>
                  <a:cubicBezTo>
                    <a:pt x="517" y="97"/>
                    <a:pt x="514" y="97"/>
                    <a:pt x="511" y="98"/>
                  </a:cubicBezTo>
                  <a:cubicBezTo>
                    <a:pt x="511" y="97"/>
                    <a:pt x="511" y="96"/>
                    <a:pt x="511" y="94"/>
                  </a:cubicBezTo>
                  <a:cubicBezTo>
                    <a:pt x="516" y="96"/>
                    <a:pt x="524" y="94"/>
                    <a:pt x="527" y="92"/>
                  </a:cubicBezTo>
                  <a:cubicBezTo>
                    <a:pt x="533" y="88"/>
                    <a:pt x="540" y="81"/>
                    <a:pt x="539" y="74"/>
                  </a:cubicBezTo>
                  <a:cubicBezTo>
                    <a:pt x="539" y="74"/>
                    <a:pt x="539" y="74"/>
                    <a:pt x="539" y="74"/>
                  </a:cubicBezTo>
                  <a:cubicBezTo>
                    <a:pt x="539" y="73"/>
                    <a:pt x="539" y="73"/>
                    <a:pt x="539" y="73"/>
                  </a:cubicBezTo>
                  <a:cubicBezTo>
                    <a:pt x="539" y="72"/>
                    <a:pt x="538" y="72"/>
                    <a:pt x="537" y="73"/>
                  </a:cubicBezTo>
                  <a:cubicBezTo>
                    <a:pt x="531" y="84"/>
                    <a:pt x="513" y="79"/>
                    <a:pt x="513" y="66"/>
                  </a:cubicBezTo>
                  <a:cubicBezTo>
                    <a:pt x="513" y="60"/>
                    <a:pt x="515" y="54"/>
                    <a:pt x="520" y="51"/>
                  </a:cubicBezTo>
                  <a:cubicBezTo>
                    <a:pt x="529" y="46"/>
                    <a:pt x="542" y="49"/>
                    <a:pt x="549" y="56"/>
                  </a:cubicBezTo>
                  <a:cubicBezTo>
                    <a:pt x="561" y="68"/>
                    <a:pt x="560" y="89"/>
                    <a:pt x="546" y="98"/>
                  </a:cubicBezTo>
                  <a:cubicBezTo>
                    <a:pt x="539" y="102"/>
                    <a:pt x="530" y="104"/>
                    <a:pt x="522" y="103"/>
                  </a:cubicBezTo>
                  <a:cubicBezTo>
                    <a:pt x="533" y="101"/>
                    <a:pt x="543" y="95"/>
                    <a:pt x="549" y="86"/>
                  </a:cubicBezTo>
                  <a:cubicBezTo>
                    <a:pt x="549" y="86"/>
                    <a:pt x="549" y="86"/>
                    <a:pt x="549" y="86"/>
                  </a:cubicBezTo>
                  <a:cubicBezTo>
                    <a:pt x="544" y="93"/>
                    <a:pt x="537" y="97"/>
                    <a:pt x="529" y="99"/>
                  </a:cubicBezTo>
                  <a:cubicBezTo>
                    <a:pt x="523" y="101"/>
                    <a:pt x="517" y="100"/>
                    <a:pt x="510" y="100"/>
                  </a:cubicBezTo>
                  <a:cubicBezTo>
                    <a:pt x="510" y="100"/>
                    <a:pt x="510" y="100"/>
                    <a:pt x="510" y="100"/>
                  </a:cubicBezTo>
                  <a:close/>
                  <a:moveTo>
                    <a:pt x="459" y="69"/>
                  </a:moveTo>
                  <a:cubicBezTo>
                    <a:pt x="459" y="69"/>
                    <a:pt x="459" y="69"/>
                    <a:pt x="458" y="69"/>
                  </a:cubicBezTo>
                  <a:cubicBezTo>
                    <a:pt x="457" y="70"/>
                    <a:pt x="457" y="70"/>
                    <a:pt x="456" y="70"/>
                  </a:cubicBezTo>
                  <a:cubicBezTo>
                    <a:pt x="457" y="68"/>
                    <a:pt x="458" y="64"/>
                    <a:pt x="458" y="61"/>
                  </a:cubicBezTo>
                  <a:cubicBezTo>
                    <a:pt x="458" y="61"/>
                    <a:pt x="458" y="61"/>
                    <a:pt x="458" y="61"/>
                  </a:cubicBezTo>
                  <a:cubicBezTo>
                    <a:pt x="457" y="65"/>
                    <a:pt x="456" y="68"/>
                    <a:pt x="454" y="71"/>
                  </a:cubicBezTo>
                  <a:cubicBezTo>
                    <a:pt x="453" y="72"/>
                    <a:pt x="452" y="72"/>
                    <a:pt x="451" y="72"/>
                  </a:cubicBezTo>
                  <a:cubicBezTo>
                    <a:pt x="453" y="71"/>
                    <a:pt x="454" y="69"/>
                    <a:pt x="454" y="67"/>
                  </a:cubicBezTo>
                  <a:cubicBezTo>
                    <a:pt x="455" y="67"/>
                    <a:pt x="454" y="67"/>
                    <a:pt x="454" y="67"/>
                  </a:cubicBezTo>
                  <a:cubicBezTo>
                    <a:pt x="453" y="69"/>
                    <a:pt x="451" y="71"/>
                    <a:pt x="449" y="73"/>
                  </a:cubicBezTo>
                  <a:cubicBezTo>
                    <a:pt x="445" y="73"/>
                    <a:pt x="441" y="73"/>
                    <a:pt x="437" y="73"/>
                  </a:cubicBezTo>
                  <a:cubicBezTo>
                    <a:pt x="443" y="72"/>
                    <a:pt x="448" y="69"/>
                    <a:pt x="452" y="65"/>
                  </a:cubicBezTo>
                  <a:cubicBezTo>
                    <a:pt x="453" y="63"/>
                    <a:pt x="454" y="61"/>
                    <a:pt x="455" y="59"/>
                  </a:cubicBezTo>
                  <a:cubicBezTo>
                    <a:pt x="456" y="57"/>
                    <a:pt x="457" y="51"/>
                    <a:pt x="459" y="56"/>
                  </a:cubicBezTo>
                  <a:cubicBezTo>
                    <a:pt x="461" y="60"/>
                    <a:pt x="460" y="64"/>
                    <a:pt x="459" y="69"/>
                  </a:cubicBezTo>
                  <a:close/>
                  <a:moveTo>
                    <a:pt x="497" y="80"/>
                  </a:moveTo>
                  <a:cubicBezTo>
                    <a:pt x="505" y="84"/>
                    <a:pt x="509" y="93"/>
                    <a:pt x="505" y="101"/>
                  </a:cubicBezTo>
                  <a:cubicBezTo>
                    <a:pt x="505" y="101"/>
                    <a:pt x="505" y="101"/>
                    <a:pt x="505" y="101"/>
                  </a:cubicBezTo>
                  <a:cubicBezTo>
                    <a:pt x="504" y="101"/>
                    <a:pt x="504" y="101"/>
                    <a:pt x="503" y="101"/>
                  </a:cubicBezTo>
                  <a:cubicBezTo>
                    <a:pt x="506" y="97"/>
                    <a:pt x="505" y="91"/>
                    <a:pt x="502" y="87"/>
                  </a:cubicBezTo>
                  <a:cubicBezTo>
                    <a:pt x="502" y="87"/>
                    <a:pt x="502" y="87"/>
                    <a:pt x="502" y="88"/>
                  </a:cubicBezTo>
                  <a:cubicBezTo>
                    <a:pt x="503" y="90"/>
                    <a:pt x="504" y="92"/>
                    <a:pt x="504" y="95"/>
                  </a:cubicBezTo>
                  <a:cubicBezTo>
                    <a:pt x="504" y="97"/>
                    <a:pt x="503" y="99"/>
                    <a:pt x="503" y="101"/>
                  </a:cubicBezTo>
                  <a:cubicBezTo>
                    <a:pt x="502" y="101"/>
                    <a:pt x="502" y="100"/>
                    <a:pt x="501" y="100"/>
                  </a:cubicBezTo>
                  <a:cubicBezTo>
                    <a:pt x="502" y="98"/>
                    <a:pt x="503" y="96"/>
                    <a:pt x="502" y="94"/>
                  </a:cubicBezTo>
                  <a:cubicBezTo>
                    <a:pt x="502" y="94"/>
                    <a:pt x="502" y="94"/>
                    <a:pt x="502" y="94"/>
                  </a:cubicBezTo>
                  <a:cubicBezTo>
                    <a:pt x="502" y="96"/>
                    <a:pt x="501" y="98"/>
                    <a:pt x="500" y="100"/>
                  </a:cubicBezTo>
                  <a:cubicBezTo>
                    <a:pt x="500" y="100"/>
                    <a:pt x="499" y="100"/>
                    <a:pt x="498" y="100"/>
                  </a:cubicBezTo>
                  <a:cubicBezTo>
                    <a:pt x="500" y="95"/>
                    <a:pt x="499" y="88"/>
                    <a:pt x="495" y="85"/>
                  </a:cubicBezTo>
                  <a:cubicBezTo>
                    <a:pt x="496" y="84"/>
                    <a:pt x="496" y="82"/>
                    <a:pt x="497" y="80"/>
                  </a:cubicBezTo>
                  <a:close/>
                  <a:moveTo>
                    <a:pt x="493" y="89"/>
                  </a:moveTo>
                  <a:cubicBezTo>
                    <a:pt x="494" y="90"/>
                    <a:pt x="495" y="91"/>
                    <a:pt x="495" y="93"/>
                  </a:cubicBezTo>
                  <a:cubicBezTo>
                    <a:pt x="495" y="95"/>
                    <a:pt x="494" y="97"/>
                    <a:pt x="494" y="98"/>
                  </a:cubicBezTo>
                  <a:cubicBezTo>
                    <a:pt x="493" y="98"/>
                    <a:pt x="493" y="98"/>
                    <a:pt x="492" y="98"/>
                  </a:cubicBezTo>
                  <a:cubicBezTo>
                    <a:pt x="493" y="97"/>
                    <a:pt x="493" y="95"/>
                    <a:pt x="493" y="93"/>
                  </a:cubicBezTo>
                  <a:cubicBezTo>
                    <a:pt x="493" y="93"/>
                    <a:pt x="493" y="93"/>
                    <a:pt x="493" y="93"/>
                  </a:cubicBezTo>
                  <a:cubicBezTo>
                    <a:pt x="493" y="95"/>
                    <a:pt x="492" y="96"/>
                    <a:pt x="491" y="98"/>
                  </a:cubicBezTo>
                  <a:cubicBezTo>
                    <a:pt x="489" y="97"/>
                    <a:pt x="486" y="97"/>
                    <a:pt x="483" y="96"/>
                  </a:cubicBezTo>
                  <a:cubicBezTo>
                    <a:pt x="487" y="94"/>
                    <a:pt x="490" y="92"/>
                    <a:pt x="493" y="89"/>
                  </a:cubicBezTo>
                  <a:close/>
                  <a:moveTo>
                    <a:pt x="346" y="70"/>
                  </a:moveTo>
                  <a:cubicBezTo>
                    <a:pt x="346" y="69"/>
                    <a:pt x="346" y="69"/>
                    <a:pt x="346" y="69"/>
                  </a:cubicBezTo>
                  <a:cubicBezTo>
                    <a:pt x="346" y="69"/>
                    <a:pt x="346" y="69"/>
                    <a:pt x="346" y="70"/>
                  </a:cubicBezTo>
                  <a:cubicBezTo>
                    <a:pt x="346" y="70"/>
                    <a:pt x="346" y="70"/>
                    <a:pt x="346" y="70"/>
                  </a:cubicBezTo>
                  <a:close/>
                  <a:moveTo>
                    <a:pt x="406" y="65"/>
                  </a:moveTo>
                  <a:cubicBezTo>
                    <a:pt x="407" y="63"/>
                    <a:pt x="408" y="61"/>
                    <a:pt x="409" y="59"/>
                  </a:cubicBezTo>
                  <a:cubicBezTo>
                    <a:pt x="413" y="59"/>
                    <a:pt x="418" y="59"/>
                    <a:pt x="422" y="60"/>
                  </a:cubicBezTo>
                  <a:cubicBezTo>
                    <a:pt x="424" y="61"/>
                    <a:pt x="426" y="61"/>
                    <a:pt x="429" y="62"/>
                  </a:cubicBezTo>
                  <a:cubicBezTo>
                    <a:pt x="425" y="65"/>
                    <a:pt x="422" y="70"/>
                    <a:pt x="419" y="74"/>
                  </a:cubicBezTo>
                  <a:cubicBezTo>
                    <a:pt x="414" y="82"/>
                    <a:pt x="407" y="83"/>
                    <a:pt x="399" y="84"/>
                  </a:cubicBezTo>
                  <a:cubicBezTo>
                    <a:pt x="397" y="84"/>
                    <a:pt x="396" y="84"/>
                    <a:pt x="394" y="84"/>
                  </a:cubicBezTo>
                  <a:cubicBezTo>
                    <a:pt x="404" y="82"/>
                    <a:pt x="412" y="76"/>
                    <a:pt x="418" y="68"/>
                  </a:cubicBezTo>
                  <a:cubicBezTo>
                    <a:pt x="418" y="68"/>
                    <a:pt x="418" y="68"/>
                    <a:pt x="418" y="68"/>
                  </a:cubicBezTo>
                  <a:cubicBezTo>
                    <a:pt x="412" y="74"/>
                    <a:pt x="406" y="79"/>
                    <a:pt x="398" y="81"/>
                  </a:cubicBezTo>
                  <a:cubicBezTo>
                    <a:pt x="397" y="82"/>
                    <a:pt x="395" y="82"/>
                    <a:pt x="394" y="82"/>
                  </a:cubicBezTo>
                  <a:cubicBezTo>
                    <a:pt x="394" y="82"/>
                    <a:pt x="394" y="82"/>
                    <a:pt x="394" y="82"/>
                  </a:cubicBezTo>
                  <a:cubicBezTo>
                    <a:pt x="399" y="80"/>
                    <a:pt x="405" y="77"/>
                    <a:pt x="408" y="72"/>
                  </a:cubicBezTo>
                  <a:cubicBezTo>
                    <a:pt x="408" y="72"/>
                    <a:pt x="408" y="72"/>
                    <a:pt x="408" y="72"/>
                  </a:cubicBezTo>
                  <a:cubicBezTo>
                    <a:pt x="404" y="77"/>
                    <a:pt x="397" y="80"/>
                    <a:pt x="391" y="82"/>
                  </a:cubicBezTo>
                  <a:cubicBezTo>
                    <a:pt x="387" y="82"/>
                    <a:pt x="383" y="82"/>
                    <a:pt x="380" y="83"/>
                  </a:cubicBezTo>
                  <a:cubicBezTo>
                    <a:pt x="390" y="80"/>
                    <a:pt x="400" y="75"/>
                    <a:pt x="406" y="65"/>
                  </a:cubicBezTo>
                  <a:close/>
                  <a:moveTo>
                    <a:pt x="394" y="44"/>
                  </a:moveTo>
                  <a:cubicBezTo>
                    <a:pt x="395" y="40"/>
                    <a:pt x="400" y="33"/>
                    <a:pt x="404" y="32"/>
                  </a:cubicBezTo>
                  <a:cubicBezTo>
                    <a:pt x="405" y="44"/>
                    <a:pt x="408" y="57"/>
                    <a:pt x="397" y="67"/>
                  </a:cubicBezTo>
                  <a:cubicBezTo>
                    <a:pt x="394" y="70"/>
                    <a:pt x="390" y="72"/>
                    <a:pt x="386" y="74"/>
                  </a:cubicBezTo>
                  <a:cubicBezTo>
                    <a:pt x="389" y="71"/>
                    <a:pt x="392" y="68"/>
                    <a:pt x="395" y="65"/>
                  </a:cubicBezTo>
                  <a:cubicBezTo>
                    <a:pt x="400" y="59"/>
                    <a:pt x="404" y="51"/>
                    <a:pt x="403" y="43"/>
                  </a:cubicBezTo>
                  <a:cubicBezTo>
                    <a:pt x="403" y="43"/>
                    <a:pt x="403" y="43"/>
                    <a:pt x="403" y="43"/>
                  </a:cubicBezTo>
                  <a:cubicBezTo>
                    <a:pt x="401" y="52"/>
                    <a:pt x="398" y="60"/>
                    <a:pt x="391" y="66"/>
                  </a:cubicBezTo>
                  <a:cubicBezTo>
                    <a:pt x="390" y="68"/>
                    <a:pt x="388" y="70"/>
                    <a:pt x="386" y="71"/>
                  </a:cubicBezTo>
                  <a:cubicBezTo>
                    <a:pt x="386" y="70"/>
                    <a:pt x="387" y="69"/>
                    <a:pt x="388" y="68"/>
                  </a:cubicBezTo>
                  <a:cubicBezTo>
                    <a:pt x="391" y="64"/>
                    <a:pt x="394" y="59"/>
                    <a:pt x="396" y="54"/>
                  </a:cubicBezTo>
                  <a:cubicBezTo>
                    <a:pt x="396" y="54"/>
                    <a:pt x="396" y="54"/>
                    <a:pt x="396" y="54"/>
                  </a:cubicBezTo>
                  <a:cubicBezTo>
                    <a:pt x="393" y="58"/>
                    <a:pt x="390" y="63"/>
                    <a:pt x="386" y="67"/>
                  </a:cubicBezTo>
                  <a:cubicBezTo>
                    <a:pt x="384" y="70"/>
                    <a:pt x="381" y="73"/>
                    <a:pt x="378" y="75"/>
                  </a:cubicBezTo>
                  <a:cubicBezTo>
                    <a:pt x="387" y="66"/>
                    <a:pt x="393" y="57"/>
                    <a:pt x="394" y="44"/>
                  </a:cubicBezTo>
                  <a:close/>
                  <a:moveTo>
                    <a:pt x="370" y="6"/>
                  </a:moveTo>
                  <a:cubicBezTo>
                    <a:pt x="372" y="8"/>
                    <a:pt x="374" y="11"/>
                    <a:pt x="377" y="13"/>
                  </a:cubicBezTo>
                  <a:cubicBezTo>
                    <a:pt x="386" y="22"/>
                    <a:pt x="391" y="38"/>
                    <a:pt x="387" y="51"/>
                  </a:cubicBezTo>
                  <a:cubicBezTo>
                    <a:pt x="386" y="55"/>
                    <a:pt x="384" y="58"/>
                    <a:pt x="382" y="61"/>
                  </a:cubicBezTo>
                  <a:cubicBezTo>
                    <a:pt x="386" y="47"/>
                    <a:pt x="385" y="32"/>
                    <a:pt x="379" y="19"/>
                  </a:cubicBezTo>
                  <a:cubicBezTo>
                    <a:pt x="378" y="19"/>
                    <a:pt x="378" y="19"/>
                    <a:pt x="378" y="19"/>
                  </a:cubicBezTo>
                  <a:cubicBezTo>
                    <a:pt x="381" y="28"/>
                    <a:pt x="384" y="37"/>
                    <a:pt x="383" y="47"/>
                  </a:cubicBezTo>
                  <a:cubicBezTo>
                    <a:pt x="383" y="51"/>
                    <a:pt x="382" y="55"/>
                    <a:pt x="380" y="59"/>
                  </a:cubicBezTo>
                  <a:cubicBezTo>
                    <a:pt x="382" y="51"/>
                    <a:pt x="381" y="42"/>
                    <a:pt x="379" y="35"/>
                  </a:cubicBezTo>
                  <a:cubicBezTo>
                    <a:pt x="379" y="35"/>
                    <a:pt x="379" y="35"/>
                    <a:pt x="379" y="35"/>
                  </a:cubicBezTo>
                  <a:cubicBezTo>
                    <a:pt x="379" y="39"/>
                    <a:pt x="380" y="42"/>
                    <a:pt x="380" y="46"/>
                  </a:cubicBezTo>
                  <a:cubicBezTo>
                    <a:pt x="379" y="38"/>
                    <a:pt x="374" y="30"/>
                    <a:pt x="369" y="23"/>
                  </a:cubicBezTo>
                  <a:cubicBezTo>
                    <a:pt x="368" y="16"/>
                    <a:pt x="366" y="2"/>
                    <a:pt x="370" y="6"/>
                  </a:cubicBezTo>
                  <a:close/>
                  <a:moveTo>
                    <a:pt x="361" y="20"/>
                  </a:moveTo>
                  <a:cubicBezTo>
                    <a:pt x="364" y="27"/>
                    <a:pt x="369" y="33"/>
                    <a:pt x="371" y="41"/>
                  </a:cubicBezTo>
                  <a:cubicBezTo>
                    <a:pt x="375" y="53"/>
                    <a:pt x="371" y="61"/>
                    <a:pt x="366" y="68"/>
                  </a:cubicBezTo>
                  <a:cubicBezTo>
                    <a:pt x="367" y="64"/>
                    <a:pt x="368" y="59"/>
                    <a:pt x="368" y="55"/>
                  </a:cubicBezTo>
                  <a:cubicBezTo>
                    <a:pt x="369" y="46"/>
                    <a:pt x="369" y="36"/>
                    <a:pt x="363" y="29"/>
                  </a:cubicBezTo>
                  <a:cubicBezTo>
                    <a:pt x="363" y="29"/>
                    <a:pt x="363" y="29"/>
                    <a:pt x="363" y="29"/>
                  </a:cubicBezTo>
                  <a:cubicBezTo>
                    <a:pt x="367" y="39"/>
                    <a:pt x="368" y="48"/>
                    <a:pt x="366" y="58"/>
                  </a:cubicBezTo>
                  <a:cubicBezTo>
                    <a:pt x="366" y="62"/>
                    <a:pt x="364" y="66"/>
                    <a:pt x="363" y="70"/>
                  </a:cubicBezTo>
                  <a:cubicBezTo>
                    <a:pt x="364" y="63"/>
                    <a:pt x="364" y="57"/>
                    <a:pt x="364" y="50"/>
                  </a:cubicBezTo>
                  <a:cubicBezTo>
                    <a:pt x="364" y="50"/>
                    <a:pt x="364" y="50"/>
                    <a:pt x="364" y="50"/>
                  </a:cubicBezTo>
                  <a:cubicBezTo>
                    <a:pt x="363" y="56"/>
                    <a:pt x="363" y="63"/>
                    <a:pt x="362" y="69"/>
                  </a:cubicBezTo>
                  <a:cubicBezTo>
                    <a:pt x="362" y="70"/>
                    <a:pt x="361" y="72"/>
                    <a:pt x="361" y="73"/>
                  </a:cubicBezTo>
                  <a:cubicBezTo>
                    <a:pt x="360" y="72"/>
                    <a:pt x="360" y="70"/>
                    <a:pt x="360" y="69"/>
                  </a:cubicBezTo>
                  <a:cubicBezTo>
                    <a:pt x="358" y="63"/>
                    <a:pt x="358" y="56"/>
                    <a:pt x="358" y="50"/>
                  </a:cubicBezTo>
                  <a:cubicBezTo>
                    <a:pt x="358" y="50"/>
                    <a:pt x="358" y="50"/>
                    <a:pt x="358" y="50"/>
                  </a:cubicBezTo>
                  <a:cubicBezTo>
                    <a:pt x="357" y="57"/>
                    <a:pt x="357" y="63"/>
                    <a:pt x="358" y="70"/>
                  </a:cubicBezTo>
                  <a:cubicBezTo>
                    <a:pt x="357" y="66"/>
                    <a:pt x="356" y="62"/>
                    <a:pt x="355" y="58"/>
                  </a:cubicBezTo>
                  <a:cubicBezTo>
                    <a:pt x="353" y="48"/>
                    <a:pt x="355" y="39"/>
                    <a:pt x="359" y="29"/>
                  </a:cubicBezTo>
                  <a:cubicBezTo>
                    <a:pt x="359" y="29"/>
                    <a:pt x="359" y="29"/>
                    <a:pt x="358" y="29"/>
                  </a:cubicBezTo>
                  <a:cubicBezTo>
                    <a:pt x="353" y="36"/>
                    <a:pt x="352" y="46"/>
                    <a:pt x="353" y="55"/>
                  </a:cubicBezTo>
                  <a:cubicBezTo>
                    <a:pt x="353" y="59"/>
                    <a:pt x="354" y="64"/>
                    <a:pt x="355" y="68"/>
                  </a:cubicBezTo>
                  <a:cubicBezTo>
                    <a:pt x="350" y="61"/>
                    <a:pt x="346" y="53"/>
                    <a:pt x="350" y="41"/>
                  </a:cubicBezTo>
                  <a:cubicBezTo>
                    <a:pt x="352" y="33"/>
                    <a:pt x="357" y="27"/>
                    <a:pt x="361" y="20"/>
                  </a:cubicBezTo>
                  <a:close/>
                  <a:moveTo>
                    <a:pt x="345" y="13"/>
                  </a:moveTo>
                  <a:cubicBezTo>
                    <a:pt x="347" y="11"/>
                    <a:pt x="349" y="8"/>
                    <a:pt x="351" y="6"/>
                  </a:cubicBezTo>
                  <a:cubicBezTo>
                    <a:pt x="355" y="2"/>
                    <a:pt x="354" y="16"/>
                    <a:pt x="353" y="23"/>
                  </a:cubicBezTo>
                  <a:cubicBezTo>
                    <a:pt x="347" y="30"/>
                    <a:pt x="343" y="38"/>
                    <a:pt x="342" y="46"/>
                  </a:cubicBezTo>
                  <a:cubicBezTo>
                    <a:pt x="342" y="42"/>
                    <a:pt x="342" y="39"/>
                    <a:pt x="342" y="35"/>
                  </a:cubicBezTo>
                  <a:cubicBezTo>
                    <a:pt x="342" y="35"/>
                    <a:pt x="342" y="35"/>
                    <a:pt x="342" y="35"/>
                  </a:cubicBezTo>
                  <a:cubicBezTo>
                    <a:pt x="340" y="42"/>
                    <a:pt x="340" y="51"/>
                    <a:pt x="341" y="59"/>
                  </a:cubicBezTo>
                  <a:cubicBezTo>
                    <a:pt x="340" y="55"/>
                    <a:pt x="339" y="51"/>
                    <a:pt x="338" y="47"/>
                  </a:cubicBezTo>
                  <a:cubicBezTo>
                    <a:pt x="337" y="37"/>
                    <a:pt x="340" y="28"/>
                    <a:pt x="343" y="19"/>
                  </a:cubicBezTo>
                  <a:cubicBezTo>
                    <a:pt x="343" y="19"/>
                    <a:pt x="343" y="19"/>
                    <a:pt x="343" y="19"/>
                  </a:cubicBezTo>
                  <a:cubicBezTo>
                    <a:pt x="336" y="32"/>
                    <a:pt x="335" y="47"/>
                    <a:pt x="339" y="61"/>
                  </a:cubicBezTo>
                  <a:cubicBezTo>
                    <a:pt x="337" y="58"/>
                    <a:pt x="336" y="55"/>
                    <a:pt x="335" y="51"/>
                  </a:cubicBezTo>
                  <a:cubicBezTo>
                    <a:pt x="330" y="38"/>
                    <a:pt x="335" y="22"/>
                    <a:pt x="345" y="13"/>
                  </a:cubicBezTo>
                  <a:close/>
                  <a:moveTo>
                    <a:pt x="317" y="32"/>
                  </a:moveTo>
                  <a:cubicBezTo>
                    <a:pt x="322" y="33"/>
                    <a:pt x="326" y="40"/>
                    <a:pt x="328" y="44"/>
                  </a:cubicBezTo>
                  <a:cubicBezTo>
                    <a:pt x="328" y="57"/>
                    <a:pt x="335" y="66"/>
                    <a:pt x="343" y="75"/>
                  </a:cubicBezTo>
                  <a:cubicBezTo>
                    <a:pt x="340" y="73"/>
                    <a:pt x="338" y="70"/>
                    <a:pt x="335" y="67"/>
                  </a:cubicBezTo>
                  <a:cubicBezTo>
                    <a:pt x="331" y="63"/>
                    <a:pt x="329" y="58"/>
                    <a:pt x="325" y="54"/>
                  </a:cubicBezTo>
                  <a:cubicBezTo>
                    <a:pt x="325" y="54"/>
                    <a:pt x="325" y="54"/>
                    <a:pt x="325" y="54"/>
                  </a:cubicBezTo>
                  <a:cubicBezTo>
                    <a:pt x="327" y="59"/>
                    <a:pt x="330" y="64"/>
                    <a:pt x="334" y="68"/>
                  </a:cubicBezTo>
                  <a:cubicBezTo>
                    <a:pt x="334" y="69"/>
                    <a:pt x="335" y="70"/>
                    <a:pt x="336" y="71"/>
                  </a:cubicBezTo>
                  <a:cubicBezTo>
                    <a:pt x="334" y="70"/>
                    <a:pt x="332" y="68"/>
                    <a:pt x="330" y="66"/>
                  </a:cubicBezTo>
                  <a:cubicBezTo>
                    <a:pt x="323" y="60"/>
                    <a:pt x="320" y="52"/>
                    <a:pt x="319" y="43"/>
                  </a:cubicBezTo>
                  <a:cubicBezTo>
                    <a:pt x="319" y="43"/>
                    <a:pt x="318" y="43"/>
                    <a:pt x="318" y="43"/>
                  </a:cubicBezTo>
                  <a:cubicBezTo>
                    <a:pt x="318" y="51"/>
                    <a:pt x="322" y="59"/>
                    <a:pt x="327" y="65"/>
                  </a:cubicBezTo>
                  <a:cubicBezTo>
                    <a:pt x="329" y="68"/>
                    <a:pt x="332" y="71"/>
                    <a:pt x="335" y="74"/>
                  </a:cubicBezTo>
                  <a:cubicBezTo>
                    <a:pt x="331" y="72"/>
                    <a:pt x="328" y="70"/>
                    <a:pt x="324" y="67"/>
                  </a:cubicBezTo>
                  <a:cubicBezTo>
                    <a:pt x="313" y="57"/>
                    <a:pt x="316" y="44"/>
                    <a:pt x="317" y="32"/>
                  </a:cubicBezTo>
                  <a:close/>
                  <a:moveTo>
                    <a:pt x="302" y="74"/>
                  </a:moveTo>
                  <a:cubicBezTo>
                    <a:pt x="299" y="70"/>
                    <a:pt x="297" y="65"/>
                    <a:pt x="292" y="62"/>
                  </a:cubicBezTo>
                  <a:cubicBezTo>
                    <a:pt x="295" y="61"/>
                    <a:pt x="297" y="61"/>
                    <a:pt x="300" y="60"/>
                  </a:cubicBezTo>
                  <a:cubicBezTo>
                    <a:pt x="304" y="59"/>
                    <a:pt x="308" y="59"/>
                    <a:pt x="312" y="59"/>
                  </a:cubicBezTo>
                  <a:cubicBezTo>
                    <a:pt x="313" y="61"/>
                    <a:pt x="314" y="63"/>
                    <a:pt x="315" y="65"/>
                  </a:cubicBezTo>
                  <a:cubicBezTo>
                    <a:pt x="321" y="75"/>
                    <a:pt x="331" y="80"/>
                    <a:pt x="342" y="83"/>
                  </a:cubicBezTo>
                  <a:cubicBezTo>
                    <a:pt x="338" y="82"/>
                    <a:pt x="334" y="82"/>
                    <a:pt x="331" y="82"/>
                  </a:cubicBezTo>
                  <a:cubicBezTo>
                    <a:pt x="324" y="80"/>
                    <a:pt x="318" y="77"/>
                    <a:pt x="314" y="72"/>
                  </a:cubicBezTo>
                  <a:cubicBezTo>
                    <a:pt x="314" y="72"/>
                    <a:pt x="314" y="72"/>
                    <a:pt x="314" y="72"/>
                  </a:cubicBezTo>
                  <a:cubicBezTo>
                    <a:pt x="317" y="77"/>
                    <a:pt x="322" y="80"/>
                    <a:pt x="327" y="82"/>
                  </a:cubicBezTo>
                  <a:cubicBezTo>
                    <a:pt x="327" y="82"/>
                    <a:pt x="328" y="82"/>
                    <a:pt x="328" y="82"/>
                  </a:cubicBezTo>
                  <a:cubicBezTo>
                    <a:pt x="326" y="82"/>
                    <a:pt x="325" y="82"/>
                    <a:pt x="323" y="81"/>
                  </a:cubicBezTo>
                  <a:cubicBezTo>
                    <a:pt x="315" y="79"/>
                    <a:pt x="309" y="74"/>
                    <a:pt x="304" y="68"/>
                  </a:cubicBezTo>
                  <a:cubicBezTo>
                    <a:pt x="303" y="68"/>
                    <a:pt x="303" y="68"/>
                    <a:pt x="303" y="68"/>
                  </a:cubicBezTo>
                  <a:cubicBezTo>
                    <a:pt x="309" y="76"/>
                    <a:pt x="318" y="82"/>
                    <a:pt x="327" y="84"/>
                  </a:cubicBezTo>
                  <a:cubicBezTo>
                    <a:pt x="326" y="84"/>
                    <a:pt x="324" y="84"/>
                    <a:pt x="322" y="84"/>
                  </a:cubicBezTo>
                  <a:cubicBezTo>
                    <a:pt x="314" y="83"/>
                    <a:pt x="307" y="82"/>
                    <a:pt x="302" y="74"/>
                  </a:cubicBezTo>
                  <a:close/>
                  <a:moveTo>
                    <a:pt x="262" y="56"/>
                  </a:moveTo>
                  <a:cubicBezTo>
                    <a:pt x="264" y="51"/>
                    <a:pt x="265" y="57"/>
                    <a:pt x="266" y="59"/>
                  </a:cubicBezTo>
                  <a:cubicBezTo>
                    <a:pt x="267" y="61"/>
                    <a:pt x="268" y="63"/>
                    <a:pt x="270" y="65"/>
                  </a:cubicBezTo>
                  <a:cubicBezTo>
                    <a:pt x="273" y="69"/>
                    <a:pt x="279" y="72"/>
                    <a:pt x="284" y="73"/>
                  </a:cubicBezTo>
                  <a:cubicBezTo>
                    <a:pt x="280" y="73"/>
                    <a:pt x="276" y="73"/>
                    <a:pt x="272" y="73"/>
                  </a:cubicBezTo>
                  <a:cubicBezTo>
                    <a:pt x="270" y="71"/>
                    <a:pt x="269" y="69"/>
                    <a:pt x="267" y="67"/>
                  </a:cubicBezTo>
                  <a:cubicBezTo>
                    <a:pt x="267" y="67"/>
                    <a:pt x="267" y="67"/>
                    <a:pt x="267" y="67"/>
                  </a:cubicBezTo>
                  <a:cubicBezTo>
                    <a:pt x="268" y="69"/>
                    <a:pt x="269" y="71"/>
                    <a:pt x="270" y="72"/>
                  </a:cubicBezTo>
                  <a:cubicBezTo>
                    <a:pt x="269" y="72"/>
                    <a:pt x="268" y="72"/>
                    <a:pt x="267" y="71"/>
                  </a:cubicBezTo>
                  <a:cubicBezTo>
                    <a:pt x="266" y="68"/>
                    <a:pt x="264" y="65"/>
                    <a:pt x="264" y="61"/>
                  </a:cubicBezTo>
                  <a:cubicBezTo>
                    <a:pt x="264" y="61"/>
                    <a:pt x="264" y="61"/>
                    <a:pt x="264" y="61"/>
                  </a:cubicBezTo>
                  <a:cubicBezTo>
                    <a:pt x="263" y="64"/>
                    <a:pt x="264" y="68"/>
                    <a:pt x="266" y="70"/>
                  </a:cubicBezTo>
                  <a:cubicBezTo>
                    <a:pt x="265" y="70"/>
                    <a:pt x="264" y="70"/>
                    <a:pt x="263" y="69"/>
                  </a:cubicBezTo>
                  <a:cubicBezTo>
                    <a:pt x="263" y="69"/>
                    <a:pt x="262" y="69"/>
                    <a:pt x="262" y="69"/>
                  </a:cubicBezTo>
                  <a:cubicBezTo>
                    <a:pt x="261" y="64"/>
                    <a:pt x="261" y="60"/>
                    <a:pt x="262" y="56"/>
                  </a:cubicBezTo>
                  <a:close/>
                  <a:moveTo>
                    <a:pt x="238" y="96"/>
                  </a:moveTo>
                  <a:cubicBezTo>
                    <a:pt x="235" y="97"/>
                    <a:pt x="233" y="97"/>
                    <a:pt x="230" y="98"/>
                  </a:cubicBezTo>
                  <a:cubicBezTo>
                    <a:pt x="229" y="96"/>
                    <a:pt x="229" y="95"/>
                    <a:pt x="228" y="93"/>
                  </a:cubicBezTo>
                  <a:cubicBezTo>
                    <a:pt x="228" y="93"/>
                    <a:pt x="228" y="93"/>
                    <a:pt x="228" y="93"/>
                  </a:cubicBezTo>
                  <a:cubicBezTo>
                    <a:pt x="228" y="95"/>
                    <a:pt x="228" y="97"/>
                    <a:pt x="229" y="98"/>
                  </a:cubicBezTo>
                  <a:cubicBezTo>
                    <a:pt x="228" y="98"/>
                    <a:pt x="228" y="98"/>
                    <a:pt x="228" y="98"/>
                  </a:cubicBezTo>
                  <a:cubicBezTo>
                    <a:pt x="227" y="97"/>
                    <a:pt x="227" y="95"/>
                    <a:pt x="227" y="93"/>
                  </a:cubicBezTo>
                  <a:cubicBezTo>
                    <a:pt x="227" y="91"/>
                    <a:pt x="228" y="90"/>
                    <a:pt x="229" y="89"/>
                  </a:cubicBezTo>
                  <a:cubicBezTo>
                    <a:pt x="231" y="92"/>
                    <a:pt x="234" y="94"/>
                    <a:pt x="238" y="96"/>
                  </a:cubicBezTo>
                  <a:close/>
                  <a:moveTo>
                    <a:pt x="224" y="80"/>
                  </a:moveTo>
                  <a:cubicBezTo>
                    <a:pt x="225" y="82"/>
                    <a:pt x="226" y="84"/>
                    <a:pt x="227" y="85"/>
                  </a:cubicBezTo>
                  <a:cubicBezTo>
                    <a:pt x="222" y="88"/>
                    <a:pt x="222" y="95"/>
                    <a:pt x="223" y="100"/>
                  </a:cubicBezTo>
                  <a:cubicBezTo>
                    <a:pt x="222" y="100"/>
                    <a:pt x="222" y="100"/>
                    <a:pt x="221" y="100"/>
                  </a:cubicBezTo>
                  <a:cubicBezTo>
                    <a:pt x="220" y="98"/>
                    <a:pt x="219" y="96"/>
                    <a:pt x="219" y="94"/>
                  </a:cubicBezTo>
                  <a:cubicBezTo>
                    <a:pt x="219" y="94"/>
                    <a:pt x="219" y="94"/>
                    <a:pt x="219" y="94"/>
                  </a:cubicBezTo>
                  <a:cubicBezTo>
                    <a:pt x="219" y="96"/>
                    <a:pt x="219" y="98"/>
                    <a:pt x="220" y="100"/>
                  </a:cubicBezTo>
                  <a:cubicBezTo>
                    <a:pt x="220" y="100"/>
                    <a:pt x="219" y="101"/>
                    <a:pt x="219" y="101"/>
                  </a:cubicBezTo>
                  <a:cubicBezTo>
                    <a:pt x="218" y="99"/>
                    <a:pt x="218" y="97"/>
                    <a:pt x="218" y="95"/>
                  </a:cubicBezTo>
                  <a:cubicBezTo>
                    <a:pt x="217" y="92"/>
                    <a:pt x="219" y="90"/>
                    <a:pt x="220" y="88"/>
                  </a:cubicBezTo>
                  <a:cubicBezTo>
                    <a:pt x="220" y="87"/>
                    <a:pt x="219" y="87"/>
                    <a:pt x="219" y="87"/>
                  </a:cubicBezTo>
                  <a:cubicBezTo>
                    <a:pt x="216" y="91"/>
                    <a:pt x="216" y="97"/>
                    <a:pt x="218" y="101"/>
                  </a:cubicBezTo>
                  <a:cubicBezTo>
                    <a:pt x="217" y="101"/>
                    <a:pt x="217" y="101"/>
                    <a:pt x="217" y="101"/>
                  </a:cubicBezTo>
                  <a:cubicBezTo>
                    <a:pt x="217" y="101"/>
                    <a:pt x="217" y="101"/>
                    <a:pt x="216" y="101"/>
                  </a:cubicBezTo>
                  <a:cubicBezTo>
                    <a:pt x="212" y="93"/>
                    <a:pt x="216" y="84"/>
                    <a:pt x="224" y="80"/>
                  </a:cubicBezTo>
                  <a:close/>
                  <a:moveTo>
                    <a:pt x="177" y="113"/>
                  </a:moveTo>
                  <a:cubicBezTo>
                    <a:pt x="177" y="113"/>
                    <a:pt x="177" y="112"/>
                    <a:pt x="177" y="112"/>
                  </a:cubicBezTo>
                  <a:cubicBezTo>
                    <a:pt x="177" y="112"/>
                    <a:pt x="176" y="112"/>
                    <a:pt x="176" y="112"/>
                  </a:cubicBezTo>
                  <a:cubicBezTo>
                    <a:pt x="176" y="112"/>
                    <a:pt x="176" y="113"/>
                    <a:pt x="176" y="114"/>
                  </a:cubicBezTo>
                  <a:cubicBezTo>
                    <a:pt x="175" y="114"/>
                    <a:pt x="175" y="114"/>
                    <a:pt x="174" y="114"/>
                  </a:cubicBezTo>
                  <a:cubicBezTo>
                    <a:pt x="174" y="113"/>
                    <a:pt x="174" y="112"/>
                    <a:pt x="175" y="111"/>
                  </a:cubicBezTo>
                  <a:cubicBezTo>
                    <a:pt x="175" y="111"/>
                    <a:pt x="175" y="111"/>
                    <a:pt x="175" y="111"/>
                  </a:cubicBezTo>
                  <a:cubicBezTo>
                    <a:pt x="174" y="112"/>
                    <a:pt x="173" y="113"/>
                    <a:pt x="174" y="114"/>
                  </a:cubicBezTo>
                  <a:cubicBezTo>
                    <a:pt x="173" y="115"/>
                    <a:pt x="172" y="115"/>
                    <a:pt x="172" y="115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71" y="110"/>
                    <a:pt x="174" y="107"/>
                    <a:pt x="178" y="106"/>
                  </a:cubicBezTo>
                  <a:cubicBezTo>
                    <a:pt x="181" y="108"/>
                    <a:pt x="184" y="109"/>
                    <a:pt x="188" y="110"/>
                  </a:cubicBezTo>
                  <a:cubicBezTo>
                    <a:pt x="184" y="111"/>
                    <a:pt x="180" y="112"/>
                    <a:pt x="177" y="113"/>
                  </a:cubicBezTo>
                  <a:close/>
                  <a:moveTo>
                    <a:pt x="172" y="56"/>
                  </a:moveTo>
                  <a:cubicBezTo>
                    <a:pt x="179" y="49"/>
                    <a:pt x="192" y="46"/>
                    <a:pt x="201" y="51"/>
                  </a:cubicBezTo>
                  <a:cubicBezTo>
                    <a:pt x="207" y="54"/>
                    <a:pt x="208" y="60"/>
                    <a:pt x="208" y="66"/>
                  </a:cubicBezTo>
                  <a:cubicBezTo>
                    <a:pt x="208" y="79"/>
                    <a:pt x="191" y="84"/>
                    <a:pt x="184" y="73"/>
                  </a:cubicBezTo>
                  <a:cubicBezTo>
                    <a:pt x="184" y="72"/>
                    <a:pt x="182" y="72"/>
                    <a:pt x="183" y="73"/>
                  </a:cubicBezTo>
                  <a:cubicBezTo>
                    <a:pt x="183" y="73"/>
                    <a:pt x="183" y="73"/>
                    <a:pt x="183" y="74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82" y="81"/>
                    <a:pt x="188" y="88"/>
                    <a:pt x="194" y="92"/>
                  </a:cubicBezTo>
                  <a:cubicBezTo>
                    <a:pt x="197" y="94"/>
                    <a:pt x="205" y="96"/>
                    <a:pt x="210" y="94"/>
                  </a:cubicBezTo>
                  <a:cubicBezTo>
                    <a:pt x="210" y="96"/>
                    <a:pt x="210" y="97"/>
                    <a:pt x="211" y="98"/>
                  </a:cubicBezTo>
                  <a:cubicBezTo>
                    <a:pt x="208" y="97"/>
                    <a:pt x="204" y="97"/>
                    <a:pt x="201" y="97"/>
                  </a:cubicBezTo>
                  <a:cubicBezTo>
                    <a:pt x="195" y="97"/>
                    <a:pt x="189" y="95"/>
                    <a:pt x="184" y="92"/>
                  </a:cubicBezTo>
                  <a:cubicBezTo>
                    <a:pt x="184" y="92"/>
                    <a:pt x="184" y="92"/>
                    <a:pt x="184" y="93"/>
                  </a:cubicBezTo>
                  <a:cubicBezTo>
                    <a:pt x="191" y="98"/>
                    <a:pt x="202" y="100"/>
                    <a:pt x="211" y="100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05" y="100"/>
                    <a:pt x="199" y="101"/>
                    <a:pt x="192" y="99"/>
                  </a:cubicBezTo>
                  <a:cubicBezTo>
                    <a:pt x="184" y="97"/>
                    <a:pt x="177" y="93"/>
                    <a:pt x="172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8" y="95"/>
                    <a:pt x="188" y="101"/>
                    <a:pt x="199" y="103"/>
                  </a:cubicBezTo>
                  <a:cubicBezTo>
                    <a:pt x="191" y="104"/>
                    <a:pt x="182" y="102"/>
                    <a:pt x="176" y="98"/>
                  </a:cubicBezTo>
                  <a:cubicBezTo>
                    <a:pt x="161" y="89"/>
                    <a:pt x="161" y="68"/>
                    <a:pt x="172" y="56"/>
                  </a:cubicBezTo>
                  <a:close/>
                  <a:moveTo>
                    <a:pt x="172" y="103"/>
                  </a:moveTo>
                  <a:cubicBezTo>
                    <a:pt x="173" y="103"/>
                    <a:pt x="173" y="104"/>
                    <a:pt x="174" y="104"/>
                  </a:cubicBezTo>
                  <a:cubicBezTo>
                    <a:pt x="170" y="106"/>
                    <a:pt x="167" y="112"/>
                    <a:pt x="168" y="117"/>
                  </a:cubicBezTo>
                  <a:cubicBezTo>
                    <a:pt x="167" y="117"/>
                    <a:pt x="166" y="117"/>
                    <a:pt x="165" y="118"/>
                  </a:cubicBezTo>
                  <a:cubicBezTo>
                    <a:pt x="165" y="114"/>
                    <a:pt x="163" y="112"/>
                    <a:pt x="166" y="108"/>
                  </a:cubicBezTo>
                  <a:cubicBezTo>
                    <a:pt x="166" y="108"/>
                    <a:pt x="165" y="108"/>
                    <a:pt x="165" y="108"/>
                  </a:cubicBezTo>
                  <a:cubicBezTo>
                    <a:pt x="162" y="110"/>
                    <a:pt x="163" y="115"/>
                    <a:pt x="164" y="118"/>
                  </a:cubicBezTo>
                  <a:cubicBezTo>
                    <a:pt x="164" y="118"/>
                    <a:pt x="163" y="118"/>
                    <a:pt x="163" y="119"/>
                  </a:cubicBezTo>
                  <a:cubicBezTo>
                    <a:pt x="162" y="118"/>
                    <a:pt x="162" y="118"/>
                    <a:pt x="162" y="117"/>
                  </a:cubicBezTo>
                  <a:cubicBezTo>
                    <a:pt x="162" y="115"/>
                    <a:pt x="162" y="112"/>
                    <a:pt x="163" y="110"/>
                  </a:cubicBezTo>
                  <a:cubicBezTo>
                    <a:pt x="164" y="105"/>
                    <a:pt x="168" y="104"/>
                    <a:pt x="172" y="103"/>
                  </a:cubicBezTo>
                  <a:close/>
                  <a:moveTo>
                    <a:pt x="128" y="82"/>
                  </a:moveTo>
                  <a:cubicBezTo>
                    <a:pt x="130" y="78"/>
                    <a:pt x="136" y="74"/>
                    <a:pt x="141" y="75"/>
                  </a:cubicBezTo>
                  <a:cubicBezTo>
                    <a:pt x="149" y="76"/>
                    <a:pt x="143" y="80"/>
                    <a:pt x="141" y="82"/>
                  </a:cubicBezTo>
                  <a:cubicBezTo>
                    <a:pt x="138" y="86"/>
                    <a:pt x="140" y="93"/>
                    <a:pt x="143" y="97"/>
                  </a:cubicBezTo>
                  <a:cubicBezTo>
                    <a:pt x="145" y="99"/>
                    <a:pt x="147" y="101"/>
                    <a:pt x="150" y="102"/>
                  </a:cubicBezTo>
                  <a:cubicBezTo>
                    <a:pt x="148" y="103"/>
                    <a:pt x="146" y="103"/>
                    <a:pt x="144" y="104"/>
                  </a:cubicBezTo>
                  <a:cubicBezTo>
                    <a:pt x="142" y="103"/>
                    <a:pt x="140" y="103"/>
                    <a:pt x="139" y="101"/>
                  </a:cubicBezTo>
                  <a:cubicBezTo>
                    <a:pt x="136" y="99"/>
                    <a:pt x="134" y="96"/>
                    <a:pt x="133" y="93"/>
                  </a:cubicBezTo>
                  <a:cubicBezTo>
                    <a:pt x="133" y="93"/>
                    <a:pt x="133" y="93"/>
                    <a:pt x="133" y="93"/>
                  </a:cubicBezTo>
                  <a:cubicBezTo>
                    <a:pt x="135" y="97"/>
                    <a:pt x="137" y="102"/>
                    <a:pt x="141" y="105"/>
                  </a:cubicBezTo>
                  <a:cubicBezTo>
                    <a:pt x="133" y="102"/>
                    <a:pt x="130" y="94"/>
                    <a:pt x="130" y="8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29" y="91"/>
                    <a:pt x="131" y="99"/>
                    <a:pt x="135" y="104"/>
                  </a:cubicBezTo>
                  <a:cubicBezTo>
                    <a:pt x="127" y="100"/>
                    <a:pt x="122" y="91"/>
                    <a:pt x="128" y="82"/>
                  </a:cubicBezTo>
                  <a:close/>
                  <a:moveTo>
                    <a:pt x="102" y="115"/>
                  </a:moveTo>
                  <a:cubicBezTo>
                    <a:pt x="109" y="117"/>
                    <a:pt x="118" y="116"/>
                    <a:pt x="126" y="114"/>
                  </a:cubicBezTo>
                  <a:cubicBezTo>
                    <a:pt x="122" y="117"/>
                    <a:pt x="117" y="120"/>
                    <a:pt x="113" y="122"/>
                  </a:cubicBezTo>
                  <a:cubicBezTo>
                    <a:pt x="111" y="122"/>
                    <a:pt x="110" y="121"/>
                    <a:pt x="109" y="120"/>
                  </a:cubicBezTo>
                  <a:cubicBezTo>
                    <a:pt x="109" y="120"/>
                    <a:pt x="108" y="121"/>
                    <a:pt x="108" y="121"/>
                  </a:cubicBezTo>
                  <a:cubicBezTo>
                    <a:pt x="109" y="122"/>
                    <a:pt x="110" y="122"/>
                    <a:pt x="112" y="122"/>
                  </a:cubicBezTo>
                  <a:cubicBezTo>
                    <a:pt x="112" y="122"/>
                    <a:pt x="111" y="123"/>
                    <a:pt x="111" y="123"/>
                  </a:cubicBezTo>
                  <a:cubicBezTo>
                    <a:pt x="107" y="121"/>
                    <a:pt x="103" y="120"/>
                    <a:pt x="102" y="115"/>
                  </a:cubicBezTo>
                  <a:close/>
                  <a:moveTo>
                    <a:pt x="78" y="118"/>
                  </a:moveTo>
                  <a:cubicBezTo>
                    <a:pt x="78" y="121"/>
                    <a:pt x="78" y="126"/>
                    <a:pt x="81" y="129"/>
                  </a:cubicBezTo>
                  <a:cubicBezTo>
                    <a:pt x="89" y="136"/>
                    <a:pt x="101" y="135"/>
                    <a:pt x="110" y="131"/>
                  </a:cubicBezTo>
                  <a:cubicBezTo>
                    <a:pt x="129" y="122"/>
                    <a:pt x="143" y="109"/>
                    <a:pt x="163" y="103"/>
                  </a:cubicBezTo>
                  <a:cubicBezTo>
                    <a:pt x="162" y="104"/>
                    <a:pt x="161" y="105"/>
                    <a:pt x="160" y="107"/>
                  </a:cubicBezTo>
                  <a:cubicBezTo>
                    <a:pt x="149" y="111"/>
                    <a:pt x="138" y="118"/>
                    <a:pt x="128" y="125"/>
                  </a:cubicBezTo>
                  <a:cubicBezTo>
                    <a:pt x="128" y="125"/>
                    <a:pt x="128" y="126"/>
                    <a:pt x="128" y="125"/>
                  </a:cubicBezTo>
                  <a:cubicBezTo>
                    <a:pt x="138" y="118"/>
                    <a:pt x="149" y="113"/>
                    <a:pt x="160" y="108"/>
                  </a:cubicBezTo>
                  <a:cubicBezTo>
                    <a:pt x="158" y="110"/>
                    <a:pt x="157" y="117"/>
                    <a:pt x="159" y="120"/>
                  </a:cubicBezTo>
                  <a:cubicBezTo>
                    <a:pt x="144" y="126"/>
                    <a:pt x="130" y="133"/>
                    <a:pt x="116" y="140"/>
                  </a:cubicBezTo>
                  <a:cubicBezTo>
                    <a:pt x="112" y="142"/>
                    <a:pt x="107" y="143"/>
                    <a:pt x="102" y="142"/>
                  </a:cubicBezTo>
                  <a:cubicBezTo>
                    <a:pt x="102" y="142"/>
                    <a:pt x="102" y="142"/>
                    <a:pt x="102" y="142"/>
                  </a:cubicBezTo>
                  <a:cubicBezTo>
                    <a:pt x="105" y="143"/>
                    <a:pt x="109" y="143"/>
                    <a:pt x="113" y="142"/>
                  </a:cubicBezTo>
                  <a:cubicBezTo>
                    <a:pt x="112" y="143"/>
                    <a:pt x="111" y="143"/>
                    <a:pt x="111" y="143"/>
                  </a:cubicBezTo>
                  <a:cubicBezTo>
                    <a:pt x="101" y="148"/>
                    <a:pt x="89" y="146"/>
                    <a:pt x="80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5" y="145"/>
                    <a:pt x="96" y="148"/>
                    <a:pt x="105" y="147"/>
                  </a:cubicBezTo>
                  <a:cubicBezTo>
                    <a:pt x="104" y="147"/>
                    <a:pt x="104" y="148"/>
                    <a:pt x="103" y="148"/>
                  </a:cubicBezTo>
                  <a:cubicBezTo>
                    <a:pt x="98" y="148"/>
                    <a:pt x="93" y="148"/>
                    <a:pt x="88" y="147"/>
                  </a:cubicBezTo>
                  <a:cubicBezTo>
                    <a:pt x="81" y="145"/>
                    <a:pt x="74" y="140"/>
                    <a:pt x="72" y="132"/>
                  </a:cubicBezTo>
                  <a:cubicBezTo>
                    <a:pt x="72" y="132"/>
                    <a:pt x="72" y="132"/>
                    <a:pt x="72" y="132"/>
                  </a:cubicBezTo>
                  <a:cubicBezTo>
                    <a:pt x="73" y="139"/>
                    <a:pt x="78" y="144"/>
                    <a:pt x="84" y="147"/>
                  </a:cubicBezTo>
                  <a:cubicBezTo>
                    <a:pt x="88" y="149"/>
                    <a:pt x="94" y="150"/>
                    <a:pt x="99" y="150"/>
                  </a:cubicBezTo>
                  <a:cubicBezTo>
                    <a:pt x="96" y="152"/>
                    <a:pt x="93" y="154"/>
                    <a:pt x="91" y="156"/>
                  </a:cubicBezTo>
                  <a:cubicBezTo>
                    <a:pt x="76" y="151"/>
                    <a:pt x="67" y="141"/>
                    <a:pt x="67" y="125"/>
                  </a:cubicBezTo>
                  <a:cubicBezTo>
                    <a:pt x="67" y="118"/>
                    <a:pt x="77" y="106"/>
                    <a:pt x="78" y="118"/>
                  </a:cubicBezTo>
                  <a:close/>
                  <a:moveTo>
                    <a:pt x="48" y="141"/>
                  </a:moveTo>
                  <a:cubicBezTo>
                    <a:pt x="50" y="140"/>
                    <a:pt x="52" y="139"/>
                    <a:pt x="55" y="138"/>
                  </a:cubicBezTo>
                  <a:cubicBezTo>
                    <a:pt x="56" y="137"/>
                    <a:pt x="58" y="137"/>
                    <a:pt x="61" y="137"/>
                  </a:cubicBezTo>
                  <a:cubicBezTo>
                    <a:pt x="62" y="137"/>
                    <a:pt x="63" y="137"/>
                    <a:pt x="64" y="138"/>
                  </a:cubicBezTo>
                  <a:cubicBezTo>
                    <a:pt x="65" y="142"/>
                    <a:pt x="68" y="147"/>
                    <a:pt x="71" y="151"/>
                  </a:cubicBezTo>
                  <a:cubicBezTo>
                    <a:pt x="71" y="151"/>
                    <a:pt x="71" y="151"/>
                    <a:pt x="71" y="151"/>
                  </a:cubicBezTo>
                  <a:cubicBezTo>
                    <a:pt x="67" y="150"/>
                    <a:pt x="64" y="148"/>
                    <a:pt x="61" y="145"/>
                  </a:cubicBezTo>
                  <a:cubicBezTo>
                    <a:pt x="61" y="145"/>
                    <a:pt x="60" y="145"/>
                    <a:pt x="61" y="145"/>
                  </a:cubicBezTo>
                  <a:cubicBezTo>
                    <a:pt x="63" y="147"/>
                    <a:pt x="64" y="149"/>
                    <a:pt x="66" y="150"/>
                  </a:cubicBezTo>
                  <a:cubicBezTo>
                    <a:pt x="66" y="150"/>
                    <a:pt x="65" y="150"/>
                    <a:pt x="64" y="150"/>
                  </a:cubicBezTo>
                  <a:cubicBezTo>
                    <a:pt x="60" y="149"/>
                    <a:pt x="58" y="146"/>
                    <a:pt x="54" y="143"/>
                  </a:cubicBezTo>
                  <a:cubicBezTo>
                    <a:pt x="54" y="143"/>
                    <a:pt x="54" y="143"/>
                    <a:pt x="54" y="143"/>
                  </a:cubicBezTo>
                  <a:cubicBezTo>
                    <a:pt x="56" y="145"/>
                    <a:pt x="58" y="149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1" y="151"/>
                    <a:pt x="60" y="151"/>
                    <a:pt x="59" y="151"/>
                  </a:cubicBezTo>
                  <a:cubicBezTo>
                    <a:pt x="55" y="149"/>
                    <a:pt x="51" y="145"/>
                    <a:pt x="48" y="141"/>
                  </a:cubicBezTo>
                  <a:close/>
                  <a:moveTo>
                    <a:pt x="43" y="167"/>
                  </a:moveTo>
                  <a:cubicBezTo>
                    <a:pt x="49" y="163"/>
                    <a:pt x="54" y="159"/>
                    <a:pt x="60" y="156"/>
                  </a:cubicBezTo>
                  <a:cubicBezTo>
                    <a:pt x="66" y="154"/>
                    <a:pt x="72" y="157"/>
                    <a:pt x="78" y="158"/>
                  </a:cubicBezTo>
                  <a:cubicBezTo>
                    <a:pt x="80" y="159"/>
                    <a:pt x="82" y="160"/>
                    <a:pt x="84" y="160"/>
                  </a:cubicBezTo>
                  <a:cubicBezTo>
                    <a:pt x="82" y="162"/>
                    <a:pt x="79" y="164"/>
                    <a:pt x="77" y="166"/>
                  </a:cubicBezTo>
                  <a:cubicBezTo>
                    <a:pt x="72" y="166"/>
                    <a:pt x="67" y="168"/>
                    <a:pt x="62" y="167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5" y="168"/>
                    <a:pt x="70" y="169"/>
                    <a:pt x="74" y="168"/>
                  </a:cubicBezTo>
                  <a:cubicBezTo>
                    <a:pt x="74" y="168"/>
                    <a:pt x="73" y="168"/>
                    <a:pt x="73" y="169"/>
                  </a:cubicBezTo>
                  <a:cubicBezTo>
                    <a:pt x="66" y="170"/>
                    <a:pt x="59" y="171"/>
                    <a:pt x="53" y="166"/>
                  </a:cubicBezTo>
                  <a:cubicBezTo>
                    <a:pt x="53" y="166"/>
                    <a:pt x="53" y="166"/>
                    <a:pt x="53" y="166"/>
                  </a:cubicBezTo>
                  <a:cubicBezTo>
                    <a:pt x="56" y="170"/>
                    <a:pt x="62" y="171"/>
                    <a:pt x="67" y="171"/>
                  </a:cubicBezTo>
                  <a:cubicBezTo>
                    <a:pt x="65" y="172"/>
                    <a:pt x="62" y="173"/>
                    <a:pt x="59" y="173"/>
                  </a:cubicBezTo>
                  <a:cubicBezTo>
                    <a:pt x="53" y="174"/>
                    <a:pt x="48" y="170"/>
                    <a:pt x="43" y="167"/>
                  </a:cubicBezTo>
                  <a:close/>
                  <a:moveTo>
                    <a:pt x="30" y="200"/>
                  </a:moveTo>
                  <a:cubicBezTo>
                    <a:pt x="33" y="196"/>
                    <a:pt x="35" y="192"/>
                    <a:pt x="38" y="188"/>
                  </a:cubicBezTo>
                  <a:cubicBezTo>
                    <a:pt x="40" y="184"/>
                    <a:pt x="44" y="179"/>
                    <a:pt x="46" y="174"/>
                  </a:cubicBezTo>
                  <a:cubicBezTo>
                    <a:pt x="48" y="175"/>
                    <a:pt x="49" y="176"/>
                    <a:pt x="51" y="177"/>
                  </a:cubicBezTo>
                  <a:cubicBezTo>
                    <a:pt x="49" y="178"/>
                    <a:pt x="46" y="180"/>
                    <a:pt x="44" y="182"/>
                  </a:cubicBezTo>
                  <a:cubicBezTo>
                    <a:pt x="42" y="185"/>
                    <a:pt x="40" y="189"/>
                    <a:pt x="39" y="193"/>
                  </a:cubicBezTo>
                  <a:cubicBezTo>
                    <a:pt x="39" y="193"/>
                    <a:pt x="39" y="193"/>
                    <a:pt x="38" y="194"/>
                  </a:cubicBezTo>
                  <a:cubicBezTo>
                    <a:pt x="38" y="194"/>
                    <a:pt x="39" y="194"/>
                    <a:pt x="39" y="194"/>
                  </a:cubicBezTo>
                  <a:cubicBezTo>
                    <a:pt x="39" y="193"/>
                    <a:pt x="39" y="193"/>
                    <a:pt x="39" y="193"/>
                  </a:cubicBezTo>
                  <a:cubicBezTo>
                    <a:pt x="39" y="193"/>
                    <a:pt x="39" y="193"/>
                    <a:pt x="39" y="193"/>
                  </a:cubicBezTo>
                  <a:cubicBezTo>
                    <a:pt x="41" y="189"/>
                    <a:pt x="42" y="185"/>
                    <a:pt x="45" y="182"/>
                  </a:cubicBezTo>
                  <a:cubicBezTo>
                    <a:pt x="47" y="180"/>
                    <a:pt x="50" y="179"/>
                    <a:pt x="52" y="177"/>
                  </a:cubicBezTo>
                  <a:cubicBezTo>
                    <a:pt x="53" y="177"/>
                    <a:pt x="54" y="178"/>
                    <a:pt x="55" y="178"/>
                  </a:cubicBezTo>
                  <a:cubicBezTo>
                    <a:pt x="50" y="181"/>
                    <a:pt x="45" y="185"/>
                    <a:pt x="43" y="190"/>
                  </a:cubicBezTo>
                  <a:cubicBezTo>
                    <a:pt x="43" y="190"/>
                    <a:pt x="43" y="191"/>
                    <a:pt x="43" y="190"/>
                  </a:cubicBezTo>
                  <a:cubicBezTo>
                    <a:pt x="45" y="188"/>
                    <a:pt x="47" y="186"/>
                    <a:pt x="50" y="183"/>
                  </a:cubicBezTo>
                  <a:cubicBezTo>
                    <a:pt x="52" y="182"/>
                    <a:pt x="54" y="180"/>
                    <a:pt x="56" y="178"/>
                  </a:cubicBezTo>
                  <a:cubicBezTo>
                    <a:pt x="57" y="179"/>
                    <a:pt x="58" y="179"/>
                    <a:pt x="59" y="179"/>
                  </a:cubicBezTo>
                  <a:cubicBezTo>
                    <a:pt x="59" y="179"/>
                    <a:pt x="60" y="179"/>
                    <a:pt x="61" y="179"/>
                  </a:cubicBezTo>
                  <a:cubicBezTo>
                    <a:pt x="54" y="185"/>
                    <a:pt x="47" y="192"/>
                    <a:pt x="41" y="199"/>
                  </a:cubicBezTo>
                  <a:cubicBezTo>
                    <a:pt x="37" y="199"/>
                    <a:pt x="33" y="200"/>
                    <a:pt x="30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4074934" y="4800723"/>
              <a:ext cx="203202" cy="92077"/>
            </a:xfrm>
            <a:custGeom>
              <a:avLst/>
              <a:gdLst>
                <a:gd name="T0" fmla="*/ 23 w 24"/>
                <a:gd name="T1" fmla="*/ 10 h 11"/>
                <a:gd name="T2" fmla="*/ 24 w 24"/>
                <a:gd name="T3" fmla="*/ 10 h 11"/>
                <a:gd name="T4" fmla="*/ 0 w 24"/>
                <a:gd name="T5" fmla="*/ 5 h 11"/>
                <a:gd name="T6" fmla="*/ 0 w 24"/>
                <a:gd name="T7" fmla="*/ 6 h 11"/>
                <a:gd name="T8" fmla="*/ 23 w 24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23" y="10"/>
                  </a:moveTo>
                  <a:cubicBezTo>
                    <a:pt x="23" y="11"/>
                    <a:pt x="24" y="10"/>
                    <a:pt x="24" y="10"/>
                  </a:cubicBezTo>
                  <a:cubicBezTo>
                    <a:pt x="21" y="1"/>
                    <a:pt x="7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"/>
                    <a:pt x="20" y="2"/>
                    <a:pt x="2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4244799" y="4818186"/>
              <a:ext cx="100014" cy="168279"/>
            </a:xfrm>
            <a:custGeom>
              <a:avLst/>
              <a:gdLst>
                <a:gd name="T0" fmla="*/ 7 w 12"/>
                <a:gd name="T1" fmla="*/ 9 h 20"/>
                <a:gd name="T2" fmla="*/ 7 w 12"/>
                <a:gd name="T3" fmla="*/ 19 h 20"/>
                <a:gd name="T4" fmla="*/ 7 w 12"/>
                <a:gd name="T5" fmla="*/ 19 h 20"/>
                <a:gd name="T6" fmla="*/ 0 w 12"/>
                <a:gd name="T7" fmla="*/ 0 h 20"/>
                <a:gd name="T8" fmla="*/ 0 w 12"/>
                <a:gd name="T9" fmla="*/ 0 h 20"/>
                <a:gd name="T10" fmla="*/ 7 w 12"/>
                <a:gd name="T11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0">
                  <a:moveTo>
                    <a:pt x="7" y="9"/>
                  </a:moveTo>
                  <a:cubicBezTo>
                    <a:pt x="8" y="12"/>
                    <a:pt x="7" y="16"/>
                    <a:pt x="7" y="19"/>
                  </a:cubicBezTo>
                  <a:cubicBezTo>
                    <a:pt x="7" y="20"/>
                    <a:pt x="7" y="20"/>
                    <a:pt x="7" y="19"/>
                  </a:cubicBezTo>
                  <a:cubicBezTo>
                    <a:pt x="12" y="12"/>
                    <a:pt x="7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6" y="5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3762193" y="5316673"/>
              <a:ext cx="144464" cy="74614"/>
            </a:xfrm>
            <a:custGeom>
              <a:avLst/>
              <a:gdLst>
                <a:gd name="T0" fmla="*/ 17 w 17"/>
                <a:gd name="T1" fmla="*/ 0 h 9"/>
                <a:gd name="T2" fmla="*/ 17 w 17"/>
                <a:gd name="T3" fmla="*/ 0 h 9"/>
                <a:gd name="T4" fmla="*/ 0 w 17"/>
                <a:gd name="T5" fmla="*/ 9 h 9"/>
                <a:gd name="T6" fmla="*/ 0 w 17"/>
                <a:gd name="T7" fmla="*/ 9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2"/>
                    <a:pt x="5" y="5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6"/>
                    <a:pt x="11" y="3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13830457" y="5357949"/>
              <a:ext cx="42863" cy="25401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3 h 3"/>
                <a:gd name="T4" fmla="*/ 5 w 5"/>
                <a:gd name="T5" fmla="*/ 1 h 3"/>
                <a:gd name="T6" fmla="*/ 5 w 5"/>
                <a:gd name="T7" fmla="*/ 0 h 3"/>
                <a:gd name="T8" fmla="*/ 0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4" y="2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3" y="1"/>
                    <a:pt x="2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16980092" y="4800723"/>
              <a:ext cx="203202" cy="92077"/>
            </a:xfrm>
            <a:custGeom>
              <a:avLst/>
              <a:gdLst>
                <a:gd name="T0" fmla="*/ 23 w 24"/>
                <a:gd name="T1" fmla="*/ 5 h 11"/>
                <a:gd name="T2" fmla="*/ 0 w 24"/>
                <a:gd name="T3" fmla="*/ 10 h 11"/>
                <a:gd name="T4" fmla="*/ 0 w 24"/>
                <a:gd name="T5" fmla="*/ 10 h 11"/>
                <a:gd name="T6" fmla="*/ 23 w 24"/>
                <a:gd name="T7" fmla="*/ 6 h 11"/>
                <a:gd name="T8" fmla="*/ 23 w 24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23" y="5"/>
                  </a:moveTo>
                  <a:cubicBezTo>
                    <a:pt x="17" y="0"/>
                    <a:pt x="2" y="1"/>
                    <a:pt x="0" y="10"/>
                  </a:cubicBezTo>
                  <a:cubicBezTo>
                    <a:pt x="0" y="10"/>
                    <a:pt x="0" y="11"/>
                    <a:pt x="0" y="10"/>
                  </a:cubicBezTo>
                  <a:cubicBezTo>
                    <a:pt x="3" y="2"/>
                    <a:pt x="17" y="1"/>
                    <a:pt x="23" y="6"/>
                  </a:cubicBezTo>
                  <a:cubicBezTo>
                    <a:pt x="23" y="6"/>
                    <a:pt x="24" y="5"/>
                    <a:pt x="2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6"/>
            <p:cNvSpPr>
              <a:spLocks/>
            </p:cNvSpPr>
            <p:nvPr/>
          </p:nvSpPr>
          <p:spPr bwMode="auto">
            <a:xfrm>
              <a:off x="16903891" y="4818186"/>
              <a:ext cx="101601" cy="16827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5 w 12"/>
                <a:gd name="T5" fmla="*/ 19 h 20"/>
                <a:gd name="T6" fmla="*/ 6 w 12"/>
                <a:gd name="T7" fmla="*/ 19 h 20"/>
                <a:gd name="T8" fmla="*/ 5 w 12"/>
                <a:gd name="T9" fmla="*/ 9 h 20"/>
                <a:gd name="T10" fmla="*/ 12 w 12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3"/>
                    <a:pt x="0" y="12"/>
                    <a:pt x="5" y="19"/>
                  </a:cubicBezTo>
                  <a:cubicBezTo>
                    <a:pt x="5" y="20"/>
                    <a:pt x="6" y="20"/>
                    <a:pt x="6" y="19"/>
                  </a:cubicBezTo>
                  <a:cubicBezTo>
                    <a:pt x="5" y="16"/>
                    <a:pt x="4" y="12"/>
                    <a:pt x="5" y="9"/>
                  </a:cubicBezTo>
                  <a:cubicBezTo>
                    <a:pt x="7" y="5"/>
                    <a:pt x="9" y="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7"/>
            <p:cNvSpPr>
              <a:spLocks/>
            </p:cNvSpPr>
            <p:nvPr/>
          </p:nvSpPr>
          <p:spPr bwMode="auto">
            <a:xfrm>
              <a:off x="17343634" y="5316673"/>
              <a:ext cx="152402" cy="74614"/>
            </a:xfrm>
            <a:custGeom>
              <a:avLst/>
              <a:gdLst>
                <a:gd name="T0" fmla="*/ 1 w 18"/>
                <a:gd name="T1" fmla="*/ 0 h 9"/>
                <a:gd name="T2" fmla="*/ 0 w 18"/>
                <a:gd name="T3" fmla="*/ 0 h 9"/>
                <a:gd name="T4" fmla="*/ 17 w 18"/>
                <a:gd name="T5" fmla="*/ 9 h 9"/>
                <a:gd name="T6" fmla="*/ 17 w 18"/>
                <a:gd name="T7" fmla="*/ 9 h 9"/>
                <a:gd name="T8" fmla="*/ 1 w 1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3"/>
                    <a:pt x="12" y="6"/>
                    <a:pt x="17" y="9"/>
                  </a:cubicBezTo>
                  <a:cubicBezTo>
                    <a:pt x="17" y="9"/>
                    <a:pt x="18" y="9"/>
                    <a:pt x="17" y="9"/>
                  </a:cubicBezTo>
                  <a:cubicBezTo>
                    <a:pt x="12" y="5"/>
                    <a:pt x="7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8"/>
            <p:cNvSpPr>
              <a:spLocks/>
            </p:cNvSpPr>
            <p:nvPr/>
          </p:nvSpPr>
          <p:spPr bwMode="auto">
            <a:xfrm>
              <a:off x="17376971" y="5357949"/>
              <a:ext cx="42863" cy="25401"/>
            </a:xfrm>
            <a:custGeom>
              <a:avLst/>
              <a:gdLst>
                <a:gd name="T0" fmla="*/ 0 w 5"/>
                <a:gd name="T1" fmla="*/ 1 h 3"/>
                <a:gd name="T2" fmla="*/ 5 w 5"/>
                <a:gd name="T3" fmla="*/ 3 h 3"/>
                <a:gd name="T4" fmla="*/ 5 w 5"/>
                <a:gd name="T5" fmla="*/ 3 h 3"/>
                <a:gd name="T6" fmla="*/ 0 w 5"/>
                <a:gd name="T7" fmla="*/ 0 h 3"/>
                <a:gd name="T8" fmla="*/ 0 w 5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2" y="2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1"/>
                    <a:pt x="2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9"/>
            <p:cNvSpPr>
              <a:spLocks/>
            </p:cNvSpPr>
            <p:nvPr/>
          </p:nvSpPr>
          <p:spPr bwMode="auto">
            <a:xfrm>
              <a:off x="12698556" y="6862938"/>
              <a:ext cx="5861116" cy="1681205"/>
            </a:xfrm>
            <a:custGeom>
              <a:avLst/>
              <a:gdLst>
                <a:gd name="T0" fmla="*/ 347 w 694"/>
                <a:gd name="T1" fmla="*/ 199 h 199"/>
                <a:gd name="T2" fmla="*/ 347 w 694"/>
                <a:gd name="T3" fmla="*/ 199 h 199"/>
                <a:gd name="T4" fmla="*/ 347 w 694"/>
                <a:gd name="T5" fmla="*/ 199 h 199"/>
                <a:gd name="T6" fmla="*/ 694 w 694"/>
                <a:gd name="T7" fmla="*/ 0 h 199"/>
                <a:gd name="T8" fmla="*/ 689 w 694"/>
                <a:gd name="T9" fmla="*/ 0 h 199"/>
                <a:gd name="T10" fmla="*/ 347 w 694"/>
                <a:gd name="T11" fmla="*/ 194 h 199"/>
                <a:gd name="T12" fmla="*/ 4 w 694"/>
                <a:gd name="T13" fmla="*/ 0 h 199"/>
                <a:gd name="T14" fmla="*/ 0 w 694"/>
                <a:gd name="T15" fmla="*/ 0 h 199"/>
                <a:gd name="T16" fmla="*/ 347 w 694"/>
                <a:gd name="T17" fmla="*/ 199 h 199"/>
                <a:gd name="T18" fmla="*/ 347 w 694"/>
                <a:gd name="T1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4" h="199">
                  <a:moveTo>
                    <a:pt x="347" y="199"/>
                  </a:moveTo>
                  <a:cubicBezTo>
                    <a:pt x="347" y="199"/>
                    <a:pt x="347" y="199"/>
                    <a:pt x="347" y="199"/>
                  </a:cubicBezTo>
                  <a:cubicBezTo>
                    <a:pt x="347" y="199"/>
                    <a:pt x="347" y="199"/>
                    <a:pt x="347" y="199"/>
                  </a:cubicBezTo>
                  <a:cubicBezTo>
                    <a:pt x="536" y="198"/>
                    <a:pt x="691" y="110"/>
                    <a:pt x="694" y="0"/>
                  </a:cubicBezTo>
                  <a:cubicBezTo>
                    <a:pt x="689" y="0"/>
                    <a:pt x="689" y="0"/>
                    <a:pt x="689" y="0"/>
                  </a:cubicBezTo>
                  <a:cubicBezTo>
                    <a:pt x="687" y="107"/>
                    <a:pt x="534" y="194"/>
                    <a:pt x="347" y="194"/>
                  </a:cubicBezTo>
                  <a:cubicBezTo>
                    <a:pt x="159" y="194"/>
                    <a:pt x="7" y="107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0"/>
                    <a:pt x="157" y="198"/>
                    <a:pt x="347" y="199"/>
                  </a:cubicBezTo>
                  <a:cubicBezTo>
                    <a:pt x="347" y="199"/>
                    <a:pt x="347" y="199"/>
                    <a:pt x="347" y="1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0"/>
            <p:cNvSpPr>
              <a:spLocks noEditPoints="1"/>
            </p:cNvSpPr>
            <p:nvPr/>
          </p:nvSpPr>
          <p:spPr bwMode="auto">
            <a:xfrm>
              <a:off x="12581080" y="6862938"/>
              <a:ext cx="6088131" cy="2492438"/>
            </a:xfrm>
            <a:custGeom>
              <a:avLst/>
              <a:gdLst>
                <a:gd name="T0" fmla="*/ 37 w 721"/>
                <a:gd name="T1" fmla="*/ 112 h 295"/>
                <a:gd name="T2" fmla="*/ 104 w 721"/>
                <a:gd name="T3" fmla="*/ 169 h 295"/>
                <a:gd name="T4" fmla="*/ 182 w 721"/>
                <a:gd name="T5" fmla="*/ 251 h 295"/>
                <a:gd name="T6" fmla="*/ 265 w 721"/>
                <a:gd name="T7" fmla="*/ 244 h 295"/>
                <a:gd name="T8" fmla="*/ 245 w 721"/>
                <a:gd name="T9" fmla="*/ 234 h 295"/>
                <a:gd name="T10" fmla="*/ 234 w 721"/>
                <a:gd name="T11" fmla="*/ 224 h 295"/>
                <a:gd name="T12" fmla="*/ 266 w 721"/>
                <a:gd name="T13" fmla="*/ 211 h 295"/>
                <a:gd name="T14" fmla="*/ 312 w 721"/>
                <a:gd name="T15" fmla="*/ 237 h 295"/>
                <a:gd name="T16" fmla="*/ 361 w 721"/>
                <a:gd name="T17" fmla="*/ 281 h 295"/>
                <a:gd name="T18" fmla="*/ 410 w 721"/>
                <a:gd name="T19" fmla="*/ 237 h 295"/>
                <a:gd name="T20" fmla="*/ 455 w 721"/>
                <a:gd name="T21" fmla="*/ 211 h 295"/>
                <a:gd name="T22" fmla="*/ 487 w 721"/>
                <a:gd name="T23" fmla="*/ 224 h 295"/>
                <a:gd name="T24" fmla="*/ 476 w 721"/>
                <a:gd name="T25" fmla="*/ 234 h 295"/>
                <a:gd name="T26" fmla="*/ 456 w 721"/>
                <a:gd name="T27" fmla="*/ 244 h 295"/>
                <a:gd name="T28" fmla="*/ 540 w 721"/>
                <a:gd name="T29" fmla="*/ 251 h 295"/>
                <a:gd name="T30" fmla="*/ 617 w 721"/>
                <a:gd name="T31" fmla="*/ 169 h 295"/>
                <a:gd name="T32" fmla="*/ 685 w 721"/>
                <a:gd name="T33" fmla="*/ 112 h 295"/>
                <a:gd name="T34" fmla="*/ 177 w 721"/>
                <a:gd name="T35" fmla="*/ 181 h 295"/>
                <a:gd name="T36" fmla="*/ 50 w 721"/>
                <a:gd name="T37" fmla="*/ 111 h 295"/>
                <a:gd name="T38" fmla="*/ 44 w 721"/>
                <a:gd name="T39" fmla="*/ 113 h 295"/>
                <a:gd name="T40" fmla="*/ 62 w 721"/>
                <a:gd name="T41" fmla="*/ 127 h 295"/>
                <a:gd name="T42" fmla="*/ 59 w 721"/>
                <a:gd name="T43" fmla="*/ 143 h 295"/>
                <a:gd name="T44" fmla="*/ 64 w 721"/>
                <a:gd name="T45" fmla="*/ 157 h 295"/>
                <a:gd name="T46" fmla="*/ 141 w 721"/>
                <a:gd name="T47" fmla="*/ 220 h 295"/>
                <a:gd name="T48" fmla="*/ 144 w 721"/>
                <a:gd name="T49" fmla="*/ 190 h 295"/>
                <a:gd name="T50" fmla="*/ 72 w 721"/>
                <a:gd name="T51" fmla="*/ 163 h 295"/>
                <a:gd name="T52" fmla="*/ 159 w 721"/>
                <a:gd name="T53" fmla="*/ 175 h 295"/>
                <a:gd name="T54" fmla="*/ 165 w 721"/>
                <a:gd name="T55" fmla="*/ 187 h 295"/>
                <a:gd name="T56" fmla="*/ 211 w 721"/>
                <a:gd name="T57" fmla="*/ 196 h 295"/>
                <a:gd name="T58" fmla="*/ 199 w 721"/>
                <a:gd name="T59" fmla="*/ 192 h 295"/>
                <a:gd name="T60" fmla="*/ 267 w 721"/>
                <a:gd name="T61" fmla="*/ 223 h 295"/>
                <a:gd name="T62" fmla="*/ 216 w 721"/>
                <a:gd name="T63" fmla="*/ 194 h 295"/>
                <a:gd name="T64" fmla="*/ 223 w 721"/>
                <a:gd name="T65" fmla="*/ 195 h 295"/>
                <a:gd name="T66" fmla="*/ 229 w 721"/>
                <a:gd name="T67" fmla="*/ 206 h 295"/>
                <a:gd name="T68" fmla="*/ 327 w 721"/>
                <a:gd name="T69" fmla="*/ 210 h 295"/>
                <a:gd name="T70" fmla="*/ 328 w 721"/>
                <a:gd name="T71" fmla="*/ 251 h 295"/>
                <a:gd name="T72" fmla="*/ 325 w 721"/>
                <a:gd name="T73" fmla="*/ 241 h 295"/>
                <a:gd name="T74" fmla="*/ 341 w 721"/>
                <a:gd name="T75" fmla="*/ 236 h 295"/>
                <a:gd name="T76" fmla="*/ 359 w 721"/>
                <a:gd name="T77" fmla="*/ 266 h 295"/>
                <a:gd name="T78" fmla="*/ 366 w 721"/>
                <a:gd name="T79" fmla="*/ 236 h 295"/>
                <a:gd name="T80" fmla="*/ 379 w 721"/>
                <a:gd name="T81" fmla="*/ 260 h 295"/>
                <a:gd name="T82" fmla="*/ 378 w 721"/>
                <a:gd name="T83" fmla="*/ 220 h 295"/>
                <a:gd name="T84" fmla="*/ 397 w 721"/>
                <a:gd name="T85" fmla="*/ 228 h 295"/>
                <a:gd name="T86" fmla="*/ 394 w 721"/>
                <a:gd name="T87" fmla="*/ 212 h 295"/>
                <a:gd name="T88" fmla="*/ 437 w 721"/>
                <a:gd name="T89" fmla="*/ 222 h 295"/>
                <a:gd name="T90" fmla="*/ 459 w 721"/>
                <a:gd name="T91" fmla="*/ 239 h 295"/>
                <a:gd name="T92" fmla="*/ 495 w 721"/>
                <a:gd name="T93" fmla="*/ 209 h 295"/>
                <a:gd name="T94" fmla="*/ 505 w 721"/>
                <a:gd name="T95" fmla="*/ 193 h 295"/>
                <a:gd name="T96" fmla="*/ 550 w 721"/>
                <a:gd name="T97" fmla="*/ 179 h 295"/>
                <a:gd name="T98" fmla="*/ 539 w 721"/>
                <a:gd name="T99" fmla="*/ 221 h 295"/>
                <a:gd name="T100" fmla="*/ 549 w 721"/>
                <a:gd name="T101" fmla="*/ 208 h 295"/>
                <a:gd name="T102" fmla="*/ 559 w 721"/>
                <a:gd name="T103" fmla="*/ 176 h 295"/>
                <a:gd name="T104" fmla="*/ 588 w 721"/>
                <a:gd name="T105" fmla="*/ 201 h 295"/>
                <a:gd name="T106" fmla="*/ 613 w 721"/>
                <a:gd name="T107" fmla="*/ 174 h 295"/>
                <a:gd name="T108" fmla="*/ 562 w 721"/>
                <a:gd name="T109" fmla="*/ 187 h 295"/>
                <a:gd name="T110" fmla="*/ 633 w 721"/>
                <a:gd name="T111" fmla="*/ 148 h 295"/>
                <a:gd name="T112" fmla="*/ 657 w 721"/>
                <a:gd name="T113" fmla="*/ 157 h 295"/>
                <a:gd name="T114" fmla="*/ 662 w 721"/>
                <a:gd name="T115" fmla="*/ 143 h 295"/>
                <a:gd name="T116" fmla="*/ 668 w 721"/>
                <a:gd name="T117" fmla="*/ 128 h 295"/>
                <a:gd name="T118" fmla="*/ 683 w 721"/>
                <a:gd name="T119" fmla="*/ 101 h 295"/>
                <a:gd name="T120" fmla="*/ 660 w 721"/>
                <a:gd name="T121" fmla="*/ 11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1" h="295">
                  <a:moveTo>
                    <a:pt x="696" y="90"/>
                  </a:moveTo>
                  <a:cubicBezTo>
                    <a:pt x="693" y="90"/>
                    <a:pt x="689" y="90"/>
                    <a:pt x="685" y="90"/>
                  </a:cubicBezTo>
                  <a:cubicBezTo>
                    <a:pt x="708" y="62"/>
                    <a:pt x="720" y="32"/>
                    <a:pt x="721" y="0"/>
                  </a:cubicBezTo>
                  <a:cubicBezTo>
                    <a:pt x="714" y="0"/>
                    <a:pt x="714" y="0"/>
                    <a:pt x="714" y="0"/>
                  </a:cubicBezTo>
                  <a:cubicBezTo>
                    <a:pt x="711" y="113"/>
                    <a:pt x="554" y="204"/>
                    <a:pt x="361" y="204"/>
                  </a:cubicBezTo>
                  <a:cubicBezTo>
                    <a:pt x="168" y="204"/>
                    <a:pt x="10" y="113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2"/>
                    <a:pt x="14" y="62"/>
                    <a:pt x="36" y="90"/>
                  </a:cubicBezTo>
                  <a:cubicBezTo>
                    <a:pt x="32" y="90"/>
                    <a:pt x="28" y="90"/>
                    <a:pt x="25" y="90"/>
                  </a:cubicBezTo>
                  <a:cubicBezTo>
                    <a:pt x="23" y="90"/>
                    <a:pt x="23" y="92"/>
                    <a:pt x="24" y="93"/>
                  </a:cubicBezTo>
                  <a:cubicBezTo>
                    <a:pt x="29" y="99"/>
                    <a:pt x="33" y="105"/>
                    <a:pt x="37" y="112"/>
                  </a:cubicBezTo>
                  <a:cubicBezTo>
                    <a:pt x="39" y="115"/>
                    <a:pt x="41" y="119"/>
                    <a:pt x="44" y="122"/>
                  </a:cubicBezTo>
                  <a:cubicBezTo>
                    <a:pt x="42" y="123"/>
                    <a:pt x="40" y="124"/>
                    <a:pt x="37" y="125"/>
                  </a:cubicBezTo>
                  <a:cubicBezTo>
                    <a:pt x="35" y="125"/>
                    <a:pt x="35" y="129"/>
                    <a:pt x="36" y="130"/>
                  </a:cubicBezTo>
                  <a:cubicBezTo>
                    <a:pt x="43" y="134"/>
                    <a:pt x="48" y="139"/>
                    <a:pt x="55" y="142"/>
                  </a:cubicBezTo>
                  <a:cubicBezTo>
                    <a:pt x="54" y="142"/>
                    <a:pt x="53" y="143"/>
                    <a:pt x="52" y="144"/>
                  </a:cubicBezTo>
                  <a:cubicBezTo>
                    <a:pt x="48" y="147"/>
                    <a:pt x="45" y="150"/>
                    <a:pt x="42" y="153"/>
                  </a:cubicBezTo>
                  <a:cubicBezTo>
                    <a:pt x="41" y="155"/>
                    <a:pt x="42" y="157"/>
                    <a:pt x="43" y="157"/>
                  </a:cubicBezTo>
                  <a:cubicBezTo>
                    <a:pt x="48" y="159"/>
                    <a:pt x="57" y="163"/>
                    <a:pt x="63" y="161"/>
                  </a:cubicBezTo>
                  <a:cubicBezTo>
                    <a:pt x="60" y="174"/>
                    <a:pt x="64" y="188"/>
                    <a:pt x="80" y="187"/>
                  </a:cubicBezTo>
                  <a:cubicBezTo>
                    <a:pt x="81" y="187"/>
                    <a:pt x="82" y="186"/>
                    <a:pt x="82" y="185"/>
                  </a:cubicBezTo>
                  <a:cubicBezTo>
                    <a:pt x="83" y="167"/>
                    <a:pt x="93" y="165"/>
                    <a:pt x="104" y="169"/>
                  </a:cubicBezTo>
                  <a:cubicBezTo>
                    <a:pt x="99" y="171"/>
                    <a:pt x="97" y="177"/>
                    <a:pt x="97" y="182"/>
                  </a:cubicBezTo>
                  <a:cubicBezTo>
                    <a:pt x="97" y="184"/>
                    <a:pt x="98" y="185"/>
                    <a:pt x="100" y="184"/>
                  </a:cubicBezTo>
                  <a:cubicBezTo>
                    <a:pt x="111" y="180"/>
                    <a:pt x="121" y="185"/>
                    <a:pt x="131" y="187"/>
                  </a:cubicBezTo>
                  <a:cubicBezTo>
                    <a:pt x="123" y="191"/>
                    <a:pt x="118" y="204"/>
                    <a:pt x="122" y="212"/>
                  </a:cubicBezTo>
                  <a:cubicBezTo>
                    <a:pt x="127" y="221"/>
                    <a:pt x="142" y="229"/>
                    <a:pt x="149" y="217"/>
                  </a:cubicBezTo>
                  <a:cubicBezTo>
                    <a:pt x="149" y="216"/>
                    <a:pt x="149" y="215"/>
                    <a:pt x="148" y="215"/>
                  </a:cubicBezTo>
                  <a:cubicBezTo>
                    <a:pt x="139" y="211"/>
                    <a:pt x="142" y="198"/>
                    <a:pt x="151" y="196"/>
                  </a:cubicBezTo>
                  <a:cubicBezTo>
                    <a:pt x="154" y="196"/>
                    <a:pt x="157" y="195"/>
                    <a:pt x="161" y="195"/>
                  </a:cubicBezTo>
                  <a:cubicBezTo>
                    <a:pt x="163" y="195"/>
                    <a:pt x="166" y="195"/>
                    <a:pt x="168" y="195"/>
                  </a:cubicBezTo>
                  <a:cubicBezTo>
                    <a:pt x="165" y="198"/>
                    <a:pt x="162" y="201"/>
                    <a:pt x="160" y="206"/>
                  </a:cubicBezTo>
                  <a:cubicBezTo>
                    <a:pt x="153" y="224"/>
                    <a:pt x="163" y="245"/>
                    <a:pt x="182" y="251"/>
                  </a:cubicBezTo>
                  <a:cubicBezTo>
                    <a:pt x="197" y="255"/>
                    <a:pt x="215" y="247"/>
                    <a:pt x="213" y="229"/>
                  </a:cubicBezTo>
                  <a:cubicBezTo>
                    <a:pt x="212" y="220"/>
                    <a:pt x="208" y="213"/>
                    <a:pt x="199" y="211"/>
                  </a:cubicBezTo>
                  <a:cubicBezTo>
                    <a:pt x="196" y="211"/>
                    <a:pt x="192" y="211"/>
                    <a:pt x="189" y="213"/>
                  </a:cubicBezTo>
                  <a:cubicBezTo>
                    <a:pt x="191" y="210"/>
                    <a:pt x="193" y="208"/>
                    <a:pt x="196" y="207"/>
                  </a:cubicBezTo>
                  <a:cubicBezTo>
                    <a:pt x="200" y="206"/>
                    <a:pt x="203" y="205"/>
                    <a:pt x="206" y="205"/>
                  </a:cubicBezTo>
                  <a:cubicBezTo>
                    <a:pt x="208" y="205"/>
                    <a:pt x="210" y="206"/>
                    <a:pt x="212" y="206"/>
                  </a:cubicBezTo>
                  <a:cubicBezTo>
                    <a:pt x="214" y="211"/>
                    <a:pt x="218" y="216"/>
                    <a:pt x="223" y="218"/>
                  </a:cubicBezTo>
                  <a:cubicBezTo>
                    <a:pt x="219" y="237"/>
                    <a:pt x="230" y="262"/>
                    <a:pt x="256" y="258"/>
                  </a:cubicBezTo>
                  <a:cubicBezTo>
                    <a:pt x="257" y="258"/>
                    <a:pt x="257" y="256"/>
                    <a:pt x="257" y="256"/>
                  </a:cubicBezTo>
                  <a:cubicBezTo>
                    <a:pt x="248" y="248"/>
                    <a:pt x="251" y="237"/>
                    <a:pt x="257" y="230"/>
                  </a:cubicBezTo>
                  <a:cubicBezTo>
                    <a:pt x="257" y="236"/>
                    <a:pt x="260" y="242"/>
                    <a:pt x="265" y="244"/>
                  </a:cubicBezTo>
                  <a:cubicBezTo>
                    <a:pt x="266" y="244"/>
                    <a:pt x="266" y="244"/>
                    <a:pt x="267" y="243"/>
                  </a:cubicBezTo>
                  <a:cubicBezTo>
                    <a:pt x="268" y="237"/>
                    <a:pt x="271" y="231"/>
                    <a:pt x="278" y="228"/>
                  </a:cubicBezTo>
                  <a:cubicBezTo>
                    <a:pt x="283" y="225"/>
                    <a:pt x="289" y="225"/>
                    <a:pt x="294" y="224"/>
                  </a:cubicBezTo>
                  <a:cubicBezTo>
                    <a:pt x="295" y="224"/>
                    <a:pt x="295" y="224"/>
                    <a:pt x="295" y="224"/>
                  </a:cubicBezTo>
                  <a:cubicBezTo>
                    <a:pt x="295" y="224"/>
                    <a:pt x="295" y="224"/>
                    <a:pt x="296" y="225"/>
                  </a:cubicBezTo>
                  <a:cubicBezTo>
                    <a:pt x="296" y="225"/>
                    <a:pt x="296" y="224"/>
                    <a:pt x="296" y="224"/>
                  </a:cubicBezTo>
                  <a:cubicBezTo>
                    <a:pt x="282" y="214"/>
                    <a:pt x="250" y="214"/>
                    <a:pt x="247" y="238"/>
                  </a:cubicBezTo>
                  <a:cubicBezTo>
                    <a:pt x="247" y="242"/>
                    <a:pt x="247" y="247"/>
                    <a:pt x="249" y="251"/>
                  </a:cubicBezTo>
                  <a:cubicBezTo>
                    <a:pt x="248" y="250"/>
                    <a:pt x="247" y="248"/>
                    <a:pt x="246" y="246"/>
                  </a:cubicBezTo>
                  <a:cubicBezTo>
                    <a:pt x="244" y="242"/>
                    <a:pt x="244" y="238"/>
                    <a:pt x="246" y="234"/>
                  </a:cubicBezTo>
                  <a:cubicBezTo>
                    <a:pt x="246" y="234"/>
                    <a:pt x="245" y="234"/>
                    <a:pt x="245" y="234"/>
                  </a:cubicBezTo>
                  <a:cubicBezTo>
                    <a:pt x="243" y="240"/>
                    <a:pt x="244" y="248"/>
                    <a:pt x="249" y="253"/>
                  </a:cubicBezTo>
                  <a:cubicBezTo>
                    <a:pt x="247" y="251"/>
                    <a:pt x="246" y="250"/>
                    <a:pt x="245" y="249"/>
                  </a:cubicBezTo>
                  <a:cubicBezTo>
                    <a:pt x="243" y="245"/>
                    <a:pt x="242" y="241"/>
                    <a:pt x="242" y="237"/>
                  </a:cubicBezTo>
                  <a:cubicBezTo>
                    <a:pt x="242" y="237"/>
                    <a:pt x="241" y="237"/>
                    <a:pt x="241" y="237"/>
                  </a:cubicBezTo>
                  <a:cubicBezTo>
                    <a:pt x="241" y="245"/>
                    <a:pt x="245" y="251"/>
                    <a:pt x="251" y="255"/>
                  </a:cubicBezTo>
                  <a:cubicBezTo>
                    <a:pt x="249" y="258"/>
                    <a:pt x="234" y="249"/>
                    <a:pt x="233" y="247"/>
                  </a:cubicBezTo>
                  <a:cubicBezTo>
                    <a:pt x="224" y="236"/>
                    <a:pt x="223" y="219"/>
                    <a:pt x="234" y="210"/>
                  </a:cubicBezTo>
                  <a:cubicBezTo>
                    <a:pt x="239" y="205"/>
                    <a:pt x="244" y="203"/>
                    <a:pt x="250" y="201"/>
                  </a:cubicBezTo>
                  <a:cubicBezTo>
                    <a:pt x="252" y="201"/>
                    <a:pt x="255" y="202"/>
                    <a:pt x="258" y="202"/>
                  </a:cubicBezTo>
                  <a:cubicBezTo>
                    <a:pt x="254" y="203"/>
                    <a:pt x="250" y="205"/>
                    <a:pt x="247" y="207"/>
                  </a:cubicBezTo>
                  <a:cubicBezTo>
                    <a:pt x="241" y="211"/>
                    <a:pt x="235" y="216"/>
                    <a:pt x="234" y="224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6" y="216"/>
                    <a:pt x="244" y="210"/>
                    <a:pt x="251" y="207"/>
                  </a:cubicBezTo>
                  <a:cubicBezTo>
                    <a:pt x="256" y="203"/>
                    <a:pt x="262" y="204"/>
                    <a:pt x="267" y="204"/>
                  </a:cubicBezTo>
                  <a:cubicBezTo>
                    <a:pt x="268" y="204"/>
                    <a:pt x="269" y="204"/>
                    <a:pt x="270" y="204"/>
                  </a:cubicBezTo>
                  <a:cubicBezTo>
                    <a:pt x="268" y="205"/>
                    <a:pt x="267" y="205"/>
                    <a:pt x="266" y="205"/>
                  </a:cubicBezTo>
                  <a:cubicBezTo>
                    <a:pt x="260" y="208"/>
                    <a:pt x="255" y="210"/>
                    <a:pt x="250" y="214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56" y="210"/>
                    <a:pt x="263" y="207"/>
                    <a:pt x="270" y="206"/>
                  </a:cubicBezTo>
                  <a:cubicBezTo>
                    <a:pt x="272" y="205"/>
                    <a:pt x="274" y="205"/>
                    <a:pt x="275" y="205"/>
                  </a:cubicBezTo>
                  <a:cubicBezTo>
                    <a:pt x="278" y="206"/>
                    <a:pt x="280" y="206"/>
                    <a:pt x="282" y="206"/>
                  </a:cubicBezTo>
                  <a:cubicBezTo>
                    <a:pt x="276" y="207"/>
                    <a:pt x="271" y="209"/>
                    <a:pt x="266" y="211"/>
                  </a:cubicBezTo>
                  <a:cubicBezTo>
                    <a:pt x="266" y="211"/>
                    <a:pt x="266" y="211"/>
                    <a:pt x="266" y="211"/>
                  </a:cubicBezTo>
                  <a:cubicBezTo>
                    <a:pt x="272" y="210"/>
                    <a:pt x="278" y="208"/>
                    <a:pt x="284" y="207"/>
                  </a:cubicBezTo>
                  <a:cubicBezTo>
                    <a:pt x="285" y="207"/>
                    <a:pt x="286" y="207"/>
                    <a:pt x="287" y="207"/>
                  </a:cubicBezTo>
                  <a:cubicBezTo>
                    <a:pt x="292" y="207"/>
                    <a:pt x="298" y="208"/>
                    <a:pt x="303" y="209"/>
                  </a:cubicBezTo>
                  <a:cubicBezTo>
                    <a:pt x="303" y="209"/>
                    <a:pt x="304" y="209"/>
                    <a:pt x="304" y="209"/>
                  </a:cubicBezTo>
                  <a:cubicBezTo>
                    <a:pt x="304" y="209"/>
                    <a:pt x="304" y="209"/>
                    <a:pt x="305" y="209"/>
                  </a:cubicBezTo>
                  <a:cubicBezTo>
                    <a:pt x="306" y="209"/>
                    <a:pt x="307" y="209"/>
                    <a:pt x="309" y="209"/>
                  </a:cubicBezTo>
                  <a:cubicBezTo>
                    <a:pt x="307" y="210"/>
                    <a:pt x="305" y="212"/>
                    <a:pt x="303" y="213"/>
                  </a:cubicBezTo>
                  <a:cubicBezTo>
                    <a:pt x="298" y="219"/>
                    <a:pt x="297" y="228"/>
                    <a:pt x="290" y="232"/>
                  </a:cubicBezTo>
                  <a:cubicBezTo>
                    <a:pt x="289" y="232"/>
                    <a:pt x="289" y="233"/>
                    <a:pt x="289" y="234"/>
                  </a:cubicBezTo>
                  <a:cubicBezTo>
                    <a:pt x="296" y="239"/>
                    <a:pt x="304" y="241"/>
                    <a:pt x="312" y="237"/>
                  </a:cubicBezTo>
                  <a:cubicBezTo>
                    <a:pt x="309" y="247"/>
                    <a:pt x="311" y="257"/>
                    <a:pt x="313" y="266"/>
                  </a:cubicBezTo>
                  <a:cubicBezTo>
                    <a:pt x="313" y="267"/>
                    <a:pt x="314" y="268"/>
                    <a:pt x="315" y="268"/>
                  </a:cubicBezTo>
                  <a:cubicBezTo>
                    <a:pt x="321" y="268"/>
                    <a:pt x="326" y="261"/>
                    <a:pt x="328" y="256"/>
                  </a:cubicBezTo>
                  <a:cubicBezTo>
                    <a:pt x="328" y="256"/>
                    <a:pt x="328" y="257"/>
                    <a:pt x="328" y="257"/>
                  </a:cubicBezTo>
                  <a:cubicBezTo>
                    <a:pt x="329" y="266"/>
                    <a:pt x="330" y="276"/>
                    <a:pt x="338" y="282"/>
                  </a:cubicBezTo>
                  <a:cubicBezTo>
                    <a:pt x="342" y="285"/>
                    <a:pt x="349" y="295"/>
                    <a:pt x="353" y="295"/>
                  </a:cubicBezTo>
                  <a:cubicBezTo>
                    <a:pt x="354" y="295"/>
                    <a:pt x="355" y="294"/>
                    <a:pt x="355" y="293"/>
                  </a:cubicBezTo>
                  <a:cubicBezTo>
                    <a:pt x="356" y="287"/>
                    <a:pt x="356" y="281"/>
                    <a:pt x="356" y="275"/>
                  </a:cubicBezTo>
                  <a:cubicBezTo>
                    <a:pt x="357" y="277"/>
                    <a:pt x="359" y="279"/>
                    <a:pt x="361" y="281"/>
                  </a:cubicBezTo>
                  <a:cubicBezTo>
                    <a:pt x="361" y="281"/>
                    <a:pt x="361" y="281"/>
                    <a:pt x="361" y="281"/>
                  </a:cubicBezTo>
                  <a:cubicBezTo>
                    <a:pt x="361" y="281"/>
                    <a:pt x="361" y="281"/>
                    <a:pt x="361" y="281"/>
                  </a:cubicBezTo>
                  <a:cubicBezTo>
                    <a:pt x="361" y="281"/>
                    <a:pt x="361" y="281"/>
                    <a:pt x="361" y="281"/>
                  </a:cubicBezTo>
                  <a:cubicBezTo>
                    <a:pt x="361" y="281"/>
                    <a:pt x="361" y="281"/>
                    <a:pt x="361" y="281"/>
                  </a:cubicBezTo>
                  <a:cubicBezTo>
                    <a:pt x="362" y="279"/>
                    <a:pt x="364" y="277"/>
                    <a:pt x="365" y="275"/>
                  </a:cubicBezTo>
                  <a:cubicBezTo>
                    <a:pt x="365" y="281"/>
                    <a:pt x="366" y="287"/>
                    <a:pt x="366" y="293"/>
                  </a:cubicBezTo>
                  <a:cubicBezTo>
                    <a:pt x="366" y="294"/>
                    <a:pt x="367" y="295"/>
                    <a:pt x="368" y="295"/>
                  </a:cubicBezTo>
                  <a:cubicBezTo>
                    <a:pt x="372" y="295"/>
                    <a:pt x="379" y="285"/>
                    <a:pt x="383" y="282"/>
                  </a:cubicBezTo>
                  <a:cubicBezTo>
                    <a:pt x="391" y="276"/>
                    <a:pt x="393" y="266"/>
                    <a:pt x="393" y="257"/>
                  </a:cubicBezTo>
                  <a:cubicBezTo>
                    <a:pt x="394" y="257"/>
                    <a:pt x="394" y="256"/>
                    <a:pt x="394" y="256"/>
                  </a:cubicBezTo>
                  <a:cubicBezTo>
                    <a:pt x="396" y="261"/>
                    <a:pt x="400" y="268"/>
                    <a:pt x="406" y="268"/>
                  </a:cubicBezTo>
                  <a:cubicBezTo>
                    <a:pt x="407" y="268"/>
                    <a:pt x="408" y="267"/>
                    <a:pt x="408" y="266"/>
                  </a:cubicBezTo>
                  <a:cubicBezTo>
                    <a:pt x="411" y="257"/>
                    <a:pt x="412" y="247"/>
                    <a:pt x="410" y="237"/>
                  </a:cubicBezTo>
                  <a:cubicBezTo>
                    <a:pt x="417" y="241"/>
                    <a:pt x="426" y="239"/>
                    <a:pt x="432" y="234"/>
                  </a:cubicBezTo>
                  <a:cubicBezTo>
                    <a:pt x="432" y="233"/>
                    <a:pt x="432" y="232"/>
                    <a:pt x="432" y="232"/>
                  </a:cubicBezTo>
                  <a:cubicBezTo>
                    <a:pt x="425" y="228"/>
                    <a:pt x="423" y="219"/>
                    <a:pt x="418" y="213"/>
                  </a:cubicBezTo>
                  <a:cubicBezTo>
                    <a:pt x="417" y="212"/>
                    <a:pt x="415" y="210"/>
                    <a:pt x="412" y="209"/>
                  </a:cubicBezTo>
                  <a:cubicBezTo>
                    <a:pt x="414" y="209"/>
                    <a:pt x="415" y="209"/>
                    <a:pt x="417" y="209"/>
                  </a:cubicBezTo>
                  <a:cubicBezTo>
                    <a:pt x="417" y="209"/>
                    <a:pt x="417" y="209"/>
                    <a:pt x="417" y="209"/>
                  </a:cubicBezTo>
                  <a:cubicBezTo>
                    <a:pt x="418" y="209"/>
                    <a:pt x="418" y="209"/>
                    <a:pt x="418" y="209"/>
                  </a:cubicBezTo>
                  <a:cubicBezTo>
                    <a:pt x="424" y="208"/>
                    <a:pt x="429" y="207"/>
                    <a:pt x="435" y="207"/>
                  </a:cubicBezTo>
                  <a:cubicBezTo>
                    <a:pt x="436" y="207"/>
                    <a:pt x="437" y="207"/>
                    <a:pt x="438" y="207"/>
                  </a:cubicBezTo>
                  <a:cubicBezTo>
                    <a:pt x="444" y="208"/>
                    <a:pt x="449" y="210"/>
                    <a:pt x="455" y="211"/>
                  </a:cubicBezTo>
                  <a:cubicBezTo>
                    <a:pt x="455" y="211"/>
                    <a:pt x="455" y="211"/>
                    <a:pt x="455" y="211"/>
                  </a:cubicBezTo>
                  <a:cubicBezTo>
                    <a:pt x="450" y="209"/>
                    <a:pt x="445" y="207"/>
                    <a:pt x="439" y="206"/>
                  </a:cubicBezTo>
                  <a:cubicBezTo>
                    <a:pt x="441" y="206"/>
                    <a:pt x="444" y="206"/>
                    <a:pt x="446" y="205"/>
                  </a:cubicBezTo>
                  <a:cubicBezTo>
                    <a:pt x="448" y="205"/>
                    <a:pt x="450" y="205"/>
                    <a:pt x="452" y="206"/>
                  </a:cubicBezTo>
                  <a:cubicBezTo>
                    <a:pt x="458" y="207"/>
                    <a:pt x="466" y="210"/>
                    <a:pt x="471" y="214"/>
                  </a:cubicBezTo>
                  <a:cubicBezTo>
                    <a:pt x="471" y="214"/>
                    <a:pt x="471" y="214"/>
                    <a:pt x="471" y="214"/>
                  </a:cubicBezTo>
                  <a:cubicBezTo>
                    <a:pt x="467" y="210"/>
                    <a:pt x="461" y="208"/>
                    <a:pt x="456" y="205"/>
                  </a:cubicBezTo>
                  <a:cubicBezTo>
                    <a:pt x="454" y="205"/>
                    <a:pt x="453" y="205"/>
                    <a:pt x="452" y="204"/>
                  </a:cubicBezTo>
                  <a:cubicBezTo>
                    <a:pt x="453" y="204"/>
                    <a:pt x="453" y="204"/>
                    <a:pt x="454" y="204"/>
                  </a:cubicBezTo>
                  <a:cubicBezTo>
                    <a:pt x="460" y="204"/>
                    <a:pt x="465" y="203"/>
                    <a:pt x="470" y="207"/>
                  </a:cubicBezTo>
                  <a:cubicBezTo>
                    <a:pt x="477" y="210"/>
                    <a:pt x="485" y="216"/>
                    <a:pt x="487" y="224"/>
                  </a:cubicBezTo>
                  <a:cubicBezTo>
                    <a:pt x="487" y="224"/>
                    <a:pt x="487" y="224"/>
                    <a:pt x="487" y="224"/>
                  </a:cubicBezTo>
                  <a:cubicBezTo>
                    <a:pt x="486" y="216"/>
                    <a:pt x="481" y="211"/>
                    <a:pt x="474" y="207"/>
                  </a:cubicBezTo>
                  <a:cubicBezTo>
                    <a:pt x="471" y="205"/>
                    <a:pt x="467" y="203"/>
                    <a:pt x="464" y="202"/>
                  </a:cubicBezTo>
                  <a:cubicBezTo>
                    <a:pt x="466" y="202"/>
                    <a:pt x="469" y="201"/>
                    <a:pt x="472" y="201"/>
                  </a:cubicBezTo>
                  <a:cubicBezTo>
                    <a:pt x="477" y="203"/>
                    <a:pt x="482" y="205"/>
                    <a:pt x="487" y="210"/>
                  </a:cubicBezTo>
                  <a:cubicBezTo>
                    <a:pt x="498" y="219"/>
                    <a:pt x="497" y="236"/>
                    <a:pt x="489" y="247"/>
                  </a:cubicBezTo>
                  <a:cubicBezTo>
                    <a:pt x="487" y="249"/>
                    <a:pt x="472" y="258"/>
                    <a:pt x="471" y="255"/>
                  </a:cubicBezTo>
                  <a:cubicBezTo>
                    <a:pt x="477" y="251"/>
                    <a:pt x="480" y="245"/>
                    <a:pt x="480" y="237"/>
                  </a:cubicBezTo>
                  <a:cubicBezTo>
                    <a:pt x="480" y="237"/>
                    <a:pt x="480" y="237"/>
                    <a:pt x="480" y="237"/>
                  </a:cubicBezTo>
                  <a:cubicBezTo>
                    <a:pt x="479" y="241"/>
                    <a:pt x="479" y="245"/>
                    <a:pt x="476" y="249"/>
                  </a:cubicBezTo>
                  <a:cubicBezTo>
                    <a:pt x="475" y="250"/>
                    <a:pt x="474" y="251"/>
                    <a:pt x="473" y="253"/>
                  </a:cubicBezTo>
                  <a:cubicBezTo>
                    <a:pt x="477" y="248"/>
                    <a:pt x="478" y="240"/>
                    <a:pt x="476" y="234"/>
                  </a:cubicBezTo>
                  <a:cubicBezTo>
                    <a:pt x="476" y="234"/>
                    <a:pt x="476" y="234"/>
                    <a:pt x="476" y="234"/>
                  </a:cubicBezTo>
                  <a:cubicBezTo>
                    <a:pt x="477" y="238"/>
                    <a:pt x="478" y="242"/>
                    <a:pt x="476" y="246"/>
                  </a:cubicBezTo>
                  <a:cubicBezTo>
                    <a:pt x="475" y="248"/>
                    <a:pt x="474" y="250"/>
                    <a:pt x="472" y="251"/>
                  </a:cubicBezTo>
                  <a:cubicBezTo>
                    <a:pt x="475" y="247"/>
                    <a:pt x="474" y="242"/>
                    <a:pt x="474" y="238"/>
                  </a:cubicBezTo>
                  <a:cubicBezTo>
                    <a:pt x="472" y="214"/>
                    <a:pt x="440" y="214"/>
                    <a:pt x="425" y="224"/>
                  </a:cubicBezTo>
                  <a:cubicBezTo>
                    <a:pt x="425" y="224"/>
                    <a:pt x="425" y="225"/>
                    <a:pt x="425" y="225"/>
                  </a:cubicBezTo>
                  <a:cubicBezTo>
                    <a:pt x="426" y="224"/>
                    <a:pt x="426" y="224"/>
                    <a:pt x="427" y="224"/>
                  </a:cubicBezTo>
                  <a:cubicBezTo>
                    <a:pt x="427" y="224"/>
                    <a:pt x="427" y="224"/>
                    <a:pt x="427" y="224"/>
                  </a:cubicBezTo>
                  <a:cubicBezTo>
                    <a:pt x="433" y="225"/>
                    <a:pt x="438" y="225"/>
                    <a:pt x="444" y="228"/>
                  </a:cubicBezTo>
                  <a:cubicBezTo>
                    <a:pt x="450" y="231"/>
                    <a:pt x="454" y="237"/>
                    <a:pt x="455" y="243"/>
                  </a:cubicBezTo>
                  <a:cubicBezTo>
                    <a:pt x="455" y="244"/>
                    <a:pt x="456" y="244"/>
                    <a:pt x="456" y="244"/>
                  </a:cubicBezTo>
                  <a:cubicBezTo>
                    <a:pt x="461" y="242"/>
                    <a:pt x="464" y="236"/>
                    <a:pt x="464" y="230"/>
                  </a:cubicBezTo>
                  <a:cubicBezTo>
                    <a:pt x="471" y="237"/>
                    <a:pt x="473" y="248"/>
                    <a:pt x="465" y="256"/>
                  </a:cubicBezTo>
                  <a:cubicBezTo>
                    <a:pt x="464" y="256"/>
                    <a:pt x="464" y="258"/>
                    <a:pt x="465" y="258"/>
                  </a:cubicBezTo>
                  <a:cubicBezTo>
                    <a:pt x="492" y="262"/>
                    <a:pt x="503" y="237"/>
                    <a:pt x="498" y="218"/>
                  </a:cubicBezTo>
                  <a:cubicBezTo>
                    <a:pt x="503" y="216"/>
                    <a:pt x="507" y="211"/>
                    <a:pt x="510" y="206"/>
                  </a:cubicBezTo>
                  <a:cubicBezTo>
                    <a:pt x="511" y="206"/>
                    <a:pt x="513" y="205"/>
                    <a:pt x="515" y="205"/>
                  </a:cubicBezTo>
                  <a:cubicBezTo>
                    <a:pt x="518" y="205"/>
                    <a:pt x="522" y="206"/>
                    <a:pt x="525" y="207"/>
                  </a:cubicBezTo>
                  <a:cubicBezTo>
                    <a:pt x="528" y="208"/>
                    <a:pt x="531" y="210"/>
                    <a:pt x="533" y="213"/>
                  </a:cubicBezTo>
                  <a:cubicBezTo>
                    <a:pt x="530" y="211"/>
                    <a:pt x="526" y="211"/>
                    <a:pt x="522" y="211"/>
                  </a:cubicBezTo>
                  <a:cubicBezTo>
                    <a:pt x="513" y="213"/>
                    <a:pt x="509" y="220"/>
                    <a:pt x="508" y="229"/>
                  </a:cubicBezTo>
                  <a:cubicBezTo>
                    <a:pt x="506" y="247"/>
                    <a:pt x="524" y="255"/>
                    <a:pt x="540" y="251"/>
                  </a:cubicBezTo>
                  <a:cubicBezTo>
                    <a:pt x="558" y="245"/>
                    <a:pt x="569" y="224"/>
                    <a:pt x="561" y="206"/>
                  </a:cubicBezTo>
                  <a:cubicBezTo>
                    <a:pt x="559" y="201"/>
                    <a:pt x="556" y="198"/>
                    <a:pt x="553" y="195"/>
                  </a:cubicBezTo>
                  <a:cubicBezTo>
                    <a:pt x="556" y="195"/>
                    <a:pt x="558" y="195"/>
                    <a:pt x="561" y="195"/>
                  </a:cubicBezTo>
                  <a:cubicBezTo>
                    <a:pt x="564" y="195"/>
                    <a:pt x="567" y="196"/>
                    <a:pt x="571" y="196"/>
                  </a:cubicBezTo>
                  <a:cubicBezTo>
                    <a:pt x="579" y="198"/>
                    <a:pt x="583" y="211"/>
                    <a:pt x="574" y="215"/>
                  </a:cubicBezTo>
                  <a:cubicBezTo>
                    <a:pt x="573" y="215"/>
                    <a:pt x="572" y="216"/>
                    <a:pt x="573" y="217"/>
                  </a:cubicBezTo>
                  <a:cubicBezTo>
                    <a:pt x="580" y="229"/>
                    <a:pt x="594" y="221"/>
                    <a:pt x="599" y="212"/>
                  </a:cubicBezTo>
                  <a:cubicBezTo>
                    <a:pt x="603" y="204"/>
                    <a:pt x="598" y="191"/>
                    <a:pt x="590" y="187"/>
                  </a:cubicBezTo>
                  <a:cubicBezTo>
                    <a:pt x="600" y="185"/>
                    <a:pt x="610" y="180"/>
                    <a:pt x="622" y="184"/>
                  </a:cubicBezTo>
                  <a:cubicBezTo>
                    <a:pt x="623" y="185"/>
                    <a:pt x="624" y="184"/>
                    <a:pt x="624" y="182"/>
                  </a:cubicBezTo>
                  <a:cubicBezTo>
                    <a:pt x="625" y="177"/>
                    <a:pt x="622" y="171"/>
                    <a:pt x="617" y="169"/>
                  </a:cubicBezTo>
                  <a:cubicBezTo>
                    <a:pt x="629" y="165"/>
                    <a:pt x="638" y="167"/>
                    <a:pt x="639" y="185"/>
                  </a:cubicBezTo>
                  <a:cubicBezTo>
                    <a:pt x="639" y="186"/>
                    <a:pt x="640" y="187"/>
                    <a:pt x="642" y="187"/>
                  </a:cubicBezTo>
                  <a:cubicBezTo>
                    <a:pt x="657" y="188"/>
                    <a:pt x="661" y="174"/>
                    <a:pt x="658" y="161"/>
                  </a:cubicBezTo>
                  <a:cubicBezTo>
                    <a:pt x="664" y="163"/>
                    <a:pt x="674" y="159"/>
                    <a:pt x="678" y="157"/>
                  </a:cubicBezTo>
                  <a:cubicBezTo>
                    <a:pt x="680" y="157"/>
                    <a:pt x="680" y="155"/>
                    <a:pt x="679" y="153"/>
                  </a:cubicBezTo>
                  <a:cubicBezTo>
                    <a:pt x="676" y="150"/>
                    <a:pt x="673" y="147"/>
                    <a:pt x="670" y="144"/>
                  </a:cubicBezTo>
                  <a:cubicBezTo>
                    <a:pt x="669" y="143"/>
                    <a:pt x="668" y="142"/>
                    <a:pt x="666" y="142"/>
                  </a:cubicBezTo>
                  <a:cubicBezTo>
                    <a:pt x="673" y="139"/>
                    <a:pt x="679" y="134"/>
                    <a:pt x="685" y="130"/>
                  </a:cubicBezTo>
                  <a:cubicBezTo>
                    <a:pt x="687" y="129"/>
                    <a:pt x="687" y="125"/>
                    <a:pt x="684" y="125"/>
                  </a:cubicBezTo>
                  <a:cubicBezTo>
                    <a:pt x="682" y="124"/>
                    <a:pt x="679" y="123"/>
                    <a:pt x="677" y="122"/>
                  </a:cubicBezTo>
                  <a:cubicBezTo>
                    <a:pt x="680" y="119"/>
                    <a:pt x="682" y="115"/>
                    <a:pt x="685" y="112"/>
                  </a:cubicBezTo>
                  <a:cubicBezTo>
                    <a:pt x="689" y="105"/>
                    <a:pt x="693" y="99"/>
                    <a:pt x="697" y="93"/>
                  </a:cubicBezTo>
                  <a:cubicBezTo>
                    <a:pt x="699" y="92"/>
                    <a:pt x="698" y="90"/>
                    <a:pt x="696" y="90"/>
                  </a:cubicBezTo>
                  <a:close/>
                  <a:moveTo>
                    <a:pt x="172" y="179"/>
                  </a:moveTo>
                  <a:cubicBezTo>
                    <a:pt x="172" y="180"/>
                    <a:pt x="173" y="180"/>
                    <a:pt x="174" y="180"/>
                  </a:cubicBezTo>
                  <a:cubicBezTo>
                    <a:pt x="173" y="181"/>
                    <a:pt x="174" y="183"/>
                    <a:pt x="175" y="184"/>
                  </a:cubicBezTo>
                  <a:cubicBezTo>
                    <a:pt x="175" y="184"/>
                    <a:pt x="175" y="184"/>
                    <a:pt x="175" y="184"/>
                  </a:cubicBezTo>
                  <a:cubicBezTo>
                    <a:pt x="174" y="182"/>
                    <a:pt x="174" y="181"/>
                    <a:pt x="174" y="180"/>
                  </a:cubicBezTo>
                  <a:cubicBezTo>
                    <a:pt x="175" y="181"/>
                    <a:pt x="175" y="181"/>
                    <a:pt x="176" y="181"/>
                  </a:cubicBezTo>
                  <a:cubicBezTo>
                    <a:pt x="176" y="182"/>
                    <a:pt x="176" y="182"/>
                    <a:pt x="176" y="183"/>
                  </a:cubicBezTo>
                  <a:cubicBezTo>
                    <a:pt x="176" y="183"/>
                    <a:pt x="177" y="183"/>
                    <a:pt x="177" y="183"/>
                  </a:cubicBezTo>
                  <a:cubicBezTo>
                    <a:pt x="177" y="182"/>
                    <a:pt x="177" y="182"/>
                    <a:pt x="177" y="181"/>
                  </a:cubicBezTo>
                  <a:cubicBezTo>
                    <a:pt x="180" y="182"/>
                    <a:pt x="184" y="184"/>
                    <a:pt x="188" y="185"/>
                  </a:cubicBezTo>
                  <a:cubicBezTo>
                    <a:pt x="184" y="186"/>
                    <a:pt x="181" y="187"/>
                    <a:pt x="178" y="188"/>
                  </a:cubicBezTo>
                  <a:cubicBezTo>
                    <a:pt x="174" y="188"/>
                    <a:pt x="171" y="184"/>
                    <a:pt x="172" y="180"/>
                  </a:cubicBezTo>
                  <a:cubicBezTo>
                    <a:pt x="172" y="180"/>
                    <a:pt x="172" y="180"/>
                    <a:pt x="172" y="179"/>
                  </a:cubicBezTo>
                  <a:close/>
                  <a:moveTo>
                    <a:pt x="38" y="106"/>
                  </a:moveTo>
                  <a:cubicBezTo>
                    <a:pt x="35" y="102"/>
                    <a:pt x="33" y="98"/>
                    <a:pt x="30" y="95"/>
                  </a:cubicBezTo>
                  <a:cubicBezTo>
                    <a:pt x="33" y="95"/>
                    <a:pt x="37" y="96"/>
                    <a:pt x="41" y="96"/>
                  </a:cubicBezTo>
                  <a:cubicBezTo>
                    <a:pt x="47" y="103"/>
                    <a:pt x="54" y="109"/>
                    <a:pt x="61" y="116"/>
                  </a:cubicBezTo>
                  <a:cubicBezTo>
                    <a:pt x="60" y="116"/>
                    <a:pt x="59" y="116"/>
                    <a:pt x="59" y="116"/>
                  </a:cubicBezTo>
                  <a:cubicBezTo>
                    <a:pt x="58" y="116"/>
                    <a:pt x="57" y="116"/>
                    <a:pt x="56" y="116"/>
                  </a:cubicBezTo>
                  <a:cubicBezTo>
                    <a:pt x="54" y="114"/>
                    <a:pt x="52" y="113"/>
                    <a:pt x="50" y="111"/>
                  </a:cubicBezTo>
                  <a:cubicBezTo>
                    <a:pt x="47" y="109"/>
                    <a:pt x="45" y="107"/>
                    <a:pt x="43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5" y="109"/>
                    <a:pt x="50" y="114"/>
                    <a:pt x="55" y="116"/>
                  </a:cubicBezTo>
                  <a:cubicBezTo>
                    <a:pt x="54" y="117"/>
                    <a:pt x="53" y="117"/>
                    <a:pt x="52" y="118"/>
                  </a:cubicBezTo>
                  <a:cubicBezTo>
                    <a:pt x="50" y="116"/>
                    <a:pt x="47" y="115"/>
                    <a:pt x="45" y="112"/>
                  </a:cubicBezTo>
                  <a:cubicBezTo>
                    <a:pt x="42" y="109"/>
                    <a:pt x="41" y="106"/>
                    <a:pt x="39" y="102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39" y="102"/>
                    <a:pt x="39" y="101"/>
                    <a:pt x="39" y="101"/>
                  </a:cubicBezTo>
                  <a:cubicBezTo>
                    <a:pt x="39" y="101"/>
                    <a:pt x="38" y="101"/>
                    <a:pt x="38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40" y="105"/>
                    <a:pt x="42" y="110"/>
                    <a:pt x="44" y="113"/>
                  </a:cubicBezTo>
                  <a:cubicBezTo>
                    <a:pt x="46" y="115"/>
                    <a:pt x="49" y="116"/>
                    <a:pt x="51" y="118"/>
                  </a:cubicBezTo>
                  <a:cubicBezTo>
                    <a:pt x="49" y="119"/>
                    <a:pt x="48" y="120"/>
                    <a:pt x="46" y="121"/>
                  </a:cubicBezTo>
                  <a:cubicBezTo>
                    <a:pt x="44" y="116"/>
                    <a:pt x="40" y="111"/>
                    <a:pt x="38" y="106"/>
                  </a:cubicBezTo>
                  <a:close/>
                  <a:moveTo>
                    <a:pt x="43" y="128"/>
                  </a:moveTo>
                  <a:cubicBezTo>
                    <a:pt x="48" y="125"/>
                    <a:pt x="53" y="121"/>
                    <a:pt x="59" y="121"/>
                  </a:cubicBezTo>
                  <a:cubicBezTo>
                    <a:pt x="62" y="122"/>
                    <a:pt x="65" y="123"/>
                    <a:pt x="67" y="123"/>
                  </a:cubicBezTo>
                  <a:cubicBezTo>
                    <a:pt x="62" y="123"/>
                    <a:pt x="56" y="125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9" y="124"/>
                    <a:pt x="66" y="125"/>
                    <a:pt x="73" y="126"/>
                  </a:cubicBezTo>
                  <a:cubicBezTo>
                    <a:pt x="73" y="126"/>
                    <a:pt x="74" y="127"/>
                    <a:pt x="74" y="127"/>
                  </a:cubicBezTo>
                  <a:cubicBezTo>
                    <a:pt x="70" y="126"/>
                    <a:pt x="65" y="126"/>
                    <a:pt x="62" y="127"/>
                  </a:cubicBezTo>
                  <a:cubicBezTo>
                    <a:pt x="62" y="128"/>
                    <a:pt x="62" y="128"/>
                    <a:pt x="62" y="128"/>
                  </a:cubicBezTo>
                  <a:cubicBezTo>
                    <a:pt x="67" y="127"/>
                    <a:pt x="72" y="128"/>
                    <a:pt x="77" y="129"/>
                  </a:cubicBezTo>
                  <a:cubicBezTo>
                    <a:pt x="79" y="131"/>
                    <a:pt x="82" y="133"/>
                    <a:pt x="84" y="134"/>
                  </a:cubicBezTo>
                  <a:cubicBezTo>
                    <a:pt x="82" y="135"/>
                    <a:pt x="80" y="136"/>
                    <a:pt x="78" y="137"/>
                  </a:cubicBezTo>
                  <a:cubicBezTo>
                    <a:pt x="72" y="137"/>
                    <a:pt x="66" y="140"/>
                    <a:pt x="60" y="138"/>
                  </a:cubicBezTo>
                  <a:cubicBezTo>
                    <a:pt x="54" y="136"/>
                    <a:pt x="49" y="132"/>
                    <a:pt x="43" y="128"/>
                  </a:cubicBezTo>
                  <a:close/>
                  <a:moveTo>
                    <a:pt x="64" y="157"/>
                  </a:moveTo>
                  <a:cubicBezTo>
                    <a:pt x="63" y="157"/>
                    <a:pt x="62" y="157"/>
                    <a:pt x="61" y="157"/>
                  </a:cubicBezTo>
                  <a:cubicBezTo>
                    <a:pt x="58" y="157"/>
                    <a:pt x="56" y="157"/>
                    <a:pt x="55" y="157"/>
                  </a:cubicBezTo>
                  <a:cubicBezTo>
                    <a:pt x="52" y="156"/>
                    <a:pt x="50" y="155"/>
                    <a:pt x="48" y="154"/>
                  </a:cubicBezTo>
                  <a:cubicBezTo>
                    <a:pt x="51" y="150"/>
                    <a:pt x="55" y="146"/>
                    <a:pt x="59" y="143"/>
                  </a:cubicBezTo>
                  <a:cubicBezTo>
                    <a:pt x="60" y="144"/>
                    <a:pt x="61" y="144"/>
                    <a:pt x="61" y="144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58" y="146"/>
                    <a:pt x="56" y="150"/>
                    <a:pt x="54" y="152"/>
                  </a:cubicBezTo>
                  <a:cubicBezTo>
                    <a:pt x="54" y="152"/>
                    <a:pt x="54" y="152"/>
                    <a:pt x="54" y="152"/>
                  </a:cubicBezTo>
                  <a:cubicBezTo>
                    <a:pt x="58" y="149"/>
                    <a:pt x="60" y="146"/>
                    <a:pt x="64" y="144"/>
                  </a:cubicBezTo>
                  <a:cubicBezTo>
                    <a:pt x="65" y="144"/>
                    <a:pt x="66" y="144"/>
                    <a:pt x="66" y="144"/>
                  </a:cubicBezTo>
                  <a:cubicBezTo>
                    <a:pt x="64" y="146"/>
                    <a:pt x="63" y="147"/>
                    <a:pt x="61" y="149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64" y="147"/>
                    <a:pt x="67" y="145"/>
                    <a:pt x="71" y="144"/>
                  </a:cubicBezTo>
                  <a:cubicBezTo>
                    <a:pt x="71" y="144"/>
                    <a:pt x="71" y="144"/>
                    <a:pt x="71" y="144"/>
                  </a:cubicBezTo>
                  <a:cubicBezTo>
                    <a:pt x="68" y="148"/>
                    <a:pt x="65" y="152"/>
                    <a:pt x="64" y="157"/>
                  </a:cubicBezTo>
                  <a:close/>
                  <a:moveTo>
                    <a:pt x="102" y="180"/>
                  </a:moveTo>
                  <a:cubicBezTo>
                    <a:pt x="103" y="175"/>
                    <a:pt x="107" y="174"/>
                    <a:pt x="111" y="172"/>
                  </a:cubicBezTo>
                  <a:cubicBezTo>
                    <a:pt x="111" y="172"/>
                    <a:pt x="112" y="172"/>
                    <a:pt x="112" y="172"/>
                  </a:cubicBezTo>
                  <a:cubicBezTo>
                    <a:pt x="110" y="172"/>
                    <a:pt x="109" y="173"/>
                    <a:pt x="108" y="174"/>
                  </a:cubicBezTo>
                  <a:cubicBezTo>
                    <a:pt x="108" y="174"/>
                    <a:pt x="109" y="174"/>
                    <a:pt x="109" y="174"/>
                  </a:cubicBezTo>
                  <a:cubicBezTo>
                    <a:pt x="110" y="173"/>
                    <a:pt x="111" y="173"/>
                    <a:pt x="113" y="173"/>
                  </a:cubicBezTo>
                  <a:cubicBezTo>
                    <a:pt x="117" y="175"/>
                    <a:pt x="122" y="178"/>
                    <a:pt x="126" y="180"/>
                  </a:cubicBezTo>
                  <a:cubicBezTo>
                    <a:pt x="118" y="178"/>
                    <a:pt x="109" y="177"/>
                    <a:pt x="102" y="180"/>
                  </a:cubicBezTo>
                  <a:close/>
                  <a:moveTo>
                    <a:pt x="143" y="198"/>
                  </a:moveTo>
                  <a:cubicBezTo>
                    <a:pt x="140" y="201"/>
                    <a:pt x="138" y="208"/>
                    <a:pt x="141" y="212"/>
                  </a:cubicBezTo>
                  <a:cubicBezTo>
                    <a:pt x="143" y="215"/>
                    <a:pt x="149" y="219"/>
                    <a:pt x="141" y="220"/>
                  </a:cubicBezTo>
                  <a:cubicBezTo>
                    <a:pt x="136" y="221"/>
                    <a:pt x="130" y="217"/>
                    <a:pt x="128" y="213"/>
                  </a:cubicBezTo>
                  <a:cubicBezTo>
                    <a:pt x="126" y="211"/>
                    <a:pt x="126" y="209"/>
                    <a:pt x="126" y="207"/>
                  </a:cubicBezTo>
                  <a:cubicBezTo>
                    <a:pt x="124" y="206"/>
                    <a:pt x="123" y="202"/>
                    <a:pt x="126" y="201"/>
                  </a:cubicBezTo>
                  <a:cubicBezTo>
                    <a:pt x="127" y="197"/>
                    <a:pt x="131" y="193"/>
                    <a:pt x="135" y="191"/>
                  </a:cubicBezTo>
                  <a:cubicBezTo>
                    <a:pt x="134" y="193"/>
                    <a:pt x="132" y="195"/>
                    <a:pt x="131" y="197"/>
                  </a:cubicBezTo>
                  <a:cubicBezTo>
                    <a:pt x="132" y="197"/>
                    <a:pt x="132" y="197"/>
                    <a:pt x="133" y="198"/>
                  </a:cubicBezTo>
                  <a:cubicBezTo>
                    <a:pt x="134" y="194"/>
                    <a:pt x="137" y="191"/>
                    <a:pt x="141" y="190"/>
                  </a:cubicBezTo>
                  <a:cubicBezTo>
                    <a:pt x="138" y="192"/>
                    <a:pt x="136" y="195"/>
                    <a:pt x="134" y="199"/>
                  </a:cubicBezTo>
                  <a:cubicBezTo>
                    <a:pt x="134" y="199"/>
                    <a:pt x="134" y="199"/>
                    <a:pt x="135" y="199"/>
                  </a:cubicBezTo>
                  <a:cubicBezTo>
                    <a:pt x="136" y="197"/>
                    <a:pt x="137" y="195"/>
                    <a:pt x="139" y="193"/>
                  </a:cubicBezTo>
                  <a:cubicBezTo>
                    <a:pt x="140" y="192"/>
                    <a:pt x="142" y="191"/>
                    <a:pt x="144" y="190"/>
                  </a:cubicBezTo>
                  <a:cubicBezTo>
                    <a:pt x="146" y="191"/>
                    <a:pt x="148" y="192"/>
                    <a:pt x="150" y="193"/>
                  </a:cubicBezTo>
                  <a:cubicBezTo>
                    <a:pt x="147" y="194"/>
                    <a:pt x="145" y="195"/>
                    <a:pt x="143" y="198"/>
                  </a:cubicBezTo>
                  <a:close/>
                  <a:moveTo>
                    <a:pt x="110" y="164"/>
                  </a:moveTo>
                  <a:cubicBezTo>
                    <a:pt x="101" y="159"/>
                    <a:pt x="89" y="159"/>
                    <a:pt x="81" y="166"/>
                  </a:cubicBezTo>
                  <a:cubicBezTo>
                    <a:pt x="78" y="168"/>
                    <a:pt x="78" y="173"/>
                    <a:pt x="78" y="177"/>
                  </a:cubicBezTo>
                  <a:cubicBezTo>
                    <a:pt x="77" y="189"/>
                    <a:pt x="67" y="176"/>
                    <a:pt x="67" y="170"/>
                  </a:cubicBezTo>
                  <a:cubicBezTo>
                    <a:pt x="67" y="153"/>
                    <a:pt x="76" y="144"/>
                    <a:pt x="91" y="139"/>
                  </a:cubicBezTo>
                  <a:cubicBezTo>
                    <a:pt x="93" y="141"/>
                    <a:pt x="96" y="142"/>
                    <a:pt x="99" y="144"/>
                  </a:cubicBezTo>
                  <a:cubicBezTo>
                    <a:pt x="94" y="144"/>
                    <a:pt x="88" y="146"/>
                    <a:pt x="84" y="147"/>
                  </a:cubicBezTo>
                  <a:cubicBezTo>
                    <a:pt x="78" y="150"/>
                    <a:pt x="73" y="155"/>
                    <a:pt x="72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4" y="155"/>
                    <a:pt x="81" y="149"/>
                    <a:pt x="88" y="148"/>
                  </a:cubicBezTo>
                  <a:cubicBezTo>
                    <a:pt x="93" y="146"/>
                    <a:pt x="98" y="146"/>
                    <a:pt x="103" y="146"/>
                  </a:cubicBezTo>
                  <a:cubicBezTo>
                    <a:pt x="104" y="147"/>
                    <a:pt x="104" y="147"/>
                    <a:pt x="105" y="148"/>
                  </a:cubicBezTo>
                  <a:cubicBezTo>
                    <a:pt x="96" y="146"/>
                    <a:pt x="85" y="150"/>
                    <a:pt x="80" y="156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89" y="148"/>
                    <a:pt x="101" y="147"/>
                    <a:pt x="111" y="151"/>
                  </a:cubicBezTo>
                  <a:cubicBezTo>
                    <a:pt x="111" y="152"/>
                    <a:pt x="112" y="152"/>
                    <a:pt x="113" y="152"/>
                  </a:cubicBezTo>
                  <a:cubicBezTo>
                    <a:pt x="109" y="152"/>
                    <a:pt x="105" y="152"/>
                    <a:pt x="102" y="152"/>
                  </a:cubicBezTo>
                  <a:cubicBezTo>
                    <a:pt x="102" y="152"/>
                    <a:pt x="102" y="153"/>
                    <a:pt x="102" y="153"/>
                  </a:cubicBezTo>
                  <a:cubicBezTo>
                    <a:pt x="107" y="152"/>
                    <a:pt x="112" y="153"/>
                    <a:pt x="116" y="154"/>
                  </a:cubicBezTo>
                  <a:cubicBezTo>
                    <a:pt x="130" y="162"/>
                    <a:pt x="144" y="169"/>
                    <a:pt x="159" y="175"/>
                  </a:cubicBezTo>
                  <a:cubicBezTo>
                    <a:pt x="157" y="178"/>
                    <a:pt x="158" y="184"/>
                    <a:pt x="160" y="187"/>
                  </a:cubicBezTo>
                  <a:cubicBezTo>
                    <a:pt x="149" y="182"/>
                    <a:pt x="138" y="176"/>
                    <a:pt x="128" y="169"/>
                  </a:cubicBezTo>
                  <a:cubicBezTo>
                    <a:pt x="128" y="169"/>
                    <a:pt x="128" y="169"/>
                    <a:pt x="128" y="169"/>
                  </a:cubicBezTo>
                  <a:cubicBezTo>
                    <a:pt x="138" y="177"/>
                    <a:pt x="149" y="183"/>
                    <a:pt x="160" y="188"/>
                  </a:cubicBezTo>
                  <a:cubicBezTo>
                    <a:pt x="161" y="189"/>
                    <a:pt x="162" y="190"/>
                    <a:pt x="163" y="191"/>
                  </a:cubicBezTo>
                  <a:cubicBezTo>
                    <a:pt x="143" y="185"/>
                    <a:pt x="129" y="173"/>
                    <a:pt x="110" y="164"/>
                  </a:cubicBezTo>
                  <a:close/>
                  <a:moveTo>
                    <a:pt x="163" y="184"/>
                  </a:moveTo>
                  <a:cubicBezTo>
                    <a:pt x="162" y="182"/>
                    <a:pt x="162" y="180"/>
                    <a:pt x="162" y="178"/>
                  </a:cubicBezTo>
                  <a:cubicBezTo>
                    <a:pt x="162" y="177"/>
                    <a:pt x="162" y="176"/>
                    <a:pt x="163" y="176"/>
                  </a:cubicBezTo>
                  <a:cubicBezTo>
                    <a:pt x="163" y="176"/>
                    <a:pt x="164" y="176"/>
                    <a:pt x="164" y="177"/>
                  </a:cubicBezTo>
                  <a:cubicBezTo>
                    <a:pt x="163" y="180"/>
                    <a:pt x="162" y="184"/>
                    <a:pt x="165" y="187"/>
                  </a:cubicBezTo>
                  <a:cubicBezTo>
                    <a:pt x="165" y="187"/>
                    <a:pt x="166" y="187"/>
                    <a:pt x="166" y="187"/>
                  </a:cubicBezTo>
                  <a:cubicBezTo>
                    <a:pt x="163" y="183"/>
                    <a:pt x="165" y="180"/>
                    <a:pt x="165" y="177"/>
                  </a:cubicBezTo>
                  <a:cubicBezTo>
                    <a:pt x="166" y="177"/>
                    <a:pt x="167" y="178"/>
                    <a:pt x="168" y="178"/>
                  </a:cubicBezTo>
                  <a:cubicBezTo>
                    <a:pt x="167" y="182"/>
                    <a:pt x="170" y="188"/>
                    <a:pt x="174" y="190"/>
                  </a:cubicBezTo>
                  <a:cubicBezTo>
                    <a:pt x="173" y="191"/>
                    <a:pt x="173" y="191"/>
                    <a:pt x="172" y="192"/>
                  </a:cubicBezTo>
                  <a:cubicBezTo>
                    <a:pt x="168" y="191"/>
                    <a:pt x="164" y="189"/>
                    <a:pt x="163" y="184"/>
                  </a:cubicBezTo>
                  <a:close/>
                  <a:moveTo>
                    <a:pt x="211" y="195"/>
                  </a:moveTo>
                  <a:cubicBezTo>
                    <a:pt x="202" y="195"/>
                    <a:pt x="191" y="197"/>
                    <a:pt x="184" y="202"/>
                  </a:cubicBezTo>
                  <a:cubicBezTo>
                    <a:pt x="184" y="202"/>
                    <a:pt x="184" y="202"/>
                    <a:pt x="184" y="202"/>
                  </a:cubicBezTo>
                  <a:cubicBezTo>
                    <a:pt x="189" y="199"/>
                    <a:pt x="195" y="198"/>
                    <a:pt x="201" y="198"/>
                  </a:cubicBezTo>
                  <a:cubicBezTo>
                    <a:pt x="204" y="197"/>
                    <a:pt x="208" y="197"/>
                    <a:pt x="211" y="196"/>
                  </a:cubicBezTo>
                  <a:cubicBezTo>
                    <a:pt x="210" y="198"/>
                    <a:pt x="210" y="199"/>
                    <a:pt x="210" y="200"/>
                  </a:cubicBezTo>
                  <a:cubicBezTo>
                    <a:pt x="205" y="199"/>
                    <a:pt x="197" y="201"/>
                    <a:pt x="194" y="203"/>
                  </a:cubicBezTo>
                  <a:cubicBezTo>
                    <a:pt x="188" y="207"/>
                    <a:pt x="182" y="213"/>
                    <a:pt x="183" y="221"/>
                  </a:cubicBezTo>
                  <a:cubicBezTo>
                    <a:pt x="183" y="221"/>
                    <a:pt x="183" y="221"/>
                    <a:pt x="183" y="221"/>
                  </a:cubicBezTo>
                  <a:cubicBezTo>
                    <a:pt x="183" y="221"/>
                    <a:pt x="183" y="221"/>
                    <a:pt x="183" y="222"/>
                  </a:cubicBezTo>
                  <a:cubicBezTo>
                    <a:pt x="182" y="222"/>
                    <a:pt x="184" y="223"/>
                    <a:pt x="184" y="222"/>
                  </a:cubicBezTo>
                  <a:cubicBezTo>
                    <a:pt x="191" y="210"/>
                    <a:pt x="208" y="216"/>
                    <a:pt x="208" y="229"/>
                  </a:cubicBezTo>
                  <a:cubicBezTo>
                    <a:pt x="208" y="234"/>
                    <a:pt x="207" y="241"/>
                    <a:pt x="201" y="244"/>
                  </a:cubicBezTo>
                  <a:cubicBezTo>
                    <a:pt x="192" y="249"/>
                    <a:pt x="179" y="246"/>
                    <a:pt x="172" y="238"/>
                  </a:cubicBezTo>
                  <a:cubicBezTo>
                    <a:pt x="161" y="227"/>
                    <a:pt x="161" y="205"/>
                    <a:pt x="176" y="196"/>
                  </a:cubicBezTo>
                  <a:cubicBezTo>
                    <a:pt x="182" y="192"/>
                    <a:pt x="191" y="191"/>
                    <a:pt x="199" y="192"/>
                  </a:cubicBezTo>
                  <a:cubicBezTo>
                    <a:pt x="188" y="193"/>
                    <a:pt x="178" y="199"/>
                    <a:pt x="172" y="208"/>
                  </a:cubicBezTo>
                  <a:cubicBezTo>
                    <a:pt x="172" y="208"/>
                    <a:pt x="172" y="208"/>
                    <a:pt x="172" y="208"/>
                  </a:cubicBezTo>
                  <a:cubicBezTo>
                    <a:pt x="177" y="202"/>
                    <a:pt x="184" y="197"/>
                    <a:pt x="192" y="195"/>
                  </a:cubicBezTo>
                  <a:cubicBezTo>
                    <a:pt x="199" y="194"/>
                    <a:pt x="205" y="194"/>
                    <a:pt x="211" y="194"/>
                  </a:cubicBezTo>
                  <a:cubicBezTo>
                    <a:pt x="211" y="194"/>
                    <a:pt x="211" y="195"/>
                    <a:pt x="211" y="195"/>
                  </a:cubicBezTo>
                  <a:close/>
                  <a:moveTo>
                    <a:pt x="262" y="226"/>
                  </a:moveTo>
                  <a:cubicBezTo>
                    <a:pt x="262" y="226"/>
                    <a:pt x="263" y="226"/>
                    <a:pt x="263" y="225"/>
                  </a:cubicBezTo>
                  <a:cubicBezTo>
                    <a:pt x="264" y="225"/>
                    <a:pt x="265" y="225"/>
                    <a:pt x="266" y="224"/>
                  </a:cubicBezTo>
                  <a:cubicBezTo>
                    <a:pt x="264" y="227"/>
                    <a:pt x="263" y="230"/>
                    <a:pt x="264" y="233"/>
                  </a:cubicBezTo>
                  <a:cubicBezTo>
                    <a:pt x="264" y="233"/>
                    <a:pt x="264" y="233"/>
                    <a:pt x="264" y="233"/>
                  </a:cubicBezTo>
                  <a:cubicBezTo>
                    <a:pt x="264" y="230"/>
                    <a:pt x="266" y="226"/>
                    <a:pt x="267" y="223"/>
                  </a:cubicBezTo>
                  <a:cubicBezTo>
                    <a:pt x="268" y="223"/>
                    <a:pt x="269" y="223"/>
                    <a:pt x="270" y="223"/>
                  </a:cubicBezTo>
                  <a:cubicBezTo>
                    <a:pt x="269" y="224"/>
                    <a:pt x="268" y="226"/>
                    <a:pt x="267" y="228"/>
                  </a:cubicBezTo>
                  <a:cubicBezTo>
                    <a:pt x="267" y="228"/>
                    <a:pt x="267" y="228"/>
                    <a:pt x="267" y="228"/>
                  </a:cubicBezTo>
                  <a:cubicBezTo>
                    <a:pt x="269" y="226"/>
                    <a:pt x="270" y="224"/>
                    <a:pt x="272" y="222"/>
                  </a:cubicBezTo>
                  <a:cubicBezTo>
                    <a:pt x="276" y="221"/>
                    <a:pt x="280" y="221"/>
                    <a:pt x="284" y="222"/>
                  </a:cubicBezTo>
                  <a:cubicBezTo>
                    <a:pt x="279" y="223"/>
                    <a:pt x="273" y="226"/>
                    <a:pt x="270" y="230"/>
                  </a:cubicBezTo>
                  <a:cubicBezTo>
                    <a:pt x="268" y="231"/>
                    <a:pt x="267" y="234"/>
                    <a:pt x="266" y="236"/>
                  </a:cubicBezTo>
                  <a:cubicBezTo>
                    <a:pt x="265" y="238"/>
                    <a:pt x="264" y="244"/>
                    <a:pt x="262" y="239"/>
                  </a:cubicBezTo>
                  <a:cubicBezTo>
                    <a:pt x="261" y="235"/>
                    <a:pt x="261" y="230"/>
                    <a:pt x="262" y="226"/>
                  </a:cubicBezTo>
                  <a:close/>
                  <a:moveTo>
                    <a:pt x="224" y="214"/>
                  </a:moveTo>
                  <a:cubicBezTo>
                    <a:pt x="217" y="211"/>
                    <a:pt x="212" y="202"/>
                    <a:pt x="216" y="194"/>
                  </a:cubicBezTo>
                  <a:cubicBezTo>
                    <a:pt x="217" y="194"/>
                    <a:pt x="217" y="194"/>
                    <a:pt x="217" y="193"/>
                  </a:cubicBezTo>
                  <a:cubicBezTo>
                    <a:pt x="217" y="193"/>
                    <a:pt x="217" y="194"/>
                    <a:pt x="218" y="194"/>
                  </a:cubicBezTo>
                  <a:cubicBezTo>
                    <a:pt x="216" y="198"/>
                    <a:pt x="216" y="204"/>
                    <a:pt x="219" y="207"/>
                  </a:cubicBezTo>
                  <a:cubicBezTo>
                    <a:pt x="219" y="207"/>
                    <a:pt x="220" y="207"/>
                    <a:pt x="220" y="207"/>
                  </a:cubicBezTo>
                  <a:cubicBezTo>
                    <a:pt x="219" y="204"/>
                    <a:pt x="217" y="202"/>
                    <a:pt x="218" y="199"/>
                  </a:cubicBezTo>
                  <a:cubicBezTo>
                    <a:pt x="218" y="197"/>
                    <a:pt x="218" y="196"/>
                    <a:pt x="219" y="194"/>
                  </a:cubicBezTo>
                  <a:cubicBezTo>
                    <a:pt x="219" y="194"/>
                    <a:pt x="220" y="194"/>
                    <a:pt x="220" y="194"/>
                  </a:cubicBezTo>
                  <a:cubicBezTo>
                    <a:pt x="219" y="196"/>
                    <a:pt x="219" y="198"/>
                    <a:pt x="219" y="200"/>
                  </a:cubicBezTo>
                  <a:cubicBezTo>
                    <a:pt x="219" y="200"/>
                    <a:pt x="219" y="200"/>
                    <a:pt x="219" y="200"/>
                  </a:cubicBezTo>
                  <a:cubicBezTo>
                    <a:pt x="219" y="198"/>
                    <a:pt x="220" y="196"/>
                    <a:pt x="221" y="195"/>
                  </a:cubicBezTo>
                  <a:cubicBezTo>
                    <a:pt x="222" y="195"/>
                    <a:pt x="222" y="195"/>
                    <a:pt x="223" y="195"/>
                  </a:cubicBezTo>
                  <a:cubicBezTo>
                    <a:pt x="222" y="200"/>
                    <a:pt x="222" y="207"/>
                    <a:pt x="227" y="209"/>
                  </a:cubicBezTo>
                  <a:cubicBezTo>
                    <a:pt x="226" y="211"/>
                    <a:pt x="225" y="213"/>
                    <a:pt x="224" y="214"/>
                  </a:cubicBezTo>
                  <a:close/>
                  <a:moveTo>
                    <a:pt x="229" y="206"/>
                  </a:moveTo>
                  <a:cubicBezTo>
                    <a:pt x="228" y="205"/>
                    <a:pt x="227" y="204"/>
                    <a:pt x="227" y="202"/>
                  </a:cubicBezTo>
                  <a:cubicBezTo>
                    <a:pt x="227" y="200"/>
                    <a:pt x="227" y="198"/>
                    <a:pt x="228" y="196"/>
                  </a:cubicBezTo>
                  <a:cubicBezTo>
                    <a:pt x="228" y="196"/>
                    <a:pt x="228" y="196"/>
                    <a:pt x="229" y="196"/>
                  </a:cubicBezTo>
                  <a:cubicBezTo>
                    <a:pt x="228" y="198"/>
                    <a:pt x="228" y="200"/>
                    <a:pt x="228" y="201"/>
                  </a:cubicBezTo>
                  <a:cubicBezTo>
                    <a:pt x="228" y="201"/>
                    <a:pt x="228" y="201"/>
                    <a:pt x="228" y="201"/>
                  </a:cubicBezTo>
                  <a:cubicBezTo>
                    <a:pt x="229" y="200"/>
                    <a:pt x="229" y="198"/>
                    <a:pt x="230" y="197"/>
                  </a:cubicBezTo>
                  <a:cubicBezTo>
                    <a:pt x="233" y="197"/>
                    <a:pt x="235" y="198"/>
                    <a:pt x="238" y="199"/>
                  </a:cubicBezTo>
                  <a:cubicBezTo>
                    <a:pt x="234" y="200"/>
                    <a:pt x="231" y="203"/>
                    <a:pt x="229" y="206"/>
                  </a:cubicBezTo>
                  <a:close/>
                  <a:moveTo>
                    <a:pt x="375" y="225"/>
                  </a:moveTo>
                  <a:cubicBezTo>
                    <a:pt x="375" y="225"/>
                    <a:pt x="375" y="225"/>
                    <a:pt x="375" y="226"/>
                  </a:cubicBezTo>
                  <a:cubicBezTo>
                    <a:pt x="375" y="225"/>
                    <a:pt x="375" y="225"/>
                    <a:pt x="375" y="225"/>
                  </a:cubicBezTo>
                  <a:cubicBezTo>
                    <a:pt x="375" y="225"/>
                    <a:pt x="375" y="225"/>
                    <a:pt x="375" y="225"/>
                  </a:cubicBezTo>
                  <a:close/>
                  <a:moveTo>
                    <a:pt x="315" y="229"/>
                  </a:moveTo>
                  <a:cubicBezTo>
                    <a:pt x="314" y="231"/>
                    <a:pt x="313" y="233"/>
                    <a:pt x="312" y="235"/>
                  </a:cubicBezTo>
                  <a:cubicBezTo>
                    <a:pt x="308" y="235"/>
                    <a:pt x="304" y="236"/>
                    <a:pt x="300" y="234"/>
                  </a:cubicBezTo>
                  <a:cubicBezTo>
                    <a:pt x="297" y="234"/>
                    <a:pt x="295" y="233"/>
                    <a:pt x="292" y="233"/>
                  </a:cubicBezTo>
                  <a:cubicBezTo>
                    <a:pt x="297" y="230"/>
                    <a:pt x="299" y="225"/>
                    <a:pt x="302" y="221"/>
                  </a:cubicBezTo>
                  <a:cubicBezTo>
                    <a:pt x="307" y="212"/>
                    <a:pt x="314" y="212"/>
                    <a:pt x="322" y="210"/>
                  </a:cubicBezTo>
                  <a:cubicBezTo>
                    <a:pt x="324" y="210"/>
                    <a:pt x="326" y="210"/>
                    <a:pt x="327" y="210"/>
                  </a:cubicBezTo>
                  <a:cubicBezTo>
                    <a:pt x="318" y="213"/>
                    <a:pt x="309" y="218"/>
                    <a:pt x="303" y="227"/>
                  </a:cubicBezTo>
                  <a:cubicBezTo>
                    <a:pt x="303" y="227"/>
                    <a:pt x="303" y="227"/>
                    <a:pt x="304" y="227"/>
                  </a:cubicBezTo>
                  <a:cubicBezTo>
                    <a:pt x="309" y="221"/>
                    <a:pt x="315" y="216"/>
                    <a:pt x="323" y="213"/>
                  </a:cubicBezTo>
                  <a:cubicBezTo>
                    <a:pt x="325" y="213"/>
                    <a:pt x="326" y="213"/>
                    <a:pt x="328" y="212"/>
                  </a:cubicBezTo>
                  <a:cubicBezTo>
                    <a:pt x="328" y="212"/>
                    <a:pt x="327" y="212"/>
                    <a:pt x="327" y="212"/>
                  </a:cubicBezTo>
                  <a:cubicBezTo>
                    <a:pt x="322" y="214"/>
                    <a:pt x="317" y="217"/>
                    <a:pt x="314" y="222"/>
                  </a:cubicBezTo>
                  <a:cubicBezTo>
                    <a:pt x="314" y="222"/>
                    <a:pt x="314" y="222"/>
                    <a:pt x="314" y="222"/>
                  </a:cubicBezTo>
                  <a:cubicBezTo>
                    <a:pt x="318" y="217"/>
                    <a:pt x="324" y="214"/>
                    <a:pt x="331" y="213"/>
                  </a:cubicBezTo>
                  <a:cubicBezTo>
                    <a:pt x="334" y="212"/>
                    <a:pt x="338" y="212"/>
                    <a:pt x="342" y="212"/>
                  </a:cubicBezTo>
                  <a:cubicBezTo>
                    <a:pt x="331" y="215"/>
                    <a:pt x="321" y="220"/>
                    <a:pt x="315" y="229"/>
                  </a:cubicBezTo>
                  <a:close/>
                  <a:moveTo>
                    <a:pt x="328" y="251"/>
                  </a:moveTo>
                  <a:cubicBezTo>
                    <a:pt x="326" y="254"/>
                    <a:pt x="322" y="261"/>
                    <a:pt x="317" y="263"/>
                  </a:cubicBezTo>
                  <a:cubicBezTo>
                    <a:pt x="316" y="250"/>
                    <a:pt x="313" y="238"/>
                    <a:pt x="324" y="228"/>
                  </a:cubicBezTo>
                  <a:cubicBezTo>
                    <a:pt x="328" y="225"/>
                    <a:pt x="331" y="223"/>
                    <a:pt x="335" y="221"/>
                  </a:cubicBezTo>
                  <a:cubicBezTo>
                    <a:pt x="332" y="224"/>
                    <a:pt x="329" y="227"/>
                    <a:pt x="327" y="229"/>
                  </a:cubicBezTo>
                  <a:cubicBezTo>
                    <a:pt x="322" y="236"/>
                    <a:pt x="318" y="243"/>
                    <a:pt x="318" y="252"/>
                  </a:cubicBezTo>
                  <a:cubicBezTo>
                    <a:pt x="318" y="252"/>
                    <a:pt x="319" y="252"/>
                    <a:pt x="319" y="252"/>
                  </a:cubicBezTo>
                  <a:cubicBezTo>
                    <a:pt x="320" y="243"/>
                    <a:pt x="323" y="235"/>
                    <a:pt x="330" y="228"/>
                  </a:cubicBezTo>
                  <a:cubicBezTo>
                    <a:pt x="332" y="227"/>
                    <a:pt x="334" y="225"/>
                    <a:pt x="336" y="224"/>
                  </a:cubicBezTo>
                  <a:cubicBezTo>
                    <a:pt x="335" y="225"/>
                    <a:pt x="334" y="225"/>
                    <a:pt x="334" y="226"/>
                  </a:cubicBezTo>
                  <a:cubicBezTo>
                    <a:pt x="330" y="231"/>
                    <a:pt x="327" y="235"/>
                    <a:pt x="325" y="241"/>
                  </a:cubicBezTo>
                  <a:cubicBezTo>
                    <a:pt x="325" y="241"/>
                    <a:pt x="325" y="241"/>
                    <a:pt x="325" y="241"/>
                  </a:cubicBezTo>
                  <a:cubicBezTo>
                    <a:pt x="329" y="236"/>
                    <a:pt x="331" y="232"/>
                    <a:pt x="335" y="227"/>
                  </a:cubicBezTo>
                  <a:cubicBezTo>
                    <a:pt x="338" y="224"/>
                    <a:pt x="340" y="222"/>
                    <a:pt x="343" y="220"/>
                  </a:cubicBezTo>
                  <a:cubicBezTo>
                    <a:pt x="335" y="228"/>
                    <a:pt x="328" y="238"/>
                    <a:pt x="328" y="251"/>
                  </a:cubicBezTo>
                  <a:close/>
                  <a:moveTo>
                    <a:pt x="351" y="288"/>
                  </a:moveTo>
                  <a:cubicBezTo>
                    <a:pt x="349" y="286"/>
                    <a:pt x="347" y="284"/>
                    <a:pt x="345" y="282"/>
                  </a:cubicBezTo>
                  <a:cubicBezTo>
                    <a:pt x="335" y="273"/>
                    <a:pt x="330" y="257"/>
                    <a:pt x="335" y="243"/>
                  </a:cubicBezTo>
                  <a:cubicBezTo>
                    <a:pt x="336" y="240"/>
                    <a:pt x="337" y="236"/>
                    <a:pt x="339" y="234"/>
                  </a:cubicBezTo>
                  <a:cubicBezTo>
                    <a:pt x="335" y="247"/>
                    <a:pt x="336" y="263"/>
                    <a:pt x="343" y="275"/>
                  </a:cubicBezTo>
                  <a:cubicBezTo>
                    <a:pt x="343" y="276"/>
                    <a:pt x="343" y="275"/>
                    <a:pt x="343" y="275"/>
                  </a:cubicBezTo>
                  <a:cubicBezTo>
                    <a:pt x="340" y="266"/>
                    <a:pt x="337" y="257"/>
                    <a:pt x="338" y="248"/>
                  </a:cubicBezTo>
                  <a:cubicBezTo>
                    <a:pt x="339" y="244"/>
                    <a:pt x="340" y="240"/>
                    <a:pt x="341" y="236"/>
                  </a:cubicBezTo>
                  <a:cubicBezTo>
                    <a:pt x="340" y="244"/>
                    <a:pt x="340" y="252"/>
                    <a:pt x="342" y="260"/>
                  </a:cubicBezTo>
                  <a:cubicBezTo>
                    <a:pt x="342" y="260"/>
                    <a:pt x="342" y="260"/>
                    <a:pt x="342" y="260"/>
                  </a:cubicBezTo>
                  <a:cubicBezTo>
                    <a:pt x="342" y="256"/>
                    <a:pt x="342" y="252"/>
                    <a:pt x="342" y="248"/>
                  </a:cubicBezTo>
                  <a:cubicBezTo>
                    <a:pt x="343" y="257"/>
                    <a:pt x="347" y="264"/>
                    <a:pt x="353" y="272"/>
                  </a:cubicBezTo>
                  <a:cubicBezTo>
                    <a:pt x="354" y="278"/>
                    <a:pt x="355" y="292"/>
                    <a:pt x="351" y="288"/>
                  </a:cubicBezTo>
                  <a:close/>
                  <a:moveTo>
                    <a:pt x="361" y="275"/>
                  </a:moveTo>
                  <a:cubicBezTo>
                    <a:pt x="357" y="268"/>
                    <a:pt x="352" y="261"/>
                    <a:pt x="350" y="254"/>
                  </a:cubicBezTo>
                  <a:cubicBezTo>
                    <a:pt x="346" y="241"/>
                    <a:pt x="350" y="234"/>
                    <a:pt x="355" y="227"/>
                  </a:cubicBezTo>
                  <a:cubicBezTo>
                    <a:pt x="354" y="231"/>
                    <a:pt x="353" y="235"/>
                    <a:pt x="353" y="239"/>
                  </a:cubicBezTo>
                  <a:cubicBezTo>
                    <a:pt x="352" y="248"/>
                    <a:pt x="353" y="258"/>
                    <a:pt x="359" y="266"/>
                  </a:cubicBezTo>
                  <a:cubicBezTo>
                    <a:pt x="359" y="266"/>
                    <a:pt x="359" y="266"/>
                    <a:pt x="359" y="266"/>
                  </a:cubicBezTo>
                  <a:cubicBezTo>
                    <a:pt x="355" y="256"/>
                    <a:pt x="353" y="247"/>
                    <a:pt x="355" y="236"/>
                  </a:cubicBezTo>
                  <a:cubicBezTo>
                    <a:pt x="356" y="232"/>
                    <a:pt x="357" y="228"/>
                    <a:pt x="358" y="224"/>
                  </a:cubicBezTo>
                  <a:cubicBezTo>
                    <a:pt x="357" y="231"/>
                    <a:pt x="357" y="238"/>
                    <a:pt x="358" y="244"/>
                  </a:cubicBezTo>
                  <a:cubicBezTo>
                    <a:pt x="358" y="245"/>
                    <a:pt x="358" y="245"/>
                    <a:pt x="358" y="244"/>
                  </a:cubicBezTo>
                  <a:cubicBezTo>
                    <a:pt x="358" y="238"/>
                    <a:pt x="358" y="232"/>
                    <a:pt x="360" y="226"/>
                  </a:cubicBezTo>
                  <a:cubicBezTo>
                    <a:pt x="360" y="224"/>
                    <a:pt x="360" y="223"/>
                    <a:pt x="361" y="221"/>
                  </a:cubicBezTo>
                  <a:cubicBezTo>
                    <a:pt x="361" y="223"/>
                    <a:pt x="362" y="224"/>
                    <a:pt x="362" y="226"/>
                  </a:cubicBezTo>
                  <a:cubicBezTo>
                    <a:pt x="363" y="232"/>
                    <a:pt x="363" y="238"/>
                    <a:pt x="364" y="244"/>
                  </a:cubicBezTo>
                  <a:cubicBezTo>
                    <a:pt x="364" y="245"/>
                    <a:pt x="364" y="245"/>
                    <a:pt x="364" y="244"/>
                  </a:cubicBezTo>
                  <a:cubicBezTo>
                    <a:pt x="364" y="238"/>
                    <a:pt x="364" y="231"/>
                    <a:pt x="363" y="224"/>
                  </a:cubicBezTo>
                  <a:cubicBezTo>
                    <a:pt x="364" y="228"/>
                    <a:pt x="366" y="232"/>
                    <a:pt x="366" y="236"/>
                  </a:cubicBezTo>
                  <a:cubicBezTo>
                    <a:pt x="368" y="247"/>
                    <a:pt x="367" y="256"/>
                    <a:pt x="363" y="266"/>
                  </a:cubicBezTo>
                  <a:cubicBezTo>
                    <a:pt x="363" y="266"/>
                    <a:pt x="363" y="266"/>
                    <a:pt x="363" y="266"/>
                  </a:cubicBezTo>
                  <a:cubicBezTo>
                    <a:pt x="369" y="258"/>
                    <a:pt x="369" y="248"/>
                    <a:pt x="368" y="239"/>
                  </a:cubicBezTo>
                  <a:cubicBezTo>
                    <a:pt x="368" y="235"/>
                    <a:pt x="367" y="231"/>
                    <a:pt x="366" y="227"/>
                  </a:cubicBezTo>
                  <a:cubicBezTo>
                    <a:pt x="371" y="234"/>
                    <a:pt x="375" y="241"/>
                    <a:pt x="372" y="254"/>
                  </a:cubicBezTo>
                  <a:cubicBezTo>
                    <a:pt x="369" y="261"/>
                    <a:pt x="364" y="268"/>
                    <a:pt x="361" y="275"/>
                  </a:cubicBezTo>
                  <a:close/>
                  <a:moveTo>
                    <a:pt x="377" y="282"/>
                  </a:moveTo>
                  <a:cubicBezTo>
                    <a:pt x="374" y="284"/>
                    <a:pt x="372" y="286"/>
                    <a:pt x="370" y="288"/>
                  </a:cubicBezTo>
                  <a:cubicBezTo>
                    <a:pt x="366" y="292"/>
                    <a:pt x="368" y="278"/>
                    <a:pt x="369" y="272"/>
                  </a:cubicBezTo>
                  <a:cubicBezTo>
                    <a:pt x="374" y="264"/>
                    <a:pt x="379" y="257"/>
                    <a:pt x="380" y="248"/>
                  </a:cubicBezTo>
                  <a:cubicBezTo>
                    <a:pt x="380" y="252"/>
                    <a:pt x="379" y="256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81" y="252"/>
                    <a:pt x="382" y="244"/>
                    <a:pt x="380" y="236"/>
                  </a:cubicBezTo>
                  <a:cubicBezTo>
                    <a:pt x="382" y="240"/>
                    <a:pt x="383" y="244"/>
                    <a:pt x="383" y="248"/>
                  </a:cubicBezTo>
                  <a:cubicBezTo>
                    <a:pt x="384" y="257"/>
                    <a:pt x="381" y="266"/>
                    <a:pt x="378" y="275"/>
                  </a:cubicBezTo>
                  <a:cubicBezTo>
                    <a:pt x="378" y="275"/>
                    <a:pt x="378" y="276"/>
                    <a:pt x="379" y="275"/>
                  </a:cubicBezTo>
                  <a:cubicBezTo>
                    <a:pt x="385" y="263"/>
                    <a:pt x="386" y="247"/>
                    <a:pt x="382" y="234"/>
                  </a:cubicBezTo>
                  <a:cubicBezTo>
                    <a:pt x="384" y="236"/>
                    <a:pt x="386" y="240"/>
                    <a:pt x="387" y="243"/>
                  </a:cubicBezTo>
                  <a:cubicBezTo>
                    <a:pt x="391" y="257"/>
                    <a:pt x="386" y="273"/>
                    <a:pt x="377" y="282"/>
                  </a:cubicBezTo>
                  <a:close/>
                  <a:moveTo>
                    <a:pt x="404" y="263"/>
                  </a:moveTo>
                  <a:cubicBezTo>
                    <a:pt x="400" y="261"/>
                    <a:pt x="395" y="254"/>
                    <a:pt x="394" y="251"/>
                  </a:cubicBezTo>
                  <a:cubicBezTo>
                    <a:pt x="393" y="238"/>
                    <a:pt x="387" y="228"/>
                    <a:pt x="378" y="220"/>
                  </a:cubicBezTo>
                  <a:cubicBezTo>
                    <a:pt x="381" y="222"/>
                    <a:pt x="384" y="224"/>
                    <a:pt x="386" y="227"/>
                  </a:cubicBezTo>
                  <a:cubicBezTo>
                    <a:pt x="390" y="232"/>
                    <a:pt x="393" y="236"/>
                    <a:pt x="396" y="241"/>
                  </a:cubicBezTo>
                  <a:cubicBezTo>
                    <a:pt x="396" y="241"/>
                    <a:pt x="396" y="241"/>
                    <a:pt x="396" y="241"/>
                  </a:cubicBezTo>
                  <a:cubicBezTo>
                    <a:pt x="394" y="235"/>
                    <a:pt x="391" y="231"/>
                    <a:pt x="388" y="226"/>
                  </a:cubicBezTo>
                  <a:cubicBezTo>
                    <a:pt x="387" y="225"/>
                    <a:pt x="386" y="225"/>
                    <a:pt x="386" y="224"/>
                  </a:cubicBezTo>
                  <a:cubicBezTo>
                    <a:pt x="388" y="225"/>
                    <a:pt x="390" y="227"/>
                    <a:pt x="392" y="228"/>
                  </a:cubicBezTo>
                  <a:cubicBezTo>
                    <a:pt x="398" y="235"/>
                    <a:pt x="401" y="243"/>
                    <a:pt x="403" y="252"/>
                  </a:cubicBezTo>
                  <a:cubicBezTo>
                    <a:pt x="403" y="252"/>
                    <a:pt x="403" y="252"/>
                    <a:pt x="403" y="252"/>
                  </a:cubicBezTo>
                  <a:cubicBezTo>
                    <a:pt x="404" y="243"/>
                    <a:pt x="400" y="236"/>
                    <a:pt x="395" y="229"/>
                  </a:cubicBezTo>
                  <a:cubicBezTo>
                    <a:pt x="392" y="227"/>
                    <a:pt x="389" y="224"/>
                    <a:pt x="386" y="221"/>
                  </a:cubicBezTo>
                  <a:cubicBezTo>
                    <a:pt x="390" y="223"/>
                    <a:pt x="394" y="225"/>
                    <a:pt x="397" y="228"/>
                  </a:cubicBezTo>
                  <a:cubicBezTo>
                    <a:pt x="408" y="238"/>
                    <a:pt x="405" y="250"/>
                    <a:pt x="404" y="263"/>
                  </a:cubicBezTo>
                  <a:close/>
                  <a:moveTo>
                    <a:pt x="419" y="221"/>
                  </a:moveTo>
                  <a:cubicBezTo>
                    <a:pt x="422" y="225"/>
                    <a:pt x="425" y="230"/>
                    <a:pt x="429" y="233"/>
                  </a:cubicBezTo>
                  <a:cubicBezTo>
                    <a:pt x="426" y="233"/>
                    <a:pt x="424" y="234"/>
                    <a:pt x="422" y="234"/>
                  </a:cubicBezTo>
                  <a:cubicBezTo>
                    <a:pt x="418" y="236"/>
                    <a:pt x="413" y="235"/>
                    <a:pt x="409" y="235"/>
                  </a:cubicBezTo>
                  <a:cubicBezTo>
                    <a:pt x="408" y="233"/>
                    <a:pt x="407" y="231"/>
                    <a:pt x="406" y="229"/>
                  </a:cubicBezTo>
                  <a:cubicBezTo>
                    <a:pt x="400" y="220"/>
                    <a:pt x="390" y="215"/>
                    <a:pt x="380" y="212"/>
                  </a:cubicBezTo>
                  <a:cubicBezTo>
                    <a:pt x="383" y="212"/>
                    <a:pt x="387" y="212"/>
                    <a:pt x="391" y="213"/>
                  </a:cubicBezTo>
                  <a:cubicBezTo>
                    <a:pt x="397" y="214"/>
                    <a:pt x="404" y="217"/>
                    <a:pt x="408" y="222"/>
                  </a:cubicBezTo>
                  <a:cubicBezTo>
                    <a:pt x="408" y="222"/>
                    <a:pt x="408" y="222"/>
                    <a:pt x="408" y="222"/>
                  </a:cubicBezTo>
                  <a:cubicBezTo>
                    <a:pt x="405" y="217"/>
                    <a:pt x="399" y="214"/>
                    <a:pt x="394" y="212"/>
                  </a:cubicBezTo>
                  <a:cubicBezTo>
                    <a:pt x="394" y="212"/>
                    <a:pt x="394" y="212"/>
                    <a:pt x="394" y="212"/>
                  </a:cubicBezTo>
                  <a:cubicBezTo>
                    <a:pt x="395" y="213"/>
                    <a:pt x="397" y="213"/>
                    <a:pt x="398" y="213"/>
                  </a:cubicBezTo>
                  <a:cubicBezTo>
                    <a:pt x="406" y="216"/>
                    <a:pt x="412" y="221"/>
                    <a:pt x="418" y="227"/>
                  </a:cubicBezTo>
                  <a:cubicBezTo>
                    <a:pt x="418" y="227"/>
                    <a:pt x="418" y="227"/>
                    <a:pt x="418" y="227"/>
                  </a:cubicBezTo>
                  <a:cubicBezTo>
                    <a:pt x="412" y="218"/>
                    <a:pt x="404" y="213"/>
                    <a:pt x="394" y="210"/>
                  </a:cubicBezTo>
                  <a:cubicBezTo>
                    <a:pt x="396" y="210"/>
                    <a:pt x="397" y="210"/>
                    <a:pt x="399" y="210"/>
                  </a:cubicBezTo>
                  <a:cubicBezTo>
                    <a:pt x="407" y="212"/>
                    <a:pt x="414" y="212"/>
                    <a:pt x="419" y="221"/>
                  </a:cubicBezTo>
                  <a:close/>
                  <a:moveTo>
                    <a:pt x="459" y="239"/>
                  </a:moveTo>
                  <a:cubicBezTo>
                    <a:pt x="457" y="244"/>
                    <a:pt x="456" y="238"/>
                    <a:pt x="455" y="236"/>
                  </a:cubicBezTo>
                  <a:cubicBezTo>
                    <a:pt x="454" y="234"/>
                    <a:pt x="453" y="231"/>
                    <a:pt x="452" y="230"/>
                  </a:cubicBezTo>
                  <a:cubicBezTo>
                    <a:pt x="448" y="226"/>
                    <a:pt x="443" y="223"/>
                    <a:pt x="437" y="222"/>
                  </a:cubicBezTo>
                  <a:cubicBezTo>
                    <a:pt x="441" y="221"/>
                    <a:pt x="445" y="221"/>
                    <a:pt x="449" y="222"/>
                  </a:cubicBezTo>
                  <a:cubicBezTo>
                    <a:pt x="451" y="224"/>
                    <a:pt x="453" y="226"/>
                    <a:pt x="454" y="228"/>
                  </a:cubicBezTo>
                  <a:cubicBezTo>
                    <a:pt x="454" y="228"/>
                    <a:pt x="455" y="228"/>
                    <a:pt x="454" y="228"/>
                  </a:cubicBezTo>
                  <a:cubicBezTo>
                    <a:pt x="454" y="226"/>
                    <a:pt x="453" y="224"/>
                    <a:pt x="451" y="223"/>
                  </a:cubicBezTo>
                  <a:cubicBezTo>
                    <a:pt x="452" y="223"/>
                    <a:pt x="453" y="223"/>
                    <a:pt x="454" y="223"/>
                  </a:cubicBezTo>
                  <a:cubicBezTo>
                    <a:pt x="456" y="226"/>
                    <a:pt x="457" y="230"/>
                    <a:pt x="458" y="233"/>
                  </a:cubicBezTo>
                  <a:cubicBezTo>
                    <a:pt x="458" y="233"/>
                    <a:pt x="458" y="233"/>
                    <a:pt x="458" y="233"/>
                  </a:cubicBezTo>
                  <a:cubicBezTo>
                    <a:pt x="458" y="230"/>
                    <a:pt x="457" y="227"/>
                    <a:pt x="456" y="224"/>
                  </a:cubicBezTo>
                  <a:cubicBezTo>
                    <a:pt x="457" y="225"/>
                    <a:pt x="457" y="225"/>
                    <a:pt x="458" y="225"/>
                  </a:cubicBezTo>
                  <a:cubicBezTo>
                    <a:pt x="459" y="226"/>
                    <a:pt x="459" y="226"/>
                    <a:pt x="459" y="226"/>
                  </a:cubicBezTo>
                  <a:cubicBezTo>
                    <a:pt x="460" y="230"/>
                    <a:pt x="461" y="235"/>
                    <a:pt x="459" y="239"/>
                  </a:cubicBezTo>
                  <a:close/>
                  <a:moveTo>
                    <a:pt x="483" y="199"/>
                  </a:moveTo>
                  <a:cubicBezTo>
                    <a:pt x="486" y="198"/>
                    <a:pt x="489" y="197"/>
                    <a:pt x="491" y="197"/>
                  </a:cubicBezTo>
                  <a:cubicBezTo>
                    <a:pt x="492" y="198"/>
                    <a:pt x="493" y="200"/>
                    <a:pt x="493" y="201"/>
                  </a:cubicBezTo>
                  <a:cubicBezTo>
                    <a:pt x="493" y="201"/>
                    <a:pt x="493" y="201"/>
                    <a:pt x="493" y="201"/>
                  </a:cubicBezTo>
                  <a:cubicBezTo>
                    <a:pt x="493" y="200"/>
                    <a:pt x="493" y="198"/>
                    <a:pt x="492" y="196"/>
                  </a:cubicBezTo>
                  <a:cubicBezTo>
                    <a:pt x="493" y="196"/>
                    <a:pt x="493" y="196"/>
                    <a:pt x="494" y="196"/>
                  </a:cubicBezTo>
                  <a:cubicBezTo>
                    <a:pt x="494" y="198"/>
                    <a:pt x="495" y="200"/>
                    <a:pt x="495" y="202"/>
                  </a:cubicBezTo>
                  <a:cubicBezTo>
                    <a:pt x="495" y="204"/>
                    <a:pt x="494" y="205"/>
                    <a:pt x="493" y="206"/>
                  </a:cubicBezTo>
                  <a:cubicBezTo>
                    <a:pt x="490" y="203"/>
                    <a:pt x="487" y="200"/>
                    <a:pt x="483" y="199"/>
                  </a:cubicBezTo>
                  <a:close/>
                  <a:moveTo>
                    <a:pt x="497" y="214"/>
                  </a:moveTo>
                  <a:cubicBezTo>
                    <a:pt x="496" y="213"/>
                    <a:pt x="496" y="211"/>
                    <a:pt x="495" y="209"/>
                  </a:cubicBezTo>
                  <a:cubicBezTo>
                    <a:pt x="499" y="207"/>
                    <a:pt x="500" y="200"/>
                    <a:pt x="498" y="195"/>
                  </a:cubicBezTo>
                  <a:cubicBezTo>
                    <a:pt x="499" y="195"/>
                    <a:pt x="500" y="195"/>
                    <a:pt x="500" y="195"/>
                  </a:cubicBezTo>
                  <a:cubicBezTo>
                    <a:pt x="501" y="196"/>
                    <a:pt x="502" y="198"/>
                    <a:pt x="502" y="200"/>
                  </a:cubicBezTo>
                  <a:cubicBezTo>
                    <a:pt x="502" y="200"/>
                    <a:pt x="502" y="200"/>
                    <a:pt x="502" y="200"/>
                  </a:cubicBezTo>
                  <a:cubicBezTo>
                    <a:pt x="503" y="198"/>
                    <a:pt x="502" y="196"/>
                    <a:pt x="501" y="194"/>
                  </a:cubicBezTo>
                  <a:cubicBezTo>
                    <a:pt x="502" y="194"/>
                    <a:pt x="502" y="194"/>
                    <a:pt x="503" y="194"/>
                  </a:cubicBezTo>
                  <a:cubicBezTo>
                    <a:pt x="503" y="196"/>
                    <a:pt x="504" y="197"/>
                    <a:pt x="504" y="199"/>
                  </a:cubicBezTo>
                  <a:cubicBezTo>
                    <a:pt x="504" y="202"/>
                    <a:pt x="503" y="204"/>
                    <a:pt x="502" y="207"/>
                  </a:cubicBezTo>
                  <a:cubicBezTo>
                    <a:pt x="502" y="207"/>
                    <a:pt x="502" y="207"/>
                    <a:pt x="502" y="207"/>
                  </a:cubicBezTo>
                  <a:cubicBezTo>
                    <a:pt x="505" y="204"/>
                    <a:pt x="506" y="198"/>
                    <a:pt x="503" y="194"/>
                  </a:cubicBezTo>
                  <a:cubicBezTo>
                    <a:pt x="504" y="194"/>
                    <a:pt x="504" y="193"/>
                    <a:pt x="505" y="193"/>
                  </a:cubicBezTo>
                  <a:cubicBezTo>
                    <a:pt x="505" y="194"/>
                    <a:pt x="505" y="194"/>
                    <a:pt x="505" y="194"/>
                  </a:cubicBezTo>
                  <a:cubicBezTo>
                    <a:pt x="509" y="202"/>
                    <a:pt x="505" y="211"/>
                    <a:pt x="497" y="214"/>
                  </a:cubicBezTo>
                  <a:close/>
                  <a:moveTo>
                    <a:pt x="545" y="181"/>
                  </a:moveTo>
                  <a:cubicBezTo>
                    <a:pt x="545" y="182"/>
                    <a:pt x="545" y="182"/>
                    <a:pt x="545" y="183"/>
                  </a:cubicBezTo>
                  <a:cubicBezTo>
                    <a:pt x="545" y="183"/>
                    <a:pt x="545" y="183"/>
                    <a:pt x="545" y="183"/>
                  </a:cubicBezTo>
                  <a:cubicBezTo>
                    <a:pt x="545" y="182"/>
                    <a:pt x="545" y="182"/>
                    <a:pt x="545" y="181"/>
                  </a:cubicBezTo>
                  <a:cubicBezTo>
                    <a:pt x="546" y="181"/>
                    <a:pt x="546" y="181"/>
                    <a:pt x="547" y="180"/>
                  </a:cubicBezTo>
                  <a:cubicBezTo>
                    <a:pt x="547" y="181"/>
                    <a:pt x="547" y="182"/>
                    <a:pt x="546" y="184"/>
                  </a:cubicBezTo>
                  <a:cubicBezTo>
                    <a:pt x="546" y="184"/>
                    <a:pt x="547" y="184"/>
                    <a:pt x="547" y="184"/>
                  </a:cubicBezTo>
                  <a:cubicBezTo>
                    <a:pt x="548" y="183"/>
                    <a:pt x="548" y="181"/>
                    <a:pt x="548" y="180"/>
                  </a:cubicBezTo>
                  <a:cubicBezTo>
                    <a:pt x="548" y="180"/>
                    <a:pt x="549" y="180"/>
                    <a:pt x="550" y="179"/>
                  </a:cubicBezTo>
                  <a:cubicBezTo>
                    <a:pt x="550" y="180"/>
                    <a:pt x="549" y="180"/>
                    <a:pt x="550" y="180"/>
                  </a:cubicBezTo>
                  <a:cubicBezTo>
                    <a:pt x="550" y="184"/>
                    <a:pt x="548" y="188"/>
                    <a:pt x="543" y="188"/>
                  </a:cubicBezTo>
                  <a:cubicBezTo>
                    <a:pt x="540" y="187"/>
                    <a:pt x="537" y="186"/>
                    <a:pt x="534" y="185"/>
                  </a:cubicBezTo>
                  <a:cubicBezTo>
                    <a:pt x="537" y="184"/>
                    <a:pt x="541" y="182"/>
                    <a:pt x="545" y="181"/>
                  </a:cubicBezTo>
                  <a:close/>
                  <a:moveTo>
                    <a:pt x="549" y="238"/>
                  </a:moveTo>
                  <a:cubicBezTo>
                    <a:pt x="542" y="246"/>
                    <a:pt x="529" y="249"/>
                    <a:pt x="520" y="244"/>
                  </a:cubicBezTo>
                  <a:cubicBezTo>
                    <a:pt x="515" y="241"/>
                    <a:pt x="513" y="234"/>
                    <a:pt x="513" y="229"/>
                  </a:cubicBezTo>
                  <a:cubicBezTo>
                    <a:pt x="513" y="216"/>
                    <a:pt x="531" y="210"/>
                    <a:pt x="537" y="222"/>
                  </a:cubicBezTo>
                  <a:cubicBezTo>
                    <a:pt x="538" y="223"/>
                    <a:pt x="539" y="222"/>
                    <a:pt x="539" y="222"/>
                  </a:cubicBezTo>
                  <a:cubicBezTo>
                    <a:pt x="539" y="221"/>
                    <a:pt x="539" y="221"/>
                    <a:pt x="539" y="221"/>
                  </a:cubicBezTo>
                  <a:cubicBezTo>
                    <a:pt x="539" y="221"/>
                    <a:pt x="539" y="221"/>
                    <a:pt x="539" y="221"/>
                  </a:cubicBezTo>
                  <a:cubicBezTo>
                    <a:pt x="540" y="213"/>
                    <a:pt x="533" y="207"/>
                    <a:pt x="527" y="203"/>
                  </a:cubicBezTo>
                  <a:cubicBezTo>
                    <a:pt x="524" y="201"/>
                    <a:pt x="516" y="199"/>
                    <a:pt x="511" y="200"/>
                  </a:cubicBezTo>
                  <a:cubicBezTo>
                    <a:pt x="511" y="199"/>
                    <a:pt x="511" y="198"/>
                    <a:pt x="511" y="196"/>
                  </a:cubicBezTo>
                  <a:cubicBezTo>
                    <a:pt x="514" y="197"/>
                    <a:pt x="517" y="197"/>
                    <a:pt x="520" y="198"/>
                  </a:cubicBezTo>
                  <a:cubicBezTo>
                    <a:pt x="526" y="198"/>
                    <a:pt x="532" y="199"/>
                    <a:pt x="537" y="202"/>
                  </a:cubicBezTo>
                  <a:cubicBezTo>
                    <a:pt x="537" y="202"/>
                    <a:pt x="537" y="202"/>
                    <a:pt x="537" y="202"/>
                  </a:cubicBezTo>
                  <a:cubicBezTo>
                    <a:pt x="530" y="197"/>
                    <a:pt x="519" y="195"/>
                    <a:pt x="510" y="195"/>
                  </a:cubicBezTo>
                  <a:cubicBezTo>
                    <a:pt x="510" y="195"/>
                    <a:pt x="510" y="194"/>
                    <a:pt x="510" y="194"/>
                  </a:cubicBezTo>
                  <a:cubicBezTo>
                    <a:pt x="517" y="194"/>
                    <a:pt x="523" y="194"/>
                    <a:pt x="529" y="195"/>
                  </a:cubicBezTo>
                  <a:cubicBezTo>
                    <a:pt x="537" y="197"/>
                    <a:pt x="544" y="202"/>
                    <a:pt x="549" y="208"/>
                  </a:cubicBezTo>
                  <a:cubicBezTo>
                    <a:pt x="549" y="208"/>
                    <a:pt x="549" y="208"/>
                    <a:pt x="549" y="208"/>
                  </a:cubicBezTo>
                  <a:cubicBezTo>
                    <a:pt x="544" y="199"/>
                    <a:pt x="533" y="193"/>
                    <a:pt x="522" y="192"/>
                  </a:cubicBezTo>
                  <a:cubicBezTo>
                    <a:pt x="530" y="191"/>
                    <a:pt x="539" y="192"/>
                    <a:pt x="546" y="196"/>
                  </a:cubicBezTo>
                  <a:cubicBezTo>
                    <a:pt x="560" y="205"/>
                    <a:pt x="561" y="227"/>
                    <a:pt x="549" y="238"/>
                  </a:cubicBezTo>
                  <a:close/>
                  <a:moveTo>
                    <a:pt x="549" y="192"/>
                  </a:moveTo>
                  <a:cubicBezTo>
                    <a:pt x="549" y="191"/>
                    <a:pt x="548" y="191"/>
                    <a:pt x="547" y="190"/>
                  </a:cubicBezTo>
                  <a:cubicBezTo>
                    <a:pt x="551" y="188"/>
                    <a:pt x="554" y="182"/>
                    <a:pt x="553" y="178"/>
                  </a:cubicBezTo>
                  <a:cubicBezTo>
                    <a:pt x="554" y="178"/>
                    <a:pt x="555" y="177"/>
                    <a:pt x="557" y="177"/>
                  </a:cubicBezTo>
                  <a:cubicBezTo>
                    <a:pt x="557" y="180"/>
                    <a:pt x="558" y="183"/>
                    <a:pt x="556" y="187"/>
                  </a:cubicBezTo>
                  <a:cubicBezTo>
                    <a:pt x="556" y="187"/>
                    <a:pt x="556" y="187"/>
                    <a:pt x="556" y="187"/>
                  </a:cubicBezTo>
                  <a:cubicBezTo>
                    <a:pt x="559" y="184"/>
                    <a:pt x="558" y="180"/>
                    <a:pt x="557" y="177"/>
                  </a:cubicBezTo>
                  <a:cubicBezTo>
                    <a:pt x="558" y="176"/>
                    <a:pt x="558" y="176"/>
                    <a:pt x="559" y="176"/>
                  </a:cubicBezTo>
                  <a:cubicBezTo>
                    <a:pt x="559" y="176"/>
                    <a:pt x="559" y="177"/>
                    <a:pt x="559" y="178"/>
                  </a:cubicBezTo>
                  <a:cubicBezTo>
                    <a:pt x="560" y="180"/>
                    <a:pt x="559" y="182"/>
                    <a:pt x="559" y="184"/>
                  </a:cubicBezTo>
                  <a:cubicBezTo>
                    <a:pt x="558" y="189"/>
                    <a:pt x="554" y="191"/>
                    <a:pt x="549" y="192"/>
                  </a:cubicBezTo>
                  <a:close/>
                  <a:moveTo>
                    <a:pt x="594" y="213"/>
                  </a:moveTo>
                  <a:cubicBezTo>
                    <a:pt x="591" y="217"/>
                    <a:pt x="586" y="221"/>
                    <a:pt x="580" y="220"/>
                  </a:cubicBezTo>
                  <a:cubicBezTo>
                    <a:pt x="573" y="219"/>
                    <a:pt x="579" y="215"/>
                    <a:pt x="580" y="212"/>
                  </a:cubicBezTo>
                  <a:cubicBezTo>
                    <a:pt x="583" y="208"/>
                    <a:pt x="582" y="201"/>
                    <a:pt x="579" y="198"/>
                  </a:cubicBezTo>
                  <a:cubicBezTo>
                    <a:pt x="577" y="195"/>
                    <a:pt x="574" y="194"/>
                    <a:pt x="572" y="193"/>
                  </a:cubicBezTo>
                  <a:cubicBezTo>
                    <a:pt x="574" y="192"/>
                    <a:pt x="576" y="191"/>
                    <a:pt x="578" y="190"/>
                  </a:cubicBezTo>
                  <a:cubicBezTo>
                    <a:pt x="580" y="191"/>
                    <a:pt x="581" y="192"/>
                    <a:pt x="583" y="193"/>
                  </a:cubicBezTo>
                  <a:cubicBezTo>
                    <a:pt x="585" y="196"/>
                    <a:pt x="587" y="199"/>
                    <a:pt x="588" y="201"/>
                  </a:cubicBezTo>
                  <a:cubicBezTo>
                    <a:pt x="588" y="201"/>
                    <a:pt x="588" y="201"/>
                    <a:pt x="588" y="201"/>
                  </a:cubicBezTo>
                  <a:cubicBezTo>
                    <a:pt x="587" y="197"/>
                    <a:pt x="584" y="192"/>
                    <a:pt x="581" y="190"/>
                  </a:cubicBezTo>
                  <a:cubicBezTo>
                    <a:pt x="588" y="193"/>
                    <a:pt x="591" y="201"/>
                    <a:pt x="591" y="210"/>
                  </a:cubicBezTo>
                  <a:cubicBezTo>
                    <a:pt x="591" y="210"/>
                    <a:pt x="591" y="210"/>
                    <a:pt x="591" y="210"/>
                  </a:cubicBezTo>
                  <a:cubicBezTo>
                    <a:pt x="592" y="203"/>
                    <a:pt x="591" y="195"/>
                    <a:pt x="586" y="191"/>
                  </a:cubicBezTo>
                  <a:cubicBezTo>
                    <a:pt x="594" y="195"/>
                    <a:pt x="599" y="203"/>
                    <a:pt x="594" y="213"/>
                  </a:cubicBezTo>
                  <a:close/>
                  <a:moveTo>
                    <a:pt x="620" y="180"/>
                  </a:moveTo>
                  <a:cubicBezTo>
                    <a:pt x="612" y="177"/>
                    <a:pt x="604" y="178"/>
                    <a:pt x="595" y="180"/>
                  </a:cubicBezTo>
                  <a:cubicBezTo>
                    <a:pt x="599" y="178"/>
                    <a:pt x="604" y="175"/>
                    <a:pt x="609" y="173"/>
                  </a:cubicBezTo>
                  <a:cubicBezTo>
                    <a:pt x="610" y="173"/>
                    <a:pt x="611" y="173"/>
                    <a:pt x="613" y="174"/>
                  </a:cubicBezTo>
                  <a:cubicBezTo>
                    <a:pt x="613" y="174"/>
                    <a:pt x="613" y="174"/>
                    <a:pt x="613" y="174"/>
                  </a:cubicBezTo>
                  <a:cubicBezTo>
                    <a:pt x="612" y="173"/>
                    <a:pt x="611" y="172"/>
                    <a:pt x="610" y="172"/>
                  </a:cubicBezTo>
                  <a:cubicBezTo>
                    <a:pt x="610" y="172"/>
                    <a:pt x="610" y="172"/>
                    <a:pt x="610" y="172"/>
                  </a:cubicBezTo>
                  <a:cubicBezTo>
                    <a:pt x="615" y="174"/>
                    <a:pt x="618" y="175"/>
                    <a:pt x="620" y="180"/>
                  </a:cubicBezTo>
                  <a:close/>
                  <a:moveTo>
                    <a:pt x="644" y="177"/>
                  </a:moveTo>
                  <a:cubicBezTo>
                    <a:pt x="644" y="173"/>
                    <a:pt x="643" y="168"/>
                    <a:pt x="640" y="166"/>
                  </a:cubicBezTo>
                  <a:cubicBezTo>
                    <a:pt x="632" y="159"/>
                    <a:pt x="620" y="159"/>
                    <a:pt x="611" y="164"/>
                  </a:cubicBezTo>
                  <a:cubicBezTo>
                    <a:pt x="592" y="173"/>
                    <a:pt x="578" y="185"/>
                    <a:pt x="559" y="191"/>
                  </a:cubicBezTo>
                  <a:cubicBezTo>
                    <a:pt x="560" y="190"/>
                    <a:pt x="560" y="189"/>
                    <a:pt x="561" y="188"/>
                  </a:cubicBezTo>
                  <a:cubicBezTo>
                    <a:pt x="573" y="183"/>
                    <a:pt x="583" y="177"/>
                    <a:pt x="593" y="169"/>
                  </a:cubicBezTo>
                  <a:cubicBezTo>
                    <a:pt x="594" y="169"/>
                    <a:pt x="593" y="169"/>
                    <a:pt x="593" y="169"/>
                  </a:cubicBezTo>
                  <a:cubicBezTo>
                    <a:pt x="583" y="176"/>
                    <a:pt x="572" y="182"/>
                    <a:pt x="562" y="187"/>
                  </a:cubicBezTo>
                  <a:cubicBezTo>
                    <a:pt x="563" y="184"/>
                    <a:pt x="564" y="178"/>
                    <a:pt x="562" y="175"/>
                  </a:cubicBezTo>
                  <a:cubicBezTo>
                    <a:pt x="577" y="169"/>
                    <a:pt x="591" y="162"/>
                    <a:pt x="605" y="154"/>
                  </a:cubicBezTo>
                  <a:cubicBezTo>
                    <a:pt x="610" y="153"/>
                    <a:pt x="614" y="152"/>
                    <a:pt x="619" y="153"/>
                  </a:cubicBezTo>
                  <a:cubicBezTo>
                    <a:pt x="620" y="153"/>
                    <a:pt x="620" y="152"/>
                    <a:pt x="619" y="152"/>
                  </a:cubicBezTo>
                  <a:cubicBezTo>
                    <a:pt x="616" y="152"/>
                    <a:pt x="612" y="152"/>
                    <a:pt x="609" y="152"/>
                  </a:cubicBezTo>
                  <a:cubicBezTo>
                    <a:pt x="609" y="152"/>
                    <a:pt x="610" y="152"/>
                    <a:pt x="611" y="151"/>
                  </a:cubicBezTo>
                  <a:cubicBezTo>
                    <a:pt x="621" y="147"/>
                    <a:pt x="633" y="148"/>
                    <a:pt x="641" y="156"/>
                  </a:cubicBezTo>
                  <a:cubicBezTo>
                    <a:pt x="641" y="156"/>
                    <a:pt x="641" y="156"/>
                    <a:pt x="641" y="156"/>
                  </a:cubicBezTo>
                  <a:cubicBezTo>
                    <a:pt x="636" y="150"/>
                    <a:pt x="625" y="146"/>
                    <a:pt x="616" y="148"/>
                  </a:cubicBezTo>
                  <a:cubicBezTo>
                    <a:pt x="617" y="147"/>
                    <a:pt x="618" y="147"/>
                    <a:pt x="619" y="146"/>
                  </a:cubicBezTo>
                  <a:cubicBezTo>
                    <a:pt x="623" y="146"/>
                    <a:pt x="628" y="146"/>
                    <a:pt x="633" y="148"/>
                  </a:cubicBezTo>
                  <a:cubicBezTo>
                    <a:pt x="641" y="149"/>
                    <a:pt x="647" y="155"/>
                    <a:pt x="649" y="163"/>
                  </a:cubicBezTo>
                  <a:cubicBezTo>
                    <a:pt x="649" y="163"/>
                    <a:pt x="649" y="163"/>
                    <a:pt x="649" y="163"/>
                  </a:cubicBezTo>
                  <a:cubicBezTo>
                    <a:pt x="648" y="155"/>
                    <a:pt x="644" y="150"/>
                    <a:pt x="637" y="147"/>
                  </a:cubicBezTo>
                  <a:cubicBezTo>
                    <a:pt x="633" y="146"/>
                    <a:pt x="627" y="144"/>
                    <a:pt x="622" y="144"/>
                  </a:cubicBezTo>
                  <a:cubicBezTo>
                    <a:pt x="625" y="142"/>
                    <a:pt x="628" y="141"/>
                    <a:pt x="631" y="139"/>
                  </a:cubicBezTo>
                  <a:cubicBezTo>
                    <a:pt x="645" y="144"/>
                    <a:pt x="654" y="153"/>
                    <a:pt x="654" y="170"/>
                  </a:cubicBezTo>
                  <a:cubicBezTo>
                    <a:pt x="654" y="176"/>
                    <a:pt x="645" y="189"/>
                    <a:pt x="644" y="177"/>
                  </a:cubicBezTo>
                  <a:close/>
                  <a:moveTo>
                    <a:pt x="674" y="154"/>
                  </a:moveTo>
                  <a:cubicBezTo>
                    <a:pt x="671" y="155"/>
                    <a:pt x="669" y="156"/>
                    <a:pt x="667" y="157"/>
                  </a:cubicBezTo>
                  <a:cubicBezTo>
                    <a:pt x="665" y="157"/>
                    <a:pt x="663" y="157"/>
                    <a:pt x="661" y="157"/>
                  </a:cubicBezTo>
                  <a:cubicBezTo>
                    <a:pt x="660" y="157"/>
                    <a:pt x="659" y="157"/>
                    <a:pt x="657" y="157"/>
                  </a:cubicBezTo>
                  <a:cubicBezTo>
                    <a:pt x="656" y="152"/>
                    <a:pt x="654" y="148"/>
                    <a:pt x="651" y="144"/>
                  </a:cubicBezTo>
                  <a:cubicBezTo>
                    <a:pt x="651" y="144"/>
                    <a:pt x="651" y="144"/>
                    <a:pt x="651" y="144"/>
                  </a:cubicBezTo>
                  <a:cubicBezTo>
                    <a:pt x="655" y="145"/>
                    <a:pt x="658" y="147"/>
                    <a:pt x="661" y="149"/>
                  </a:cubicBezTo>
                  <a:cubicBezTo>
                    <a:pt x="661" y="149"/>
                    <a:pt x="661" y="149"/>
                    <a:pt x="661" y="149"/>
                  </a:cubicBezTo>
                  <a:cubicBezTo>
                    <a:pt x="659" y="147"/>
                    <a:pt x="657" y="146"/>
                    <a:pt x="655" y="144"/>
                  </a:cubicBezTo>
                  <a:cubicBezTo>
                    <a:pt x="656" y="144"/>
                    <a:pt x="656" y="144"/>
                    <a:pt x="657" y="144"/>
                  </a:cubicBezTo>
                  <a:cubicBezTo>
                    <a:pt x="661" y="146"/>
                    <a:pt x="664" y="149"/>
                    <a:pt x="667" y="152"/>
                  </a:cubicBezTo>
                  <a:cubicBezTo>
                    <a:pt x="667" y="152"/>
                    <a:pt x="667" y="152"/>
                    <a:pt x="667" y="152"/>
                  </a:cubicBezTo>
                  <a:cubicBezTo>
                    <a:pt x="665" y="150"/>
                    <a:pt x="663" y="146"/>
                    <a:pt x="660" y="144"/>
                  </a:cubicBezTo>
                  <a:cubicBezTo>
                    <a:pt x="660" y="144"/>
                    <a:pt x="660" y="144"/>
                    <a:pt x="660" y="144"/>
                  </a:cubicBezTo>
                  <a:cubicBezTo>
                    <a:pt x="661" y="144"/>
                    <a:pt x="661" y="144"/>
                    <a:pt x="662" y="143"/>
                  </a:cubicBezTo>
                  <a:cubicBezTo>
                    <a:pt x="667" y="146"/>
                    <a:pt x="670" y="150"/>
                    <a:pt x="674" y="154"/>
                  </a:cubicBezTo>
                  <a:close/>
                  <a:moveTo>
                    <a:pt x="678" y="128"/>
                  </a:moveTo>
                  <a:cubicBezTo>
                    <a:pt x="673" y="132"/>
                    <a:pt x="668" y="136"/>
                    <a:pt x="661" y="138"/>
                  </a:cubicBezTo>
                  <a:cubicBezTo>
                    <a:pt x="655" y="140"/>
                    <a:pt x="649" y="137"/>
                    <a:pt x="643" y="137"/>
                  </a:cubicBezTo>
                  <a:cubicBezTo>
                    <a:pt x="641" y="136"/>
                    <a:pt x="639" y="135"/>
                    <a:pt x="637" y="134"/>
                  </a:cubicBezTo>
                  <a:cubicBezTo>
                    <a:pt x="640" y="133"/>
                    <a:pt x="642" y="131"/>
                    <a:pt x="645" y="129"/>
                  </a:cubicBezTo>
                  <a:cubicBezTo>
                    <a:pt x="650" y="128"/>
                    <a:pt x="654" y="127"/>
                    <a:pt x="659" y="128"/>
                  </a:cubicBezTo>
                  <a:cubicBezTo>
                    <a:pt x="660" y="128"/>
                    <a:pt x="660" y="128"/>
                    <a:pt x="660" y="127"/>
                  </a:cubicBezTo>
                  <a:cubicBezTo>
                    <a:pt x="656" y="126"/>
                    <a:pt x="651" y="126"/>
                    <a:pt x="647" y="127"/>
                  </a:cubicBezTo>
                  <a:cubicBezTo>
                    <a:pt x="647" y="127"/>
                    <a:pt x="648" y="126"/>
                    <a:pt x="649" y="126"/>
                  </a:cubicBezTo>
                  <a:cubicBezTo>
                    <a:pt x="655" y="125"/>
                    <a:pt x="663" y="124"/>
                    <a:pt x="668" y="128"/>
                  </a:cubicBezTo>
                  <a:cubicBezTo>
                    <a:pt x="669" y="128"/>
                    <a:pt x="669" y="128"/>
                    <a:pt x="669" y="128"/>
                  </a:cubicBezTo>
                  <a:cubicBezTo>
                    <a:pt x="666" y="125"/>
                    <a:pt x="659" y="123"/>
                    <a:pt x="654" y="123"/>
                  </a:cubicBezTo>
                  <a:cubicBezTo>
                    <a:pt x="657" y="123"/>
                    <a:pt x="660" y="122"/>
                    <a:pt x="663" y="121"/>
                  </a:cubicBezTo>
                  <a:cubicBezTo>
                    <a:pt x="668" y="121"/>
                    <a:pt x="673" y="125"/>
                    <a:pt x="678" y="128"/>
                  </a:cubicBezTo>
                  <a:close/>
                  <a:moveTo>
                    <a:pt x="684" y="106"/>
                  </a:moveTo>
                  <a:cubicBezTo>
                    <a:pt x="681" y="111"/>
                    <a:pt x="677" y="116"/>
                    <a:pt x="675" y="121"/>
                  </a:cubicBezTo>
                  <a:cubicBezTo>
                    <a:pt x="674" y="120"/>
                    <a:pt x="672" y="119"/>
                    <a:pt x="670" y="118"/>
                  </a:cubicBezTo>
                  <a:cubicBezTo>
                    <a:pt x="673" y="116"/>
                    <a:pt x="675" y="115"/>
                    <a:pt x="677" y="113"/>
                  </a:cubicBezTo>
                  <a:cubicBezTo>
                    <a:pt x="680" y="110"/>
                    <a:pt x="681" y="105"/>
                    <a:pt x="683" y="101"/>
                  </a:cubicBezTo>
                  <a:cubicBezTo>
                    <a:pt x="683" y="101"/>
                    <a:pt x="683" y="101"/>
                    <a:pt x="683" y="101"/>
                  </a:cubicBezTo>
                  <a:cubicBezTo>
                    <a:pt x="683" y="101"/>
                    <a:pt x="683" y="101"/>
                    <a:pt x="683" y="101"/>
                  </a:cubicBezTo>
                  <a:cubicBezTo>
                    <a:pt x="683" y="101"/>
                    <a:pt x="682" y="102"/>
                    <a:pt x="682" y="102"/>
                  </a:cubicBezTo>
                  <a:cubicBezTo>
                    <a:pt x="682" y="102"/>
                    <a:pt x="682" y="102"/>
                    <a:pt x="682" y="102"/>
                  </a:cubicBezTo>
                  <a:cubicBezTo>
                    <a:pt x="680" y="106"/>
                    <a:pt x="679" y="109"/>
                    <a:pt x="677" y="112"/>
                  </a:cubicBezTo>
                  <a:cubicBezTo>
                    <a:pt x="675" y="115"/>
                    <a:pt x="672" y="116"/>
                    <a:pt x="670" y="118"/>
                  </a:cubicBezTo>
                  <a:cubicBezTo>
                    <a:pt x="668" y="117"/>
                    <a:pt x="667" y="117"/>
                    <a:pt x="666" y="116"/>
                  </a:cubicBezTo>
                  <a:cubicBezTo>
                    <a:pt x="671" y="114"/>
                    <a:pt x="676" y="109"/>
                    <a:pt x="679" y="104"/>
                  </a:cubicBezTo>
                  <a:cubicBezTo>
                    <a:pt x="679" y="104"/>
                    <a:pt x="679" y="104"/>
                    <a:pt x="679" y="104"/>
                  </a:cubicBezTo>
                  <a:cubicBezTo>
                    <a:pt x="676" y="107"/>
                    <a:pt x="674" y="109"/>
                    <a:pt x="671" y="111"/>
                  </a:cubicBezTo>
                  <a:cubicBezTo>
                    <a:pt x="669" y="113"/>
                    <a:pt x="667" y="114"/>
                    <a:pt x="665" y="116"/>
                  </a:cubicBezTo>
                  <a:cubicBezTo>
                    <a:pt x="664" y="116"/>
                    <a:pt x="663" y="116"/>
                    <a:pt x="663" y="116"/>
                  </a:cubicBezTo>
                  <a:cubicBezTo>
                    <a:pt x="662" y="116"/>
                    <a:pt x="661" y="116"/>
                    <a:pt x="660" y="116"/>
                  </a:cubicBezTo>
                  <a:cubicBezTo>
                    <a:pt x="668" y="109"/>
                    <a:pt x="674" y="103"/>
                    <a:pt x="680" y="96"/>
                  </a:cubicBezTo>
                  <a:cubicBezTo>
                    <a:pt x="684" y="96"/>
                    <a:pt x="688" y="95"/>
                    <a:pt x="692" y="95"/>
                  </a:cubicBezTo>
                  <a:cubicBezTo>
                    <a:pt x="689" y="98"/>
                    <a:pt x="686" y="102"/>
                    <a:pt x="684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"/>
            <p:cNvSpPr>
              <a:spLocks/>
            </p:cNvSpPr>
            <p:nvPr/>
          </p:nvSpPr>
          <p:spPr bwMode="auto">
            <a:xfrm>
              <a:off x="16980092" y="8831488"/>
              <a:ext cx="203202" cy="92077"/>
            </a:xfrm>
            <a:custGeom>
              <a:avLst/>
              <a:gdLst>
                <a:gd name="T0" fmla="*/ 0 w 24"/>
                <a:gd name="T1" fmla="*/ 0 h 11"/>
                <a:gd name="T2" fmla="*/ 0 w 24"/>
                <a:gd name="T3" fmla="*/ 0 h 11"/>
                <a:gd name="T4" fmla="*/ 23 w 24"/>
                <a:gd name="T5" fmla="*/ 5 h 11"/>
                <a:gd name="T6" fmla="*/ 23 w 24"/>
                <a:gd name="T7" fmla="*/ 5 h 11"/>
                <a:gd name="T8" fmla="*/ 0 w 2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0"/>
                    <a:pt x="17" y="11"/>
                    <a:pt x="23" y="5"/>
                  </a:cubicBezTo>
                  <a:cubicBezTo>
                    <a:pt x="24" y="5"/>
                    <a:pt x="23" y="5"/>
                    <a:pt x="23" y="5"/>
                  </a:cubicBezTo>
                  <a:cubicBezTo>
                    <a:pt x="17" y="10"/>
                    <a:pt x="3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2"/>
            <p:cNvSpPr>
              <a:spLocks/>
            </p:cNvSpPr>
            <p:nvPr/>
          </p:nvSpPr>
          <p:spPr bwMode="auto">
            <a:xfrm>
              <a:off x="16903891" y="8737823"/>
              <a:ext cx="101601" cy="169867"/>
            </a:xfrm>
            <a:custGeom>
              <a:avLst/>
              <a:gdLst>
                <a:gd name="T0" fmla="*/ 5 w 12"/>
                <a:gd name="T1" fmla="*/ 11 h 20"/>
                <a:gd name="T2" fmla="*/ 6 w 12"/>
                <a:gd name="T3" fmla="*/ 0 h 20"/>
                <a:gd name="T4" fmla="*/ 5 w 12"/>
                <a:gd name="T5" fmla="*/ 0 h 20"/>
                <a:gd name="T6" fmla="*/ 12 w 12"/>
                <a:gd name="T7" fmla="*/ 19 h 20"/>
                <a:gd name="T8" fmla="*/ 12 w 12"/>
                <a:gd name="T9" fmla="*/ 19 h 20"/>
                <a:gd name="T10" fmla="*/ 5 w 12"/>
                <a:gd name="T11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0">
                  <a:moveTo>
                    <a:pt x="5" y="11"/>
                  </a:moveTo>
                  <a:cubicBezTo>
                    <a:pt x="4" y="7"/>
                    <a:pt x="5" y="4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7"/>
                    <a:pt x="5" y="16"/>
                    <a:pt x="12" y="19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9" y="17"/>
                    <a:pt x="7" y="14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3"/>
            <p:cNvSpPr>
              <a:spLocks/>
            </p:cNvSpPr>
            <p:nvPr/>
          </p:nvSpPr>
          <p:spPr bwMode="auto">
            <a:xfrm>
              <a:off x="17343634" y="8333000"/>
              <a:ext cx="152402" cy="76202"/>
            </a:xfrm>
            <a:custGeom>
              <a:avLst/>
              <a:gdLst>
                <a:gd name="T0" fmla="*/ 0 w 18"/>
                <a:gd name="T1" fmla="*/ 9 h 9"/>
                <a:gd name="T2" fmla="*/ 1 w 18"/>
                <a:gd name="T3" fmla="*/ 9 h 9"/>
                <a:gd name="T4" fmla="*/ 17 w 18"/>
                <a:gd name="T5" fmla="*/ 0 h 9"/>
                <a:gd name="T6" fmla="*/ 17 w 18"/>
                <a:gd name="T7" fmla="*/ 0 h 9"/>
                <a:gd name="T8" fmla="*/ 0 w 1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9">
                  <a:moveTo>
                    <a:pt x="0" y="9"/>
                  </a:moveTo>
                  <a:cubicBezTo>
                    <a:pt x="0" y="9"/>
                    <a:pt x="0" y="9"/>
                    <a:pt x="1" y="9"/>
                  </a:cubicBezTo>
                  <a:cubicBezTo>
                    <a:pt x="7" y="7"/>
                    <a:pt x="12" y="4"/>
                    <a:pt x="17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2" y="3"/>
                    <a:pt x="6" y="5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4"/>
            <p:cNvSpPr>
              <a:spLocks/>
            </p:cNvSpPr>
            <p:nvPr/>
          </p:nvSpPr>
          <p:spPr bwMode="auto">
            <a:xfrm>
              <a:off x="17376971" y="8340938"/>
              <a:ext cx="42863" cy="17463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0 w 5"/>
                <a:gd name="T5" fmla="*/ 2 h 2"/>
                <a:gd name="T6" fmla="*/ 0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4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5"/>
            <p:cNvSpPr>
              <a:spLocks/>
            </p:cNvSpPr>
            <p:nvPr/>
          </p:nvSpPr>
          <p:spPr bwMode="auto">
            <a:xfrm>
              <a:off x="14074934" y="8831488"/>
              <a:ext cx="203202" cy="92077"/>
            </a:xfrm>
            <a:custGeom>
              <a:avLst/>
              <a:gdLst>
                <a:gd name="T0" fmla="*/ 0 w 24"/>
                <a:gd name="T1" fmla="*/ 5 h 11"/>
                <a:gd name="T2" fmla="*/ 24 w 24"/>
                <a:gd name="T3" fmla="*/ 0 h 11"/>
                <a:gd name="T4" fmla="*/ 23 w 24"/>
                <a:gd name="T5" fmla="*/ 0 h 11"/>
                <a:gd name="T6" fmla="*/ 0 w 24"/>
                <a:gd name="T7" fmla="*/ 5 h 11"/>
                <a:gd name="T8" fmla="*/ 0 w 24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0" y="5"/>
                  </a:moveTo>
                  <a:cubicBezTo>
                    <a:pt x="7" y="11"/>
                    <a:pt x="21" y="1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0" y="8"/>
                    <a:pt x="7" y="1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6"/>
            <p:cNvSpPr>
              <a:spLocks/>
            </p:cNvSpPr>
            <p:nvPr/>
          </p:nvSpPr>
          <p:spPr bwMode="auto">
            <a:xfrm>
              <a:off x="14244799" y="8737823"/>
              <a:ext cx="100014" cy="169867"/>
            </a:xfrm>
            <a:custGeom>
              <a:avLst/>
              <a:gdLst>
                <a:gd name="T0" fmla="*/ 0 w 12"/>
                <a:gd name="T1" fmla="*/ 19 h 20"/>
                <a:gd name="T2" fmla="*/ 0 w 12"/>
                <a:gd name="T3" fmla="*/ 19 h 20"/>
                <a:gd name="T4" fmla="*/ 7 w 12"/>
                <a:gd name="T5" fmla="*/ 0 h 20"/>
                <a:gd name="T6" fmla="*/ 7 w 12"/>
                <a:gd name="T7" fmla="*/ 0 h 20"/>
                <a:gd name="T8" fmla="*/ 7 w 12"/>
                <a:gd name="T9" fmla="*/ 11 h 20"/>
                <a:gd name="T10" fmla="*/ 0 w 12"/>
                <a:gd name="T11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0">
                  <a:moveTo>
                    <a:pt x="0" y="19"/>
                  </a:moveTo>
                  <a:cubicBezTo>
                    <a:pt x="0" y="19"/>
                    <a:pt x="0" y="20"/>
                    <a:pt x="0" y="19"/>
                  </a:cubicBezTo>
                  <a:cubicBezTo>
                    <a:pt x="7" y="16"/>
                    <a:pt x="12" y="7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8" y="7"/>
                    <a:pt x="7" y="11"/>
                  </a:cubicBezTo>
                  <a:cubicBezTo>
                    <a:pt x="6" y="14"/>
                    <a:pt x="3" y="17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7"/>
            <p:cNvSpPr>
              <a:spLocks/>
            </p:cNvSpPr>
            <p:nvPr/>
          </p:nvSpPr>
          <p:spPr bwMode="auto">
            <a:xfrm>
              <a:off x="13762193" y="8333000"/>
              <a:ext cx="144464" cy="76202"/>
            </a:xfrm>
            <a:custGeom>
              <a:avLst/>
              <a:gdLst>
                <a:gd name="T0" fmla="*/ 17 w 17"/>
                <a:gd name="T1" fmla="*/ 9 h 9"/>
                <a:gd name="T2" fmla="*/ 17 w 17"/>
                <a:gd name="T3" fmla="*/ 9 h 9"/>
                <a:gd name="T4" fmla="*/ 0 w 17"/>
                <a:gd name="T5" fmla="*/ 0 h 9"/>
                <a:gd name="T6" fmla="*/ 0 w 17"/>
                <a:gd name="T7" fmla="*/ 0 h 9"/>
                <a:gd name="T8" fmla="*/ 17 w 17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1" y="5"/>
                    <a:pt x="5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4"/>
                    <a:pt x="11" y="7"/>
                    <a:pt x="1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13830457" y="8340938"/>
              <a:ext cx="42863" cy="17463"/>
            </a:xfrm>
            <a:custGeom>
              <a:avLst/>
              <a:gdLst>
                <a:gd name="T0" fmla="*/ 5 w 5"/>
                <a:gd name="T1" fmla="*/ 2 h 2"/>
                <a:gd name="T2" fmla="*/ 0 w 5"/>
                <a:gd name="T3" fmla="*/ 0 h 2"/>
                <a:gd name="T4" fmla="*/ 0 w 5"/>
                <a:gd name="T5" fmla="*/ 0 h 2"/>
                <a:gd name="T6" fmla="*/ 5 w 5"/>
                <a:gd name="T7" fmla="*/ 2 h 2"/>
                <a:gd name="T8" fmla="*/ 5 w 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4" y="1"/>
                    <a:pt x="2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KSO_Shape"/>
          <p:cNvSpPr>
            <a:spLocks/>
          </p:cNvSpPr>
          <p:nvPr/>
        </p:nvSpPr>
        <p:spPr bwMode="auto">
          <a:xfrm>
            <a:off x="0" y="3276600"/>
            <a:ext cx="12192000" cy="3683000"/>
          </a:xfrm>
          <a:custGeom>
            <a:avLst/>
            <a:gdLst>
              <a:gd name="T0" fmla="*/ 241325239 w 30720"/>
              <a:gd name="T1" fmla="*/ 2147483646 h 15128"/>
              <a:gd name="T2" fmla="*/ 682960173 w 30720"/>
              <a:gd name="T3" fmla="*/ 2147483646 h 15128"/>
              <a:gd name="T4" fmla="*/ 1134608698 w 30720"/>
              <a:gd name="T5" fmla="*/ 2147483646 h 15128"/>
              <a:gd name="T6" fmla="*/ 1257178643 w 30720"/>
              <a:gd name="T7" fmla="*/ 2147483646 h 15128"/>
              <a:gd name="T8" fmla="*/ 1286031083 w 30720"/>
              <a:gd name="T9" fmla="*/ 2147483646 h 15128"/>
              <a:gd name="T10" fmla="*/ 1381656006 w 30720"/>
              <a:gd name="T11" fmla="*/ 2147483646 h 15128"/>
              <a:gd name="T12" fmla="*/ 1901503593 w 30720"/>
              <a:gd name="T13" fmla="*/ 1383930118 h 15128"/>
              <a:gd name="T14" fmla="*/ 1840933833 w 30720"/>
              <a:gd name="T15" fmla="*/ 1292652458 h 15128"/>
              <a:gd name="T16" fmla="*/ 1848567042 w 30720"/>
              <a:gd name="T17" fmla="*/ 1167615311 h 15128"/>
              <a:gd name="T18" fmla="*/ 1951582893 w 30720"/>
              <a:gd name="T19" fmla="*/ 1069207835 h 15128"/>
              <a:gd name="T20" fmla="*/ 1949913972 w 30720"/>
              <a:gd name="T21" fmla="*/ 945125144 h 15128"/>
              <a:gd name="T22" fmla="*/ 1993790611 w 30720"/>
              <a:gd name="T23" fmla="*/ 914934404 h 15128"/>
              <a:gd name="T24" fmla="*/ 1953967120 w 30720"/>
              <a:gd name="T25" fmla="*/ 724770121 h 15128"/>
              <a:gd name="T26" fmla="*/ 1978527977 w 30720"/>
              <a:gd name="T27" fmla="*/ 668908005 h 15128"/>
              <a:gd name="T28" fmla="*/ 1991406447 w 30720"/>
              <a:gd name="T29" fmla="*/ 635627604 h 15128"/>
              <a:gd name="T30" fmla="*/ 2000943167 w 30720"/>
              <a:gd name="T31" fmla="*/ 412182981 h 15128"/>
              <a:gd name="T32" fmla="*/ 2007861132 w 30720"/>
              <a:gd name="T33" fmla="*/ 254823728 h 15128"/>
              <a:gd name="T34" fmla="*/ 2029799452 w 30720"/>
              <a:gd name="T35" fmla="*/ 277405504 h 15128"/>
              <a:gd name="T36" fmla="*/ 2037428816 w 30720"/>
              <a:gd name="T37" fmla="*/ 435477689 h 15128"/>
              <a:gd name="T38" fmla="*/ 2066285101 w 30720"/>
              <a:gd name="T39" fmla="*/ 659159998 h 15128"/>
              <a:gd name="T40" fmla="*/ 2079636534 w 30720"/>
              <a:gd name="T41" fmla="*/ 710268902 h 15128"/>
              <a:gd name="T42" fmla="*/ 2050784094 w 30720"/>
              <a:gd name="T43" fmla="*/ 779202409 h 15128"/>
              <a:gd name="T44" fmla="*/ 2083689620 w 30720"/>
              <a:gd name="T45" fmla="*/ 936803125 h 15128"/>
              <a:gd name="T46" fmla="*/ 2053168258 w 30720"/>
              <a:gd name="T47" fmla="*/ 1026896259 h 15128"/>
              <a:gd name="T48" fmla="*/ 2147483646 w 30720"/>
              <a:gd name="T49" fmla="*/ 1135764737 h 15128"/>
              <a:gd name="T50" fmla="*/ 2147483646 w 30720"/>
              <a:gd name="T51" fmla="*/ 1264363015 h 15128"/>
              <a:gd name="T52" fmla="*/ 2147483646 w 30720"/>
              <a:gd name="T53" fmla="*/ 1364913312 h 15128"/>
              <a:gd name="T54" fmla="*/ 2147483646 w 30720"/>
              <a:gd name="T55" fmla="*/ 2147483646 h 15128"/>
              <a:gd name="T56" fmla="*/ 2147483646 w 30720"/>
              <a:gd name="T57" fmla="*/ 2147483646 h 15128"/>
              <a:gd name="T58" fmla="*/ 2147483646 w 30720"/>
              <a:gd name="T59" fmla="*/ 2147483646 h 15128"/>
              <a:gd name="T60" fmla="*/ 2147483646 w 30720"/>
              <a:gd name="T61" fmla="*/ 2147483646 h 15128"/>
              <a:gd name="T62" fmla="*/ 2147483646 w 30720"/>
              <a:gd name="T63" fmla="*/ 2147483646 h 15128"/>
              <a:gd name="T64" fmla="*/ 2147483646 w 30720"/>
              <a:gd name="T65" fmla="*/ 2147483646 h 15128"/>
              <a:gd name="T66" fmla="*/ 2147483646 w 30720"/>
              <a:gd name="T67" fmla="*/ 2147483646 h 15128"/>
              <a:gd name="T68" fmla="*/ 2147483646 w 30720"/>
              <a:gd name="T69" fmla="*/ 2147483646 h 15128"/>
              <a:gd name="T70" fmla="*/ 2147483646 w 30720"/>
              <a:gd name="T71" fmla="*/ 2147483646 h 15128"/>
              <a:gd name="T72" fmla="*/ 2147483646 w 30720"/>
              <a:gd name="T73" fmla="*/ 2147483646 h 15128"/>
              <a:gd name="T74" fmla="*/ 2147483646 w 30720"/>
              <a:gd name="T75" fmla="*/ 2147483646 h 15128"/>
              <a:gd name="T76" fmla="*/ 2147483646 w 30720"/>
              <a:gd name="T77" fmla="*/ 2147483646 h 15128"/>
              <a:gd name="T78" fmla="*/ 2147483646 w 30720"/>
              <a:gd name="T79" fmla="*/ 2147483646 h 15128"/>
              <a:gd name="T80" fmla="*/ 2147483646 w 30720"/>
              <a:gd name="T81" fmla="*/ 2147483646 h 15128"/>
              <a:gd name="T82" fmla="*/ 2147483646 w 30720"/>
              <a:gd name="T83" fmla="*/ 2096100255 h 15128"/>
              <a:gd name="T84" fmla="*/ 2147483646 w 30720"/>
              <a:gd name="T85" fmla="*/ 2085167845 h 15128"/>
              <a:gd name="T86" fmla="*/ 2147483646 w 30720"/>
              <a:gd name="T87" fmla="*/ 2147483646 h 15128"/>
              <a:gd name="T88" fmla="*/ 2147483646 w 30720"/>
              <a:gd name="T89" fmla="*/ 2147483646 h 15128"/>
              <a:gd name="T90" fmla="*/ 2147483646 w 30720"/>
              <a:gd name="T91" fmla="*/ 2147483646 h 15128"/>
              <a:gd name="T92" fmla="*/ 2147483646 w 30720"/>
              <a:gd name="T93" fmla="*/ 2101328837 h 15128"/>
              <a:gd name="T94" fmla="*/ 2147483646 w 30720"/>
              <a:gd name="T95" fmla="*/ 2147483646 h 15128"/>
              <a:gd name="T96" fmla="*/ 2147483646 w 30720"/>
              <a:gd name="T97" fmla="*/ 2147483646 h 15128"/>
              <a:gd name="T98" fmla="*/ 2147483646 w 30720"/>
              <a:gd name="T99" fmla="*/ 2147483646 h 15128"/>
              <a:gd name="T100" fmla="*/ 2147483646 w 30720"/>
              <a:gd name="T101" fmla="*/ 1765213142 h 15128"/>
              <a:gd name="T102" fmla="*/ 2147483646 w 30720"/>
              <a:gd name="T103" fmla="*/ 1933271020 h 15128"/>
              <a:gd name="T104" fmla="*/ 2147483646 w 30720"/>
              <a:gd name="T105" fmla="*/ 2147483646 h 15128"/>
              <a:gd name="T106" fmla="*/ 2147483646 w 30720"/>
              <a:gd name="T107" fmla="*/ 2147483646 h 15128"/>
              <a:gd name="T108" fmla="*/ 2147483646 w 30720"/>
              <a:gd name="T109" fmla="*/ 2147483646 h 15128"/>
              <a:gd name="T110" fmla="*/ 2147483646 w 30720"/>
              <a:gd name="T111" fmla="*/ 2147483646 h 15128"/>
              <a:gd name="T112" fmla="*/ 2147483646 w 30720"/>
              <a:gd name="T113" fmla="*/ 2147483646 h 15128"/>
              <a:gd name="T114" fmla="*/ 2147483646 w 30720"/>
              <a:gd name="T115" fmla="*/ 2147483646 h 15128"/>
              <a:gd name="T116" fmla="*/ 2147483646 w 30720"/>
              <a:gd name="T117" fmla="*/ 2147483646 h 15128"/>
              <a:gd name="T118" fmla="*/ 2147483646 w 30720"/>
              <a:gd name="T119" fmla="*/ 2147483646 h 15128"/>
              <a:gd name="T120" fmla="*/ 2147483646 w 30720"/>
              <a:gd name="T121" fmla="*/ 2066388663 h 15128"/>
              <a:gd name="T122" fmla="*/ 2147483646 w 30720"/>
              <a:gd name="T123" fmla="*/ 2147483646 h 1512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0720" h="15128">
                <a:moveTo>
                  <a:pt x="30720" y="15128"/>
                </a:moveTo>
                <a:lnTo>
                  <a:pt x="0" y="15128"/>
                </a:lnTo>
                <a:lnTo>
                  <a:pt x="0" y="13390"/>
                </a:lnTo>
                <a:lnTo>
                  <a:pt x="68" y="13390"/>
                </a:lnTo>
                <a:lnTo>
                  <a:pt x="68" y="13542"/>
                </a:lnTo>
                <a:lnTo>
                  <a:pt x="254" y="13542"/>
                </a:lnTo>
                <a:lnTo>
                  <a:pt x="254" y="13981"/>
                </a:lnTo>
                <a:lnTo>
                  <a:pt x="304" y="14031"/>
                </a:lnTo>
                <a:lnTo>
                  <a:pt x="304" y="13120"/>
                </a:lnTo>
                <a:lnTo>
                  <a:pt x="355" y="12833"/>
                </a:lnTo>
                <a:lnTo>
                  <a:pt x="355" y="13138"/>
                </a:lnTo>
                <a:lnTo>
                  <a:pt x="490" y="13138"/>
                </a:lnTo>
                <a:lnTo>
                  <a:pt x="490" y="13896"/>
                </a:lnTo>
                <a:lnTo>
                  <a:pt x="658" y="13896"/>
                </a:lnTo>
                <a:lnTo>
                  <a:pt x="658" y="13643"/>
                </a:lnTo>
                <a:lnTo>
                  <a:pt x="760" y="13643"/>
                </a:lnTo>
                <a:lnTo>
                  <a:pt x="760" y="12833"/>
                </a:lnTo>
                <a:lnTo>
                  <a:pt x="945" y="12833"/>
                </a:lnTo>
                <a:lnTo>
                  <a:pt x="945" y="13239"/>
                </a:lnTo>
                <a:lnTo>
                  <a:pt x="1012" y="13239"/>
                </a:lnTo>
                <a:lnTo>
                  <a:pt x="1012" y="13356"/>
                </a:lnTo>
                <a:lnTo>
                  <a:pt x="1113" y="13356"/>
                </a:lnTo>
                <a:lnTo>
                  <a:pt x="1113" y="13896"/>
                </a:lnTo>
                <a:lnTo>
                  <a:pt x="1213" y="13727"/>
                </a:lnTo>
                <a:lnTo>
                  <a:pt x="1198" y="12743"/>
                </a:lnTo>
                <a:lnTo>
                  <a:pt x="1423" y="12743"/>
                </a:lnTo>
                <a:lnTo>
                  <a:pt x="1423" y="12327"/>
                </a:lnTo>
                <a:lnTo>
                  <a:pt x="1580" y="12327"/>
                </a:lnTo>
                <a:lnTo>
                  <a:pt x="1580" y="12743"/>
                </a:lnTo>
                <a:lnTo>
                  <a:pt x="1783" y="12743"/>
                </a:lnTo>
                <a:lnTo>
                  <a:pt x="1783" y="13891"/>
                </a:lnTo>
                <a:lnTo>
                  <a:pt x="1873" y="13913"/>
                </a:lnTo>
                <a:lnTo>
                  <a:pt x="1873" y="12743"/>
                </a:lnTo>
                <a:lnTo>
                  <a:pt x="2098" y="12743"/>
                </a:lnTo>
                <a:lnTo>
                  <a:pt x="2098" y="12327"/>
                </a:lnTo>
                <a:lnTo>
                  <a:pt x="2255" y="12327"/>
                </a:lnTo>
                <a:lnTo>
                  <a:pt x="2255" y="12743"/>
                </a:lnTo>
                <a:lnTo>
                  <a:pt x="2457" y="12743"/>
                </a:lnTo>
                <a:lnTo>
                  <a:pt x="2457" y="13891"/>
                </a:lnTo>
                <a:lnTo>
                  <a:pt x="2864" y="13880"/>
                </a:lnTo>
                <a:lnTo>
                  <a:pt x="2864" y="12356"/>
                </a:lnTo>
                <a:lnTo>
                  <a:pt x="2952" y="12317"/>
                </a:lnTo>
                <a:lnTo>
                  <a:pt x="2978" y="12204"/>
                </a:lnTo>
                <a:lnTo>
                  <a:pt x="3117" y="12204"/>
                </a:lnTo>
                <a:lnTo>
                  <a:pt x="3117" y="12078"/>
                </a:lnTo>
                <a:lnTo>
                  <a:pt x="3356" y="12028"/>
                </a:lnTo>
                <a:lnTo>
                  <a:pt x="3471" y="12090"/>
                </a:lnTo>
                <a:lnTo>
                  <a:pt x="3471" y="12393"/>
                </a:lnTo>
                <a:lnTo>
                  <a:pt x="3673" y="12519"/>
                </a:lnTo>
                <a:lnTo>
                  <a:pt x="3673" y="13933"/>
                </a:lnTo>
                <a:lnTo>
                  <a:pt x="3786" y="13858"/>
                </a:lnTo>
                <a:lnTo>
                  <a:pt x="3786" y="11206"/>
                </a:lnTo>
                <a:lnTo>
                  <a:pt x="3912" y="11105"/>
                </a:lnTo>
                <a:lnTo>
                  <a:pt x="3875" y="11080"/>
                </a:lnTo>
                <a:lnTo>
                  <a:pt x="3875" y="10890"/>
                </a:lnTo>
                <a:lnTo>
                  <a:pt x="4316" y="10575"/>
                </a:lnTo>
                <a:lnTo>
                  <a:pt x="4644" y="10789"/>
                </a:lnTo>
                <a:lnTo>
                  <a:pt x="4809" y="10701"/>
                </a:lnTo>
                <a:lnTo>
                  <a:pt x="4834" y="10600"/>
                </a:lnTo>
                <a:lnTo>
                  <a:pt x="4758" y="10575"/>
                </a:lnTo>
                <a:lnTo>
                  <a:pt x="4758" y="10171"/>
                </a:lnTo>
                <a:lnTo>
                  <a:pt x="4935" y="10032"/>
                </a:lnTo>
                <a:lnTo>
                  <a:pt x="5188" y="9830"/>
                </a:lnTo>
                <a:lnTo>
                  <a:pt x="5281" y="9206"/>
                </a:lnTo>
                <a:lnTo>
                  <a:pt x="5277" y="9200"/>
                </a:lnTo>
                <a:lnTo>
                  <a:pt x="5272" y="9195"/>
                </a:lnTo>
                <a:lnTo>
                  <a:pt x="5268" y="9188"/>
                </a:lnTo>
                <a:lnTo>
                  <a:pt x="5265" y="9182"/>
                </a:lnTo>
                <a:lnTo>
                  <a:pt x="5262" y="9175"/>
                </a:lnTo>
                <a:lnTo>
                  <a:pt x="5260" y="9167"/>
                </a:lnTo>
                <a:lnTo>
                  <a:pt x="5259" y="9160"/>
                </a:lnTo>
                <a:lnTo>
                  <a:pt x="5259" y="9152"/>
                </a:lnTo>
                <a:lnTo>
                  <a:pt x="5259" y="9144"/>
                </a:lnTo>
                <a:lnTo>
                  <a:pt x="5260" y="9137"/>
                </a:lnTo>
                <a:lnTo>
                  <a:pt x="5262" y="9130"/>
                </a:lnTo>
                <a:lnTo>
                  <a:pt x="5265" y="9122"/>
                </a:lnTo>
                <a:lnTo>
                  <a:pt x="5268" y="9116"/>
                </a:lnTo>
                <a:lnTo>
                  <a:pt x="5272" y="9110"/>
                </a:lnTo>
                <a:lnTo>
                  <a:pt x="5277" y="9104"/>
                </a:lnTo>
                <a:lnTo>
                  <a:pt x="5281" y="9098"/>
                </a:lnTo>
                <a:lnTo>
                  <a:pt x="5287" y="9094"/>
                </a:lnTo>
                <a:lnTo>
                  <a:pt x="5292" y="9090"/>
                </a:lnTo>
                <a:lnTo>
                  <a:pt x="5299" y="9086"/>
                </a:lnTo>
                <a:lnTo>
                  <a:pt x="5305" y="9083"/>
                </a:lnTo>
                <a:lnTo>
                  <a:pt x="5312" y="9080"/>
                </a:lnTo>
                <a:lnTo>
                  <a:pt x="5319" y="9079"/>
                </a:lnTo>
                <a:lnTo>
                  <a:pt x="5327" y="9077"/>
                </a:lnTo>
                <a:lnTo>
                  <a:pt x="5335" y="9076"/>
                </a:lnTo>
                <a:lnTo>
                  <a:pt x="5343" y="9077"/>
                </a:lnTo>
                <a:lnTo>
                  <a:pt x="5350" y="9079"/>
                </a:lnTo>
                <a:lnTo>
                  <a:pt x="5358" y="9080"/>
                </a:lnTo>
                <a:lnTo>
                  <a:pt x="5364" y="9083"/>
                </a:lnTo>
                <a:lnTo>
                  <a:pt x="5371" y="9086"/>
                </a:lnTo>
                <a:lnTo>
                  <a:pt x="5378" y="9090"/>
                </a:lnTo>
                <a:lnTo>
                  <a:pt x="5383" y="9094"/>
                </a:lnTo>
                <a:lnTo>
                  <a:pt x="5389" y="9098"/>
                </a:lnTo>
                <a:lnTo>
                  <a:pt x="5393" y="9104"/>
                </a:lnTo>
                <a:lnTo>
                  <a:pt x="5397" y="9110"/>
                </a:lnTo>
                <a:lnTo>
                  <a:pt x="5402" y="9116"/>
                </a:lnTo>
                <a:lnTo>
                  <a:pt x="5405" y="9122"/>
                </a:lnTo>
                <a:lnTo>
                  <a:pt x="5407" y="9130"/>
                </a:lnTo>
                <a:lnTo>
                  <a:pt x="5409" y="9137"/>
                </a:lnTo>
                <a:lnTo>
                  <a:pt x="5411" y="9144"/>
                </a:lnTo>
                <a:lnTo>
                  <a:pt x="5411" y="9152"/>
                </a:lnTo>
                <a:lnTo>
                  <a:pt x="5411" y="9160"/>
                </a:lnTo>
                <a:lnTo>
                  <a:pt x="5409" y="9167"/>
                </a:lnTo>
                <a:lnTo>
                  <a:pt x="5407" y="9175"/>
                </a:lnTo>
                <a:lnTo>
                  <a:pt x="5405" y="9182"/>
                </a:lnTo>
                <a:lnTo>
                  <a:pt x="5402" y="9188"/>
                </a:lnTo>
                <a:lnTo>
                  <a:pt x="5397" y="9195"/>
                </a:lnTo>
                <a:lnTo>
                  <a:pt x="5393" y="9200"/>
                </a:lnTo>
                <a:lnTo>
                  <a:pt x="5389" y="9206"/>
                </a:lnTo>
                <a:lnTo>
                  <a:pt x="5415" y="9843"/>
                </a:lnTo>
                <a:lnTo>
                  <a:pt x="5856" y="10120"/>
                </a:lnTo>
                <a:lnTo>
                  <a:pt x="5856" y="10511"/>
                </a:lnTo>
                <a:lnTo>
                  <a:pt x="5794" y="10562"/>
                </a:lnTo>
                <a:lnTo>
                  <a:pt x="5806" y="10689"/>
                </a:lnTo>
                <a:lnTo>
                  <a:pt x="6097" y="10865"/>
                </a:lnTo>
                <a:lnTo>
                  <a:pt x="6097" y="12103"/>
                </a:lnTo>
                <a:lnTo>
                  <a:pt x="6210" y="12103"/>
                </a:lnTo>
                <a:lnTo>
                  <a:pt x="6210" y="11977"/>
                </a:lnTo>
                <a:lnTo>
                  <a:pt x="6336" y="11913"/>
                </a:lnTo>
                <a:lnTo>
                  <a:pt x="6336" y="11775"/>
                </a:lnTo>
                <a:lnTo>
                  <a:pt x="6577" y="11636"/>
                </a:lnTo>
                <a:lnTo>
                  <a:pt x="6791" y="11787"/>
                </a:lnTo>
                <a:lnTo>
                  <a:pt x="6791" y="11977"/>
                </a:lnTo>
                <a:lnTo>
                  <a:pt x="6905" y="12065"/>
                </a:lnTo>
                <a:lnTo>
                  <a:pt x="6905" y="13075"/>
                </a:lnTo>
                <a:lnTo>
                  <a:pt x="7031" y="13125"/>
                </a:lnTo>
                <a:lnTo>
                  <a:pt x="7031" y="9957"/>
                </a:lnTo>
                <a:lnTo>
                  <a:pt x="7959" y="9296"/>
                </a:lnTo>
                <a:lnTo>
                  <a:pt x="8030" y="5864"/>
                </a:lnTo>
                <a:lnTo>
                  <a:pt x="8010" y="5850"/>
                </a:lnTo>
                <a:lnTo>
                  <a:pt x="7992" y="5836"/>
                </a:lnTo>
                <a:lnTo>
                  <a:pt x="7974" y="5822"/>
                </a:lnTo>
                <a:lnTo>
                  <a:pt x="7957" y="5807"/>
                </a:lnTo>
                <a:lnTo>
                  <a:pt x="7939" y="5791"/>
                </a:lnTo>
                <a:lnTo>
                  <a:pt x="7922" y="5775"/>
                </a:lnTo>
                <a:lnTo>
                  <a:pt x="7905" y="5758"/>
                </a:lnTo>
                <a:lnTo>
                  <a:pt x="7890" y="5742"/>
                </a:lnTo>
                <a:lnTo>
                  <a:pt x="7874" y="5724"/>
                </a:lnTo>
                <a:lnTo>
                  <a:pt x="7860" y="5707"/>
                </a:lnTo>
                <a:lnTo>
                  <a:pt x="7845" y="5688"/>
                </a:lnTo>
                <a:lnTo>
                  <a:pt x="7832" y="5670"/>
                </a:lnTo>
                <a:lnTo>
                  <a:pt x="7818" y="5651"/>
                </a:lnTo>
                <a:lnTo>
                  <a:pt x="7805" y="5631"/>
                </a:lnTo>
                <a:lnTo>
                  <a:pt x="7793" y="5610"/>
                </a:lnTo>
                <a:lnTo>
                  <a:pt x="7782" y="5591"/>
                </a:lnTo>
                <a:lnTo>
                  <a:pt x="7771" y="5570"/>
                </a:lnTo>
                <a:lnTo>
                  <a:pt x="7761" y="5549"/>
                </a:lnTo>
                <a:lnTo>
                  <a:pt x="7751" y="5527"/>
                </a:lnTo>
                <a:lnTo>
                  <a:pt x="7743" y="5505"/>
                </a:lnTo>
                <a:lnTo>
                  <a:pt x="7734" y="5483"/>
                </a:lnTo>
                <a:lnTo>
                  <a:pt x="7726" y="5461"/>
                </a:lnTo>
                <a:lnTo>
                  <a:pt x="7720" y="5438"/>
                </a:lnTo>
                <a:lnTo>
                  <a:pt x="7713" y="5415"/>
                </a:lnTo>
                <a:lnTo>
                  <a:pt x="7707" y="5392"/>
                </a:lnTo>
                <a:lnTo>
                  <a:pt x="7702" y="5368"/>
                </a:lnTo>
                <a:lnTo>
                  <a:pt x="7699" y="5343"/>
                </a:lnTo>
                <a:lnTo>
                  <a:pt x="7694" y="5319"/>
                </a:lnTo>
                <a:lnTo>
                  <a:pt x="7692" y="5295"/>
                </a:lnTo>
                <a:lnTo>
                  <a:pt x="7690" y="5271"/>
                </a:lnTo>
                <a:lnTo>
                  <a:pt x="7689" y="5246"/>
                </a:lnTo>
                <a:lnTo>
                  <a:pt x="7689" y="5222"/>
                </a:lnTo>
                <a:lnTo>
                  <a:pt x="7689" y="5189"/>
                </a:lnTo>
                <a:lnTo>
                  <a:pt x="7691" y="5156"/>
                </a:lnTo>
                <a:lnTo>
                  <a:pt x="7694" y="5124"/>
                </a:lnTo>
                <a:lnTo>
                  <a:pt x="7700" y="5092"/>
                </a:lnTo>
                <a:lnTo>
                  <a:pt x="7705" y="5061"/>
                </a:lnTo>
                <a:lnTo>
                  <a:pt x="7712" y="5031"/>
                </a:lnTo>
                <a:lnTo>
                  <a:pt x="7721" y="5000"/>
                </a:lnTo>
                <a:lnTo>
                  <a:pt x="7731" y="4970"/>
                </a:lnTo>
                <a:lnTo>
                  <a:pt x="7740" y="4941"/>
                </a:lnTo>
                <a:lnTo>
                  <a:pt x="7752" y="4912"/>
                </a:lnTo>
                <a:lnTo>
                  <a:pt x="7766" y="4885"/>
                </a:lnTo>
                <a:lnTo>
                  <a:pt x="7780" y="4857"/>
                </a:lnTo>
                <a:lnTo>
                  <a:pt x="7794" y="4830"/>
                </a:lnTo>
                <a:lnTo>
                  <a:pt x="7811" y="4803"/>
                </a:lnTo>
                <a:lnTo>
                  <a:pt x="7828" y="4778"/>
                </a:lnTo>
                <a:lnTo>
                  <a:pt x="7846" y="4754"/>
                </a:lnTo>
                <a:lnTo>
                  <a:pt x="7864" y="4730"/>
                </a:lnTo>
                <a:lnTo>
                  <a:pt x="7884" y="4707"/>
                </a:lnTo>
                <a:lnTo>
                  <a:pt x="7905" y="4684"/>
                </a:lnTo>
                <a:lnTo>
                  <a:pt x="7927" y="4663"/>
                </a:lnTo>
                <a:lnTo>
                  <a:pt x="7949" y="4642"/>
                </a:lnTo>
                <a:lnTo>
                  <a:pt x="7973" y="4622"/>
                </a:lnTo>
                <a:lnTo>
                  <a:pt x="7996" y="4602"/>
                </a:lnTo>
                <a:lnTo>
                  <a:pt x="8021" y="4585"/>
                </a:lnTo>
                <a:lnTo>
                  <a:pt x="8047" y="4568"/>
                </a:lnTo>
                <a:lnTo>
                  <a:pt x="8073" y="4552"/>
                </a:lnTo>
                <a:lnTo>
                  <a:pt x="8101" y="4537"/>
                </a:lnTo>
                <a:lnTo>
                  <a:pt x="8128" y="4523"/>
                </a:lnTo>
                <a:lnTo>
                  <a:pt x="8155" y="4510"/>
                </a:lnTo>
                <a:lnTo>
                  <a:pt x="8184" y="4498"/>
                </a:lnTo>
                <a:lnTo>
                  <a:pt x="8214" y="4488"/>
                </a:lnTo>
                <a:lnTo>
                  <a:pt x="8243" y="4478"/>
                </a:lnTo>
                <a:lnTo>
                  <a:pt x="8253" y="4363"/>
                </a:lnTo>
                <a:lnTo>
                  <a:pt x="8311" y="4320"/>
                </a:lnTo>
                <a:lnTo>
                  <a:pt x="8328" y="4079"/>
                </a:lnTo>
                <a:lnTo>
                  <a:pt x="8296" y="4069"/>
                </a:lnTo>
                <a:lnTo>
                  <a:pt x="8281" y="4064"/>
                </a:lnTo>
                <a:lnTo>
                  <a:pt x="8266" y="4059"/>
                </a:lnTo>
                <a:lnTo>
                  <a:pt x="8253" y="4052"/>
                </a:lnTo>
                <a:lnTo>
                  <a:pt x="8240" y="4047"/>
                </a:lnTo>
                <a:lnTo>
                  <a:pt x="8229" y="4039"/>
                </a:lnTo>
                <a:lnTo>
                  <a:pt x="8218" y="4033"/>
                </a:lnTo>
                <a:lnTo>
                  <a:pt x="8209" y="4025"/>
                </a:lnTo>
                <a:lnTo>
                  <a:pt x="8200" y="4017"/>
                </a:lnTo>
                <a:lnTo>
                  <a:pt x="8194" y="4010"/>
                </a:lnTo>
                <a:lnTo>
                  <a:pt x="8187" y="4002"/>
                </a:lnTo>
                <a:lnTo>
                  <a:pt x="8183" y="3993"/>
                </a:lnTo>
                <a:lnTo>
                  <a:pt x="8180" y="3984"/>
                </a:lnTo>
                <a:lnTo>
                  <a:pt x="8177" y="3976"/>
                </a:lnTo>
                <a:lnTo>
                  <a:pt x="8176" y="3967"/>
                </a:lnTo>
                <a:lnTo>
                  <a:pt x="8177" y="3958"/>
                </a:lnTo>
                <a:lnTo>
                  <a:pt x="8180" y="3949"/>
                </a:lnTo>
                <a:lnTo>
                  <a:pt x="8183" y="3941"/>
                </a:lnTo>
                <a:lnTo>
                  <a:pt x="8187" y="3933"/>
                </a:lnTo>
                <a:lnTo>
                  <a:pt x="8193" y="3925"/>
                </a:lnTo>
                <a:lnTo>
                  <a:pt x="8200" y="3917"/>
                </a:lnTo>
                <a:lnTo>
                  <a:pt x="8208" y="3910"/>
                </a:lnTo>
                <a:lnTo>
                  <a:pt x="8218" y="3902"/>
                </a:lnTo>
                <a:lnTo>
                  <a:pt x="8228" y="3895"/>
                </a:lnTo>
                <a:lnTo>
                  <a:pt x="8239" y="3889"/>
                </a:lnTo>
                <a:lnTo>
                  <a:pt x="8251" y="3882"/>
                </a:lnTo>
                <a:lnTo>
                  <a:pt x="8264" y="3876"/>
                </a:lnTo>
                <a:lnTo>
                  <a:pt x="8278" y="3870"/>
                </a:lnTo>
                <a:lnTo>
                  <a:pt x="8293" y="3866"/>
                </a:lnTo>
                <a:lnTo>
                  <a:pt x="8324" y="3857"/>
                </a:lnTo>
                <a:lnTo>
                  <a:pt x="8342" y="3853"/>
                </a:lnTo>
                <a:lnTo>
                  <a:pt x="8361" y="3849"/>
                </a:lnTo>
                <a:lnTo>
                  <a:pt x="8359" y="3298"/>
                </a:lnTo>
                <a:lnTo>
                  <a:pt x="8337" y="3287"/>
                </a:lnTo>
                <a:lnTo>
                  <a:pt x="8320" y="3278"/>
                </a:lnTo>
                <a:lnTo>
                  <a:pt x="8306" y="3268"/>
                </a:lnTo>
                <a:lnTo>
                  <a:pt x="8292" y="3257"/>
                </a:lnTo>
                <a:lnTo>
                  <a:pt x="8278" y="3245"/>
                </a:lnTo>
                <a:lnTo>
                  <a:pt x="8265" y="3232"/>
                </a:lnTo>
                <a:lnTo>
                  <a:pt x="8254" y="3219"/>
                </a:lnTo>
                <a:lnTo>
                  <a:pt x="8243" y="3205"/>
                </a:lnTo>
                <a:lnTo>
                  <a:pt x="8233" y="3189"/>
                </a:lnTo>
                <a:lnTo>
                  <a:pt x="8225" y="3174"/>
                </a:lnTo>
                <a:lnTo>
                  <a:pt x="8217" y="3158"/>
                </a:lnTo>
                <a:lnTo>
                  <a:pt x="8209" y="3141"/>
                </a:lnTo>
                <a:lnTo>
                  <a:pt x="8204" y="3124"/>
                </a:lnTo>
                <a:lnTo>
                  <a:pt x="8199" y="3106"/>
                </a:lnTo>
                <a:lnTo>
                  <a:pt x="8196" y="3087"/>
                </a:lnTo>
                <a:lnTo>
                  <a:pt x="8194" y="3069"/>
                </a:lnTo>
                <a:lnTo>
                  <a:pt x="8194" y="3049"/>
                </a:lnTo>
                <a:lnTo>
                  <a:pt x="8194" y="3034"/>
                </a:lnTo>
                <a:lnTo>
                  <a:pt x="8195" y="3018"/>
                </a:lnTo>
                <a:lnTo>
                  <a:pt x="8197" y="3004"/>
                </a:lnTo>
                <a:lnTo>
                  <a:pt x="8200" y="2988"/>
                </a:lnTo>
                <a:lnTo>
                  <a:pt x="8204" y="2974"/>
                </a:lnTo>
                <a:lnTo>
                  <a:pt x="8209" y="2960"/>
                </a:lnTo>
                <a:lnTo>
                  <a:pt x="8214" y="2947"/>
                </a:lnTo>
                <a:lnTo>
                  <a:pt x="8220" y="2934"/>
                </a:lnTo>
                <a:lnTo>
                  <a:pt x="8227" y="2920"/>
                </a:lnTo>
                <a:lnTo>
                  <a:pt x="8233" y="2907"/>
                </a:lnTo>
                <a:lnTo>
                  <a:pt x="8242" y="2895"/>
                </a:lnTo>
                <a:lnTo>
                  <a:pt x="8250" y="2884"/>
                </a:lnTo>
                <a:lnTo>
                  <a:pt x="8260" y="2873"/>
                </a:lnTo>
                <a:lnTo>
                  <a:pt x="8270" y="2862"/>
                </a:lnTo>
                <a:lnTo>
                  <a:pt x="8279" y="2852"/>
                </a:lnTo>
                <a:lnTo>
                  <a:pt x="8290" y="2842"/>
                </a:lnTo>
                <a:lnTo>
                  <a:pt x="8309" y="2821"/>
                </a:lnTo>
                <a:lnTo>
                  <a:pt x="8297" y="2814"/>
                </a:lnTo>
                <a:lnTo>
                  <a:pt x="8286" y="2806"/>
                </a:lnTo>
                <a:lnTo>
                  <a:pt x="8276" y="2799"/>
                </a:lnTo>
                <a:lnTo>
                  <a:pt x="8267" y="2791"/>
                </a:lnTo>
                <a:lnTo>
                  <a:pt x="8261" y="2782"/>
                </a:lnTo>
                <a:lnTo>
                  <a:pt x="8256" y="2773"/>
                </a:lnTo>
                <a:lnTo>
                  <a:pt x="8253" y="2765"/>
                </a:lnTo>
                <a:lnTo>
                  <a:pt x="8253" y="2755"/>
                </a:lnTo>
                <a:lnTo>
                  <a:pt x="8253" y="2747"/>
                </a:lnTo>
                <a:lnTo>
                  <a:pt x="8255" y="2740"/>
                </a:lnTo>
                <a:lnTo>
                  <a:pt x="8258" y="2734"/>
                </a:lnTo>
                <a:lnTo>
                  <a:pt x="8262" y="2726"/>
                </a:lnTo>
                <a:lnTo>
                  <a:pt x="8266" y="2720"/>
                </a:lnTo>
                <a:lnTo>
                  <a:pt x="8273" y="2714"/>
                </a:lnTo>
                <a:lnTo>
                  <a:pt x="8279" y="2707"/>
                </a:lnTo>
                <a:lnTo>
                  <a:pt x="8287" y="2702"/>
                </a:lnTo>
                <a:lnTo>
                  <a:pt x="8296" y="2696"/>
                </a:lnTo>
                <a:lnTo>
                  <a:pt x="8306" y="2691"/>
                </a:lnTo>
                <a:lnTo>
                  <a:pt x="8327" y="2682"/>
                </a:lnTo>
                <a:lnTo>
                  <a:pt x="8351" y="2674"/>
                </a:lnTo>
                <a:lnTo>
                  <a:pt x="8376" y="2668"/>
                </a:lnTo>
                <a:lnTo>
                  <a:pt x="8399" y="1843"/>
                </a:lnTo>
                <a:lnTo>
                  <a:pt x="8387" y="1838"/>
                </a:lnTo>
                <a:lnTo>
                  <a:pt x="8377" y="1832"/>
                </a:lnTo>
                <a:lnTo>
                  <a:pt x="8367" y="1826"/>
                </a:lnTo>
                <a:lnTo>
                  <a:pt x="8360" y="1819"/>
                </a:lnTo>
                <a:lnTo>
                  <a:pt x="8354" y="1812"/>
                </a:lnTo>
                <a:lnTo>
                  <a:pt x="8349" y="1804"/>
                </a:lnTo>
                <a:lnTo>
                  <a:pt x="8346" y="1795"/>
                </a:lnTo>
                <a:lnTo>
                  <a:pt x="8345" y="1786"/>
                </a:lnTo>
                <a:lnTo>
                  <a:pt x="8345" y="1781"/>
                </a:lnTo>
                <a:lnTo>
                  <a:pt x="8346" y="1776"/>
                </a:lnTo>
                <a:lnTo>
                  <a:pt x="8349" y="1771"/>
                </a:lnTo>
                <a:lnTo>
                  <a:pt x="8351" y="1765"/>
                </a:lnTo>
                <a:lnTo>
                  <a:pt x="8357" y="1757"/>
                </a:lnTo>
                <a:lnTo>
                  <a:pt x="8367" y="1748"/>
                </a:lnTo>
                <a:lnTo>
                  <a:pt x="8378" y="1740"/>
                </a:lnTo>
                <a:lnTo>
                  <a:pt x="8391" y="1734"/>
                </a:lnTo>
                <a:lnTo>
                  <a:pt x="8406" y="1728"/>
                </a:lnTo>
                <a:lnTo>
                  <a:pt x="8422" y="1724"/>
                </a:lnTo>
                <a:lnTo>
                  <a:pt x="8418" y="1171"/>
                </a:lnTo>
                <a:lnTo>
                  <a:pt x="8409" y="1167"/>
                </a:lnTo>
                <a:lnTo>
                  <a:pt x="8401" y="1162"/>
                </a:lnTo>
                <a:lnTo>
                  <a:pt x="8395" y="1156"/>
                </a:lnTo>
                <a:lnTo>
                  <a:pt x="8389" y="1151"/>
                </a:lnTo>
                <a:lnTo>
                  <a:pt x="8385" y="1144"/>
                </a:lnTo>
                <a:lnTo>
                  <a:pt x="8382" y="1136"/>
                </a:lnTo>
                <a:lnTo>
                  <a:pt x="8379" y="1130"/>
                </a:lnTo>
                <a:lnTo>
                  <a:pt x="8379" y="1122"/>
                </a:lnTo>
                <a:lnTo>
                  <a:pt x="8379" y="1112"/>
                </a:lnTo>
                <a:lnTo>
                  <a:pt x="8383" y="1104"/>
                </a:lnTo>
                <a:lnTo>
                  <a:pt x="8387" y="1096"/>
                </a:lnTo>
                <a:lnTo>
                  <a:pt x="8394" y="1089"/>
                </a:lnTo>
                <a:lnTo>
                  <a:pt x="8401" y="1081"/>
                </a:lnTo>
                <a:lnTo>
                  <a:pt x="8410" y="1076"/>
                </a:lnTo>
                <a:lnTo>
                  <a:pt x="8420" y="1072"/>
                </a:lnTo>
                <a:lnTo>
                  <a:pt x="8431" y="1067"/>
                </a:lnTo>
                <a:lnTo>
                  <a:pt x="8445" y="0"/>
                </a:lnTo>
                <a:lnTo>
                  <a:pt x="8490" y="1067"/>
                </a:lnTo>
                <a:lnTo>
                  <a:pt x="8501" y="1072"/>
                </a:lnTo>
                <a:lnTo>
                  <a:pt x="8511" y="1076"/>
                </a:lnTo>
                <a:lnTo>
                  <a:pt x="8520" y="1081"/>
                </a:lnTo>
                <a:lnTo>
                  <a:pt x="8528" y="1088"/>
                </a:lnTo>
                <a:lnTo>
                  <a:pt x="8534" y="1096"/>
                </a:lnTo>
                <a:lnTo>
                  <a:pt x="8539" y="1104"/>
                </a:lnTo>
                <a:lnTo>
                  <a:pt x="8541" y="1112"/>
                </a:lnTo>
                <a:lnTo>
                  <a:pt x="8542" y="1122"/>
                </a:lnTo>
                <a:lnTo>
                  <a:pt x="8542" y="1130"/>
                </a:lnTo>
                <a:lnTo>
                  <a:pt x="8540" y="1136"/>
                </a:lnTo>
                <a:lnTo>
                  <a:pt x="8536" y="1144"/>
                </a:lnTo>
                <a:lnTo>
                  <a:pt x="8532" y="1151"/>
                </a:lnTo>
                <a:lnTo>
                  <a:pt x="8525" y="1156"/>
                </a:lnTo>
                <a:lnTo>
                  <a:pt x="8519" y="1162"/>
                </a:lnTo>
                <a:lnTo>
                  <a:pt x="8512" y="1167"/>
                </a:lnTo>
                <a:lnTo>
                  <a:pt x="8503" y="1171"/>
                </a:lnTo>
                <a:lnTo>
                  <a:pt x="8499" y="1724"/>
                </a:lnTo>
                <a:lnTo>
                  <a:pt x="8516" y="1728"/>
                </a:lnTo>
                <a:lnTo>
                  <a:pt x="8530" y="1734"/>
                </a:lnTo>
                <a:lnTo>
                  <a:pt x="8543" y="1740"/>
                </a:lnTo>
                <a:lnTo>
                  <a:pt x="8554" y="1748"/>
                </a:lnTo>
                <a:lnTo>
                  <a:pt x="8564" y="1757"/>
                </a:lnTo>
                <a:lnTo>
                  <a:pt x="8570" y="1765"/>
                </a:lnTo>
                <a:lnTo>
                  <a:pt x="8573" y="1771"/>
                </a:lnTo>
                <a:lnTo>
                  <a:pt x="8575" y="1776"/>
                </a:lnTo>
                <a:lnTo>
                  <a:pt x="8576" y="1781"/>
                </a:lnTo>
                <a:lnTo>
                  <a:pt x="8576" y="1786"/>
                </a:lnTo>
                <a:lnTo>
                  <a:pt x="8575" y="1795"/>
                </a:lnTo>
                <a:lnTo>
                  <a:pt x="8572" y="1804"/>
                </a:lnTo>
                <a:lnTo>
                  <a:pt x="8567" y="1812"/>
                </a:lnTo>
                <a:lnTo>
                  <a:pt x="8562" y="1819"/>
                </a:lnTo>
                <a:lnTo>
                  <a:pt x="8553" y="1826"/>
                </a:lnTo>
                <a:lnTo>
                  <a:pt x="8544" y="1832"/>
                </a:lnTo>
                <a:lnTo>
                  <a:pt x="8534" y="1838"/>
                </a:lnTo>
                <a:lnTo>
                  <a:pt x="8522" y="1843"/>
                </a:lnTo>
                <a:lnTo>
                  <a:pt x="8544" y="2668"/>
                </a:lnTo>
                <a:lnTo>
                  <a:pt x="8570" y="2674"/>
                </a:lnTo>
                <a:lnTo>
                  <a:pt x="8595" y="2682"/>
                </a:lnTo>
                <a:lnTo>
                  <a:pt x="8615" y="2691"/>
                </a:lnTo>
                <a:lnTo>
                  <a:pt x="8625" y="2696"/>
                </a:lnTo>
                <a:lnTo>
                  <a:pt x="8634" y="2702"/>
                </a:lnTo>
                <a:lnTo>
                  <a:pt x="8642" y="2707"/>
                </a:lnTo>
                <a:lnTo>
                  <a:pt x="8648" y="2714"/>
                </a:lnTo>
                <a:lnTo>
                  <a:pt x="8654" y="2720"/>
                </a:lnTo>
                <a:lnTo>
                  <a:pt x="8659" y="2726"/>
                </a:lnTo>
                <a:lnTo>
                  <a:pt x="8663" y="2734"/>
                </a:lnTo>
                <a:lnTo>
                  <a:pt x="8666" y="2740"/>
                </a:lnTo>
                <a:lnTo>
                  <a:pt x="8668" y="2747"/>
                </a:lnTo>
                <a:lnTo>
                  <a:pt x="8668" y="2755"/>
                </a:lnTo>
                <a:lnTo>
                  <a:pt x="8667" y="2765"/>
                </a:lnTo>
                <a:lnTo>
                  <a:pt x="8665" y="2773"/>
                </a:lnTo>
                <a:lnTo>
                  <a:pt x="8659" y="2782"/>
                </a:lnTo>
                <a:lnTo>
                  <a:pt x="8653" y="2791"/>
                </a:lnTo>
                <a:lnTo>
                  <a:pt x="8645" y="2799"/>
                </a:lnTo>
                <a:lnTo>
                  <a:pt x="8635" y="2806"/>
                </a:lnTo>
                <a:lnTo>
                  <a:pt x="8624" y="2814"/>
                </a:lnTo>
                <a:lnTo>
                  <a:pt x="8612" y="2821"/>
                </a:lnTo>
                <a:lnTo>
                  <a:pt x="8631" y="2842"/>
                </a:lnTo>
                <a:lnTo>
                  <a:pt x="8642" y="2852"/>
                </a:lnTo>
                <a:lnTo>
                  <a:pt x="8652" y="2862"/>
                </a:lnTo>
                <a:lnTo>
                  <a:pt x="8662" y="2873"/>
                </a:lnTo>
                <a:lnTo>
                  <a:pt x="8670" y="2884"/>
                </a:lnTo>
                <a:lnTo>
                  <a:pt x="8679" y="2895"/>
                </a:lnTo>
                <a:lnTo>
                  <a:pt x="8687" y="2907"/>
                </a:lnTo>
                <a:lnTo>
                  <a:pt x="8694" y="2920"/>
                </a:lnTo>
                <a:lnTo>
                  <a:pt x="8701" y="2934"/>
                </a:lnTo>
                <a:lnTo>
                  <a:pt x="8707" y="2947"/>
                </a:lnTo>
                <a:lnTo>
                  <a:pt x="8712" y="2960"/>
                </a:lnTo>
                <a:lnTo>
                  <a:pt x="8716" y="2974"/>
                </a:lnTo>
                <a:lnTo>
                  <a:pt x="8721" y="2988"/>
                </a:lnTo>
                <a:lnTo>
                  <a:pt x="8723" y="3004"/>
                </a:lnTo>
                <a:lnTo>
                  <a:pt x="8725" y="3018"/>
                </a:lnTo>
                <a:lnTo>
                  <a:pt x="8727" y="3034"/>
                </a:lnTo>
                <a:lnTo>
                  <a:pt x="8727" y="3049"/>
                </a:lnTo>
                <a:lnTo>
                  <a:pt x="8726" y="3069"/>
                </a:lnTo>
                <a:lnTo>
                  <a:pt x="8724" y="3087"/>
                </a:lnTo>
                <a:lnTo>
                  <a:pt x="8722" y="3106"/>
                </a:lnTo>
                <a:lnTo>
                  <a:pt x="8716" y="3124"/>
                </a:lnTo>
                <a:lnTo>
                  <a:pt x="8711" y="3141"/>
                </a:lnTo>
                <a:lnTo>
                  <a:pt x="8704" y="3158"/>
                </a:lnTo>
                <a:lnTo>
                  <a:pt x="8697" y="3174"/>
                </a:lnTo>
                <a:lnTo>
                  <a:pt x="8688" y="3189"/>
                </a:lnTo>
                <a:lnTo>
                  <a:pt x="8678" y="3205"/>
                </a:lnTo>
                <a:lnTo>
                  <a:pt x="8667" y="3219"/>
                </a:lnTo>
                <a:lnTo>
                  <a:pt x="8655" y="3232"/>
                </a:lnTo>
                <a:lnTo>
                  <a:pt x="8643" y="3245"/>
                </a:lnTo>
                <a:lnTo>
                  <a:pt x="8630" y="3257"/>
                </a:lnTo>
                <a:lnTo>
                  <a:pt x="8615" y="3268"/>
                </a:lnTo>
                <a:lnTo>
                  <a:pt x="8600" y="3278"/>
                </a:lnTo>
                <a:lnTo>
                  <a:pt x="8585" y="3287"/>
                </a:lnTo>
                <a:lnTo>
                  <a:pt x="8563" y="3297"/>
                </a:lnTo>
                <a:lnTo>
                  <a:pt x="8561" y="3849"/>
                </a:lnTo>
                <a:lnTo>
                  <a:pt x="8579" y="3853"/>
                </a:lnTo>
                <a:lnTo>
                  <a:pt x="8597" y="3857"/>
                </a:lnTo>
                <a:lnTo>
                  <a:pt x="8629" y="3866"/>
                </a:lnTo>
                <a:lnTo>
                  <a:pt x="8643" y="3870"/>
                </a:lnTo>
                <a:lnTo>
                  <a:pt x="8657" y="3876"/>
                </a:lnTo>
                <a:lnTo>
                  <a:pt x="8670" y="3882"/>
                </a:lnTo>
                <a:lnTo>
                  <a:pt x="8682" y="3889"/>
                </a:lnTo>
                <a:lnTo>
                  <a:pt x="8693" y="3895"/>
                </a:lnTo>
                <a:lnTo>
                  <a:pt x="8703" y="3902"/>
                </a:lnTo>
                <a:lnTo>
                  <a:pt x="8713" y="3910"/>
                </a:lnTo>
                <a:lnTo>
                  <a:pt x="8721" y="3916"/>
                </a:lnTo>
                <a:lnTo>
                  <a:pt x="8727" y="3925"/>
                </a:lnTo>
                <a:lnTo>
                  <a:pt x="8734" y="3933"/>
                </a:lnTo>
                <a:lnTo>
                  <a:pt x="8738" y="3941"/>
                </a:lnTo>
                <a:lnTo>
                  <a:pt x="8742" y="3949"/>
                </a:lnTo>
                <a:lnTo>
                  <a:pt x="8744" y="3958"/>
                </a:lnTo>
                <a:lnTo>
                  <a:pt x="8744" y="3967"/>
                </a:lnTo>
                <a:lnTo>
                  <a:pt x="8744" y="3976"/>
                </a:lnTo>
                <a:lnTo>
                  <a:pt x="8742" y="3984"/>
                </a:lnTo>
                <a:lnTo>
                  <a:pt x="8738" y="3993"/>
                </a:lnTo>
                <a:lnTo>
                  <a:pt x="8733" y="4002"/>
                </a:lnTo>
                <a:lnTo>
                  <a:pt x="8727" y="4010"/>
                </a:lnTo>
                <a:lnTo>
                  <a:pt x="8720" y="4017"/>
                </a:lnTo>
                <a:lnTo>
                  <a:pt x="8712" y="4025"/>
                </a:lnTo>
                <a:lnTo>
                  <a:pt x="8702" y="4033"/>
                </a:lnTo>
                <a:lnTo>
                  <a:pt x="8692" y="4039"/>
                </a:lnTo>
                <a:lnTo>
                  <a:pt x="8680" y="4047"/>
                </a:lnTo>
                <a:lnTo>
                  <a:pt x="8668" y="4052"/>
                </a:lnTo>
                <a:lnTo>
                  <a:pt x="8655" y="4059"/>
                </a:lnTo>
                <a:lnTo>
                  <a:pt x="8641" y="4064"/>
                </a:lnTo>
                <a:lnTo>
                  <a:pt x="8625" y="4069"/>
                </a:lnTo>
                <a:lnTo>
                  <a:pt x="8593" y="4079"/>
                </a:lnTo>
                <a:lnTo>
                  <a:pt x="8610" y="4320"/>
                </a:lnTo>
                <a:lnTo>
                  <a:pt x="8668" y="4363"/>
                </a:lnTo>
                <a:lnTo>
                  <a:pt x="8677" y="4478"/>
                </a:lnTo>
                <a:lnTo>
                  <a:pt x="8708" y="4488"/>
                </a:lnTo>
                <a:lnTo>
                  <a:pt x="8736" y="4498"/>
                </a:lnTo>
                <a:lnTo>
                  <a:pt x="8765" y="4510"/>
                </a:lnTo>
                <a:lnTo>
                  <a:pt x="8793" y="4523"/>
                </a:lnTo>
                <a:lnTo>
                  <a:pt x="8821" y="4537"/>
                </a:lnTo>
                <a:lnTo>
                  <a:pt x="8848" y="4552"/>
                </a:lnTo>
                <a:lnTo>
                  <a:pt x="8873" y="4567"/>
                </a:lnTo>
                <a:lnTo>
                  <a:pt x="8900" y="4585"/>
                </a:lnTo>
                <a:lnTo>
                  <a:pt x="8924" y="4602"/>
                </a:lnTo>
                <a:lnTo>
                  <a:pt x="8948" y="4622"/>
                </a:lnTo>
                <a:lnTo>
                  <a:pt x="8971" y="4642"/>
                </a:lnTo>
                <a:lnTo>
                  <a:pt x="8994" y="4662"/>
                </a:lnTo>
                <a:lnTo>
                  <a:pt x="9015" y="4684"/>
                </a:lnTo>
                <a:lnTo>
                  <a:pt x="9036" y="4707"/>
                </a:lnTo>
                <a:lnTo>
                  <a:pt x="9056" y="4730"/>
                </a:lnTo>
                <a:lnTo>
                  <a:pt x="9075" y="4754"/>
                </a:lnTo>
                <a:lnTo>
                  <a:pt x="9093" y="4778"/>
                </a:lnTo>
                <a:lnTo>
                  <a:pt x="9111" y="4803"/>
                </a:lnTo>
                <a:lnTo>
                  <a:pt x="9126" y="4830"/>
                </a:lnTo>
                <a:lnTo>
                  <a:pt x="9141" y="4857"/>
                </a:lnTo>
                <a:lnTo>
                  <a:pt x="9156" y="4885"/>
                </a:lnTo>
                <a:lnTo>
                  <a:pt x="9169" y="4912"/>
                </a:lnTo>
                <a:lnTo>
                  <a:pt x="9180" y="4941"/>
                </a:lnTo>
                <a:lnTo>
                  <a:pt x="9191" y="4970"/>
                </a:lnTo>
                <a:lnTo>
                  <a:pt x="9201" y="5000"/>
                </a:lnTo>
                <a:lnTo>
                  <a:pt x="9208" y="5031"/>
                </a:lnTo>
                <a:lnTo>
                  <a:pt x="9216" y="5061"/>
                </a:lnTo>
                <a:lnTo>
                  <a:pt x="9221" y="5092"/>
                </a:lnTo>
                <a:lnTo>
                  <a:pt x="9226" y="5124"/>
                </a:lnTo>
                <a:lnTo>
                  <a:pt x="9229" y="5156"/>
                </a:lnTo>
                <a:lnTo>
                  <a:pt x="9231" y="5189"/>
                </a:lnTo>
                <a:lnTo>
                  <a:pt x="9232" y="5222"/>
                </a:lnTo>
                <a:lnTo>
                  <a:pt x="9232" y="5246"/>
                </a:lnTo>
                <a:lnTo>
                  <a:pt x="9230" y="5271"/>
                </a:lnTo>
                <a:lnTo>
                  <a:pt x="9229" y="5295"/>
                </a:lnTo>
                <a:lnTo>
                  <a:pt x="9226" y="5319"/>
                </a:lnTo>
                <a:lnTo>
                  <a:pt x="9223" y="5343"/>
                </a:lnTo>
                <a:lnTo>
                  <a:pt x="9218" y="5368"/>
                </a:lnTo>
                <a:lnTo>
                  <a:pt x="9214" y="5392"/>
                </a:lnTo>
                <a:lnTo>
                  <a:pt x="9208" y="5415"/>
                </a:lnTo>
                <a:lnTo>
                  <a:pt x="9202" y="5438"/>
                </a:lnTo>
                <a:lnTo>
                  <a:pt x="9195" y="5461"/>
                </a:lnTo>
                <a:lnTo>
                  <a:pt x="9187" y="5483"/>
                </a:lnTo>
                <a:lnTo>
                  <a:pt x="9179" y="5505"/>
                </a:lnTo>
                <a:lnTo>
                  <a:pt x="9170" y="5527"/>
                </a:lnTo>
                <a:lnTo>
                  <a:pt x="9160" y="5549"/>
                </a:lnTo>
                <a:lnTo>
                  <a:pt x="9150" y="5570"/>
                </a:lnTo>
                <a:lnTo>
                  <a:pt x="9139" y="5591"/>
                </a:lnTo>
                <a:lnTo>
                  <a:pt x="9127" y="5610"/>
                </a:lnTo>
                <a:lnTo>
                  <a:pt x="9115" y="5631"/>
                </a:lnTo>
                <a:lnTo>
                  <a:pt x="9103" y="5650"/>
                </a:lnTo>
                <a:lnTo>
                  <a:pt x="9090" y="5670"/>
                </a:lnTo>
                <a:lnTo>
                  <a:pt x="9075" y="5688"/>
                </a:lnTo>
                <a:lnTo>
                  <a:pt x="9061" y="5707"/>
                </a:lnTo>
                <a:lnTo>
                  <a:pt x="9047" y="5724"/>
                </a:lnTo>
                <a:lnTo>
                  <a:pt x="9032" y="5742"/>
                </a:lnTo>
                <a:lnTo>
                  <a:pt x="9015" y="5758"/>
                </a:lnTo>
                <a:lnTo>
                  <a:pt x="8999" y="5775"/>
                </a:lnTo>
                <a:lnTo>
                  <a:pt x="8982" y="5791"/>
                </a:lnTo>
                <a:lnTo>
                  <a:pt x="8965" y="5807"/>
                </a:lnTo>
                <a:lnTo>
                  <a:pt x="8947" y="5822"/>
                </a:lnTo>
                <a:lnTo>
                  <a:pt x="8928" y="5836"/>
                </a:lnTo>
                <a:lnTo>
                  <a:pt x="8910" y="5850"/>
                </a:lnTo>
                <a:lnTo>
                  <a:pt x="8891" y="5864"/>
                </a:lnTo>
                <a:lnTo>
                  <a:pt x="8998" y="10692"/>
                </a:lnTo>
                <a:lnTo>
                  <a:pt x="9022" y="10708"/>
                </a:lnTo>
                <a:lnTo>
                  <a:pt x="9044" y="10723"/>
                </a:lnTo>
                <a:lnTo>
                  <a:pt x="9066" y="10740"/>
                </a:lnTo>
                <a:lnTo>
                  <a:pt x="9086" y="10756"/>
                </a:lnTo>
                <a:lnTo>
                  <a:pt x="9106" y="10773"/>
                </a:lnTo>
                <a:lnTo>
                  <a:pt x="9126" y="10789"/>
                </a:lnTo>
                <a:lnTo>
                  <a:pt x="9144" y="10807"/>
                </a:lnTo>
                <a:lnTo>
                  <a:pt x="9160" y="10824"/>
                </a:lnTo>
                <a:lnTo>
                  <a:pt x="9176" y="10842"/>
                </a:lnTo>
                <a:lnTo>
                  <a:pt x="9192" y="10860"/>
                </a:lnTo>
                <a:lnTo>
                  <a:pt x="9205" y="10879"/>
                </a:lnTo>
                <a:lnTo>
                  <a:pt x="9219" y="10898"/>
                </a:lnTo>
                <a:lnTo>
                  <a:pt x="9231" y="10918"/>
                </a:lnTo>
                <a:lnTo>
                  <a:pt x="9242" y="10937"/>
                </a:lnTo>
                <a:lnTo>
                  <a:pt x="9253" y="10958"/>
                </a:lnTo>
                <a:lnTo>
                  <a:pt x="9263" y="10979"/>
                </a:lnTo>
                <a:lnTo>
                  <a:pt x="9273" y="11001"/>
                </a:lnTo>
                <a:lnTo>
                  <a:pt x="9281" y="11023"/>
                </a:lnTo>
                <a:lnTo>
                  <a:pt x="9290" y="11045"/>
                </a:lnTo>
                <a:lnTo>
                  <a:pt x="9296" y="11069"/>
                </a:lnTo>
                <a:lnTo>
                  <a:pt x="9303" y="11092"/>
                </a:lnTo>
                <a:lnTo>
                  <a:pt x="9308" y="11117"/>
                </a:lnTo>
                <a:lnTo>
                  <a:pt x="9314" y="11142"/>
                </a:lnTo>
                <a:lnTo>
                  <a:pt x="9318" y="11168"/>
                </a:lnTo>
                <a:lnTo>
                  <a:pt x="9321" y="11194"/>
                </a:lnTo>
                <a:lnTo>
                  <a:pt x="9325" y="11222"/>
                </a:lnTo>
                <a:lnTo>
                  <a:pt x="9330" y="11278"/>
                </a:lnTo>
                <a:lnTo>
                  <a:pt x="9332" y="11337"/>
                </a:lnTo>
                <a:lnTo>
                  <a:pt x="9333" y="11400"/>
                </a:lnTo>
                <a:lnTo>
                  <a:pt x="9332" y="11430"/>
                </a:lnTo>
                <a:lnTo>
                  <a:pt x="9331" y="11460"/>
                </a:lnTo>
                <a:lnTo>
                  <a:pt x="9328" y="11491"/>
                </a:lnTo>
                <a:lnTo>
                  <a:pt x="9324" y="11520"/>
                </a:lnTo>
                <a:lnTo>
                  <a:pt x="9319" y="11549"/>
                </a:lnTo>
                <a:lnTo>
                  <a:pt x="9313" y="11578"/>
                </a:lnTo>
                <a:lnTo>
                  <a:pt x="9305" y="11607"/>
                </a:lnTo>
                <a:lnTo>
                  <a:pt x="9297" y="11636"/>
                </a:lnTo>
                <a:lnTo>
                  <a:pt x="9288" y="11664"/>
                </a:lnTo>
                <a:lnTo>
                  <a:pt x="9277" y="11692"/>
                </a:lnTo>
                <a:lnTo>
                  <a:pt x="9267" y="11719"/>
                </a:lnTo>
                <a:lnTo>
                  <a:pt x="9256" y="11745"/>
                </a:lnTo>
                <a:lnTo>
                  <a:pt x="9242" y="11772"/>
                </a:lnTo>
                <a:lnTo>
                  <a:pt x="9229" y="11798"/>
                </a:lnTo>
                <a:lnTo>
                  <a:pt x="9215" y="11824"/>
                </a:lnTo>
                <a:lnTo>
                  <a:pt x="9200" y="11850"/>
                </a:lnTo>
                <a:lnTo>
                  <a:pt x="9184" y="11874"/>
                </a:lnTo>
                <a:lnTo>
                  <a:pt x="9168" y="11898"/>
                </a:lnTo>
                <a:lnTo>
                  <a:pt x="9150" y="11922"/>
                </a:lnTo>
                <a:lnTo>
                  <a:pt x="9133" y="11945"/>
                </a:lnTo>
                <a:lnTo>
                  <a:pt x="9115" y="11968"/>
                </a:lnTo>
                <a:lnTo>
                  <a:pt x="9096" y="11991"/>
                </a:lnTo>
                <a:lnTo>
                  <a:pt x="9077" y="12012"/>
                </a:lnTo>
                <a:lnTo>
                  <a:pt x="9057" y="12034"/>
                </a:lnTo>
                <a:lnTo>
                  <a:pt x="9037" y="12055"/>
                </a:lnTo>
                <a:lnTo>
                  <a:pt x="9016" y="12075"/>
                </a:lnTo>
                <a:lnTo>
                  <a:pt x="8995" y="12093"/>
                </a:lnTo>
                <a:lnTo>
                  <a:pt x="8973" y="12113"/>
                </a:lnTo>
                <a:lnTo>
                  <a:pt x="8952" y="12131"/>
                </a:lnTo>
                <a:lnTo>
                  <a:pt x="8931" y="12148"/>
                </a:lnTo>
                <a:lnTo>
                  <a:pt x="8909" y="12166"/>
                </a:lnTo>
                <a:lnTo>
                  <a:pt x="8886" y="12181"/>
                </a:lnTo>
                <a:lnTo>
                  <a:pt x="9056" y="12965"/>
                </a:lnTo>
                <a:lnTo>
                  <a:pt x="9075" y="12966"/>
                </a:lnTo>
                <a:lnTo>
                  <a:pt x="9094" y="12970"/>
                </a:lnTo>
                <a:lnTo>
                  <a:pt x="9113" y="12975"/>
                </a:lnTo>
                <a:lnTo>
                  <a:pt x="9131" y="12982"/>
                </a:lnTo>
                <a:lnTo>
                  <a:pt x="9148" y="12990"/>
                </a:lnTo>
                <a:lnTo>
                  <a:pt x="9164" y="13000"/>
                </a:lnTo>
                <a:lnTo>
                  <a:pt x="9179" y="13011"/>
                </a:lnTo>
                <a:lnTo>
                  <a:pt x="9193" y="13024"/>
                </a:lnTo>
                <a:lnTo>
                  <a:pt x="9205" y="13039"/>
                </a:lnTo>
                <a:lnTo>
                  <a:pt x="9216" y="13055"/>
                </a:lnTo>
                <a:lnTo>
                  <a:pt x="9226" y="13072"/>
                </a:lnTo>
                <a:lnTo>
                  <a:pt x="9234" y="13089"/>
                </a:lnTo>
                <a:lnTo>
                  <a:pt x="9240" y="13108"/>
                </a:lnTo>
                <a:lnTo>
                  <a:pt x="9246" y="13127"/>
                </a:lnTo>
                <a:lnTo>
                  <a:pt x="9248" y="13147"/>
                </a:lnTo>
                <a:lnTo>
                  <a:pt x="9249" y="13167"/>
                </a:lnTo>
                <a:lnTo>
                  <a:pt x="9249" y="13184"/>
                </a:lnTo>
                <a:lnTo>
                  <a:pt x="9247" y="13200"/>
                </a:lnTo>
                <a:lnTo>
                  <a:pt x="9243" y="13215"/>
                </a:lnTo>
                <a:lnTo>
                  <a:pt x="9240" y="13230"/>
                </a:lnTo>
                <a:lnTo>
                  <a:pt x="9235" y="13244"/>
                </a:lnTo>
                <a:lnTo>
                  <a:pt x="9229" y="13258"/>
                </a:lnTo>
                <a:lnTo>
                  <a:pt x="9221" y="13271"/>
                </a:lnTo>
                <a:lnTo>
                  <a:pt x="9214" y="13285"/>
                </a:lnTo>
                <a:lnTo>
                  <a:pt x="9443" y="13933"/>
                </a:lnTo>
                <a:lnTo>
                  <a:pt x="9512" y="13991"/>
                </a:lnTo>
                <a:lnTo>
                  <a:pt x="9535" y="12326"/>
                </a:lnTo>
                <a:lnTo>
                  <a:pt x="9637" y="11854"/>
                </a:lnTo>
                <a:lnTo>
                  <a:pt x="9687" y="9388"/>
                </a:lnTo>
                <a:lnTo>
                  <a:pt x="9746" y="8794"/>
                </a:lnTo>
                <a:lnTo>
                  <a:pt x="9777" y="9234"/>
                </a:lnTo>
                <a:lnTo>
                  <a:pt x="9797" y="9222"/>
                </a:lnTo>
                <a:lnTo>
                  <a:pt x="9818" y="9210"/>
                </a:lnTo>
                <a:lnTo>
                  <a:pt x="9841" y="9199"/>
                </a:lnTo>
                <a:lnTo>
                  <a:pt x="9865" y="9189"/>
                </a:lnTo>
                <a:lnTo>
                  <a:pt x="9891" y="9181"/>
                </a:lnTo>
                <a:lnTo>
                  <a:pt x="9918" y="9173"/>
                </a:lnTo>
                <a:lnTo>
                  <a:pt x="9946" y="9165"/>
                </a:lnTo>
                <a:lnTo>
                  <a:pt x="9975" y="9159"/>
                </a:lnTo>
                <a:lnTo>
                  <a:pt x="10004" y="9153"/>
                </a:lnTo>
                <a:lnTo>
                  <a:pt x="10035" y="9149"/>
                </a:lnTo>
                <a:lnTo>
                  <a:pt x="10067" y="9144"/>
                </a:lnTo>
                <a:lnTo>
                  <a:pt x="10099" y="9141"/>
                </a:lnTo>
                <a:lnTo>
                  <a:pt x="10132" y="9139"/>
                </a:lnTo>
                <a:lnTo>
                  <a:pt x="10165" y="9137"/>
                </a:lnTo>
                <a:lnTo>
                  <a:pt x="10199" y="9136"/>
                </a:lnTo>
                <a:lnTo>
                  <a:pt x="10232" y="9136"/>
                </a:lnTo>
                <a:lnTo>
                  <a:pt x="10293" y="9135"/>
                </a:lnTo>
                <a:lnTo>
                  <a:pt x="10367" y="9133"/>
                </a:lnTo>
                <a:lnTo>
                  <a:pt x="10447" y="9131"/>
                </a:lnTo>
                <a:lnTo>
                  <a:pt x="10529" y="9131"/>
                </a:lnTo>
                <a:lnTo>
                  <a:pt x="10606" y="9132"/>
                </a:lnTo>
                <a:lnTo>
                  <a:pt x="10641" y="9133"/>
                </a:lnTo>
                <a:lnTo>
                  <a:pt x="10673" y="9136"/>
                </a:lnTo>
                <a:lnTo>
                  <a:pt x="10700" y="9139"/>
                </a:lnTo>
                <a:lnTo>
                  <a:pt x="10723" y="9143"/>
                </a:lnTo>
                <a:lnTo>
                  <a:pt x="10732" y="9147"/>
                </a:lnTo>
                <a:lnTo>
                  <a:pt x="10741" y="9149"/>
                </a:lnTo>
                <a:lnTo>
                  <a:pt x="10747" y="9152"/>
                </a:lnTo>
                <a:lnTo>
                  <a:pt x="10751" y="9155"/>
                </a:lnTo>
                <a:lnTo>
                  <a:pt x="10754" y="9160"/>
                </a:lnTo>
                <a:lnTo>
                  <a:pt x="10757" y="9164"/>
                </a:lnTo>
                <a:lnTo>
                  <a:pt x="10762" y="9177"/>
                </a:lnTo>
                <a:lnTo>
                  <a:pt x="10764" y="9193"/>
                </a:lnTo>
                <a:lnTo>
                  <a:pt x="10766" y="9210"/>
                </a:lnTo>
                <a:lnTo>
                  <a:pt x="10766" y="9231"/>
                </a:lnTo>
                <a:lnTo>
                  <a:pt x="10766" y="9253"/>
                </a:lnTo>
                <a:lnTo>
                  <a:pt x="10763" y="9303"/>
                </a:lnTo>
                <a:lnTo>
                  <a:pt x="10759" y="9353"/>
                </a:lnTo>
                <a:lnTo>
                  <a:pt x="10753" y="9404"/>
                </a:lnTo>
                <a:lnTo>
                  <a:pt x="10750" y="9451"/>
                </a:lnTo>
                <a:lnTo>
                  <a:pt x="10748" y="9471"/>
                </a:lnTo>
                <a:lnTo>
                  <a:pt x="10748" y="9489"/>
                </a:lnTo>
                <a:lnTo>
                  <a:pt x="10731" y="11569"/>
                </a:lnTo>
                <a:lnTo>
                  <a:pt x="10832" y="11905"/>
                </a:lnTo>
                <a:lnTo>
                  <a:pt x="10851" y="12266"/>
                </a:lnTo>
                <a:lnTo>
                  <a:pt x="10891" y="12257"/>
                </a:lnTo>
                <a:lnTo>
                  <a:pt x="10933" y="12248"/>
                </a:lnTo>
                <a:lnTo>
                  <a:pt x="10975" y="12242"/>
                </a:lnTo>
                <a:lnTo>
                  <a:pt x="11018" y="12235"/>
                </a:lnTo>
                <a:lnTo>
                  <a:pt x="11061" y="12231"/>
                </a:lnTo>
                <a:lnTo>
                  <a:pt x="11104" y="12227"/>
                </a:lnTo>
                <a:lnTo>
                  <a:pt x="11149" y="12225"/>
                </a:lnTo>
                <a:lnTo>
                  <a:pt x="11193" y="12225"/>
                </a:lnTo>
                <a:lnTo>
                  <a:pt x="11246" y="12226"/>
                </a:lnTo>
                <a:lnTo>
                  <a:pt x="11297" y="12228"/>
                </a:lnTo>
                <a:lnTo>
                  <a:pt x="11347" y="12233"/>
                </a:lnTo>
                <a:lnTo>
                  <a:pt x="11398" y="12239"/>
                </a:lnTo>
                <a:lnTo>
                  <a:pt x="11446" y="12247"/>
                </a:lnTo>
                <a:lnTo>
                  <a:pt x="11494" y="12256"/>
                </a:lnTo>
                <a:lnTo>
                  <a:pt x="11541" y="12267"/>
                </a:lnTo>
                <a:lnTo>
                  <a:pt x="11588" y="12280"/>
                </a:lnTo>
                <a:lnTo>
                  <a:pt x="11590" y="11670"/>
                </a:lnTo>
                <a:lnTo>
                  <a:pt x="11691" y="11400"/>
                </a:lnTo>
                <a:lnTo>
                  <a:pt x="11691" y="11147"/>
                </a:lnTo>
                <a:lnTo>
                  <a:pt x="11732" y="11080"/>
                </a:lnTo>
                <a:lnTo>
                  <a:pt x="11758" y="10575"/>
                </a:lnTo>
                <a:lnTo>
                  <a:pt x="11792" y="11080"/>
                </a:lnTo>
                <a:lnTo>
                  <a:pt x="11842" y="11147"/>
                </a:lnTo>
                <a:lnTo>
                  <a:pt x="11875" y="11526"/>
                </a:lnTo>
                <a:lnTo>
                  <a:pt x="11994" y="11602"/>
                </a:lnTo>
                <a:lnTo>
                  <a:pt x="11989" y="12381"/>
                </a:lnTo>
                <a:lnTo>
                  <a:pt x="12015" y="12401"/>
                </a:lnTo>
                <a:lnTo>
                  <a:pt x="12039" y="12422"/>
                </a:lnTo>
                <a:lnTo>
                  <a:pt x="12062" y="12444"/>
                </a:lnTo>
                <a:lnTo>
                  <a:pt x="12085" y="12466"/>
                </a:lnTo>
                <a:lnTo>
                  <a:pt x="12106" y="12489"/>
                </a:lnTo>
                <a:lnTo>
                  <a:pt x="12127" y="12512"/>
                </a:lnTo>
                <a:lnTo>
                  <a:pt x="12145" y="12536"/>
                </a:lnTo>
                <a:lnTo>
                  <a:pt x="12164" y="12560"/>
                </a:lnTo>
                <a:lnTo>
                  <a:pt x="12519" y="12568"/>
                </a:lnTo>
                <a:lnTo>
                  <a:pt x="12519" y="10526"/>
                </a:lnTo>
                <a:lnTo>
                  <a:pt x="12490" y="10497"/>
                </a:lnTo>
                <a:lnTo>
                  <a:pt x="12490" y="10449"/>
                </a:lnTo>
                <a:lnTo>
                  <a:pt x="12567" y="10449"/>
                </a:lnTo>
                <a:lnTo>
                  <a:pt x="12567" y="10333"/>
                </a:lnTo>
                <a:lnTo>
                  <a:pt x="12604" y="10333"/>
                </a:lnTo>
                <a:lnTo>
                  <a:pt x="12604" y="10248"/>
                </a:lnTo>
                <a:lnTo>
                  <a:pt x="12567" y="10248"/>
                </a:lnTo>
                <a:lnTo>
                  <a:pt x="12567" y="10200"/>
                </a:lnTo>
                <a:lnTo>
                  <a:pt x="12432" y="10200"/>
                </a:lnTo>
                <a:lnTo>
                  <a:pt x="12432" y="10113"/>
                </a:lnTo>
                <a:lnTo>
                  <a:pt x="12614" y="10113"/>
                </a:lnTo>
                <a:lnTo>
                  <a:pt x="12615" y="10096"/>
                </a:lnTo>
                <a:lnTo>
                  <a:pt x="12617" y="10081"/>
                </a:lnTo>
                <a:lnTo>
                  <a:pt x="12622" y="10067"/>
                </a:lnTo>
                <a:lnTo>
                  <a:pt x="12626" y="10052"/>
                </a:lnTo>
                <a:lnTo>
                  <a:pt x="12633" y="10039"/>
                </a:lnTo>
                <a:lnTo>
                  <a:pt x="12640" y="10027"/>
                </a:lnTo>
                <a:lnTo>
                  <a:pt x="12649" y="10015"/>
                </a:lnTo>
                <a:lnTo>
                  <a:pt x="12658" y="10005"/>
                </a:lnTo>
                <a:lnTo>
                  <a:pt x="12669" y="9994"/>
                </a:lnTo>
                <a:lnTo>
                  <a:pt x="12680" y="9985"/>
                </a:lnTo>
                <a:lnTo>
                  <a:pt x="12692" y="9977"/>
                </a:lnTo>
                <a:lnTo>
                  <a:pt x="12704" y="9968"/>
                </a:lnTo>
                <a:lnTo>
                  <a:pt x="12716" y="9960"/>
                </a:lnTo>
                <a:lnTo>
                  <a:pt x="12729" y="9954"/>
                </a:lnTo>
                <a:lnTo>
                  <a:pt x="12756" y="9942"/>
                </a:lnTo>
                <a:lnTo>
                  <a:pt x="12782" y="9932"/>
                </a:lnTo>
                <a:lnTo>
                  <a:pt x="12807" y="9923"/>
                </a:lnTo>
                <a:lnTo>
                  <a:pt x="12831" y="9916"/>
                </a:lnTo>
                <a:lnTo>
                  <a:pt x="12853" y="9912"/>
                </a:lnTo>
                <a:lnTo>
                  <a:pt x="12885" y="9906"/>
                </a:lnTo>
                <a:lnTo>
                  <a:pt x="12897" y="9904"/>
                </a:lnTo>
                <a:lnTo>
                  <a:pt x="12919" y="9510"/>
                </a:lnTo>
                <a:lnTo>
                  <a:pt x="12940" y="9904"/>
                </a:lnTo>
                <a:lnTo>
                  <a:pt x="12951" y="9906"/>
                </a:lnTo>
                <a:lnTo>
                  <a:pt x="12980" y="9913"/>
                </a:lnTo>
                <a:lnTo>
                  <a:pt x="12998" y="9918"/>
                </a:lnTo>
                <a:lnTo>
                  <a:pt x="13019" y="9926"/>
                </a:lnTo>
                <a:lnTo>
                  <a:pt x="13042" y="9935"/>
                </a:lnTo>
                <a:lnTo>
                  <a:pt x="13065" y="9945"/>
                </a:lnTo>
                <a:lnTo>
                  <a:pt x="13088" y="9958"/>
                </a:lnTo>
                <a:lnTo>
                  <a:pt x="13110" y="9973"/>
                </a:lnTo>
                <a:lnTo>
                  <a:pt x="13121" y="9981"/>
                </a:lnTo>
                <a:lnTo>
                  <a:pt x="13132" y="9990"/>
                </a:lnTo>
                <a:lnTo>
                  <a:pt x="13142" y="10000"/>
                </a:lnTo>
                <a:lnTo>
                  <a:pt x="13151" y="10010"/>
                </a:lnTo>
                <a:lnTo>
                  <a:pt x="13159" y="10021"/>
                </a:lnTo>
                <a:lnTo>
                  <a:pt x="13166" y="10032"/>
                </a:lnTo>
                <a:lnTo>
                  <a:pt x="13173" y="10044"/>
                </a:lnTo>
                <a:lnTo>
                  <a:pt x="13180" y="10057"/>
                </a:lnTo>
                <a:lnTo>
                  <a:pt x="13184" y="10070"/>
                </a:lnTo>
                <a:lnTo>
                  <a:pt x="13187" y="10084"/>
                </a:lnTo>
                <a:lnTo>
                  <a:pt x="13189" y="10100"/>
                </a:lnTo>
                <a:lnTo>
                  <a:pt x="13189" y="10115"/>
                </a:lnTo>
                <a:lnTo>
                  <a:pt x="13343" y="10115"/>
                </a:lnTo>
                <a:lnTo>
                  <a:pt x="13343" y="10202"/>
                </a:lnTo>
                <a:lnTo>
                  <a:pt x="13209" y="10202"/>
                </a:lnTo>
                <a:lnTo>
                  <a:pt x="13209" y="10250"/>
                </a:lnTo>
                <a:lnTo>
                  <a:pt x="13171" y="10250"/>
                </a:lnTo>
                <a:lnTo>
                  <a:pt x="13171" y="10336"/>
                </a:lnTo>
                <a:lnTo>
                  <a:pt x="13209" y="10336"/>
                </a:lnTo>
                <a:lnTo>
                  <a:pt x="13209" y="10451"/>
                </a:lnTo>
                <a:lnTo>
                  <a:pt x="13286" y="10451"/>
                </a:lnTo>
                <a:lnTo>
                  <a:pt x="13286" y="10499"/>
                </a:lnTo>
                <a:lnTo>
                  <a:pt x="13256" y="10528"/>
                </a:lnTo>
                <a:lnTo>
                  <a:pt x="13256" y="11966"/>
                </a:lnTo>
                <a:lnTo>
                  <a:pt x="13574" y="11966"/>
                </a:lnTo>
                <a:lnTo>
                  <a:pt x="13574" y="12466"/>
                </a:lnTo>
                <a:lnTo>
                  <a:pt x="13621" y="12466"/>
                </a:lnTo>
                <a:lnTo>
                  <a:pt x="13621" y="12215"/>
                </a:lnTo>
                <a:lnTo>
                  <a:pt x="13775" y="12215"/>
                </a:lnTo>
                <a:lnTo>
                  <a:pt x="13775" y="9962"/>
                </a:lnTo>
                <a:lnTo>
                  <a:pt x="13803" y="9934"/>
                </a:lnTo>
                <a:lnTo>
                  <a:pt x="13803" y="9541"/>
                </a:lnTo>
                <a:lnTo>
                  <a:pt x="13861" y="9541"/>
                </a:lnTo>
                <a:lnTo>
                  <a:pt x="13861" y="9290"/>
                </a:lnTo>
                <a:lnTo>
                  <a:pt x="13957" y="9290"/>
                </a:lnTo>
                <a:lnTo>
                  <a:pt x="13957" y="9233"/>
                </a:lnTo>
                <a:lnTo>
                  <a:pt x="13995" y="9233"/>
                </a:lnTo>
                <a:lnTo>
                  <a:pt x="13995" y="9170"/>
                </a:lnTo>
                <a:lnTo>
                  <a:pt x="14340" y="9170"/>
                </a:lnTo>
                <a:lnTo>
                  <a:pt x="14378" y="8725"/>
                </a:lnTo>
                <a:lnTo>
                  <a:pt x="14398" y="9170"/>
                </a:lnTo>
                <a:lnTo>
                  <a:pt x="14504" y="9176"/>
                </a:lnTo>
                <a:lnTo>
                  <a:pt x="14504" y="9118"/>
                </a:lnTo>
                <a:lnTo>
                  <a:pt x="14552" y="9118"/>
                </a:lnTo>
                <a:lnTo>
                  <a:pt x="14552" y="9310"/>
                </a:lnTo>
                <a:lnTo>
                  <a:pt x="14935" y="9054"/>
                </a:lnTo>
                <a:lnTo>
                  <a:pt x="14974" y="8447"/>
                </a:lnTo>
                <a:lnTo>
                  <a:pt x="14983" y="9054"/>
                </a:lnTo>
                <a:lnTo>
                  <a:pt x="15050" y="9054"/>
                </a:lnTo>
                <a:lnTo>
                  <a:pt x="15050" y="9847"/>
                </a:lnTo>
                <a:lnTo>
                  <a:pt x="15357" y="10115"/>
                </a:lnTo>
                <a:lnTo>
                  <a:pt x="15357" y="10979"/>
                </a:lnTo>
                <a:lnTo>
                  <a:pt x="15395" y="10979"/>
                </a:lnTo>
                <a:lnTo>
                  <a:pt x="15395" y="10882"/>
                </a:lnTo>
                <a:lnTo>
                  <a:pt x="15462" y="10882"/>
                </a:lnTo>
                <a:lnTo>
                  <a:pt x="15462" y="8946"/>
                </a:lnTo>
                <a:lnTo>
                  <a:pt x="15434" y="8946"/>
                </a:lnTo>
                <a:lnTo>
                  <a:pt x="15434" y="8840"/>
                </a:lnTo>
                <a:lnTo>
                  <a:pt x="15434" y="8836"/>
                </a:lnTo>
                <a:lnTo>
                  <a:pt x="15435" y="8832"/>
                </a:lnTo>
                <a:lnTo>
                  <a:pt x="15438" y="8825"/>
                </a:lnTo>
                <a:lnTo>
                  <a:pt x="15442" y="8818"/>
                </a:lnTo>
                <a:lnTo>
                  <a:pt x="15449" y="8810"/>
                </a:lnTo>
                <a:lnTo>
                  <a:pt x="15459" y="8801"/>
                </a:lnTo>
                <a:lnTo>
                  <a:pt x="15472" y="8792"/>
                </a:lnTo>
                <a:lnTo>
                  <a:pt x="15490" y="8783"/>
                </a:lnTo>
                <a:lnTo>
                  <a:pt x="15512" y="8774"/>
                </a:lnTo>
                <a:lnTo>
                  <a:pt x="15539" y="8767"/>
                </a:lnTo>
                <a:lnTo>
                  <a:pt x="15571" y="8759"/>
                </a:lnTo>
                <a:lnTo>
                  <a:pt x="15610" y="8754"/>
                </a:lnTo>
                <a:lnTo>
                  <a:pt x="15655" y="8748"/>
                </a:lnTo>
                <a:lnTo>
                  <a:pt x="15709" y="8745"/>
                </a:lnTo>
                <a:lnTo>
                  <a:pt x="15770" y="8745"/>
                </a:lnTo>
                <a:lnTo>
                  <a:pt x="15798" y="8745"/>
                </a:lnTo>
                <a:lnTo>
                  <a:pt x="15824" y="8746"/>
                </a:lnTo>
                <a:lnTo>
                  <a:pt x="15850" y="8749"/>
                </a:lnTo>
                <a:lnTo>
                  <a:pt x="15873" y="8752"/>
                </a:lnTo>
                <a:lnTo>
                  <a:pt x="15895" y="8756"/>
                </a:lnTo>
                <a:lnTo>
                  <a:pt x="15914" y="8761"/>
                </a:lnTo>
                <a:lnTo>
                  <a:pt x="15933" y="8767"/>
                </a:lnTo>
                <a:lnTo>
                  <a:pt x="15950" y="8772"/>
                </a:lnTo>
                <a:lnTo>
                  <a:pt x="15965" y="8780"/>
                </a:lnTo>
                <a:lnTo>
                  <a:pt x="15978" y="8787"/>
                </a:lnTo>
                <a:lnTo>
                  <a:pt x="15991" y="8794"/>
                </a:lnTo>
                <a:lnTo>
                  <a:pt x="16002" y="8802"/>
                </a:lnTo>
                <a:lnTo>
                  <a:pt x="16013" y="8810"/>
                </a:lnTo>
                <a:lnTo>
                  <a:pt x="16022" y="8818"/>
                </a:lnTo>
                <a:lnTo>
                  <a:pt x="16030" y="8827"/>
                </a:lnTo>
                <a:lnTo>
                  <a:pt x="16036" y="8836"/>
                </a:lnTo>
                <a:lnTo>
                  <a:pt x="16043" y="8844"/>
                </a:lnTo>
                <a:lnTo>
                  <a:pt x="16048" y="8852"/>
                </a:lnTo>
                <a:lnTo>
                  <a:pt x="16056" y="8869"/>
                </a:lnTo>
                <a:lnTo>
                  <a:pt x="16062" y="8884"/>
                </a:lnTo>
                <a:lnTo>
                  <a:pt x="16065" y="8899"/>
                </a:lnTo>
                <a:lnTo>
                  <a:pt x="16066" y="8909"/>
                </a:lnTo>
                <a:lnTo>
                  <a:pt x="16067" y="8918"/>
                </a:lnTo>
                <a:lnTo>
                  <a:pt x="16067" y="8927"/>
                </a:lnTo>
                <a:lnTo>
                  <a:pt x="16029" y="8927"/>
                </a:lnTo>
                <a:lnTo>
                  <a:pt x="16029" y="10730"/>
                </a:lnTo>
                <a:lnTo>
                  <a:pt x="16364" y="10730"/>
                </a:lnTo>
                <a:lnTo>
                  <a:pt x="16297" y="10768"/>
                </a:lnTo>
                <a:lnTo>
                  <a:pt x="16297" y="10844"/>
                </a:lnTo>
                <a:lnTo>
                  <a:pt x="16364" y="10844"/>
                </a:lnTo>
                <a:lnTo>
                  <a:pt x="16364" y="10787"/>
                </a:lnTo>
                <a:lnTo>
                  <a:pt x="16402" y="10787"/>
                </a:lnTo>
                <a:lnTo>
                  <a:pt x="16440" y="10748"/>
                </a:lnTo>
                <a:lnTo>
                  <a:pt x="16527" y="10748"/>
                </a:lnTo>
                <a:lnTo>
                  <a:pt x="16527" y="10653"/>
                </a:lnTo>
                <a:lnTo>
                  <a:pt x="16584" y="10653"/>
                </a:lnTo>
                <a:lnTo>
                  <a:pt x="16584" y="10451"/>
                </a:lnTo>
                <a:lnTo>
                  <a:pt x="16661" y="10451"/>
                </a:lnTo>
                <a:lnTo>
                  <a:pt x="16681" y="10078"/>
                </a:lnTo>
                <a:lnTo>
                  <a:pt x="16699" y="10461"/>
                </a:lnTo>
                <a:lnTo>
                  <a:pt x="16699" y="10681"/>
                </a:lnTo>
                <a:lnTo>
                  <a:pt x="16738" y="10681"/>
                </a:lnTo>
                <a:lnTo>
                  <a:pt x="16738" y="10777"/>
                </a:lnTo>
                <a:lnTo>
                  <a:pt x="16805" y="10777"/>
                </a:lnTo>
                <a:lnTo>
                  <a:pt x="16833" y="10748"/>
                </a:lnTo>
                <a:lnTo>
                  <a:pt x="16939" y="10748"/>
                </a:lnTo>
                <a:lnTo>
                  <a:pt x="16939" y="11506"/>
                </a:lnTo>
                <a:lnTo>
                  <a:pt x="17198" y="11506"/>
                </a:lnTo>
                <a:lnTo>
                  <a:pt x="17198" y="11401"/>
                </a:lnTo>
                <a:lnTo>
                  <a:pt x="17256" y="11401"/>
                </a:lnTo>
                <a:lnTo>
                  <a:pt x="17256" y="11468"/>
                </a:lnTo>
                <a:lnTo>
                  <a:pt x="17371" y="11468"/>
                </a:lnTo>
                <a:lnTo>
                  <a:pt x="17371" y="11381"/>
                </a:lnTo>
                <a:lnTo>
                  <a:pt x="17333" y="11381"/>
                </a:lnTo>
                <a:lnTo>
                  <a:pt x="17333" y="10902"/>
                </a:lnTo>
                <a:lnTo>
                  <a:pt x="17400" y="10902"/>
                </a:lnTo>
                <a:lnTo>
                  <a:pt x="17400" y="10787"/>
                </a:lnTo>
                <a:lnTo>
                  <a:pt x="17457" y="10787"/>
                </a:lnTo>
                <a:lnTo>
                  <a:pt x="17457" y="10720"/>
                </a:lnTo>
                <a:lnTo>
                  <a:pt x="17419" y="10720"/>
                </a:lnTo>
                <a:lnTo>
                  <a:pt x="17419" y="10623"/>
                </a:lnTo>
                <a:lnTo>
                  <a:pt x="17572" y="10623"/>
                </a:lnTo>
                <a:lnTo>
                  <a:pt x="17572" y="10413"/>
                </a:lnTo>
                <a:lnTo>
                  <a:pt x="17745" y="10307"/>
                </a:lnTo>
                <a:lnTo>
                  <a:pt x="17927" y="10307"/>
                </a:lnTo>
                <a:lnTo>
                  <a:pt x="17965" y="9828"/>
                </a:lnTo>
                <a:lnTo>
                  <a:pt x="17985" y="10317"/>
                </a:lnTo>
                <a:lnTo>
                  <a:pt x="18186" y="10317"/>
                </a:lnTo>
                <a:lnTo>
                  <a:pt x="18186" y="10355"/>
                </a:lnTo>
                <a:lnTo>
                  <a:pt x="18273" y="10355"/>
                </a:lnTo>
                <a:lnTo>
                  <a:pt x="18273" y="10404"/>
                </a:lnTo>
                <a:lnTo>
                  <a:pt x="18340" y="10404"/>
                </a:lnTo>
                <a:lnTo>
                  <a:pt x="18340" y="10538"/>
                </a:lnTo>
                <a:lnTo>
                  <a:pt x="18311" y="10566"/>
                </a:lnTo>
                <a:lnTo>
                  <a:pt x="18311" y="11419"/>
                </a:lnTo>
                <a:lnTo>
                  <a:pt x="18417" y="11419"/>
                </a:lnTo>
                <a:lnTo>
                  <a:pt x="18417" y="11621"/>
                </a:lnTo>
                <a:lnTo>
                  <a:pt x="18579" y="11621"/>
                </a:lnTo>
                <a:lnTo>
                  <a:pt x="18579" y="8476"/>
                </a:lnTo>
                <a:lnTo>
                  <a:pt x="19327" y="8889"/>
                </a:lnTo>
                <a:lnTo>
                  <a:pt x="19327" y="8946"/>
                </a:lnTo>
                <a:lnTo>
                  <a:pt x="19721" y="8946"/>
                </a:lnTo>
                <a:lnTo>
                  <a:pt x="19721" y="9023"/>
                </a:lnTo>
                <a:lnTo>
                  <a:pt x="19845" y="9023"/>
                </a:lnTo>
                <a:lnTo>
                  <a:pt x="19845" y="8883"/>
                </a:lnTo>
                <a:lnTo>
                  <a:pt x="19888" y="8883"/>
                </a:lnTo>
                <a:lnTo>
                  <a:pt x="19932" y="8840"/>
                </a:lnTo>
                <a:lnTo>
                  <a:pt x="19979" y="8840"/>
                </a:lnTo>
                <a:lnTo>
                  <a:pt x="19979" y="8754"/>
                </a:lnTo>
                <a:lnTo>
                  <a:pt x="20076" y="8754"/>
                </a:lnTo>
                <a:lnTo>
                  <a:pt x="20076" y="9770"/>
                </a:lnTo>
                <a:lnTo>
                  <a:pt x="20083" y="9771"/>
                </a:lnTo>
                <a:lnTo>
                  <a:pt x="20104" y="9775"/>
                </a:lnTo>
                <a:lnTo>
                  <a:pt x="20120" y="9777"/>
                </a:lnTo>
                <a:lnTo>
                  <a:pt x="20137" y="9781"/>
                </a:lnTo>
                <a:lnTo>
                  <a:pt x="20158" y="9787"/>
                </a:lnTo>
                <a:lnTo>
                  <a:pt x="20180" y="9793"/>
                </a:lnTo>
                <a:lnTo>
                  <a:pt x="20203" y="9802"/>
                </a:lnTo>
                <a:lnTo>
                  <a:pt x="20228" y="9812"/>
                </a:lnTo>
                <a:lnTo>
                  <a:pt x="20255" y="9824"/>
                </a:lnTo>
                <a:lnTo>
                  <a:pt x="20282" y="9839"/>
                </a:lnTo>
                <a:lnTo>
                  <a:pt x="20309" y="9856"/>
                </a:lnTo>
                <a:lnTo>
                  <a:pt x="20337" y="9876"/>
                </a:lnTo>
                <a:lnTo>
                  <a:pt x="20364" y="9899"/>
                </a:lnTo>
                <a:lnTo>
                  <a:pt x="20379" y="9911"/>
                </a:lnTo>
                <a:lnTo>
                  <a:pt x="20392" y="9924"/>
                </a:lnTo>
                <a:lnTo>
                  <a:pt x="20392" y="10070"/>
                </a:lnTo>
                <a:lnTo>
                  <a:pt x="20449" y="10070"/>
                </a:lnTo>
                <a:lnTo>
                  <a:pt x="20449" y="10135"/>
                </a:lnTo>
                <a:lnTo>
                  <a:pt x="20483" y="10135"/>
                </a:lnTo>
                <a:lnTo>
                  <a:pt x="20483" y="10178"/>
                </a:lnTo>
                <a:lnTo>
                  <a:pt x="20459" y="10202"/>
                </a:lnTo>
                <a:lnTo>
                  <a:pt x="20459" y="10336"/>
                </a:lnTo>
                <a:lnTo>
                  <a:pt x="20546" y="10365"/>
                </a:lnTo>
                <a:lnTo>
                  <a:pt x="20546" y="12365"/>
                </a:lnTo>
                <a:lnTo>
                  <a:pt x="20653" y="12365"/>
                </a:lnTo>
                <a:lnTo>
                  <a:pt x="20653" y="10653"/>
                </a:lnTo>
                <a:lnTo>
                  <a:pt x="20720" y="10653"/>
                </a:lnTo>
                <a:lnTo>
                  <a:pt x="20720" y="10576"/>
                </a:lnTo>
                <a:lnTo>
                  <a:pt x="20801" y="10576"/>
                </a:lnTo>
                <a:lnTo>
                  <a:pt x="20801" y="10499"/>
                </a:lnTo>
                <a:lnTo>
                  <a:pt x="20720" y="10499"/>
                </a:lnTo>
                <a:lnTo>
                  <a:pt x="20720" y="10451"/>
                </a:lnTo>
                <a:lnTo>
                  <a:pt x="20801" y="10451"/>
                </a:lnTo>
                <a:lnTo>
                  <a:pt x="20801" y="10394"/>
                </a:lnTo>
                <a:lnTo>
                  <a:pt x="20847" y="10394"/>
                </a:lnTo>
                <a:lnTo>
                  <a:pt x="20847" y="10451"/>
                </a:lnTo>
                <a:lnTo>
                  <a:pt x="20929" y="10451"/>
                </a:lnTo>
                <a:lnTo>
                  <a:pt x="20929" y="10499"/>
                </a:lnTo>
                <a:lnTo>
                  <a:pt x="20847" y="10499"/>
                </a:lnTo>
                <a:lnTo>
                  <a:pt x="20847" y="10576"/>
                </a:lnTo>
                <a:lnTo>
                  <a:pt x="20929" y="10576"/>
                </a:lnTo>
                <a:lnTo>
                  <a:pt x="20929" y="10653"/>
                </a:lnTo>
                <a:lnTo>
                  <a:pt x="21094" y="10653"/>
                </a:lnTo>
                <a:lnTo>
                  <a:pt x="21094" y="10576"/>
                </a:lnTo>
                <a:lnTo>
                  <a:pt x="21176" y="10576"/>
                </a:lnTo>
                <a:lnTo>
                  <a:pt x="21176" y="10499"/>
                </a:lnTo>
                <a:lnTo>
                  <a:pt x="21094" y="10499"/>
                </a:lnTo>
                <a:lnTo>
                  <a:pt x="21094" y="10451"/>
                </a:lnTo>
                <a:lnTo>
                  <a:pt x="21176" y="10451"/>
                </a:lnTo>
                <a:lnTo>
                  <a:pt x="21176" y="10394"/>
                </a:lnTo>
                <a:lnTo>
                  <a:pt x="21222" y="10394"/>
                </a:lnTo>
                <a:lnTo>
                  <a:pt x="21222" y="10451"/>
                </a:lnTo>
                <a:lnTo>
                  <a:pt x="21303" y="10451"/>
                </a:lnTo>
                <a:lnTo>
                  <a:pt x="21303" y="10499"/>
                </a:lnTo>
                <a:lnTo>
                  <a:pt x="21222" y="10499"/>
                </a:lnTo>
                <a:lnTo>
                  <a:pt x="21222" y="10576"/>
                </a:lnTo>
                <a:lnTo>
                  <a:pt x="21303" y="10576"/>
                </a:lnTo>
                <a:lnTo>
                  <a:pt x="21303" y="10653"/>
                </a:lnTo>
                <a:lnTo>
                  <a:pt x="21370" y="10653"/>
                </a:lnTo>
                <a:lnTo>
                  <a:pt x="21370" y="12529"/>
                </a:lnTo>
                <a:lnTo>
                  <a:pt x="21509" y="12537"/>
                </a:lnTo>
                <a:lnTo>
                  <a:pt x="21929" y="12537"/>
                </a:lnTo>
                <a:lnTo>
                  <a:pt x="21929" y="11551"/>
                </a:lnTo>
                <a:lnTo>
                  <a:pt x="22019" y="11551"/>
                </a:lnTo>
                <a:lnTo>
                  <a:pt x="22019" y="10594"/>
                </a:lnTo>
                <a:lnTo>
                  <a:pt x="22053" y="10594"/>
                </a:lnTo>
                <a:lnTo>
                  <a:pt x="22053" y="9716"/>
                </a:lnTo>
                <a:lnTo>
                  <a:pt x="22080" y="9716"/>
                </a:lnTo>
                <a:lnTo>
                  <a:pt x="22080" y="8866"/>
                </a:lnTo>
                <a:lnTo>
                  <a:pt x="22123" y="8866"/>
                </a:lnTo>
                <a:lnTo>
                  <a:pt x="22123" y="8124"/>
                </a:lnTo>
                <a:lnTo>
                  <a:pt x="22156" y="8124"/>
                </a:lnTo>
                <a:lnTo>
                  <a:pt x="22156" y="7510"/>
                </a:lnTo>
                <a:lnTo>
                  <a:pt x="22215" y="7510"/>
                </a:lnTo>
                <a:lnTo>
                  <a:pt x="22215" y="7426"/>
                </a:lnTo>
                <a:lnTo>
                  <a:pt x="22257" y="7426"/>
                </a:lnTo>
                <a:lnTo>
                  <a:pt x="22257" y="7342"/>
                </a:lnTo>
                <a:lnTo>
                  <a:pt x="22325" y="7342"/>
                </a:lnTo>
                <a:lnTo>
                  <a:pt x="22325" y="7257"/>
                </a:lnTo>
                <a:lnTo>
                  <a:pt x="22383" y="7257"/>
                </a:lnTo>
                <a:lnTo>
                  <a:pt x="22383" y="7156"/>
                </a:lnTo>
                <a:lnTo>
                  <a:pt x="22452" y="7156"/>
                </a:lnTo>
                <a:lnTo>
                  <a:pt x="22508" y="6525"/>
                </a:lnTo>
                <a:lnTo>
                  <a:pt x="22565" y="7165"/>
                </a:lnTo>
                <a:lnTo>
                  <a:pt x="22632" y="7165"/>
                </a:lnTo>
                <a:lnTo>
                  <a:pt x="22632" y="7266"/>
                </a:lnTo>
                <a:lnTo>
                  <a:pt x="22691" y="7266"/>
                </a:lnTo>
                <a:lnTo>
                  <a:pt x="22691" y="7349"/>
                </a:lnTo>
                <a:lnTo>
                  <a:pt x="22758" y="7349"/>
                </a:lnTo>
                <a:lnTo>
                  <a:pt x="22758" y="7434"/>
                </a:lnTo>
                <a:lnTo>
                  <a:pt x="22801" y="7434"/>
                </a:lnTo>
                <a:lnTo>
                  <a:pt x="22801" y="7518"/>
                </a:lnTo>
                <a:lnTo>
                  <a:pt x="22859" y="7518"/>
                </a:lnTo>
                <a:lnTo>
                  <a:pt x="22859" y="8133"/>
                </a:lnTo>
                <a:lnTo>
                  <a:pt x="22893" y="8133"/>
                </a:lnTo>
                <a:lnTo>
                  <a:pt x="22893" y="8874"/>
                </a:lnTo>
                <a:lnTo>
                  <a:pt x="22935" y="8874"/>
                </a:lnTo>
                <a:lnTo>
                  <a:pt x="22935" y="9724"/>
                </a:lnTo>
                <a:lnTo>
                  <a:pt x="22962" y="9724"/>
                </a:lnTo>
                <a:lnTo>
                  <a:pt x="22962" y="10602"/>
                </a:lnTo>
                <a:lnTo>
                  <a:pt x="22997" y="10602"/>
                </a:lnTo>
                <a:lnTo>
                  <a:pt x="22997" y="11560"/>
                </a:lnTo>
                <a:lnTo>
                  <a:pt x="23086" y="11560"/>
                </a:lnTo>
                <a:lnTo>
                  <a:pt x="23086" y="12545"/>
                </a:lnTo>
                <a:lnTo>
                  <a:pt x="23217" y="12545"/>
                </a:lnTo>
                <a:lnTo>
                  <a:pt x="23217" y="11475"/>
                </a:lnTo>
                <a:lnTo>
                  <a:pt x="23251" y="11475"/>
                </a:lnTo>
                <a:lnTo>
                  <a:pt x="23251" y="11392"/>
                </a:lnTo>
                <a:lnTo>
                  <a:pt x="23293" y="11358"/>
                </a:lnTo>
                <a:lnTo>
                  <a:pt x="23386" y="11358"/>
                </a:lnTo>
                <a:lnTo>
                  <a:pt x="23386" y="11257"/>
                </a:lnTo>
                <a:lnTo>
                  <a:pt x="23343" y="11223"/>
                </a:lnTo>
                <a:lnTo>
                  <a:pt x="23386" y="11198"/>
                </a:lnTo>
                <a:lnTo>
                  <a:pt x="23386" y="11114"/>
                </a:lnTo>
                <a:lnTo>
                  <a:pt x="23352" y="11105"/>
                </a:lnTo>
                <a:lnTo>
                  <a:pt x="23352" y="11080"/>
                </a:lnTo>
                <a:lnTo>
                  <a:pt x="23394" y="11080"/>
                </a:lnTo>
                <a:lnTo>
                  <a:pt x="23411" y="11013"/>
                </a:lnTo>
                <a:lnTo>
                  <a:pt x="23610" y="10979"/>
                </a:lnTo>
                <a:lnTo>
                  <a:pt x="23601" y="10878"/>
                </a:lnTo>
                <a:lnTo>
                  <a:pt x="23579" y="10869"/>
                </a:lnTo>
                <a:lnTo>
                  <a:pt x="23579" y="10768"/>
                </a:lnTo>
                <a:lnTo>
                  <a:pt x="23368" y="10735"/>
                </a:lnTo>
                <a:lnTo>
                  <a:pt x="23402" y="10685"/>
                </a:lnTo>
                <a:lnTo>
                  <a:pt x="23411" y="10609"/>
                </a:lnTo>
                <a:lnTo>
                  <a:pt x="23622" y="10566"/>
                </a:lnTo>
                <a:lnTo>
                  <a:pt x="23630" y="10545"/>
                </a:lnTo>
                <a:lnTo>
                  <a:pt x="23639" y="10524"/>
                </a:lnTo>
                <a:lnTo>
                  <a:pt x="23650" y="10505"/>
                </a:lnTo>
                <a:lnTo>
                  <a:pt x="23665" y="10486"/>
                </a:lnTo>
                <a:lnTo>
                  <a:pt x="23680" y="10469"/>
                </a:lnTo>
                <a:lnTo>
                  <a:pt x="23698" y="10451"/>
                </a:lnTo>
                <a:lnTo>
                  <a:pt x="23717" y="10436"/>
                </a:lnTo>
                <a:lnTo>
                  <a:pt x="23738" y="10420"/>
                </a:lnTo>
                <a:lnTo>
                  <a:pt x="23760" y="10406"/>
                </a:lnTo>
                <a:lnTo>
                  <a:pt x="23784" y="10393"/>
                </a:lnTo>
                <a:lnTo>
                  <a:pt x="23810" y="10382"/>
                </a:lnTo>
                <a:lnTo>
                  <a:pt x="23836" y="10371"/>
                </a:lnTo>
                <a:lnTo>
                  <a:pt x="23863" y="10362"/>
                </a:lnTo>
                <a:lnTo>
                  <a:pt x="23892" y="10354"/>
                </a:lnTo>
                <a:lnTo>
                  <a:pt x="23922" y="10349"/>
                </a:lnTo>
                <a:lnTo>
                  <a:pt x="23952" y="10343"/>
                </a:lnTo>
                <a:lnTo>
                  <a:pt x="23952" y="10171"/>
                </a:lnTo>
                <a:lnTo>
                  <a:pt x="23983" y="10171"/>
                </a:lnTo>
                <a:lnTo>
                  <a:pt x="24026" y="9356"/>
                </a:lnTo>
                <a:lnTo>
                  <a:pt x="24076" y="10171"/>
                </a:lnTo>
                <a:lnTo>
                  <a:pt x="24109" y="10171"/>
                </a:lnTo>
                <a:lnTo>
                  <a:pt x="24117" y="10347"/>
                </a:lnTo>
                <a:lnTo>
                  <a:pt x="24143" y="10351"/>
                </a:lnTo>
                <a:lnTo>
                  <a:pt x="24170" y="10358"/>
                </a:lnTo>
                <a:lnTo>
                  <a:pt x="24194" y="10364"/>
                </a:lnTo>
                <a:lnTo>
                  <a:pt x="24218" y="10373"/>
                </a:lnTo>
                <a:lnTo>
                  <a:pt x="24242" y="10382"/>
                </a:lnTo>
                <a:lnTo>
                  <a:pt x="24264" y="10392"/>
                </a:lnTo>
                <a:lnTo>
                  <a:pt x="24285" y="10404"/>
                </a:lnTo>
                <a:lnTo>
                  <a:pt x="24306" y="10416"/>
                </a:lnTo>
                <a:lnTo>
                  <a:pt x="24325" y="10429"/>
                </a:lnTo>
                <a:lnTo>
                  <a:pt x="24342" y="10442"/>
                </a:lnTo>
                <a:lnTo>
                  <a:pt x="24359" y="10456"/>
                </a:lnTo>
                <a:lnTo>
                  <a:pt x="24374" y="10472"/>
                </a:lnTo>
                <a:lnTo>
                  <a:pt x="24387" y="10488"/>
                </a:lnTo>
                <a:lnTo>
                  <a:pt x="24399" y="10505"/>
                </a:lnTo>
                <a:lnTo>
                  <a:pt x="24410" y="10522"/>
                </a:lnTo>
                <a:lnTo>
                  <a:pt x="24419" y="10540"/>
                </a:lnTo>
                <a:lnTo>
                  <a:pt x="24681" y="10566"/>
                </a:lnTo>
                <a:lnTo>
                  <a:pt x="24681" y="10634"/>
                </a:lnTo>
                <a:lnTo>
                  <a:pt x="24635" y="10651"/>
                </a:lnTo>
                <a:lnTo>
                  <a:pt x="24635" y="10710"/>
                </a:lnTo>
                <a:lnTo>
                  <a:pt x="24505" y="10710"/>
                </a:lnTo>
                <a:lnTo>
                  <a:pt x="24505" y="10811"/>
                </a:lnTo>
                <a:lnTo>
                  <a:pt x="24475" y="10811"/>
                </a:lnTo>
                <a:lnTo>
                  <a:pt x="24475" y="11030"/>
                </a:lnTo>
                <a:lnTo>
                  <a:pt x="24635" y="11055"/>
                </a:lnTo>
                <a:lnTo>
                  <a:pt x="24635" y="11092"/>
                </a:lnTo>
                <a:lnTo>
                  <a:pt x="24686" y="11092"/>
                </a:lnTo>
                <a:lnTo>
                  <a:pt x="24686" y="11144"/>
                </a:lnTo>
                <a:lnTo>
                  <a:pt x="24631" y="11169"/>
                </a:lnTo>
                <a:lnTo>
                  <a:pt x="24631" y="11219"/>
                </a:lnTo>
                <a:lnTo>
                  <a:pt x="24846" y="11307"/>
                </a:lnTo>
                <a:lnTo>
                  <a:pt x="24874" y="12247"/>
                </a:lnTo>
                <a:lnTo>
                  <a:pt x="24899" y="12255"/>
                </a:lnTo>
                <a:lnTo>
                  <a:pt x="24923" y="12262"/>
                </a:lnTo>
                <a:lnTo>
                  <a:pt x="24947" y="12271"/>
                </a:lnTo>
                <a:lnTo>
                  <a:pt x="24971" y="12281"/>
                </a:lnTo>
                <a:lnTo>
                  <a:pt x="24994" y="12291"/>
                </a:lnTo>
                <a:lnTo>
                  <a:pt x="25017" y="12301"/>
                </a:lnTo>
                <a:lnTo>
                  <a:pt x="25040" y="12312"/>
                </a:lnTo>
                <a:lnTo>
                  <a:pt x="25062" y="12324"/>
                </a:lnTo>
                <a:lnTo>
                  <a:pt x="25084" y="12336"/>
                </a:lnTo>
                <a:lnTo>
                  <a:pt x="25106" y="12349"/>
                </a:lnTo>
                <a:lnTo>
                  <a:pt x="25127" y="12362"/>
                </a:lnTo>
                <a:lnTo>
                  <a:pt x="25148" y="12376"/>
                </a:lnTo>
                <a:lnTo>
                  <a:pt x="25168" y="12390"/>
                </a:lnTo>
                <a:lnTo>
                  <a:pt x="25189" y="12405"/>
                </a:lnTo>
                <a:lnTo>
                  <a:pt x="25207" y="12421"/>
                </a:lnTo>
                <a:lnTo>
                  <a:pt x="25227" y="12436"/>
                </a:lnTo>
                <a:lnTo>
                  <a:pt x="25245" y="12452"/>
                </a:lnTo>
                <a:lnTo>
                  <a:pt x="25263" y="12469"/>
                </a:lnTo>
                <a:lnTo>
                  <a:pt x="25281" y="12486"/>
                </a:lnTo>
                <a:lnTo>
                  <a:pt x="25297" y="12504"/>
                </a:lnTo>
                <a:lnTo>
                  <a:pt x="25314" y="12522"/>
                </a:lnTo>
                <a:lnTo>
                  <a:pt x="25330" y="12540"/>
                </a:lnTo>
                <a:lnTo>
                  <a:pt x="25346" y="12559"/>
                </a:lnTo>
                <a:lnTo>
                  <a:pt x="25361" y="12579"/>
                </a:lnTo>
                <a:lnTo>
                  <a:pt x="25375" y="12597"/>
                </a:lnTo>
                <a:lnTo>
                  <a:pt x="25390" y="12618"/>
                </a:lnTo>
                <a:lnTo>
                  <a:pt x="25403" y="12638"/>
                </a:lnTo>
                <a:lnTo>
                  <a:pt x="25415" y="12659"/>
                </a:lnTo>
                <a:lnTo>
                  <a:pt x="25427" y="12680"/>
                </a:lnTo>
                <a:lnTo>
                  <a:pt x="25439" y="12702"/>
                </a:lnTo>
                <a:lnTo>
                  <a:pt x="25450" y="12724"/>
                </a:lnTo>
                <a:lnTo>
                  <a:pt x="25460" y="12746"/>
                </a:lnTo>
                <a:lnTo>
                  <a:pt x="25461" y="13154"/>
                </a:lnTo>
                <a:lnTo>
                  <a:pt x="25712" y="13174"/>
                </a:lnTo>
                <a:lnTo>
                  <a:pt x="25712" y="11497"/>
                </a:lnTo>
                <a:lnTo>
                  <a:pt x="25839" y="11497"/>
                </a:lnTo>
                <a:lnTo>
                  <a:pt x="25839" y="10508"/>
                </a:lnTo>
                <a:lnTo>
                  <a:pt x="25931" y="10508"/>
                </a:lnTo>
                <a:lnTo>
                  <a:pt x="25931" y="11497"/>
                </a:lnTo>
                <a:lnTo>
                  <a:pt x="26049" y="11497"/>
                </a:lnTo>
                <a:lnTo>
                  <a:pt x="26049" y="10508"/>
                </a:lnTo>
                <a:lnTo>
                  <a:pt x="26134" y="10508"/>
                </a:lnTo>
                <a:lnTo>
                  <a:pt x="26134" y="13123"/>
                </a:lnTo>
                <a:lnTo>
                  <a:pt x="26556" y="12853"/>
                </a:lnTo>
                <a:lnTo>
                  <a:pt x="26556" y="12093"/>
                </a:lnTo>
                <a:lnTo>
                  <a:pt x="26437" y="12093"/>
                </a:lnTo>
                <a:lnTo>
                  <a:pt x="26437" y="12023"/>
                </a:lnTo>
                <a:lnTo>
                  <a:pt x="26604" y="12023"/>
                </a:lnTo>
                <a:lnTo>
                  <a:pt x="26604" y="11855"/>
                </a:lnTo>
                <a:lnTo>
                  <a:pt x="26671" y="11855"/>
                </a:lnTo>
                <a:lnTo>
                  <a:pt x="26671" y="11686"/>
                </a:lnTo>
                <a:lnTo>
                  <a:pt x="26739" y="11686"/>
                </a:lnTo>
                <a:lnTo>
                  <a:pt x="26739" y="11821"/>
                </a:lnTo>
                <a:lnTo>
                  <a:pt x="26806" y="11821"/>
                </a:lnTo>
                <a:lnTo>
                  <a:pt x="26806" y="11585"/>
                </a:lnTo>
                <a:lnTo>
                  <a:pt x="26705" y="11585"/>
                </a:lnTo>
                <a:lnTo>
                  <a:pt x="26705" y="11517"/>
                </a:lnTo>
                <a:lnTo>
                  <a:pt x="26840" y="11517"/>
                </a:lnTo>
                <a:lnTo>
                  <a:pt x="27110" y="11146"/>
                </a:lnTo>
                <a:lnTo>
                  <a:pt x="27784" y="11012"/>
                </a:lnTo>
                <a:lnTo>
                  <a:pt x="28039" y="11474"/>
                </a:lnTo>
                <a:lnTo>
                  <a:pt x="28174" y="11474"/>
                </a:lnTo>
                <a:lnTo>
                  <a:pt x="28174" y="11541"/>
                </a:lnTo>
                <a:lnTo>
                  <a:pt x="28073" y="11541"/>
                </a:lnTo>
                <a:lnTo>
                  <a:pt x="28073" y="11777"/>
                </a:lnTo>
                <a:lnTo>
                  <a:pt x="28140" y="11777"/>
                </a:lnTo>
                <a:lnTo>
                  <a:pt x="28140" y="11642"/>
                </a:lnTo>
                <a:lnTo>
                  <a:pt x="28208" y="11642"/>
                </a:lnTo>
                <a:lnTo>
                  <a:pt x="28208" y="11811"/>
                </a:lnTo>
                <a:lnTo>
                  <a:pt x="28275" y="11811"/>
                </a:lnTo>
                <a:lnTo>
                  <a:pt x="28275" y="11980"/>
                </a:lnTo>
                <a:lnTo>
                  <a:pt x="28475" y="11980"/>
                </a:lnTo>
                <a:lnTo>
                  <a:pt x="28475" y="12051"/>
                </a:lnTo>
                <a:lnTo>
                  <a:pt x="28323" y="12051"/>
                </a:lnTo>
                <a:lnTo>
                  <a:pt x="28323" y="12910"/>
                </a:lnTo>
                <a:lnTo>
                  <a:pt x="28711" y="12910"/>
                </a:lnTo>
                <a:lnTo>
                  <a:pt x="28711" y="9932"/>
                </a:lnTo>
                <a:lnTo>
                  <a:pt x="28830" y="9730"/>
                </a:lnTo>
                <a:lnTo>
                  <a:pt x="28830" y="8683"/>
                </a:lnTo>
                <a:lnTo>
                  <a:pt x="28850" y="8680"/>
                </a:lnTo>
                <a:lnTo>
                  <a:pt x="28874" y="8678"/>
                </a:lnTo>
                <a:lnTo>
                  <a:pt x="28907" y="8675"/>
                </a:lnTo>
                <a:lnTo>
                  <a:pt x="28957" y="8017"/>
                </a:lnTo>
                <a:lnTo>
                  <a:pt x="29000" y="8672"/>
                </a:lnTo>
                <a:lnTo>
                  <a:pt x="29029" y="8672"/>
                </a:lnTo>
                <a:lnTo>
                  <a:pt x="29059" y="8675"/>
                </a:lnTo>
                <a:lnTo>
                  <a:pt x="29087" y="8677"/>
                </a:lnTo>
                <a:lnTo>
                  <a:pt x="29115" y="8681"/>
                </a:lnTo>
                <a:lnTo>
                  <a:pt x="29143" y="8687"/>
                </a:lnTo>
                <a:lnTo>
                  <a:pt x="29171" y="8693"/>
                </a:lnTo>
                <a:lnTo>
                  <a:pt x="29198" y="8702"/>
                </a:lnTo>
                <a:lnTo>
                  <a:pt x="29227" y="8713"/>
                </a:lnTo>
                <a:lnTo>
                  <a:pt x="29255" y="8726"/>
                </a:lnTo>
                <a:lnTo>
                  <a:pt x="29285" y="8740"/>
                </a:lnTo>
                <a:lnTo>
                  <a:pt x="29316" y="8758"/>
                </a:lnTo>
                <a:lnTo>
                  <a:pt x="29348" y="8778"/>
                </a:lnTo>
                <a:lnTo>
                  <a:pt x="29379" y="8801"/>
                </a:lnTo>
                <a:lnTo>
                  <a:pt x="29415" y="8826"/>
                </a:lnTo>
                <a:lnTo>
                  <a:pt x="29451" y="8855"/>
                </a:lnTo>
                <a:lnTo>
                  <a:pt x="29488" y="8886"/>
                </a:lnTo>
                <a:lnTo>
                  <a:pt x="29488" y="9966"/>
                </a:lnTo>
                <a:lnTo>
                  <a:pt x="29539" y="9966"/>
                </a:lnTo>
                <a:lnTo>
                  <a:pt x="29539" y="10033"/>
                </a:lnTo>
                <a:lnTo>
                  <a:pt x="29488" y="10033"/>
                </a:lnTo>
                <a:lnTo>
                  <a:pt x="29488" y="13271"/>
                </a:lnTo>
                <a:lnTo>
                  <a:pt x="29589" y="13271"/>
                </a:lnTo>
                <a:lnTo>
                  <a:pt x="29589" y="11906"/>
                </a:lnTo>
                <a:lnTo>
                  <a:pt x="29978" y="11906"/>
                </a:lnTo>
                <a:lnTo>
                  <a:pt x="30028" y="11501"/>
                </a:lnTo>
                <a:lnTo>
                  <a:pt x="30045" y="11872"/>
                </a:lnTo>
                <a:lnTo>
                  <a:pt x="30146" y="11872"/>
                </a:lnTo>
                <a:lnTo>
                  <a:pt x="30146" y="12142"/>
                </a:lnTo>
                <a:lnTo>
                  <a:pt x="30230" y="12142"/>
                </a:lnTo>
                <a:lnTo>
                  <a:pt x="30230" y="12311"/>
                </a:lnTo>
                <a:lnTo>
                  <a:pt x="30315" y="12698"/>
                </a:lnTo>
                <a:lnTo>
                  <a:pt x="30416" y="12698"/>
                </a:lnTo>
                <a:lnTo>
                  <a:pt x="30416" y="12226"/>
                </a:lnTo>
                <a:lnTo>
                  <a:pt x="30466" y="12226"/>
                </a:lnTo>
                <a:lnTo>
                  <a:pt x="30466" y="11771"/>
                </a:lnTo>
                <a:lnTo>
                  <a:pt x="30534" y="11771"/>
                </a:lnTo>
                <a:lnTo>
                  <a:pt x="30534" y="13019"/>
                </a:lnTo>
                <a:lnTo>
                  <a:pt x="30635" y="12833"/>
                </a:lnTo>
                <a:lnTo>
                  <a:pt x="30720" y="13035"/>
                </a:lnTo>
                <a:lnTo>
                  <a:pt x="30720" y="15128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" name="KSO_Shape"/>
          <p:cNvSpPr>
            <a:spLocks/>
          </p:cNvSpPr>
          <p:nvPr/>
        </p:nvSpPr>
        <p:spPr bwMode="auto">
          <a:xfrm>
            <a:off x="0" y="3263491"/>
            <a:ext cx="12192000" cy="3683000"/>
          </a:xfrm>
          <a:custGeom>
            <a:avLst/>
            <a:gdLst>
              <a:gd name="T0" fmla="*/ 241325239 w 30720"/>
              <a:gd name="T1" fmla="*/ 2147483646 h 15128"/>
              <a:gd name="T2" fmla="*/ 682960173 w 30720"/>
              <a:gd name="T3" fmla="*/ 2147483646 h 15128"/>
              <a:gd name="T4" fmla="*/ 1134608698 w 30720"/>
              <a:gd name="T5" fmla="*/ 2147483646 h 15128"/>
              <a:gd name="T6" fmla="*/ 1257178643 w 30720"/>
              <a:gd name="T7" fmla="*/ 2147483646 h 15128"/>
              <a:gd name="T8" fmla="*/ 1286031083 w 30720"/>
              <a:gd name="T9" fmla="*/ 2147483646 h 15128"/>
              <a:gd name="T10" fmla="*/ 1381656006 w 30720"/>
              <a:gd name="T11" fmla="*/ 2147483646 h 15128"/>
              <a:gd name="T12" fmla="*/ 1901503593 w 30720"/>
              <a:gd name="T13" fmla="*/ 1383930118 h 15128"/>
              <a:gd name="T14" fmla="*/ 1840933833 w 30720"/>
              <a:gd name="T15" fmla="*/ 1292652458 h 15128"/>
              <a:gd name="T16" fmla="*/ 1848567042 w 30720"/>
              <a:gd name="T17" fmla="*/ 1167615311 h 15128"/>
              <a:gd name="T18" fmla="*/ 1951582893 w 30720"/>
              <a:gd name="T19" fmla="*/ 1069207835 h 15128"/>
              <a:gd name="T20" fmla="*/ 1949913972 w 30720"/>
              <a:gd name="T21" fmla="*/ 945125144 h 15128"/>
              <a:gd name="T22" fmla="*/ 1993790611 w 30720"/>
              <a:gd name="T23" fmla="*/ 914934404 h 15128"/>
              <a:gd name="T24" fmla="*/ 1953967120 w 30720"/>
              <a:gd name="T25" fmla="*/ 724770121 h 15128"/>
              <a:gd name="T26" fmla="*/ 1978527977 w 30720"/>
              <a:gd name="T27" fmla="*/ 668908005 h 15128"/>
              <a:gd name="T28" fmla="*/ 1991406447 w 30720"/>
              <a:gd name="T29" fmla="*/ 635627604 h 15128"/>
              <a:gd name="T30" fmla="*/ 2000943167 w 30720"/>
              <a:gd name="T31" fmla="*/ 412182981 h 15128"/>
              <a:gd name="T32" fmla="*/ 2007861132 w 30720"/>
              <a:gd name="T33" fmla="*/ 254823728 h 15128"/>
              <a:gd name="T34" fmla="*/ 2029799452 w 30720"/>
              <a:gd name="T35" fmla="*/ 277405504 h 15128"/>
              <a:gd name="T36" fmla="*/ 2037428816 w 30720"/>
              <a:gd name="T37" fmla="*/ 435477689 h 15128"/>
              <a:gd name="T38" fmla="*/ 2066285101 w 30720"/>
              <a:gd name="T39" fmla="*/ 659159998 h 15128"/>
              <a:gd name="T40" fmla="*/ 2079636534 w 30720"/>
              <a:gd name="T41" fmla="*/ 710268902 h 15128"/>
              <a:gd name="T42" fmla="*/ 2050784094 w 30720"/>
              <a:gd name="T43" fmla="*/ 779202409 h 15128"/>
              <a:gd name="T44" fmla="*/ 2083689620 w 30720"/>
              <a:gd name="T45" fmla="*/ 936803125 h 15128"/>
              <a:gd name="T46" fmla="*/ 2053168258 w 30720"/>
              <a:gd name="T47" fmla="*/ 1026896259 h 15128"/>
              <a:gd name="T48" fmla="*/ 2147483646 w 30720"/>
              <a:gd name="T49" fmla="*/ 1135764737 h 15128"/>
              <a:gd name="T50" fmla="*/ 2147483646 w 30720"/>
              <a:gd name="T51" fmla="*/ 1264363015 h 15128"/>
              <a:gd name="T52" fmla="*/ 2147483646 w 30720"/>
              <a:gd name="T53" fmla="*/ 1364913312 h 15128"/>
              <a:gd name="T54" fmla="*/ 2147483646 w 30720"/>
              <a:gd name="T55" fmla="*/ 2147483646 h 15128"/>
              <a:gd name="T56" fmla="*/ 2147483646 w 30720"/>
              <a:gd name="T57" fmla="*/ 2147483646 h 15128"/>
              <a:gd name="T58" fmla="*/ 2147483646 w 30720"/>
              <a:gd name="T59" fmla="*/ 2147483646 h 15128"/>
              <a:gd name="T60" fmla="*/ 2147483646 w 30720"/>
              <a:gd name="T61" fmla="*/ 2147483646 h 15128"/>
              <a:gd name="T62" fmla="*/ 2147483646 w 30720"/>
              <a:gd name="T63" fmla="*/ 2147483646 h 15128"/>
              <a:gd name="T64" fmla="*/ 2147483646 w 30720"/>
              <a:gd name="T65" fmla="*/ 2147483646 h 15128"/>
              <a:gd name="T66" fmla="*/ 2147483646 w 30720"/>
              <a:gd name="T67" fmla="*/ 2147483646 h 15128"/>
              <a:gd name="T68" fmla="*/ 2147483646 w 30720"/>
              <a:gd name="T69" fmla="*/ 2147483646 h 15128"/>
              <a:gd name="T70" fmla="*/ 2147483646 w 30720"/>
              <a:gd name="T71" fmla="*/ 2147483646 h 15128"/>
              <a:gd name="T72" fmla="*/ 2147483646 w 30720"/>
              <a:gd name="T73" fmla="*/ 2147483646 h 15128"/>
              <a:gd name="T74" fmla="*/ 2147483646 w 30720"/>
              <a:gd name="T75" fmla="*/ 2147483646 h 15128"/>
              <a:gd name="T76" fmla="*/ 2147483646 w 30720"/>
              <a:gd name="T77" fmla="*/ 2147483646 h 15128"/>
              <a:gd name="T78" fmla="*/ 2147483646 w 30720"/>
              <a:gd name="T79" fmla="*/ 2147483646 h 15128"/>
              <a:gd name="T80" fmla="*/ 2147483646 w 30720"/>
              <a:gd name="T81" fmla="*/ 2147483646 h 15128"/>
              <a:gd name="T82" fmla="*/ 2147483646 w 30720"/>
              <a:gd name="T83" fmla="*/ 2096100255 h 15128"/>
              <a:gd name="T84" fmla="*/ 2147483646 w 30720"/>
              <a:gd name="T85" fmla="*/ 2085167845 h 15128"/>
              <a:gd name="T86" fmla="*/ 2147483646 w 30720"/>
              <a:gd name="T87" fmla="*/ 2147483646 h 15128"/>
              <a:gd name="T88" fmla="*/ 2147483646 w 30720"/>
              <a:gd name="T89" fmla="*/ 2147483646 h 15128"/>
              <a:gd name="T90" fmla="*/ 2147483646 w 30720"/>
              <a:gd name="T91" fmla="*/ 2147483646 h 15128"/>
              <a:gd name="T92" fmla="*/ 2147483646 w 30720"/>
              <a:gd name="T93" fmla="*/ 2101328837 h 15128"/>
              <a:gd name="T94" fmla="*/ 2147483646 w 30720"/>
              <a:gd name="T95" fmla="*/ 2147483646 h 15128"/>
              <a:gd name="T96" fmla="*/ 2147483646 w 30720"/>
              <a:gd name="T97" fmla="*/ 2147483646 h 15128"/>
              <a:gd name="T98" fmla="*/ 2147483646 w 30720"/>
              <a:gd name="T99" fmla="*/ 2147483646 h 15128"/>
              <a:gd name="T100" fmla="*/ 2147483646 w 30720"/>
              <a:gd name="T101" fmla="*/ 1765213142 h 15128"/>
              <a:gd name="T102" fmla="*/ 2147483646 w 30720"/>
              <a:gd name="T103" fmla="*/ 1933271020 h 15128"/>
              <a:gd name="T104" fmla="*/ 2147483646 w 30720"/>
              <a:gd name="T105" fmla="*/ 2147483646 h 15128"/>
              <a:gd name="T106" fmla="*/ 2147483646 w 30720"/>
              <a:gd name="T107" fmla="*/ 2147483646 h 15128"/>
              <a:gd name="T108" fmla="*/ 2147483646 w 30720"/>
              <a:gd name="T109" fmla="*/ 2147483646 h 15128"/>
              <a:gd name="T110" fmla="*/ 2147483646 w 30720"/>
              <a:gd name="T111" fmla="*/ 2147483646 h 15128"/>
              <a:gd name="T112" fmla="*/ 2147483646 w 30720"/>
              <a:gd name="T113" fmla="*/ 2147483646 h 15128"/>
              <a:gd name="T114" fmla="*/ 2147483646 w 30720"/>
              <a:gd name="T115" fmla="*/ 2147483646 h 15128"/>
              <a:gd name="T116" fmla="*/ 2147483646 w 30720"/>
              <a:gd name="T117" fmla="*/ 2147483646 h 15128"/>
              <a:gd name="T118" fmla="*/ 2147483646 w 30720"/>
              <a:gd name="T119" fmla="*/ 2147483646 h 15128"/>
              <a:gd name="T120" fmla="*/ 2147483646 w 30720"/>
              <a:gd name="T121" fmla="*/ 2066388663 h 15128"/>
              <a:gd name="T122" fmla="*/ 2147483646 w 30720"/>
              <a:gd name="T123" fmla="*/ 2147483646 h 1512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0720" h="15128">
                <a:moveTo>
                  <a:pt x="30720" y="15128"/>
                </a:moveTo>
                <a:lnTo>
                  <a:pt x="0" y="15128"/>
                </a:lnTo>
                <a:lnTo>
                  <a:pt x="0" y="13390"/>
                </a:lnTo>
                <a:lnTo>
                  <a:pt x="68" y="13390"/>
                </a:lnTo>
                <a:lnTo>
                  <a:pt x="68" y="13542"/>
                </a:lnTo>
                <a:lnTo>
                  <a:pt x="254" y="13542"/>
                </a:lnTo>
                <a:lnTo>
                  <a:pt x="254" y="13981"/>
                </a:lnTo>
                <a:lnTo>
                  <a:pt x="304" y="14031"/>
                </a:lnTo>
                <a:lnTo>
                  <a:pt x="304" y="13120"/>
                </a:lnTo>
                <a:lnTo>
                  <a:pt x="355" y="12833"/>
                </a:lnTo>
                <a:lnTo>
                  <a:pt x="355" y="13138"/>
                </a:lnTo>
                <a:lnTo>
                  <a:pt x="490" y="13138"/>
                </a:lnTo>
                <a:lnTo>
                  <a:pt x="490" y="13896"/>
                </a:lnTo>
                <a:lnTo>
                  <a:pt x="658" y="13896"/>
                </a:lnTo>
                <a:lnTo>
                  <a:pt x="658" y="13643"/>
                </a:lnTo>
                <a:lnTo>
                  <a:pt x="760" y="13643"/>
                </a:lnTo>
                <a:lnTo>
                  <a:pt x="760" y="12833"/>
                </a:lnTo>
                <a:lnTo>
                  <a:pt x="945" y="12833"/>
                </a:lnTo>
                <a:lnTo>
                  <a:pt x="945" y="13239"/>
                </a:lnTo>
                <a:lnTo>
                  <a:pt x="1012" y="13239"/>
                </a:lnTo>
                <a:lnTo>
                  <a:pt x="1012" y="13356"/>
                </a:lnTo>
                <a:lnTo>
                  <a:pt x="1113" y="13356"/>
                </a:lnTo>
                <a:lnTo>
                  <a:pt x="1113" y="13896"/>
                </a:lnTo>
                <a:lnTo>
                  <a:pt x="1213" y="13727"/>
                </a:lnTo>
                <a:lnTo>
                  <a:pt x="1198" y="12743"/>
                </a:lnTo>
                <a:lnTo>
                  <a:pt x="1423" y="12743"/>
                </a:lnTo>
                <a:lnTo>
                  <a:pt x="1423" y="12327"/>
                </a:lnTo>
                <a:lnTo>
                  <a:pt x="1580" y="12327"/>
                </a:lnTo>
                <a:lnTo>
                  <a:pt x="1580" y="12743"/>
                </a:lnTo>
                <a:lnTo>
                  <a:pt x="1783" y="12743"/>
                </a:lnTo>
                <a:lnTo>
                  <a:pt x="1783" y="13891"/>
                </a:lnTo>
                <a:lnTo>
                  <a:pt x="1873" y="13913"/>
                </a:lnTo>
                <a:lnTo>
                  <a:pt x="1873" y="12743"/>
                </a:lnTo>
                <a:lnTo>
                  <a:pt x="2098" y="12743"/>
                </a:lnTo>
                <a:lnTo>
                  <a:pt x="2098" y="12327"/>
                </a:lnTo>
                <a:lnTo>
                  <a:pt x="2255" y="12327"/>
                </a:lnTo>
                <a:lnTo>
                  <a:pt x="2255" y="12743"/>
                </a:lnTo>
                <a:lnTo>
                  <a:pt x="2457" y="12743"/>
                </a:lnTo>
                <a:lnTo>
                  <a:pt x="2457" y="13891"/>
                </a:lnTo>
                <a:lnTo>
                  <a:pt x="2864" y="13880"/>
                </a:lnTo>
                <a:lnTo>
                  <a:pt x="2864" y="12356"/>
                </a:lnTo>
                <a:lnTo>
                  <a:pt x="2952" y="12317"/>
                </a:lnTo>
                <a:lnTo>
                  <a:pt x="2978" y="12204"/>
                </a:lnTo>
                <a:lnTo>
                  <a:pt x="3117" y="12204"/>
                </a:lnTo>
                <a:lnTo>
                  <a:pt x="3117" y="12078"/>
                </a:lnTo>
                <a:lnTo>
                  <a:pt x="3356" y="12028"/>
                </a:lnTo>
                <a:lnTo>
                  <a:pt x="3471" y="12090"/>
                </a:lnTo>
                <a:lnTo>
                  <a:pt x="3471" y="12393"/>
                </a:lnTo>
                <a:lnTo>
                  <a:pt x="3673" y="12519"/>
                </a:lnTo>
                <a:lnTo>
                  <a:pt x="3673" y="13933"/>
                </a:lnTo>
                <a:lnTo>
                  <a:pt x="3786" y="13858"/>
                </a:lnTo>
                <a:lnTo>
                  <a:pt x="3786" y="11206"/>
                </a:lnTo>
                <a:lnTo>
                  <a:pt x="3912" y="11105"/>
                </a:lnTo>
                <a:lnTo>
                  <a:pt x="3875" y="11080"/>
                </a:lnTo>
                <a:lnTo>
                  <a:pt x="3875" y="10890"/>
                </a:lnTo>
                <a:lnTo>
                  <a:pt x="4316" y="10575"/>
                </a:lnTo>
                <a:lnTo>
                  <a:pt x="4644" y="10789"/>
                </a:lnTo>
                <a:lnTo>
                  <a:pt x="4809" y="10701"/>
                </a:lnTo>
                <a:lnTo>
                  <a:pt x="4834" y="10600"/>
                </a:lnTo>
                <a:lnTo>
                  <a:pt x="4758" y="10575"/>
                </a:lnTo>
                <a:lnTo>
                  <a:pt x="4758" y="10171"/>
                </a:lnTo>
                <a:lnTo>
                  <a:pt x="4935" y="10032"/>
                </a:lnTo>
                <a:lnTo>
                  <a:pt x="5188" y="9830"/>
                </a:lnTo>
                <a:lnTo>
                  <a:pt x="5281" y="9206"/>
                </a:lnTo>
                <a:lnTo>
                  <a:pt x="5277" y="9200"/>
                </a:lnTo>
                <a:lnTo>
                  <a:pt x="5272" y="9195"/>
                </a:lnTo>
                <a:lnTo>
                  <a:pt x="5268" y="9188"/>
                </a:lnTo>
                <a:lnTo>
                  <a:pt x="5265" y="9182"/>
                </a:lnTo>
                <a:lnTo>
                  <a:pt x="5262" y="9175"/>
                </a:lnTo>
                <a:lnTo>
                  <a:pt x="5260" y="9167"/>
                </a:lnTo>
                <a:lnTo>
                  <a:pt x="5259" y="9160"/>
                </a:lnTo>
                <a:lnTo>
                  <a:pt x="5259" y="9152"/>
                </a:lnTo>
                <a:lnTo>
                  <a:pt x="5259" y="9144"/>
                </a:lnTo>
                <a:lnTo>
                  <a:pt x="5260" y="9137"/>
                </a:lnTo>
                <a:lnTo>
                  <a:pt x="5262" y="9130"/>
                </a:lnTo>
                <a:lnTo>
                  <a:pt x="5265" y="9122"/>
                </a:lnTo>
                <a:lnTo>
                  <a:pt x="5268" y="9116"/>
                </a:lnTo>
                <a:lnTo>
                  <a:pt x="5272" y="9110"/>
                </a:lnTo>
                <a:lnTo>
                  <a:pt x="5277" y="9104"/>
                </a:lnTo>
                <a:lnTo>
                  <a:pt x="5281" y="9098"/>
                </a:lnTo>
                <a:lnTo>
                  <a:pt x="5287" y="9094"/>
                </a:lnTo>
                <a:lnTo>
                  <a:pt x="5292" y="9090"/>
                </a:lnTo>
                <a:lnTo>
                  <a:pt x="5299" y="9086"/>
                </a:lnTo>
                <a:lnTo>
                  <a:pt x="5305" y="9083"/>
                </a:lnTo>
                <a:lnTo>
                  <a:pt x="5312" y="9080"/>
                </a:lnTo>
                <a:lnTo>
                  <a:pt x="5319" y="9079"/>
                </a:lnTo>
                <a:lnTo>
                  <a:pt x="5327" y="9077"/>
                </a:lnTo>
                <a:lnTo>
                  <a:pt x="5335" y="9076"/>
                </a:lnTo>
                <a:lnTo>
                  <a:pt x="5343" y="9077"/>
                </a:lnTo>
                <a:lnTo>
                  <a:pt x="5350" y="9079"/>
                </a:lnTo>
                <a:lnTo>
                  <a:pt x="5358" y="9080"/>
                </a:lnTo>
                <a:lnTo>
                  <a:pt x="5364" y="9083"/>
                </a:lnTo>
                <a:lnTo>
                  <a:pt x="5371" y="9086"/>
                </a:lnTo>
                <a:lnTo>
                  <a:pt x="5378" y="9090"/>
                </a:lnTo>
                <a:lnTo>
                  <a:pt x="5383" y="9094"/>
                </a:lnTo>
                <a:lnTo>
                  <a:pt x="5389" y="9098"/>
                </a:lnTo>
                <a:lnTo>
                  <a:pt x="5393" y="9104"/>
                </a:lnTo>
                <a:lnTo>
                  <a:pt x="5397" y="9110"/>
                </a:lnTo>
                <a:lnTo>
                  <a:pt x="5402" y="9116"/>
                </a:lnTo>
                <a:lnTo>
                  <a:pt x="5405" y="9122"/>
                </a:lnTo>
                <a:lnTo>
                  <a:pt x="5407" y="9130"/>
                </a:lnTo>
                <a:lnTo>
                  <a:pt x="5409" y="9137"/>
                </a:lnTo>
                <a:lnTo>
                  <a:pt x="5411" y="9144"/>
                </a:lnTo>
                <a:lnTo>
                  <a:pt x="5411" y="9152"/>
                </a:lnTo>
                <a:lnTo>
                  <a:pt x="5411" y="9160"/>
                </a:lnTo>
                <a:lnTo>
                  <a:pt x="5409" y="9167"/>
                </a:lnTo>
                <a:lnTo>
                  <a:pt x="5407" y="9175"/>
                </a:lnTo>
                <a:lnTo>
                  <a:pt x="5405" y="9182"/>
                </a:lnTo>
                <a:lnTo>
                  <a:pt x="5402" y="9188"/>
                </a:lnTo>
                <a:lnTo>
                  <a:pt x="5397" y="9195"/>
                </a:lnTo>
                <a:lnTo>
                  <a:pt x="5393" y="9200"/>
                </a:lnTo>
                <a:lnTo>
                  <a:pt x="5389" y="9206"/>
                </a:lnTo>
                <a:lnTo>
                  <a:pt x="5415" y="9843"/>
                </a:lnTo>
                <a:lnTo>
                  <a:pt x="5856" y="10120"/>
                </a:lnTo>
                <a:lnTo>
                  <a:pt x="5856" y="10511"/>
                </a:lnTo>
                <a:lnTo>
                  <a:pt x="5794" y="10562"/>
                </a:lnTo>
                <a:lnTo>
                  <a:pt x="5806" y="10689"/>
                </a:lnTo>
                <a:lnTo>
                  <a:pt x="6097" y="10865"/>
                </a:lnTo>
                <a:lnTo>
                  <a:pt x="6097" y="12103"/>
                </a:lnTo>
                <a:lnTo>
                  <a:pt x="6210" y="12103"/>
                </a:lnTo>
                <a:lnTo>
                  <a:pt x="6210" y="11977"/>
                </a:lnTo>
                <a:lnTo>
                  <a:pt x="6336" y="11913"/>
                </a:lnTo>
                <a:lnTo>
                  <a:pt x="6336" y="11775"/>
                </a:lnTo>
                <a:lnTo>
                  <a:pt x="6577" y="11636"/>
                </a:lnTo>
                <a:lnTo>
                  <a:pt x="6791" y="11787"/>
                </a:lnTo>
                <a:lnTo>
                  <a:pt x="6791" y="11977"/>
                </a:lnTo>
                <a:lnTo>
                  <a:pt x="6905" y="12065"/>
                </a:lnTo>
                <a:lnTo>
                  <a:pt x="6905" y="13075"/>
                </a:lnTo>
                <a:lnTo>
                  <a:pt x="7031" y="13125"/>
                </a:lnTo>
                <a:lnTo>
                  <a:pt x="7031" y="9957"/>
                </a:lnTo>
                <a:lnTo>
                  <a:pt x="7959" y="9296"/>
                </a:lnTo>
                <a:lnTo>
                  <a:pt x="8030" y="5864"/>
                </a:lnTo>
                <a:lnTo>
                  <a:pt x="8010" y="5850"/>
                </a:lnTo>
                <a:lnTo>
                  <a:pt x="7992" y="5836"/>
                </a:lnTo>
                <a:lnTo>
                  <a:pt x="7974" y="5822"/>
                </a:lnTo>
                <a:lnTo>
                  <a:pt x="7957" y="5807"/>
                </a:lnTo>
                <a:lnTo>
                  <a:pt x="7939" y="5791"/>
                </a:lnTo>
                <a:lnTo>
                  <a:pt x="7922" y="5775"/>
                </a:lnTo>
                <a:lnTo>
                  <a:pt x="7905" y="5758"/>
                </a:lnTo>
                <a:lnTo>
                  <a:pt x="7890" y="5742"/>
                </a:lnTo>
                <a:lnTo>
                  <a:pt x="7874" y="5724"/>
                </a:lnTo>
                <a:lnTo>
                  <a:pt x="7860" y="5707"/>
                </a:lnTo>
                <a:lnTo>
                  <a:pt x="7845" y="5688"/>
                </a:lnTo>
                <a:lnTo>
                  <a:pt x="7832" y="5670"/>
                </a:lnTo>
                <a:lnTo>
                  <a:pt x="7818" y="5651"/>
                </a:lnTo>
                <a:lnTo>
                  <a:pt x="7805" y="5631"/>
                </a:lnTo>
                <a:lnTo>
                  <a:pt x="7793" y="5610"/>
                </a:lnTo>
                <a:lnTo>
                  <a:pt x="7782" y="5591"/>
                </a:lnTo>
                <a:lnTo>
                  <a:pt x="7771" y="5570"/>
                </a:lnTo>
                <a:lnTo>
                  <a:pt x="7761" y="5549"/>
                </a:lnTo>
                <a:lnTo>
                  <a:pt x="7751" y="5527"/>
                </a:lnTo>
                <a:lnTo>
                  <a:pt x="7743" y="5505"/>
                </a:lnTo>
                <a:lnTo>
                  <a:pt x="7734" y="5483"/>
                </a:lnTo>
                <a:lnTo>
                  <a:pt x="7726" y="5461"/>
                </a:lnTo>
                <a:lnTo>
                  <a:pt x="7720" y="5438"/>
                </a:lnTo>
                <a:lnTo>
                  <a:pt x="7713" y="5415"/>
                </a:lnTo>
                <a:lnTo>
                  <a:pt x="7707" y="5392"/>
                </a:lnTo>
                <a:lnTo>
                  <a:pt x="7702" y="5368"/>
                </a:lnTo>
                <a:lnTo>
                  <a:pt x="7699" y="5343"/>
                </a:lnTo>
                <a:lnTo>
                  <a:pt x="7694" y="5319"/>
                </a:lnTo>
                <a:lnTo>
                  <a:pt x="7692" y="5295"/>
                </a:lnTo>
                <a:lnTo>
                  <a:pt x="7690" y="5271"/>
                </a:lnTo>
                <a:lnTo>
                  <a:pt x="7689" y="5246"/>
                </a:lnTo>
                <a:lnTo>
                  <a:pt x="7689" y="5222"/>
                </a:lnTo>
                <a:lnTo>
                  <a:pt x="7689" y="5189"/>
                </a:lnTo>
                <a:lnTo>
                  <a:pt x="7691" y="5156"/>
                </a:lnTo>
                <a:lnTo>
                  <a:pt x="7694" y="5124"/>
                </a:lnTo>
                <a:lnTo>
                  <a:pt x="7700" y="5092"/>
                </a:lnTo>
                <a:lnTo>
                  <a:pt x="7705" y="5061"/>
                </a:lnTo>
                <a:lnTo>
                  <a:pt x="7712" y="5031"/>
                </a:lnTo>
                <a:lnTo>
                  <a:pt x="7721" y="5000"/>
                </a:lnTo>
                <a:lnTo>
                  <a:pt x="7731" y="4970"/>
                </a:lnTo>
                <a:lnTo>
                  <a:pt x="7740" y="4941"/>
                </a:lnTo>
                <a:lnTo>
                  <a:pt x="7752" y="4912"/>
                </a:lnTo>
                <a:lnTo>
                  <a:pt x="7766" y="4885"/>
                </a:lnTo>
                <a:lnTo>
                  <a:pt x="7780" y="4857"/>
                </a:lnTo>
                <a:lnTo>
                  <a:pt x="7794" y="4830"/>
                </a:lnTo>
                <a:lnTo>
                  <a:pt x="7811" y="4803"/>
                </a:lnTo>
                <a:lnTo>
                  <a:pt x="7828" y="4778"/>
                </a:lnTo>
                <a:lnTo>
                  <a:pt x="7846" y="4754"/>
                </a:lnTo>
                <a:lnTo>
                  <a:pt x="7864" y="4730"/>
                </a:lnTo>
                <a:lnTo>
                  <a:pt x="7884" y="4707"/>
                </a:lnTo>
                <a:lnTo>
                  <a:pt x="7905" y="4684"/>
                </a:lnTo>
                <a:lnTo>
                  <a:pt x="7927" y="4663"/>
                </a:lnTo>
                <a:lnTo>
                  <a:pt x="7949" y="4642"/>
                </a:lnTo>
                <a:lnTo>
                  <a:pt x="7973" y="4622"/>
                </a:lnTo>
                <a:lnTo>
                  <a:pt x="7996" y="4602"/>
                </a:lnTo>
                <a:lnTo>
                  <a:pt x="8021" y="4585"/>
                </a:lnTo>
                <a:lnTo>
                  <a:pt x="8047" y="4568"/>
                </a:lnTo>
                <a:lnTo>
                  <a:pt x="8073" y="4552"/>
                </a:lnTo>
                <a:lnTo>
                  <a:pt x="8101" y="4537"/>
                </a:lnTo>
                <a:lnTo>
                  <a:pt x="8128" y="4523"/>
                </a:lnTo>
                <a:lnTo>
                  <a:pt x="8155" y="4510"/>
                </a:lnTo>
                <a:lnTo>
                  <a:pt x="8184" y="4498"/>
                </a:lnTo>
                <a:lnTo>
                  <a:pt x="8214" y="4488"/>
                </a:lnTo>
                <a:lnTo>
                  <a:pt x="8243" y="4478"/>
                </a:lnTo>
                <a:lnTo>
                  <a:pt x="8253" y="4363"/>
                </a:lnTo>
                <a:lnTo>
                  <a:pt x="8311" y="4320"/>
                </a:lnTo>
                <a:lnTo>
                  <a:pt x="8328" y="4079"/>
                </a:lnTo>
                <a:lnTo>
                  <a:pt x="8296" y="4069"/>
                </a:lnTo>
                <a:lnTo>
                  <a:pt x="8281" y="4064"/>
                </a:lnTo>
                <a:lnTo>
                  <a:pt x="8266" y="4059"/>
                </a:lnTo>
                <a:lnTo>
                  <a:pt x="8253" y="4052"/>
                </a:lnTo>
                <a:lnTo>
                  <a:pt x="8240" y="4047"/>
                </a:lnTo>
                <a:lnTo>
                  <a:pt x="8229" y="4039"/>
                </a:lnTo>
                <a:lnTo>
                  <a:pt x="8218" y="4033"/>
                </a:lnTo>
                <a:lnTo>
                  <a:pt x="8209" y="4025"/>
                </a:lnTo>
                <a:lnTo>
                  <a:pt x="8200" y="4017"/>
                </a:lnTo>
                <a:lnTo>
                  <a:pt x="8194" y="4010"/>
                </a:lnTo>
                <a:lnTo>
                  <a:pt x="8187" y="4002"/>
                </a:lnTo>
                <a:lnTo>
                  <a:pt x="8183" y="3993"/>
                </a:lnTo>
                <a:lnTo>
                  <a:pt x="8180" y="3984"/>
                </a:lnTo>
                <a:lnTo>
                  <a:pt x="8177" y="3976"/>
                </a:lnTo>
                <a:lnTo>
                  <a:pt x="8176" y="3967"/>
                </a:lnTo>
                <a:lnTo>
                  <a:pt x="8177" y="3958"/>
                </a:lnTo>
                <a:lnTo>
                  <a:pt x="8180" y="3949"/>
                </a:lnTo>
                <a:lnTo>
                  <a:pt x="8183" y="3941"/>
                </a:lnTo>
                <a:lnTo>
                  <a:pt x="8187" y="3933"/>
                </a:lnTo>
                <a:lnTo>
                  <a:pt x="8193" y="3925"/>
                </a:lnTo>
                <a:lnTo>
                  <a:pt x="8200" y="3917"/>
                </a:lnTo>
                <a:lnTo>
                  <a:pt x="8208" y="3910"/>
                </a:lnTo>
                <a:lnTo>
                  <a:pt x="8218" y="3902"/>
                </a:lnTo>
                <a:lnTo>
                  <a:pt x="8228" y="3895"/>
                </a:lnTo>
                <a:lnTo>
                  <a:pt x="8239" y="3889"/>
                </a:lnTo>
                <a:lnTo>
                  <a:pt x="8251" y="3882"/>
                </a:lnTo>
                <a:lnTo>
                  <a:pt x="8264" y="3876"/>
                </a:lnTo>
                <a:lnTo>
                  <a:pt x="8278" y="3870"/>
                </a:lnTo>
                <a:lnTo>
                  <a:pt x="8293" y="3866"/>
                </a:lnTo>
                <a:lnTo>
                  <a:pt x="8324" y="3857"/>
                </a:lnTo>
                <a:lnTo>
                  <a:pt x="8342" y="3853"/>
                </a:lnTo>
                <a:lnTo>
                  <a:pt x="8361" y="3849"/>
                </a:lnTo>
                <a:lnTo>
                  <a:pt x="8359" y="3298"/>
                </a:lnTo>
                <a:lnTo>
                  <a:pt x="8337" y="3287"/>
                </a:lnTo>
                <a:lnTo>
                  <a:pt x="8320" y="3278"/>
                </a:lnTo>
                <a:lnTo>
                  <a:pt x="8306" y="3268"/>
                </a:lnTo>
                <a:lnTo>
                  <a:pt x="8292" y="3257"/>
                </a:lnTo>
                <a:lnTo>
                  <a:pt x="8278" y="3245"/>
                </a:lnTo>
                <a:lnTo>
                  <a:pt x="8265" y="3232"/>
                </a:lnTo>
                <a:lnTo>
                  <a:pt x="8254" y="3219"/>
                </a:lnTo>
                <a:lnTo>
                  <a:pt x="8243" y="3205"/>
                </a:lnTo>
                <a:lnTo>
                  <a:pt x="8233" y="3189"/>
                </a:lnTo>
                <a:lnTo>
                  <a:pt x="8225" y="3174"/>
                </a:lnTo>
                <a:lnTo>
                  <a:pt x="8217" y="3158"/>
                </a:lnTo>
                <a:lnTo>
                  <a:pt x="8209" y="3141"/>
                </a:lnTo>
                <a:lnTo>
                  <a:pt x="8204" y="3124"/>
                </a:lnTo>
                <a:lnTo>
                  <a:pt x="8199" y="3106"/>
                </a:lnTo>
                <a:lnTo>
                  <a:pt x="8196" y="3087"/>
                </a:lnTo>
                <a:lnTo>
                  <a:pt x="8194" y="3069"/>
                </a:lnTo>
                <a:lnTo>
                  <a:pt x="8194" y="3049"/>
                </a:lnTo>
                <a:lnTo>
                  <a:pt x="8194" y="3034"/>
                </a:lnTo>
                <a:lnTo>
                  <a:pt x="8195" y="3018"/>
                </a:lnTo>
                <a:lnTo>
                  <a:pt x="8197" y="3004"/>
                </a:lnTo>
                <a:lnTo>
                  <a:pt x="8200" y="2988"/>
                </a:lnTo>
                <a:lnTo>
                  <a:pt x="8204" y="2974"/>
                </a:lnTo>
                <a:lnTo>
                  <a:pt x="8209" y="2960"/>
                </a:lnTo>
                <a:lnTo>
                  <a:pt x="8214" y="2947"/>
                </a:lnTo>
                <a:lnTo>
                  <a:pt x="8220" y="2934"/>
                </a:lnTo>
                <a:lnTo>
                  <a:pt x="8227" y="2920"/>
                </a:lnTo>
                <a:lnTo>
                  <a:pt x="8233" y="2907"/>
                </a:lnTo>
                <a:lnTo>
                  <a:pt x="8242" y="2895"/>
                </a:lnTo>
                <a:lnTo>
                  <a:pt x="8250" y="2884"/>
                </a:lnTo>
                <a:lnTo>
                  <a:pt x="8260" y="2873"/>
                </a:lnTo>
                <a:lnTo>
                  <a:pt x="8270" y="2862"/>
                </a:lnTo>
                <a:lnTo>
                  <a:pt x="8279" y="2852"/>
                </a:lnTo>
                <a:lnTo>
                  <a:pt x="8290" y="2842"/>
                </a:lnTo>
                <a:lnTo>
                  <a:pt x="8309" y="2821"/>
                </a:lnTo>
                <a:lnTo>
                  <a:pt x="8297" y="2814"/>
                </a:lnTo>
                <a:lnTo>
                  <a:pt x="8286" y="2806"/>
                </a:lnTo>
                <a:lnTo>
                  <a:pt x="8276" y="2799"/>
                </a:lnTo>
                <a:lnTo>
                  <a:pt x="8267" y="2791"/>
                </a:lnTo>
                <a:lnTo>
                  <a:pt x="8261" y="2782"/>
                </a:lnTo>
                <a:lnTo>
                  <a:pt x="8256" y="2773"/>
                </a:lnTo>
                <a:lnTo>
                  <a:pt x="8253" y="2765"/>
                </a:lnTo>
                <a:lnTo>
                  <a:pt x="8253" y="2755"/>
                </a:lnTo>
                <a:lnTo>
                  <a:pt x="8253" y="2747"/>
                </a:lnTo>
                <a:lnTo>
                  <a:pt x="8255" y="2740"/>
                </a:lnTo>
                <a:lnTo>
                  <a:pt x="8258" y="2734"/>
                </a:lnTo>
                <a:lnTo>
                  <a:pt x="8262" y="2726"/>
                </a:lnTo>
                <a:lnTo>
                  <a:pt x="8266" y="2720"/>
                </a:lnTo>
                <a:lnTo>
                  <a:pt x="8273" y="2714"/>
                </a:lnTo>
                <a:lnTo>
                  <a:pt x="8279" y="2707"/>
                </a:lnTo>
                <a:lnTo>
                  <a:pt x="8287" y="2702"/>
                </a:lnTo>
                <a:lnTo>
                  <a:pt x="8296" y="2696"/>
                </a:lnTo>
                <a:lnTo>
                  <a:pt x="8306" y="2691"/>
                </a:lnTo>
                <a:lnTo>
                  <a:pt x="8327" y="2682"/>
                </a:lnTo>
                <a:lnTo>
                  <a:pt x="8351" y="2674"/>
                </a:lnTo>
                <a:lnTo>
                  <a:pt x="8376" y="2668"/>
                </a:lnTo>
                <a:lnTo>
                  <a:pt x="8399" y="1843"/>
                </a:lnTo>
                <a:lnTo>
                  <a:pt x="8387" y="1838"/>
                </a:lnTo>
                <a:lnTo>
                  <a:pt x="8377" y="1832"/>
                </a:lnTo>
                <a:lnTo>
                  <a:pt x="8367" y="1826"/>
                </a:lnTo>
                <a:lnTo>
                  <a:pt x="8360" y="1819"/>
                </a:lnTo>
                <a:lnTo>
                  <a:pt x="8354" y="1812"/>
                </a:lnTo>
                <a:lnTo>
                  <a:pt x="8349" y="1804"/>
                </a:lnTo>
                <a:lnTo>
                  <a:pt x="8346" y="1795"/>
                </a:lnTo>
                <a:lnTo>
                  <a:pt x="8345" y="1786"/>
                </a:lnTo>
                <a:lnTo>
                  <a:pt x="8345" y="1781"/>
                </a:lnTo>
                <a:lnTo>
                  <a:pt x="8346" y="1776"/>
                </a:lnTo>
                <a:lnTo>
                  <a:pt x="8349" y="1771"/>
                </a:lnTo>
                <a:lnTo>
                  <a:pt x="8351" y="1765"/>
                </a:lnTo>
                <a:lnTo>
                  <a:pt x="8357" y="1757"/>
                </a:lnTo>
                <a:lnTo>
                  <a:pt x="8367" y="1748"/>
                </a:lnTo>
                <a:lnTo>
                  <a:pt x="8378" y="1740"/>
                </a:lnTo>
                <a:lnTo>
                  <a:pt x="8391" y="1734"/>
                </a:lnTo>
                <a:lnTo>
                  <a:pt x="8406" y="1728"/>
                </a:lnTo>
                <a:lnTo>
                  <a:pt x="8422" y="1724"/>
                </a:lnTo>
                <a:lnTo>
                  <a:pt x="8418" y="1171"/>
                </a:lnTo>
                <a:lnTo>
                  <a:pt x="8409" y="1167"/>
                </a:lnTo>
                <a:lnTo>
                  <a:pt x="8401" y="1162"/>
                </a:lnTo>
                <a:lnTo>
                  <a:pt x="8395" y="1156"/>
                </a:lnTo>
                <a:lnTo>
                  <a:pt x="8389" y="1151"/>
                </a:lnTo>
                <a:lnTo>
                  <a:pt x="8385" y="1144"/>
                </a:lnTo>
                <a:lnTo>
                  <a:pt x="8382" y="1136"/>
                </a:lnTo>
                <a:lnTo>
                  <a:pt x="8379" y="1130"/>
                </a:lnTo>
                <a:lnTo>
                  <a:pt x="8379" y="1122"/>
                </a:lnTo>
                <a:lnTo>
                  <a:pt x="8379" y="1112"/>
                </a:lnTo>
                <a:lnTo>
                  <a:pt x="8383" y="1104"/>
                </a:lnTo>
                <a:lnTo>
                  <a:pt x="8387" y="1096"/>
                </a:lnTo>
                <a:lnTo>
                  <a:pt x="8394" y="1089"/>
                </a:lnTo>
                <a:lnTo>
                  <a:pt x="8401" y="1081"/>
                </a:lnTo>
                <a:lnTo>
                  <a:pt x="8410" y="1076"/>
                </a:lnTo>
                <a:lnTo>
                  <a:pt x="8420" y="1072"/>
                </a:lnTo>
                <a:lnTo>
                  <a:pt x="8431" y="1067"/>
                </a:lnTo>
                <a:lnTo>
                  <a:pt x="8445" y="0"/>
                </a:lnTo>
                <a:lnTo>
                  <a:pt x="8490" y="1067"/>
                </a:lnTo>
                <a:lnTo>
                  <a:pt x="8501" y="1072"/>
                </a:lnTo>
                <a:lnTo>
                  <a:pt x="8511" y="1076"/>
                </a:lnTo>
                <a:lnTo>
                  <a:pt x="8520" y="1081"/>
                </a:lnTo>
                <a:lnTo>
                  <a:pt x="8528" y="1088"/>
                </a:lnTo>
                <a:lnTo>
                  <a:pt x="8534" y="1096"/>
                </a:lnTo>
                <a:lnTo>
                  <a:pt x="8539" y="1104"/>
                </a:lnTo>
                <a:lnTo>
                  <a:pt x="8541" y="1112"/>
                </a:lnTo>
                <a:lnTo>
                  <a:pt x="8542" y="1122"/>
                </a:lnTo>
                <a:lnTo>
                  <a:pt x="8542" y="1130"/>
                </a:lnTo>
                <a:lnTo>
                  <a:pt x="8540" y="1136"/>
                </a:lnTo>
                <a:lnTo>
                  <a:pt x="8536" y="1144"/>
                </a:lnTo>
                <a:lnTo>
                  <a:pt x="8532" y="1151"/>
                </a:lnTo>
                <a:lnTo>
                  <a:pt x="8525" y="1156"/>
                </a:lnTo>
                <a:lnTo>
                  <a:pt x="8519" y="1162"/>
                </a:lnTo>
                <a:lnTo>
                  <a:pt x="8512" y="1167"/>
                </a:lnTo>
                <a:lnTo>
                  <a:pt x="8503" y="1171"/>
                </a:lnTo>
                <a:lnTo>
                  <a:pt x="8499" y="1724"/>
                </a:lnTo>
                <a:lnTo>
                  <a:pt x="8516" y="1728"/>
                </a:lnTo>
                <a:lnTo>
                  <a:pt x="8530" y="1734"/>
                </a:lnTo>
                <a:lnTo>
                  <a:pt x="8543" y="1740"/>
                </a:lnTo>
                <a:lnTo>
                  <a:pt x="8554" y="1748"/>
                </a:lnTo>
                <a:lnTo>
                  <a:pt x="8564" y="1757"/>
                </a:lnTo>
                <a:lnTo>
                  <a:pt x="8570" y="1765"/>
                </a:lnTo>
                <a:lnTo>
                  <a:pt x="8573" y="1771"/>
                </a:lnTo>
                <a:lnTo>
                  <a:pt x="8575" y="1776"/>
                </a:lnTo>
                <a:lnTo>
                  <a:pt x="8576" y="1781"/>
                </a:lnTo>
                <a:lnTo>
                  <a:pt x="8576" y="1786"/>
                </a:lnTo>
                <a:lnTo>
                  <a:pt x="8575" y="1795"/>
                </a:lnTo>
                <a:lnTo>
                  <a:pt x="8572" y="1804"/>
                </a:lnTo>
                <a:lnTo>
                  <a:pt x="8567" y="1812"/>
                </a:lnTo>
                <a:lnTo>
                  <a:pt x="8562" y="1819"/>
                </a:lnTo>
                <a:lnTo>
                  <a:pt x="8553" y="1826"/>
                </a:lnTo>
                <a:lnTo>
                  <a:pt x="8544" y="1832"/>
                </a:lnTo>
                <a:lnTo>
                  <a:pt x="8534" y="1838"/>
                </a:lnTo>
                <a:lnTo>
                  <a:pt x="8522" y="1843"/>
                </a:lnTo>
                <a:lnTo>
                  <a:pt x="8544" y="2668"/>
                </a:lnTo>
                <a:lnTo>
                  <a:pt x="8570" y="2674"/>
                </a:lnTo>
                <a:lnTo>
                  <a:pt x="8595" y="2682"/>
                </a:lnTo>
                <a:lnTo>
                  <a:pt x="8615" y="2691"/>
                </a:lnTo>
                <a:lnTo>
                  <a:pt x="8625" y="2696"/>
                </a:lnTo>
                <a:lnTo>
                  <a:pt x="8634" y="2702"/>
                </a:lnTo>
                <a:lnTo>
                  <a:pt x="8642" y="2707"/>
                </a:lnTo>
                <a:lnTo>
                  <a:pt x="8648" y="2714"/>
                </a:lnTo>
                <a:lnTo>
                  <a:pt x="8654" y="2720"/>
                </a:lnTo>
                <a:lnTo>
                  <a:pt x="8659" y="2726"/>
                </a:lnTo>
                <a:lnTo>
                  <a:pt x="8663" y="2734"/>
                </a:lnTo>
                <a:lnTo>
                  <a:pt x="8666" y="2740"/>
                </a:lnTo>
                <a:lnTo>
                  <a:pt x="8668" y="2747"/>
                </a:lnTo>
                <a:lnTo>
                  <a:pt x="8668" y="2755"/>
                </a:lnTo>
                <a:lnTo>
                  <a:pt x="8667" y="2765"/>
                </a:lnTo>
                <a:lnTo>
                  <a:pt x="8665" y="2773"/>
                </a:lnTo>
                <a:lnTo>
                  <a:pt x="8659" y="2782"/>
                </a:lnTo>
                <a:lnTo>
                  <a:pt x="8653" y="2791"/>
                </a:lnTo>
                <a:lnTo>
                  <a:pt x="8645" y="2799"/>
                </a:lnTo>
                <a:lnTo>
                  <a:pt x="8635" y="2806"/>
                </a:lnTo>
                <a:lnTo>
                  <a:pt x="8624" y="2814"/>
                </a:lnTo>
                <a:lnTo>
                  <a:pt x="8612" y="2821"/>
                </a:lnTo>
                <a:lnTo>
                  <a:pt x="8631" y="2842"/>
                </a:lnTo>
                <a:lnTo>
                  <a:pt x="8642" y="2852"/>
                </a:lnTo>
                <a:lnTo>
                  <a:pt x="8652" y="2862"/>
                </a:lnTo>
                <a:lnTo>
                  <a:pt x="8662" y="2873"/>
                </a:lnTo>
                <a:lnTo>
                  <a:pt x="8670" y="2884"/>
                </a:lnTo>
                <a:lnTo>
                  <a:pt x="8679" y="2895"/>
                </a:lnTo>
                <a:lnTo>
                  <a:pt x="8687" y="2907"/>
                </a:lnTo>
                <a:lnTo>
                  <a:pt x="8694" y="2920"/>
                </a:lnTo>
                <a:lnTo>
                  <a:pt x="8701" y="2934"/>
                </a:lnTo>
                <a:lnTo>
                  <a:pt x="8707" y="2947"/>
                </a:lnTo>
                <a:lnTo>
                  <a:pt x="8712" y="2960"/>
                </a:lnTo>
                <a:lnTo>
                  <a:pt x="8716" y="2974"/>
                </a:lnTo>
                <a:lnTo>
                  <a:pt x="8721" y="2988"/>
                </a:lnTo>
                <a:lnTo>
                  <a:pt x="8723" y="3004"/>
                </a:lnTo>
                <a:lnTo>
                  <a:pt x="8725" y="3018"/>
                </a:lnTo>
                <a:lnTo>
                  <a:pt x="8727" y="3034"/>
                </a:lnTo>
                <a:lnTo>
                  <a:pt x="8727" y="3049"/>
                </a:lnTo>
                <a:lnTo>
                  <a:pt x="8726" y="3069"/>
                </a:lnTo>
                <a:lnTo>
                  <a:pt x="8724" y="3087"/>
                </a:lnTo>
                <a:lnTo>
                  <a:pt x="8722" y="3106"/>
                </a:lnTo>
                <a:lnTo>
                  <a:pt x="8716" y="3124"/>
                </a:lnTo>
                <a:lnTo>
                  <a:pt x="8711" y="3141"/>
                </a:lnTo>
                <a:lnTo>
                  <a:pt x="8704" y="3158"/>
                </a:lnTo>
                <a:lnTo>
                  <a:pt x="8697" y="3174"/>
                </a:lnTo>
                <a:lnTo>
                  <a:pt x="8688" y="3189"/>
                </a:lnTo>
                <a:lnTo>
                  <a:pt x="8678" y="3205"/>
                </a:lnTo>
                <a:lnTo>
                  <a:pt x="8667" y="3219"/>
                </a:lnTo>
                <a:lnTo>
                  <a:pt x="8655" y="3232"/>
                </a:lnTo>
                <a:lnTo>
                  <a:pt x="8643" y="3245"/>
                </a:lnTo>
                <a:lnTo>
                  <a:pt x="8630" y="3257"/>
                </a:lnTo>
                <a:lnTo>
                  <a:pt x="8615" y="3268"/>
                </a:lnTo>
                <a:lnTo>
                  <a:pt x="8600" y="3278"/>
                </a:lnTo>
                <a:lnTo>
                  <a:pt x="8585" y="3287"/>
                </a:lnTo>
                <a:lnTo>
                  <a:pt x="8563" y="3297"/>
                </a:lnTo>
                <a:lnTo>
                  <a:pt x="8561" y="3849"/>
                </a:lnTo>
                <a:lnTo>
                  <a:pt x="8579" y="3853"/>
                </a:lnTo>
                <a:lnTo>
                  <a:pt x="8597" y="3857"/>
                </a:lnTo>
                <a:lnTo>
                  <a:pt x="8629" y="3866"/>
                </a:lnTo>
                <a:lnTo>
                  <a:pt x="8643" y="3870"/>
                </a:lnTo>
                <a:lnTo>
                  <a:pt x="8657" y="3876"/>
                </a:lnTo>
                <a:lnTo>
                  <a:pt x="8670" y="3882"/>
                </a:lnTo>
                <a:lnTo>
                  <a:pt x="8682" y="3889"/>
                </a:lnTo>
                <a:lnTo>
                  <a:pt x="8693" y="3895"/>
                </a:lnTo>
                <a:lnTo>
                  <a:pt x="8703" y="3902"/>
                </a:lnTo>
                <a:lnTo>
                  <a:pt x="8713" y="3910"/>
                </a:lnTo>
                <a:lnTo>
                  <a:pt x="8721" y="3916"/>
                </a:lnTo>
                <a:lnTo>
                  <a:pt x="8727" y="3925"/>
                </a:lnTo>
                <a:lnTo>
                  <a:pt x="8734" y="3933"/>
                </a:lnTo>
                <a:lnTo>
                  <a:pt x="8738" y="3941"/>
                </a:lnTo>
                <a:lnTo>
                  <a:pt x="8742" y="3949"/>
                </a:lnTo>
                <a:lnTo>
                  <a:pt x="8744" y="3958"/>
                </a:lnTo>
                <a:lnTo>
                  <a:pt x="8744" y="3967"/>
                </a:lnTo>
                <a:lnTo>
                  <a:pt x="8744" y="3976"/>
                </a:lnTo>
                <a:lnTo>
                  <a:pt x="8742" y="3984"/>
                </a:lnTo>
                <a:lnTo>
                  <a:pt x="8738" y="3993"/>
                </a:lnTo>
                <a:lnTo>
                  <a:pt x="8733" y="4002"/>
                </a:lnTo>
                <a:lnTo>
                  <a:pt x="8727" y="4010"/>
                </a:lnTo>
                <a:lnTo>
                  <a:pt x="8720" y="4017"/>
                </a:lnTo>
                <a:lnTo>
                  <a:pt x="8712" y="4025"/>
                </a:lnTo>
                <a:lnTo>
                  <a:pt x="8702" y="4033"/>
                </a:lnTo>
                <a:lnTo>
                  <a:pt x="8692" y="4039"/>
                </a:lnTo>
                <a:lnTo>
                  <a:pt x="8680" y="4047"/>
                </a:lnTo>
                <a:lnTo>
                  <a:pt x="8668" y="4052"/>
                </a:lnTo>
                <a:lnTo>
                  <a:pt x="8655" y="4059"/>
                </a:lnTo>
                <a:lnTo>
                  <a:pt x="8641" y="4064"/>
                </a:lnTo>
                <a:lnTo>
                  <a:pt x="8625" y="4069"/>
                </a:lnTo>
                <a:lnTo>
                  <a:pt x="8593" y="4079"/>
                </a:lnTo>
                <a:lnTo>
                  <a:pt x="8610" y="4320"/>
                </a:lnTo>
                <a:lnTo>
                  <a:pt x="8668" y="4363"/>
                </a:lnTo>
                <a:lnTo>
                  <a:pt x="8677" y="4478"/>
                </a:lnTo>
                <a:lnTo>
                  <a:pt x="8708" y="4488"/>
                </a:lnTo>
                <a:lnTo>
                  <a:pt x="8736" y="4498"/>
                </a:lnTo>
                <a:lnTo>
                  <a:pt x="8765" y="4510"/>
                </a:lnTo>
                <a:lnTo>
                  <a:pt x="8793" y="4523"/>
                </a:lnTo>
                <a:lnTo>
                  <a:pt x="8821" y="4537"/>
                </a:lnTo>
                <a:lnTo>
                  <a:pt x="8848" y="4552"/>
                </a:lnTo>
                <a:lnTo>
                  <a:pt x="8873" y="4567"/>
                </a:lnTo>
                <a:lnTo>
                  <a:pt x="8900" y="4585"/>
                </a:lnTo>
                <a:lnTo>
                  <a:pt x="8924" y="4602"/>
                </a:lnTo>
                <a:lnTo>
                  <a:pt x="8948" y="4622"/>
                </a:lnTo>
                <a:lnTo>
                  <a:pt x="8971" y="4642"/>
                </a:lnTo>
                <a:lnTo>
                  <a:pt x="8994" y="4662"/>
                </a:lnTo>
                <a:lnTo>
                  <a:pt x="9015" y="4684"/>
                </a:lnTo>
                <a:lnTo>
                  <a:pt x="9036" y="4707"/>
                </a:lnTo>
                <a:lnTo>
                  <a:pt x="9056" y="4730"/>
                </a:lnTo>
                <a:lnTo>
                  <a:pt x="9075" y="4754"/>
                </a:lnTo>
                <a:lnTo>
                  <a:pt x="9093" y="4778"/>
                </a:lnTo>
                <a:lnTo>
                  <a:pt x="9111" y="4803"/>
                </a:lnTo>
                <a:lnTo>
                  <a:pt x="9126" y="4830"/>
                </a:lnTo>
                <a:lnTo>
                  <a:pt x="9141" y="4857"/>
                </a:lnTo>
                <a:lnTo>
                  <a:pt x="9156" y="4885"/>
                </a:lnTo>
                <a:lnTo>
                  <a:pt x="9169" y="4912"/>
                </a:lnTo>
                <a:lnTo>
                  <a:pt x="9180" y="4941"/>
                </a:lnTo>
                <a:lnTo>
                  <a:pt x="9191" y="4970"/>
                </a:lnTo>
                <a:lnTo>
                  <a:pt x="9201" y="5000"/>
                </a:lnTo>
                <a:lnTo>
                  <a:pt x="9208" y="5031"/>
                </a:lnTo>
                <a:lnTo>
                  <a:pt x="9216" y="5061"/>
                </a:lnTo>
                <a:lnTo>
                  <a:pt x="9221" y="5092"/>
                </a:lnTo>
                <a:lnTo>
                  <a:pt x="9226" y="5124"/>
                </a:lnTo>
                <a:lnTo>
                  <a:pt x="9229" y="5156"/>
                </a:lnTo>
                <a:lnTo>
                  <a:pt x="9231" y="5189"/>
                </a:lnTo>
                <a:lnTo>
                  <a:pt x="9232" y="5222"/>
                </a:lnTo>
                <a:lnTo>
                  <a:pt x="9232" y="5246"/>
                </a:lnTo>
                <a:lnTo>
                  <a:pt x="9230" y="5271"/>
                </a:lnTo>
                <a:lnTo>
                  <a:pt x="9229" y="5295"/>
                </a:lnTo>
                <a:lnTo>
                  <a:pt x="9226" y="5319"/>
                </a:lnTo>
                <a:lnTo>
                  <a:pt x="9223" y="5343"/>
                </a:lnTo>
                <a:lnTo>
                  <a:pt x="9218" y="5368"/>
                </a:lnTo>
                <a:lnTo>
                  <a:pt x="9214" y="5392"/>
                </a:lnTo>
                <a:lnTo>
                  <a:pt x="9208" y="5415"/>
                </a:lnTo>
                <a:lnTo>
                  <a:pt x="9202" y="5438"/>
                </a:lnTo>
                <a:lnTo>
                  <a:pt x="9195" y="5461"/>
                </a:lnTo>
                <a:lnTo>
                  <a:pt x="9187" y="5483"/>
                </a:lnTo>
                <a:lnTo>
                  <a:pt x="9179" y="5505"/>
                </a:lnTo>
                <a:lnTo>
                  <a:pt x="9170" y="5527"/>
                </a:lnTo>
                <a:lnTo>
                  <a:pt x="9160" y="5549"/>
                </a:lnTo>
                <a:lnTo>
                  <a:pt x="9150" y="5570"/>
                </a:lnTo>
                <a:lnTo>
                  <a:pt x="9139" y="5591"/>
                </a:lnTo>
                <a:lnTo>
                  <a:pt x="9127" y="5610"/>
                </a:lnTo>
                <a:lnTo>
                  <a:pt x="9115" y="5631"/>
                </a:lnTo>
                <a:lnTo>
                  <a:pt x="9103" y="5650"/>
                </a:lnTo>
                <a:lnTo>
                  <a:pt x="9090" y="5670"/>
                </a:lnTo>
                <a:lnTo>
                  <a:pt x="9075" y="5688"/>
                </a:lnTo>
                <a:lnTo>
                  <a:pt x="9061" y="5707"/>
                </a:lnTo>
                <a:lnTo>
                  <a:pt x="9047" y="5724"/>
                </a:lnTo>
                <a:lnTo>
                  <a:pt x="9032" y="5742"/>
                </a:lnTo>
                <a:lnTo>
                  <a:pt x="9015" y="5758"/>
                </a:lnTo>
                <a:lnTo>
                  <a:pt x="8999" y="5775"/>
                </a:lnTo>
                <a:lnTo>
                  <a:pt x="8982" y="5791"/>
                </a:lnTo>
                <a:lnTo>
                  <a:pt x="8965" y="5807"/>
                </a:lnTo>
                <a:lnTo>
                  <a:pt x="8947" y="5822"/>
                </a:lnTo>
                <a:lnTo>
                  <a:pt x="8928" y="5836"/>
                </a:lnTo>
                <a:lnTo>
                  <a:pt x="8910" y="5850"/>
                </a:lnTo>
                <a:lnTo>
                  <a:pt x="8891" y="5864"/>
                </a:lnTo>
                <a:lnTo>
                  <a:pt x="8998" y="10692"/>
                </a:lnTo>
                <a:lnTo>
                  <a:pt x="9022" y="10708"/>
                </a:lnTo>
                <a:lnTo>
                  <a:pt x="9044" y="10723"/>
                </a:lnTo>
                <a:lnTo>
                  <a:pt x="9066" y="10740"/>
                </a:lnTo>
                <a:lnTo>
                  <a:pt x="9086" y="10756"/>
                </a:lnTo>
                <a:lnTo>
                  <a:pt x="9106" y="10773"/>
                </a:lnTo>
                <a:lnTo>
                  <a:pt x="9126" y="10789"/>
                </a:lnTo>
                <a:lnTo>
                  <a:pt x="9144" y="10807"/>
                </a:lnTo>
                <a:lnTo>
                  <a:pt x="9160" y="10824"/>
                </a:lnTo>
                <a:lnTo>
                  <a:pt x="9176" y="10842"/>
                </a:lnTo>
                <a:lnTo>
                  <a:pt x="9192" y="10860"/>
                </a:lnTo>
                <a:lnTo>
                  <a:pt x="9205" y="10879"/>
                </a:lnTo>
                <a:lnTo>
                  <a:pt x="9219" y="10898"/>
                </a:lnTo>
                <a:lnTo>
                  <a:pt x="9231" y="10918"/>
                </a:lnTo>
                <a:lnTo>
                  <a:pt x="9242" y="10937"/>
                </a:lnTo>
                <a:lnTo>
                  <a:pt x="9253" y="10958"/>
                </a:lnTo>
                <a:lnTo>
                  <a:pt x="9263" y="10979"/>
                </a:lnTo>
                <a:lnTo>
                  <a:pt x="9273" y="11001"/>
                </a:lnTo>
                <a:lnTo>
                  <a:pt x="9281" y="11023"/>
                </a:lnTo>
                <a:lnTo>
                  <a:pt x="9290" y="11045"/>
                </a:lnTo>
                <a:lnTo>
                  <a:pt x="9296" y="11069"/>
                </a:lnTo>
                <a:lnTo>
                  <a:pt x="9303" y="11092"/>
                </a:lnTo>
                <a:lnTo>
                  <a:pt x="9308" y="11117"/>
                </a:lnTo>
                <a:lnTo>
                  <a:pt x="9314" y="11142"/>
                </a:lnTo>
                <a:lnTo>
                  <a:pt x="9318" y="11168"/>
                </a:lnTo>
                <a:lnTo>
                  <a:pt x="9321" y="11194"/>
                </a:lnTo>
                <a:lnTo>
                  <a:pt x="9325" y="11222"/>
                </a:lnTo>
                <a:lnTo>
                  <a:pt x="9330" y="11278"/>
                </a:lnTo>
                <a:lnTo>
                  <a:pt x="9332" y="11337"/>
                </a:lnTo>
                <a:lnTo>
                  <a:pt x="9333" y="11400"/>
                </a:lnTo>
                <a:lnTo>
                  <a:pt x="9332" y="11430"/>
                </a:lnTo>
                <a:lnTo>
                  <a:pt x="9331" y="11460"/>
                </a:lnTo>
                <a:lnTo>
                  <a:pt x="9328" y="11491"/>
                </a:lnTo>
                <a:lnTo>
                  <a:pt x="9324" y="11520"/>
                </a:lnTo>
                <a:lnTo>
                  <a:pt x="9319" y="11549"/>
                </a:lnTo>
                <a:lnTo>
                  <a:pt x="9313" y="11578"/>
                </a:lnTo>
                <a:lnTo>
                  <a:pt x="9305" y="11607"/>
                </a:lnTo>
                <a:lnTo>
                  <a:pt x="9297" y="11636"/>
                </a:lnTo>
                <a:lnTo>
                  <a:pt x="9288" y="11664"/>
                </a:lnTo>
                <a:lnTo>
                  <a:pt x="9277" y="11692"/>
                </a:lnTo>
                <a:lnTo>
                  <a:pt x="9267" y="11719"/>
                </a:lnTo>
                <a:lnTo>
                  <a:pt x="9256" y="11745"/>
                </a:lnTo>
                <a:lnTo>
                  <a:pt x="9242" y="11772"/>
                </a:lnTo>
                <a:lnTo>
                  <a:pt x="9229" y="11798"/>
                </a:lnTo>
                <a:lnTo>
                  <a:pt x="9215" y="11824"/>
                </a:lnTo>
                <a:lnTo>
                  <a:pt x="9200" y="11850"/>
                </a:lnTo>
                <a:lnTo>
                  <a:pt x="9184" y="11874"/>
                </a:lnTo>
                <a:lnTo>
                  <a:pt x="9168" y="11898"/>
                </a:lnTo>
                <a:lnTo>
                  <a:pt x="9150" y="11922"/>
                </a:lnTo>
                <a:lnTo>
                  <a:pt x="9133" y="11945"/>
                </a:lnTo>
                <a:lnTo>
                  <a:pt x="9115" y="11968"/>
                </a:lnTo>
                <a:lnTo>
                  <a:pt x="9096" y="11991"/>
                </a:lnTo>
                <a:lnTo>
                  <a:pt x="9077" y="12012"/>
                </a:lnTo>
                <a:lnTo>
                  <a:pt x="9057" y="12034"/>
                </a:lnTo>
                <a:lnTo>
                  <a:pt x="9037" y="12055"/>
                </a:lnTo>
                <a:lnTo>
                  <a:pt x="9016" y="12075"/>
                </a:lnTo>
                <a:lnTo>
                  <a:pt x="8995" y="12093"/>
                </a:lnTo>
                <a:lnTo>
                  <a:pt x="8973" y="12113"/>
                </a:lnTo>
                <a:lnTo>
                  <a:pt x="8952" y="12131"/>
                </a:lnTo>
                <a:lnTo>
                  <a:pt x="8931" y="12148"/>
                </a:lnTo>
                <a:lnTo>
                  <a:pt x="8909" y="12166"/>
                </a:lnTo>
                <a:lnTo>
                  <a:pt x="8886" y="12181"/>
                </a:lnTo>
                <a:lnTo>
                  <a:pt x="9056" y="12965"/>
                </a:lnTo>
                <a:lnTo>
                  <a:pt x="9075" y="12966"/>
                </a:lnTo>
                <a:lnTo>
                  <a:pt x="9094" y="12970"/>
                </a:lnTo>
                <a:lnTo>
                  <a:pt x="9113" y="12975"/>
                </a:lnTo>
                <a:lnTo>
                  <a:pt x="9131" y="12982"/>
                </a:lnTo>
                <a:lnTo>
                  <a:pt x="9148" y="12990"/>
                </a:lnTo>
                <a:lnTo>
                  <a:pt x="9164" y="13000"/>
                </a:lnTo>
                <a:lnTo>
                  <a:pt x="9179" y="13011"/>
                </a:lnTo>
                <a:lnTo>
                  <a:pt x="9193" y="13024"/>
                </a:lnTo>
                <a:lnTo>
                  <a:pt x="9205" y="13039"/>
                </a:lnTo>
                <a:lnTo>
                  <a:pt x="9216" y="13055"/>
                </a:lnTo>
                <a:lnTo>
                  <a:pt x="9226" y="13072"/>
                </a:lnTo>
                <a:lnTo>
                  <a:pt x="9234" y="13089"/>
                </a:lnTo>
                <a:lnTo>
                  <a:pt x="9240" y="13108"/>
                </a:lnTo>
                <a:lnTo>
                  <a:pt x="9246" y="13127"/>
                </a:lnTo>
                <a:lnTo>
                  <a:pt x="9248" y="13147"/>
                </a:lnTo>
                <a:lnTo>
                  <a:pt x="9249" y="13167"/>
                </a:lnTo>
                <a:lnTo>
                  <a:pt x="9249" y="13184"/>
                </a:lnTo>
                <a:lnTo>
                  <a:pt x="9247" y="13200"/>
                </a:lnTo>
                <a:lnTo>
                  <a:pt x="9243" y="13215"/>
                </a:lnTo>
                <a:lnTo>
                  <a:pt x="9240" y="13230"/>
                </a:lnTo>
                <a:lnTo>
                  <a:pt x="9235" y="13244"/>
                </a:lnTo>
                <a:lnTo>
                  <a:pt x="9229" y="13258"/>
                </a:lnTo>
                <a:lnTo>
                  <a:pt x="9221" y="13271"/>
                </a:lnTo>
                <a:lnTo>
                  <a:pt x="9214" y="13285"/>
                </a:lnTo>
                <a:lnTo>
                  <a:pt x="9443" y="13933"/>
                </a:lnTo>
                <a:lnTo>
                  <a:pt x="9512" y="13991"/>
                </a:lnTo>
                <a:lnTo>
                  <a:pt x="9535" y="12326"/>
                </a:lnTo>
                <a:lnTo>
                  <a:pt x="9637" y="11854"/>
                </a:lnTo>
                <a:lnTo>
                  <a:pt x="9687" y="9388"/>
                </a:lnTo>
                <a:lnTo>
                  <a:pt x="9746" y="8794"/>
                </a:lnTo>
                <a:lnTo>
                  <a:pt x="9777" y="9234"/>
                </a:lnTo>
                <a:lnTo>
                  <a:pt x="9797" y="9222"/>
                </a:lnTo>
                <a:lnTo>
                  <a:pt x="9818" y="9210"/>
                </a:lnTo>
                <a:lnTo>
                  <a:pt x="9841" y="9199"/>
                </a:lnTo>
                <a:lnTo>
                  <a:pt x="9865" y="9189"/>
                </a:lnTo>
                <a:lnTo>
                  <a:pt x="9891" y="9181"/>
                </a:lnTo>
                <a:lnTo>
                  <a:pt x="9918" y="9173"/>
                </a:lnTo>
                <a:lnTo>
                  <a:pt x="9946" y="9165"/>
                </a:lnTo>
                <a:lnTo>
                  <a:pt x="9975" y="9159"/>
                </a:lnTo>
                <a:lnTo>
                  <a:pt x="10004" y="9153"/>
                </a:lnTo>
                <a:lnTo>
                  <a:pt x="10035" y="9149"/>
                </a:lnTo>
                <a:lnTo>
                  <a:pt x="10067" y="9144"/>
                </a:lnTo>
                <a:lnTo>
                  <a:pt x="10099" y="9141"/>
                </a:lnTo>
                <a:lnTo>
                  <a:pt x="10132" y="9139"/>
                </a:lnTo>
                <a:lnTo>
                  <a:pt x="10165" y="9137"/>
                </a:lnTo>
                <a:lnTo>
                  <a:pt x="10199" y="9136"/>
                </a:lnTo>
                <a:lnTo>
                  <a:pt x="10232" y="9136"/>
                </a:lnTo>
                <a:lnTo>
                  <a:pt x="10293" y="9135"/>
                </a:lnTo>
                <a:lnTo>
                  <a:pt x="10367" y="9133"/>
                </a:lnTo>
                <a:lnTo>
                  <a:pt x="10447" y="9131"/>
                </a:lnTo>
                <a:lnTo>
                  <a:pt x="10529" y="9131"/>
                </a:lnTo>
                <a:lnTo>
                  <a:pt x="10606" y="9132"/>
                </a:lnTo>
                <a:lnTo>
                  <a:pt x="10641" y="9133"/>
                </a:lnTo>
                <a:lnTo>
                  <a:pt x="10673" y="9136"/>
                </a:lnTo>
                <a:lnTo>
                  <a:pt x="10700" y="9139"/>
                </a:lnTo>
                <a:lnTo>
                  <a:pt x="10723" y="9143"/>
                </a:lnTo>
                <a:lnTo>
                  <a:pt x="10732" y="9147"/>
                </a:lnTo>
                <a:lnTo>
                  <a:pt x="10741" y="9149"/>
                </a:lnTo>
                <a:lnTo>
                  <a:pt x="10747" y="9152"/>
                </a:lnTo>
                <a:lnTo>
                  <a:pt x="10751" y="9155"/>
                </a:lnTo>
                <a:lnTo>
                  <a:pt x="10754" y="9160"/>
                </a:lnTo>
                <a:lnTo>
                  <a:pt x="10757" y="9164"/>
                </a:lnTo>
                <a:lnTo>
                  <a:pt x="10762" y="9177"/>
                </a:lnTo>
                <a:lnTo>
                  <a:pt x="10764" y="9193"/>
                </a:lnTo>
                <a:lnTo>
                  <a:pt x="10766" y="9210"/>
                </a:lnTo>
                <a:lnTo>
                  <a:pt x="10766" y="9231"/>
                </a:lnTo>
                <a:lnTo>
                  <a:pt x="10766" y="9253"/>
                </a:lnTo>
                <a:lnTo>
                  <a:pt x="10763" y="9303"/>
                </a:lnTo>
                <a:lnTo>
                  <a:pt x="10759" y="9353"/>
                </a:lnTo>
                <a:lnTo>
                  <a:pt x="10753" y="9404"/>
                </a:lnTo>
                <a:lnTo>
                  <a:pt x="10750" y="9451"/>
                </a:lnTo>
                <a:lnTo>
                  <a:pt x="10748" y="9471"/>
                </a:lnTo>
                <a:lnTo>
                  <a:pt x="10748" y="9489"/>
                </a:lnTo>
                <a:lnTo>
                  <a:pt x="10731" y="11569"/>
                </a:lnTo>
                <a:lnTo>
                  <a:pt x="10832" y="11905"/>
                </a:lnTo>
                <a:lnTo>
                  <a:pt x="10851" y="12266"/>
                </a:lnTo>
                <a:lnTo>
                  <a:pt x="10891" y="12257"/>
                </a:lnTo>
                <a:lnTo>
                  <a:pt x="10933" y="12248"/>
                </a:lnTo>
                <a:lnTo>
                  <a:pt x="10975" y="12242"/>
                </a:lnTo>
                <a:lnTo>
                  <a:pt x="11018" y="12235"/>
                </a:lnTo>
                <a:lnTo>
                  <a:pt x="11061" y="12231"/>
                </a:lnTo>
                <a:lnTo>
                  <a:pt x="11104" y="12227"/>
                </a:lnTo>
                <a:lnTo>
                  <a:pt x="11149" y="12225"/>
                </a:lnTo>
                <a:lnTo>
                  <a:pt x="11193" y="12225"/>
                </a:lnTo>
                <a:lnTo>
                  <a:pt x="11246" y="12226"/>
                </a:lnTo>
                <a:lnTo>
                  <a:pt x="11297" y="12228"/>
                </a:lnTo>
                <a:lnTo>
                  <a:pt x="11347" y="12233"/>
                </a:lnTo>
                <a:lnTo>
                  <a:pt x="11398" y="12239"/>
                </a:lnTo>
                <a:lnTo>
                  <a:pt x="11446" y="12247"/>
                </a:lnTo>
                <a:lnTo>
                  <a:pt x="11494" y="12256"/>
                </a:lnTo>
                <a:lnTo>
                  <a:pt x="11541" y="12267"/>
                </a:lnTo>
                <a:lnTo>
                  <a:pt x="11588" y="12280"/>
                </a:lnTo>
                <a:lnTo>
                  <a:pt x="11590" y="11670"/>
                </a:lnTo>
                <a:lnTo>
                  <a:pt x="11691" y="11400"/>
                </a:lnTo>
                <a:lnTo>
                  <a:pt x="11691" y="11147"/>
                </a:lnTo>
                <a:lnTo>
                  <a:pt x="11732" y="11080"/>
                </a:lnTo>
                <a:lnTo>
                  <a:pt x="11758" y="10575"/>
                </a:lnTo>
                <a:lnTo>
                  <a:pt x="11792" y="11080"/>
                </a:lnTo>
                <a:lnTo>
                  <a:pt x="11842" y="11147"/>
                </a:lnTo>
                <a:lnTo>
                  <a:pt x="11875" y="11526"/>
                </a:lnTo>
                <a:lnTo>
                  <a:pt x="11994" y="11602"/>
                </a:lnTo>
                <a:lnTo>
                  <a:pt x="11989" y="12381"/>
                </a:lnTo>
                <a:lnTo>
                  <a:pt x="12015" y="12401"/>
                </a:lnTo>
                <a:lnTo>
                  <a:pt x="12039" y="12422"/>
                </a:lnTo>
                <a:lnTo>
                  <a:pt x="12062" y="12444"/>
                </a:lnTo>
                <a:lnTo>
                  <a:pt x="12085" y="12466"/>
                </a:lnTo>
                <a:lnTo>
                  <a:pt x="12106" y="12489"/>
                </a:lnTo>
                <a:lnTo>
                  <a:pt x="12127" y="12512"/>
                </a:lnTo>
                <a:lnTo>
                  <a:pt x="12145" y="12536"/>
                </a:lnTo>
                <a:lnTo>
                  <a:pt x="12164" y="12560"/>
                </a:lnTo>
                <a:lnTo>
                  <a:pt x="12519" y="12568"/>
                </a:lnTo>
                <a:lnTo>
                  <a:pt x="12519" y="10526"/>
                </a:lnTo>
                <a:lnTo>
                  <a:pt x="12490" y="10497"/>
                </a:lnTo>
                <a:lnTo>
                  <a:pt x="12490" y="10449"/>
                </a:lnTo>
                <a:lnTo>
                  <a:pt x="12567" y="10449"/>
                </a:lnTo>
                <a:lnTo>
                  <a:pt x="12567" y="10333"/>
                </a:lnTo>
                <a:lnTo>
                  <a:pt x="12604" y="10333"/>
                </a:lnTo>
                <a:lnTo>
                  <a:pt x="12604" y="10248"/>
                </a:lnTo>
                <a:lnTo>
                  <a:pt x="12567" y="10248"/>
                </a:lnTo>
                <a:lnTo>
                  <a:pt x="12567" y="10200"/>
                </a:lnTo>
                <a:lnTo>
                  <a:pt x="12432" y="10200"/>
                </a:lnTo>
                <a:lnTo>
                  <a:pt x="12432" y="10113"/>
                </a:lnTo>
                <a:lnTo>
                  <a:pt x="12614" y="10113"/>
                </a:lnTo>
                <a:lnTo>
                  <a:pt x="12615" y="10096"/>
                </a:lnTo>
                <a:lnTo>
                  <a:pt x="12617" y="10081"/>
                </a:lnTo>
                <a:lnTo>
                  <a:pt x="12622" y="10067"/>
                </a:lnTo>
                <a:lnTo>
                  <a:pt x="12626" y="10052"/>
                </a:lnTo>
                <a:lnTo>
                  <a:pt x="12633" y="10039"/>
                </a:lnTo>
                <a:lnTo>
                  <a:pt x="12640" y="10027"/>
                </a:lnTo>
                <a:lnTo>
                  <a:pt x="12649" y="10015"/>
                </a:lnTo>
                <a:lnTo>
                  <a:pt x="12658" y="10005"/>
                </a:lnTo>
                <a:lnTo>
                  <a:pt x="12669" y="9994"/>
                </a:lnTo>
                <a:lnTo>
                  <a:pt x="12680" y="9985"/>
                </a:lnTo>
                <a:lnTo>
                  <a:pt x="12692" y="9977"/>
                </a:lnTo>
                <a:lnTo>
                  <a:pt x="12704" y="9968"/>
                </a:lnTo>
                <a:lnTo>
                  <a:pt x="12716" y="9960"/>
                </a:lnTo>
                <a:lnTo>
                  <a:pt x="12729" y="9954"/>
                </a:lnTo>
                <a:lnTo>
                  <a:pt x="12756" y="9942"/>
                </a:lnTo>
                <a:lnTo>
                  <a:pt x="12782" y="9932"/>
                </a:lnTo>
                <a:lnTo>
                  <a:pt x="12807" y="9923"/>
                </a:lnTo>
                <a:lnTo>
                  <a:pt x="12831" y="9916"/>
                </a:lnTo>
                <a:lnTo>
                  <a:pt x="12853" y="9912"/>
                </a:lnTo>
                <a:lnTo>
                  <a:pt x="12885" y="9906"/>
                </a:lnTo>
                <a:lnTo>
                  <a:pt x="12897" y="9904"/>
                </a:lnTo>
                <a:lnTo>
                  <a:pt x="12919" y="9510"/>
                </a:lnTo>
                <a:lnTo>
                  <a:pt x="12940" y="9904"/>
                </a:lnTo>
                <a:lnTo>
                  <a:pt x="12951" y="9906"/>
                </a:lnTo>
                <a:lnTo>
                  <a:pt x="12980" y="9913"/>
                </a:lnTo>
                <a:lnTo>
                  <a:pt x="12998" y="9918"/>
                </a:lnTo>
                <a:lnTo>
                  <a:pt x="13019" y="9926"/>
                </a:lnTo>
                <a:lnTo>
                  <a:pt x="13042" y="9935"/>
                </a:lnTo>
                <a:lnTo>
                  <a:pt x="13065" y="9945"/>
                </a:lnTo>
                <a:lnTo>
                  <a:pt x="13088" y="9958"/>
                </a:lnTo>
                <a:lnTo>
                  <a:pt x="13110" y="9973"/>
                </a:lnTo>
                <a:lnTo>
                  <a:pt x="13121" y="9981"/>
                </a:lnTo>
                <a:lnTo>
                  <a:pt x="13132" y="9990"/>
                </a:lnTo>
                <a:lnTo>
                  <a:pt x="13142" y="10000"/>
                </a:lnTo>
                <a:lnTo>
                  <a:pt x="13151" y="10010"/>
                </a:lnTo>
                <a:lnTo>
                  <a:pt x="13159" y="10021"/>
                </a:lnTo>
                <a:lnTo>
                  <a:pt x="13166" y="10032"/>
                </a:lnTo>
                <a:lnTo>
                  <a:pt x="13173" y="10044"/>
                </a:lnTo>
                <a:lnTo>
                  <a:pt x="13180" y="10057"/>
                </a:lnTo>
                <a:lnTo>
                  <a:pt x="13184" y="10070"/>
                </a:lnTo>
                <a:lnTo>
                  <a:pt x="13187" y="10084"/>
                </a:lnTo>
                <a:lnTo>
                  <a:pt x="13189" y="10100"/>
                </a:lnTo>
                <a:lnTo>
                  <a:pt x="13189" y="10115"/>
                </a:lnTo>
                <a:lnTo>
                  <a:pt x="13343" y="10115"/>
                </a:lnTo>
                <a:lnTo>
                  <a:pt x="13343" y="10202"/>
                </a:lnTo>
                <a:lnTo>
                  <a:pt x="13209" y="10202"/>
                </a:lnTo>
                <a:lnTo>
                  <a:pt x="13209" y="10250"/>
                </a:lnTo>
                <a:lnTo>
                  <a:pt x="13171" y="10250"/>
                </a:lnTo>
                <a:lnTo>
                  <a:pt x="13171" y="10336"/>
                </a:lnTo>
                <a:lnTo>
                  <a:pt x="13209" y="10336"/>
                </a:lnTo>
                <a:lnTo>
                  <a:pt x="13209" y="10451"/>
                </a:lnTo>
                <a:lnTo>
                  <a:pt x="13286" y="10451"/>
                </a:lnTo>
                <a:lnTo>
                  <a:pt x="13286" y="10499"/>
                </a:lnTo>
                <a:lnTo>
                  <a:pt x="13256" y="10528"/>
                </a:lnTo>
                <a:lnTo>
                  <a:pt x="13256" y="11966"/>
                </a:lnTo>
                <a:lnTo>
                  <a:pt x="13574" y="11966"/>
                </a:lnTo>
                <a:lnTo>
                  <a:pt x="13574" y="12466"/>
                </a:lnTo>
                <a:lnTo>
                  <a:pt x="13621" y="12466"/>
                </a:lnTo>
                <a:lnTo>
                  <a:pt x="13621" y="12215"/>
                </a:lnTo>
                <a:lnTo>
                  <a:pt x="13775" y="12215"/>
                </a:lnTo>
                <a:lnTo>
                  <a:pt x="13775" y="9962"/>
                </a:lnTo>
                <a:lnTo>
                  <a:pt x="13803" y="9934"/>
                </a:lnTo>
                <a:lnTo>
                  <a:pt x="13803" y="9541"/>
                </a:lnTo>
                <a:lnTo>
                  <a:pt x="13861" y="9541"/>
                </a:lnTo>
                <a:lnTo>
                  <a:pt x="13861" y="9290"/>
                </a:lnTo>
                <a:lnTo>
                  <a:pt x="13957" y="9290"/>
                </a:lnTo>
                <a:lnTo>
                  <a:pt x="13957" y="9233"/>
                </a:lnTo>
                <a:lnTo>
                  <a:pt x="13995" y="9233"/>
                </a:lnTo>
                <a:lnTo>
                  <a:pt x="13995" y="9170"/>
                </a:lnTo>
                <a:lnTo>
                  <a:pt x="14340" y="9170"/>
                </a:lnTo>
                <a:lnTo>
                  <a:pt x="14378" y="8725"/>
                </a:lnTo>
                <a:lnTo>
                  <a:pt x="14398" y="9170"/>
                </a:lnTo>
                <a:lnTo>
                  <a:pt x="14504" y="9176"/>
                </a:lnTo>
                <a:lnTo>
                  <a:pt x="14504" y="9118"/>
                </a:lnTo>
                <a:lnTo>
                  <a:pt x="14552" y="9118"/>
                </a:lnTo>
                <a:lnTo>
                  <a:pt x="14552" y="9310"/>
                </a:lnTo>
                <a:lnTo>
                  <a:pt x="14935" y="9054"/>
                </a:lnTo>
                <a:lnTo>
                  <a:pt x="14974" y="8447"/>
                </a:lnTo>
                <a:lnTo>
                  <a:pt x="14983" y="9054"/>
                </a:lnTo>
                <a:lnTo>
                  <a:pt x="15050" y="9054"/>
                </a:lnTo>
                <a:lnTo>
                  <a:pt x="15050" y="9847"/>
                </a:lnTo>
                <a:lnTo>
                  <a:pt x="15357" y="10115"/>
                </a:lnTo>
                <a:lnTo>
                  <a:pt x="15357" y="10979"/>
                </a:lnTo>
                <a:lnTo>
                  <a:pt x="15395" y="10979"/>
                </a:lnTo>
                <a:lnTo>
                  <a:pt x="15395" y="10882"/>
                </a:lnTo>
                <a:lnTo>
                  <a:pt x="15462" y="10882"/>
                </a:lnTo>
                <a:lnTo>
                  <a:pt x="15462" y="8946"/>
                </a:lnTo>
                <a:lnTo>
                  <a:pt x="15434" y="8946"/>
                </a:lnTo>
                <a:lnTo>
                  <a:pt x="15434" y="8840"/>
                </a:lnTo>
                <a:lnTo>
                  <a:pt x="15434" y="8836"/>
                </a:lnTo>
                <a:lnTo>
                  <a:pt x="15435" y="8832"/>
                </a:lnTo>
                <a:lnTo>
                  <a:pt x="15438" y="8825"/>
                </a:lnTo>
                <a:lnTo>
                  <a:pt x="15442" y="8818"/>
                </a:lnTo>
                <a:lnTo>
                  <a:pt x="15449" y="8810"/>
                </a:lnTo>
                <a:lnTo>
                  <a:pt x="15459" y="8801"/>
                </a:lnTo>
                <a:lnTo>
                  <a:pt x="15472" y="8792"/>
                </a:lnTo>
                <a:lnTo>
                  <a:pt x="15490" y="8783"/>
                </a:lnTo>
                <a:lnTo>
                  <a:pt x="15512" y="8774"/>
                </a:lnTo>
                <a:lnTo>
                  <a:pt x="15539" y="8767"/>
                </a:lnTo>
                <a:lnTo>
                  <a:pt x="15571" y="8759"/>
                </a:lnTo>
                <a:lnTo>
                  <a:pt x="15610" y="8754"/>
                </a:lnTo>
                <a:lnTo>
                  <a:pt x="15655" y="8748"/>
                </a:lnTo>
                <a:lnTo>
                  <a:pt x="15709" y="8745"/>
                </a:lnTo>
                <a:lnTo>
                  <a:pt x="15770" y="8745"/>
                </a:lnTo>
                <a:lnTo>
                  <a:pt x="15798" y="8745"/>
                </a:lnTo>
                <a:lnTo>
                  <a:pt x="15824" y="8746"/>
                </a:lnTo>
                <a:lnTo>
                  <a:pt x="15850" y="8749"/>
                </a:lnTo>
                <a:lnTo>
                  <a:pt x="15873" y="8752"/>
                </a:lnTo>
                <a:lnTo>
                  <a:pt x="15895" y="8756"/>
                </a:lnTo>
                <a:lnTo>
                  <a:pt x="15914" y="8761"/>
                </a:lnTo>
                <a:lnTo>
                  <a:pt x="15933" y="8767"/>
                </a:lnTo>
                <a:lnTo>
                  <a:pt x="15950" y="8772"/>
                </a:lnTo>
                <a:lnTo>
                  <a:pt x="15965" y="8780"/>
                </a:lnTo>
                <a:lnTo>
                  <a:pt x="15978" y="8787"/>
                </a:lnTo>
                <a:lnTo>
                  <a:pt x="15991" y="8794"/>
                </a:lnTo>
                <a:lnTo>
                  <a:pt x="16002" y="8802"/>
                </a:lnTo>
                <a:lnTo>
                  <a:pt x="16013" y="8810"/>
                </a:lnTo>
                <a:lnTo>
                  <a:pt x="16022" y="8818"/>
                </a:lnTo>
                <a:lnTo>
                  <a:pt x="16030" y="8827"/>
                </a:lnTo>
                <a:lnTo>
                  <a:pt x="16036" y="8836"/>
                </a:lnTo>
                <a:lnTo>
                  <a:pt x="16043" y="8844"/>
                </a:lnTo>
                <a:lnTo>
                  <a:pt x="16048" y="8852"/>
                </a:lnTo>
                <a:lnTo>
                  <a:pt x="16056" y="8869"/>
                </a:lnTo>
                <a:lnTo>
                  <a:pt x="16062" y="8884"/>
                </a:lnTo>
                <a:lnTo>
                  <a:pt x="16065" y="8899"/>
                </a:lnTo>
                <a:lnTo>
                  <a:pt x="16066" y="8909"/>
                </a:lnTo>
                <a:lnTo>
                  <a:pt x="16067" y="8918"/>
                </a:lnTo>
                <a:lnTo>
                  <a:pt x="16067" y="8927"/>
                </a:lnTo>
                <a:lnTo>
                  <a:pt x="16029" y="8927"/>
                </a:lnTo>
                <a:lnTo>
                  <a:pt x="16029" y="10730"/>
                </a:lnTo>
                <a:lnTo>
                  <a:pt x="16364" y="10730"/>
                </a:lnTo>
                <a:lnTo>
                  <a:pt x="16297" y="10768"/>
                </a:lnTo>
                <a:lnTo>
                  <a:pt x="16297" y="10844"/>
                </a:lnTo>
                <a:lnTo>
                  <a:pt x="16364" y="10844"/>
                </a:lnTo>
                <a:lnTo>
                  <a:pt x="16364" y="10787"/>
                </a:lnTo>
                <a:lnTo>
                  <a:pt x="16402" y="10787"/>
                </a:lnTo>
                <a:lnTo>
                  <a:pt x="16440" y="10748"/>
                </a:lnTo>
                <a:lnTo>
                  <a:pt x="16527" y="10748"/>
                </a:lnTo>
                <a:lnTo>
                  <a:pt x="16527" y="10653"/>
                </a:lnTo>
                <a:lnTo>
                  <a:pt x="16584" y="10653"/>
                </a:lnTo>
                <a:lnTo>
                  <a:pt x="16584" y="10451"/>
                </a:lnTo>
                <a:lnTo>
                  <a:pt x="16661" y="10451"/>
                </a:lnTo>
                <a:lnTo>
                  <a:pt x="16681" y="10078"/>
                </a:lnTo>
                <a:lnTo>
                  <a:pt x="16699" y="10461"/>
                </a:lnTo>
                <a:lnTo>
                  <a:pt x="16699" y="10681"/>
                </a:lnTo>
                <a:lnTo>
                  <a:pt x="16738" y="10681"/>
                </a:lnTo>
                <a:lnTo>
                  <a:pt x="16738" y="10777"/>
                </a:lnTo>
                <a:lnTo>
                  <a:pt x="16805" y="10777"/>
                </a:lnTo>
                <a:lnTo>
                  <a:pt x="16833" y="10748"/>
                </a:lnTo>
                <a:lnTo>
                  <a:pt x="16939" y="10748"/>
                </a:lnTo>
                <a:lnTo>
                  <a:pt x="16939" y="11506"/>
                </a:lnTo>
                <a:lnTo>
                  <a:pt x="17198" y="11506"/>
                </a:lnTo>
                <a:lnTo>
                  <a:pt x="17198" y="11401"/>
                </a:lnTo>
                <a:lnTo>
                  <a:pt x="17256" y="11401"/>
                </a:lnTo>
                <a:lnTo>
                  <a:pt x="17256" y="11468"/>
                </a:lnTo>
                <a:lnTo>
                  <a:pt x="17371" y="11468"/>
                </a:lnTo>
                <a:lnTo>
                  <a:pt x="17371" y="11381"/>
                </a:lnTo>
                <a:lnTo>
                  <a:pt x="17333" y="11381"/>
                </a:lnTo>
                <a:lnTo>
                  <a:pt x="17333" y="10902"/>
                </a:lnTo>
                <a:lnTo>
                  <a:pt x="17400" y="10902"/>
                </a:lnTo>
                <a:lnTo>
                  <a:pt x="17400" y="10787"/>
                </a:lnTo>
                <a:lnTo>
                  <a:pt x="17457" y="10787"/>
                </a:lnTo>
                <a:lnTo>
                  <a:pt x="17457" y="10720"/>
                </a:lnTo>
                <a:lnTo>
                  <a:pt x="17419" y="10720"/>
                </a:lnTo>
                <a:lnTo>
                  <a:pt x="17419" y="10623"/>
                </a:lnTo>
                <a:lnTo>
                  <a:pt x="17572" y="10623"/>
                </a:lnTo>
                <a:lnTo>
                  <a:pt x="17572" y="10413"/>
                </a:lnTo>
                <a:lnTo>
                  <a:pt x="17745" y="10307"/>
                </a:lnTo>
                <a:lnTo>
                  <a:pt x="17927" y="10307"/>
                </a:lnTo>
                <a:lnTo>
                  <a:pt x="17965" y="9828"/>
                </a:lnTo>
                <a:lnTo>
                  <a:pt x="17985" y="10317"/>
                </a:lnTo>
                <a:lnTo>
                  <a:pt x="18186" y="10317"/>
                </a:lnTo>
                <a:lnTo>
                  <a:pt x="18186" y="10355"/>
                </a:lnTo>
                <a:lnTo>
                  <a:pt x="18273" y="10355"/>
                </a:lnTo>
                <a:lnTo>
                  <a:pt x="18273" y="10404"/>
                </a:lnTo>
                <a:lnTo>
                  <a:pt x="18340" y="10404"/>
                </a:lnTo>
                <a:lnTo>
                  <a:pt x="18340" y="10538"/>
                </a:lnTo>
                <a:lnTo>
                  <a:pt x="18311" y="10566"/>
                </a:lnTo>
                <a:lnTo>
                  <a:pt x="18311" y="11419"/>
                </a:lnTo>
                <a:lnTo>
                  <a:pt x="18417" y="11419"/>
                </a:lnTo>
                <a:lnTo>
                  <a:pt x="18417" y="11621"/>
                </a:lnTo>
                <a:lnTo>
                  <a:pt x="18579" y="11621"/>
                </a:lnTo>
                <a:lnTo>
                  <a:pt x="18579" y="8476"/>
                </a:lnTo>
                <a:lnTo>
                  <a:pt x="19327" y="8889"/>
                </a:lnTo>
                <a:lnTo>
                  <a:pt x="19327" y="8946"/>
                </a:lnTo>
                <a:lnTo>
                  <a:pt x="19721" y="8946"/>
                </a:lnTo>
                <a:lnTo>
                  <a:pt x="19721" y="9023"/>
                </a:lnTo>
                <a:lnTo>
                  <a:pt x="19845" y="9023"/>
                </a:lnTo>
                <a:lnTo>
                  <a:pt x="19845" y="8883"/>
                </a:lnTo>
                <a:lnTo>
                  <a:pt x="19888" y="8883"/>
                </a:lnTo>
                <a:lnTo>
                  <a:pt x="19932" y="8840"/>
                </a:lnTo>
                <a:lnTo>
                  <a:pt x="19979" y="8840"/>
                </a:lnTo>
                <a:lnTo>
                  <a:pt x="19979" y="8754"/>
                </a:lnTo>
                <a:lnTo>
                  <a:pt x="20076" y="8754"/>
                </a:lnTo>
                <a:lnTo>
                  <a:pt x="20076" y="9770"/>
                </a:lnTo>
                <a:lnTo>
                  <a:pt x="20083" y="9771"/>
                </a:lnTo>
                <a:lnTo>
                  <a:pt x="20104" y="9775"/>
                </a:lnTo>
                <a:lnTo>
                  <a:pt x="20120" y="9777"/>
                </a:lnTo>
                <a:lnTo>
                  <a:pt x="20137" y="9781"/>
                </a:lnTo>
                <a:lnTo>
                  <a:pt x="20158" y="9787"/>
                </a:lnTo>
                <a:lnTo>
                  <a:pt x="20180" y="9793"/>
                </a:lnTo>
                <a:lnTo>
                  <a:pt x="20203" y="9802"/>
                </a:lnTo>
                <a:lnTo>
                  <a:pt x="20228" y="9812"/>
                </a:lnTo>
                <a:lnTo>
                  <a:pt x="20255" y="9824"/>
                </a:lnTo>
                <a:lnTo>
                  <a:pt x="20282" y="9839"/>
                </a:lnTo>
                <a:lnTo>
                  <a:pt x="20309" y="9856"/>
                </a:lnTo>
                <a:lnTo>
                  <a:pt x="20337" y="9876"/>
                </a:lnTo>
                <a:lnTo>
                  <a:pt x="20364" y="9899"/>
                </a:lnTo>
                <a:lnTo>
                  <a:pt x="20379" y="9911"/>
                </a:lnTo>
                <a:lnTo>
                  <a:pt x="20392" y="9924"/>
                </a:lnTo>
                <a:lnTo>
                  <a:pt x="20392" y="10070"/>
                </a:lnTo>
                <a:lnTo>
                  <a:pt x="20449" y="10070"/>
                </a:lnTo>
                <a:lnTo>
                  <a:pt x="20449" y="10135"/>
                </a:lnTo>
                <a:lnTo>
                  <a:pt x="20483" y="10135"/>
                </a:lnTo>
                <a:lnTo>
                  <a:pt x="20483" y="10178"/>
                </a:lnTo>
                <a:lnTo>
                  <a:pt x="20459" y="10202"/>
                </a:lnTo>
                <a:lnTo>
                  <a:pt x="20459" y="10336"/>
                </a:lnTo>
                <a:lnTo>
                  <a:pt x="20546" y="10365"/>
                </a:lnTo>
                <a:lnTo>
                  <a:pt x="20546" y="12365"/>
                </a:lnTo>
                <a:lnTo>
                  <a:pt x="20653" y="12365"/>
                </a:lnTo>
                <a:lnTo>
                  <a:pt x="20653" y="10653"/>
                </a:lnTo>
                <a:lnTo>
                  <a:pt x="20720" y="10653"/>
                </a:lnTo>
                <a:lnTo>
                  <a:pt x="20720" y="10576"/>
                </a:lnTo>
                <a:lnTo>
                  <a:pt x="20801" y="10576"/>
                </a:lnTo>
                <a:lnTo>
                  <a:pt x="20801" y="10499"/>
                </a:lnTo>
                <a:lnTo>
                  <a:pt x="20720" y="10499"/>
                </a:lnTo>
                <a:lnTo>
                  <a:pt x="20720" y="10451"/>
                </a:lnTo>
                <a:lnTo>
                  <a:pt x="20801" y="10451"/>
                </a:lnTo>
                <a:lnTo>
                  <a:pt x="20801" y="10394"/>
                </a:lnTo>
                <a:lnTo>
                  <a:pt x="20847" y="10394"/>
                </a:lnTo>
                <a:lnTo>
                  <a:pt x="20847" y="10451"/>
                </a:lnTo>
                <a:lnTo>
                  <a:pt x="20929" y="10451"/>
                </a:lnTo>
                <a:lnTo>
                  <a:pt x="20929" y="10499"/>
                </a:lnTo>
                <a:lnTo>
                  <a:pt x="20847" y="10499"/>
                </a:lnTo>
                <a:lnTo>
                  <a:pt x="20847" y="10576"/>
                </a:lnTo>
                <a:lnTo>
                  <a:pt x="20929" y="10576"/>
                </a:lnTo>
                <a:lnTo>
                  <a:pt x="20929" y="10653"/>
                </a:lnTo>
                <a:lnTo>
                  <a:pt x="21094" y="10653"/>
                </a:lnTo>
                <a:lnTo>
                  <a:pt x="21094" y="10576"/>
                </a:lnTo>
                <a:lnTo>
                  <a:pt x="21176" y="10576"/>
                </a:lnTo>
                <a:lnTo>
                  <a:pt x="21176" y="10499"/>
                </a:lnTo>
                <a:lnTo>
                  <a:pt x="21094" y="10499"/>
                </a:lnTo>
                <a:lnTo>
                  <a:pt x="21094" y="10451"/>
                </a:lnTo>
                <a:lnTo>
                  <a:pt x="21176" y="10451"/>
                </a:lnTo>
                <a:lnTo>
                  <a:pt x="21176" y="10394"/>
                </a:lnTo>
                <a:lnTo>
                  <a:pt x="21222" y="10394"/>
                </a:lnTo>
                <a:lnTo>
                  <a:pt x="21222" y="10451"/>
                </a:lnTo>
                <a:lnTo>
                  <a:pt x="21303" y="10451"/>
                </a:lnTo>
                <a:lnTo>
                  <a:pt x="21303" y="10499"/>
                </a:lnTo>
                <a:lnTo>
                  <a:pt x="21222" y="10499"/>
                </a:lnTo>
                <a:lnTo>
                  <a:pt x="21222" y="10576"/>
                </a:lnTo>
                <a:lnTo>
                  <a:pt x="21303" y="10576"/>
                </a:lnTo>
                <a:lnTo>
                  <a:pt x="21303" y="10653"/>
                </a:lnTo>
                <a:lnTo>
                  <a:pt x="21370" y="10653"/>
                </a:lnTo>
                <a:lnTo>
                  <a:pt x="21370" y="12529"/>
                </a:lnTo>
                <a:lnTo>
                  <a:pt x="21509" y="12537"/>
                </a:lnTo>
                <a:lnTo>
                  <a:pt x="21929" y="12537"/>
                </a:lnTo>
                <a:lnTo>
                  <a:pt x="21929" y="11551"/>
                </a:lnTo>
                <a:lnTo>
                  <a:pt x="22019" y="11551"/>
                </a:lnTo>
                <a:lnTo>
                  <a:pt x="22019" y="10594"/>
                </a:lnTo>
                <a:lnTo>
                  <a:pt x="22053" y="10594"/>
                </a:lnTo>
                <a:lnTo>
                  <a:pt x="22053" y="9716"/>
                </a:lnTo>
                <a:lnTo>
                  <a:pt x="22080" y="9716"/>
                </a:lnTo>
                <a:lnTo>
                  <a:pt x="22080" y="8866"/>
                </a:lnTo>
                <a:lnTo>
                  <a:pt x="22123" y="8866"/>
                </a:lnTo>
                <a:lnTo>
                  <a:pt x="22123" y="8124"/>
                </a:lnTo>
                <a:lnTo>
                  <a:pt x="22156" y="8124"/>
                </a:lnTo>
                <a:lnTo>
                  <a:pt x="22156" y="7510"/>
                </a:lnTo>
                <a:lnTo>
                  <a:pt x="22215" y="7510"/>
                </a:lnTo>
                <a:lnTo>
                  <a:pt x="22215" y="7426"/>
                </a:lnTo>
                <a:lnTo>
                  <a:pt x="22257" y="7426"/>
                </a:lnTo>
                <a:lnTo>
                  <a:pt x="22257" y="7342"/>
                </a:lnTo>
                <a:lnTo>
                  <a:pt x="22325" y="7342"/>
                </a:lnTo>
                <a:lnTo>
                  <a:pt x="22325" y="7257"/>
                </a:lnTo>
                <a:lnTo>
                  <a:pt x="22383" y="7257"/>
                </a:lnTo>
                <a:lnTo>
                  <a:pt x="22383" y="7156"/>
                </a:lnTo>
                <a:lnTo>
                  <a:pt x="22452" y="7156"/>
                </a:lnTo>
                <a:lnTo>
                  <a:pt x="22508" y="6525"/>
                </a:lnTo>
                <a:lnTo>
                  <a:pt x="22565" y="7165"/>
                </a:lnTo>
                <a:lnTo>
                  <a:pt x="22632" y="7165"/>
                </a:lnTo>
                <a:lnTo>
                  <a:pt x="22632" y="7266"/>
                </a:lnTo>
                <a:lnTo>
                  <a:pt x="22691" y="7266"/>
                </a:lnTo>
                <a:lnTo>
                  <a:pt x="22691" y="7349"/>
                </a:lnTo>
                <a:lnTo>
                  <a:pt x="22758" y="7349"/>
                </a:lnTo>
                <a:lnTo>
                  <a:pt x="22758" y="7434"/>
                </a:lnTo>
                <a:lnTo>
                  <a:pt x="22801" y="7434"/>
                </a:lnTo>
                <a:lnTo>
                  <a:pt x="22801" y="7518"/>
                </a:lnTo>
                <a:lnTo>
                  <a:pt x="22859" y="7518"/>
                </a:lnTo>
                <a:lnTo>
                  <a:pt x="22859" y="8133"/>
                </a:lnTo>
                <a:lnTo>
                  <a:pt x="22893" y="8133"/>
                </a:lnTo>
                <a:lnTo>
                  <a:pt x="22893" y="8874"/>
                </a:lnTo>
                <a:lnTo>
                  <a:pt x="22935" y="8874"/>
                </a:lnTo>
                <a:lnTo>
                  <a:pt x="22935" y="9724"/>
                </a:lnTo>
                <a:lnTo>
                  <a:pt x="22962" y="9724"/>
                </a:lnTo>
                <a:lnTo>
                  <a:pt x="22962" y="10602"/>
                </a:lnTo>
                <a:lnTo>
                  <a:pt x="22997" y="10602"/>
                </a:lnTo>
                <a:lnTo>
                  <a:pt x="22997" y="11560"/>
                </a:lnTo>
                <a:lnTo>
                  <a:pt x="23086" y="11560"/>
                </a:lnTo>
                <a:lnTo>
                  <a:pt x="23086" y="12545"/>
                </a:lnTo>
                <a:lnTo>
                  <a:pt x="23217" y="12545"/>
                </a:lnTo>
                <a:lnTo>
                  <a:pt x="23217" y="11475"/>
                </a:lnTo>
                <a:lnTo>
                  <a:pt x="23251" y="11475"/>
                </a:lnTo>
                <a:lnTo>
                  <a:pt x="23251" y="11392"/>
                </a:lnTo>
                <a:lnTo>
                  <a:pt x="23293" y="11358"/>
                </a:lnTo>
                <a:lnTo>
                  <a:pt x="23386" y="11358"/>
                </a:lnTo>
                <a:lnTo>
                  <a:pt x="23386" y="11257"/>
                </a:lnTo>
                <a:lnTo>
                  <a:pt x="23343" y="11223"/>
                </a:lnTo>
                <a:lnTo>
                  <a:pt x="23386" y="11198"/>
                </a:lnTo>
                <a:lnTo>
                  <a:pt x="23386" y="11114"/>
                </a:lnTo>
                <a:lnTo>
                  <a:pt x="23352" y="11105"/>
                </a:lnTo>
                <a:lnTo>
                  <a:pt x="23352" y="11080"/>
                </a:lnTo>
                <a:lnTo>
                  <a:pt x="23394" y="11080"/>
                </a:lnTo>
                <a:lnTo>
                  <a:pt x="23411" y="11013"/>
                </a:lnTo>
                <a:lnTo>
                  <a:pt x="23610" y="10979"/>
                </a:lnTo>
                <a:lnTo>
                  <a:pt x="23601" y="10878"/>
                </a:lnTo>
                <a:lnTo>
                  <a:pt x="23579" y="10869"/>
                </a:lnTo>
                <a:lnTo>
                  <a:pt x="23579" y="10768"/>
                </a:lnTo>
                <a:lnTo>
                  <a:pt x="23368" y="10735"/>
                </a:lnTo>
                <a:lnTo>
                  <a:pt x="23402" y="10685"/>
                </a:lnTo>
                <a:lnTo>
                  <a:pt x="23411" y="10609"/>
                </a:lnTo>
                <a:lnTo>
                  <a:pt x="23622" y="10566"/>
                </a:lnTo>
                <a:lnTo>
                  <a:pt x="23630" y="10545"/>
                </a:lnTo>
                <a:lnTo>
                  <a:pt x="23639" y="10524"/>
                </a:lnTo>
                <a:lnTo>
                  <a:pt x="23650" y="10505"/>
                </a:lnTo>
                <a:lnTo>
                  <a:pt x="23665" y="10486"/>
                </a:lnTo>
                <a:lnTo>
                  <a:pt x="23680" y="10469"/>
                </a:lnTo>
                <a:lnTo>
                  <a:pt x="23698" y="10451"/>
                </a:lnTo>
                <a:lnTo>
                  <a:pt x="23717" y="10436"/>
                </a:lnTo>
                <a:lnTo>
                  <a:pt x="23738" y="10420"/>
                </a:lnTo>
                <a:lnTo>
                  <a:pt x="23760" y="10406"/>
                </a:lnTo>
                <a:lnTo>
                  <a:pt x="23784" y="10393"/>
                </a:lnTo>
                <a:lnTo>
                  <a:pt x="23810" y="10382"/>
                </a:lnTo>
                <a:lnTo>
                  <a:pt x="23836" y="10371"/>
                </a:lnTo>
                <a:lnTo>
                  <a:pt x="23863" y="10362"/>
                </a:lnTo>
                <a:lnTo>
                  <a:pt x="23892" y="10354"/>
                </a:lnTo>
                <a:lnTo>
                  <a:pt x="23922" y="10349"/>
                </a:lnTo>
                <a:lnTo>
                  <a:pt x="23952" y="10343"/>
                </a:lnTo>
                <a:lnTo>
                  <a:pt x="23952" y="10171"/>
                </a:lnTo>
                <a:lnTo>
                  <a:pt x="23983" y="10171"/>
                </a:lnTo>
                <a:lnTo>
                  <a:pt x="24026" y="9356"/>
                </a:lnTo>
                <a:lnTo>
                  <a:pt x="24076" y="10171"/>
                </a:lnTo>
                <a:lnTo>
                  <a:pt x="24109" y="10171"/>
                </a:lnTo>
                <a:lnTo>
                  <a:pt x="24117" y="10347"/>
                </a:lnTo>
                <a:lnTo>
                  <a:pt x="24143" y="10351"/>
                </a:lnTo>
                <a:lnTo>
                  <a:pt x="24170" y="10358"/>
                </a:lnTo>
                <a:lnTo>
                  <a:pt x="24194" y="10364"/>
                </a:lnTo>
                <a:lnTo>
                  <a:pt x="24218" y="10373"/>
                </a:lnTo>
                <a:lnTo>
                  <a:pt x="24242" y="10382"/>
                </a:lnTo>
                <a:lnTo>
                  <a:pt x="24264" y="10392"/>
                </a:lnTo>
                <a:lnTo>
                  <a:pt x="24285" y="10404"/>
                </a:lnTo>
                <a:lnTo>
                  <a:pt x="24306" y="10416"/>
                </a:lnTo>
                <a:lnTo>
                  <a:pt x="24325" y="10429"/>
                </a:lnTo>
                <a:lnTo>
                  <a:pt x="24342" y="10442"/>
                </a:lnTo>
                <a:lnTo>
                  <a:pt x="24359" y="10456"/>
                </a:lnTo>
                <a:lnTo>
                  <a:pt x="24374" y="10472"/>
                </a:lnTo>
                <a:lnTo>
                  <a:pt x="24387" y="10488"/>
                </a:lnTo>
                <a:lnTo>
                  <a:pt x="24399" y="10505"/>
                </a:lnTo>
                <a:lnTo>
                  <a:pt x="24410" y="10522"/>
                </a:lnTo>
                <a:lnTo>
                  <a:pt x="24419" y="10540"/>
                </a:lnTo>
                <a:lnTo>
                  <a:pt x="24681" y="10566"/>
                </a:lnTo>
                <a:lnTo>
                  <a:pt x="24681" y="10634"/>
                </a:lnTo>
                <a:lnTo>
                  <a:pt x="24635" y="10651"/>
                </a:lnTo>
                <a:lnTo>
                  <a:pt x="24635" y="10710"/>
                </a:lnTo>
                <a:lnTo>
                  <a:pt x="24505" y="10710"/>
                </a:lnTo>
                <a:lnTo>
                  <a:pt x="24505" y="10811"/>
                </a:lnTo>
                <a:lnTo>
                  <a:pt x="24475" y="10811"/>
                </a:lnTo>
                <a:lnTo>
                  <a:pt x="24475" y="11030"/>
                </a:lnTo>
                <a:lnTo>
                  <a:pt x="24635" y="11055"/>
                </a:lnTo>
                <a:lnTo>
                  <a:pt x="24635" y="11092"/>
                </a:lnTo>
                <a:lnTo>
                  <a:pt x="24686" y="11092"/>
                </a:lnTo>
                <a:lnTo>
                  <a:pt x="24686" y="11144"/>
                </a:lnTo>
                <a:lnTo>
                  <a:pt x="24631" y="11169"/>
                </a:lnTo>
                <a:lnTo>
                  <a:pt x="24631" y="11219"/>
                </a:lnTo>
                <a:lnTo>
                  <a:pt x="24846" y="11307"/>
                </a:lnTo>
                <a:lnTo>
                  <a:pt x="24874" y="12247"/>
                </a:lnTo>
                <a:lnTo>
                  <a:pt x="24899" y="12255"/>
                </a:lnTo>
                <a:lnTo>
                  <a:pt x="24923" y="12262"/>
                </a:lnTo>
                <a:lnTo>
                  <a:pt x="24947" y="12271"/>
                </a:lnTo>
                <a:lnTo>
                  <a:pt x="24971" y="12281"/>
                </a:lnTo>
                <a:lnTo>
                  <a:pt x="24994" y="12291"/>
                </a:lnTo>
                <a:lnTo>
                  <a:pt x="25017" y="12301"/>
                </a:lnTo>
                <a:lnTo>
                  <a:pt x="25040" y="12312"/>
                </a:lnTo>
                <a:lnTo>
                  <a:pt x="25062" y="12324"/>
                </a:lnTo>
                <a:lnTo>
                  <a:pt x="25084" y="12336"/>
                </a:lnTo>
                <a:lnTo>
                  <a:pt x="25106" y="12349"/>
                </a:lnTo>
                <a:lnTo>
                  <a:pt x="25127" y="12362"/>
                </a:lnTo>
                <a:lnTo>
                  <a:pt x="25148" y="12376"/>
                </a:lnTo>
                <a:lnTo>
                  <a:pt x="25168" y="12390"/>
                </a:lnTo>
                <a:lnTo>
                  <a:pt x="25189" y="12405"/>
                </a:lnTo>
                <a:lnTo>
                  <a:pt x="25207" y="12421"/>
                </a:lnTo>
                <a:lnTo>
                  <a:pt x="25227" y="12436"/>
                </a:lnTo>
                <a:lnTo>
                  <a:pt x="25245" y="12452"/>
                </a:lnTo>
                <a:lnTo>
                  <a:pt x="25263" y="12469"/>
                </a:lnTo>
                <a:lnTo>
                  <a:pt x="25281" y="12486"/>
                </a:lnTo>
                <a:lnTo>
                  <a:pt x="25297" y="12504"/>
                </a:lnTo>
                <a:lnTo>
                  <a:pt x="25314" y="12522"/>
                </a:lnTo>
                <a:lnTo>
                  <a:pt x="25330" y="12540"/>
                </a:lnTo>
                <a:lnTo>
                  <a:pt x="25346" y="12559"/>
                </a:lnTo>
                <a:lnTo>
                  <a:pt x="25361" y="12579"/>
                </a:lnTo>
                <a:lnTo>
                  <a:pt x="25375" y="12597"/>
                </a:lnTo>
                <a:lnTo>
                  <a:pt x="25390" y="12618"/>
                </a:lnTo>
                <a:lnTo>
                  <a:pt x="25403" y="12638"/>
                </a:lnTo>
                <a:lnTo>
                  <a:pt x="25415" y="12659"/>
                </a:lnTo>
                <a:lnTo>
                  <a:pt x="25427" y="12680"/>
                </a:lnTo>
                <a:lnTo>
                  <a:pt x="25439" y="12702"/>
                </a:lnTo>
                <a:lnTo>
                  <a:pt x="25450" y="12724"/>
                </a:lnTo>
                <a:lnTo>
                  <a:pt x="25460" y="12746"/>
                </a:lnTo>
                <a:lnTo>
                  <a:pt x="25461" y="13154"/>
                </a:lnTo>
                <a:lnTo>
                  <a:pt x="25712" y="13174"/>
                </a:lnTo>
                <a:lnTo>
                  <a:pt x="25712" y="11497"/>
                </a:lnTo>
                <a:lnTo>
                  <a:pt x="25839" y="11497"/>
                </a:lnTo>
                <a:lnTo>
                  <a:pt x="25839" y="10508"/>
                </a:lnTo>
                <a:lnTo>
                  <a:pt x="25931" y="10508"/>
                </a:lnTo>
                <a:lnTo>
                  <a:pt x="25931" y="11497"/>
                </a:lnTo>
                <a:lnTo>
                  <a:pt x="26049" y="11497"/>
                </a:lnTo>
                <a:lnTo>
                  <a:pt x="26049" y="10508"/>
                </a:lnTo>
                <a:lnTo>
                  <a:pt x="26134" y="10508"/>
                </a:lnTo>
                <a:lnTo>
                  <a:pt x="26134" y="13123"/>
                </a:lnTo>
                <a:lnTo>
                  <a:pt x="26556" y="12853"/>
                </a:lnTo>
                <a:lnTo>
                  <a:pt x="26556" y="12093"/>
                </a:lnTo>
                <a:lnTo>
                  <a:pt x="26437" y="12093"/>
                </a:lnTo>
                <a:lnTo>
                  <a:pt x="26437" y="12023"/>
                </a:lnTo>
                <a:lnTo>
                  <a:pt x="26604" y="12023"/>
                </a:lnTo>
                <a:lnTo>
                  <a:pt x="26604" y="11855"/>
                </a:lnTo>
                <a:lnTo>
                  <a:pt x="26671" y="11855"/>
                </a:lnTo>
                <a:lnTo>
                  <a:pt x="26671" y="11686"/>
                </a:lnTo>
                <a:lnTo>
                  <a:pt x="26739" y="11686"/>
                </a:lnTo>
                <a:lnTo>
                  <a:pt x="26739" y="11821"/>
                </a:lnTo>
                <a:lnTo>
                  <a:pt x="26806" y="11821"/>
                </a:lnTo>
                <a:lnTo>
                  <a:pt x="26806" y="11585"/>
                </a:lnTo>
                <a:lnTo>
                  <a:pt x="26705" y="11585"/>
                </a:lnTo>
                <a:lnTo>
                  <a:pt x="26705" y="11517"/>
                </a:lnTo>
                <a:lnTo>
                  <a:pt x="26840" y="11517"/>
                </a:lnTo>
                <a:lnTo>
                  <a:pt x="27110" y="11146"/>
                </a:lnTo>
                <a:lnTo>
                  <a:pt x="27784" y="11012"/>
                </a:lnTo>
                <a:lnTo>
                  <a:pt x="28039" y="11474"/>
                </a:lnTo>
                <a:lnTo>
                  <a:pt x="28174" y="11474"/>
                </a:lnTo>
                <a:lnTo>
                  <a:pt x="28174" y="11541"/>
                </a:lnTo>
                <a:lnTo>
                  <a:pt x="28073" y="11541"/>
                </a:lnTo>
                <a:lnTo>
                  <a:pt x="28073" y="11777"/>
                </a:lnTo>
                <a:lnTo>
                  <a:pt x="28140" y="11777"/>
                </a:lnTo>
                <a:lnTo>
                  <a:pt x="28140" y="11642"/>
                </a:lnTo>
                <a:lnTo>
                  <a:pt x="28208" y="11642"/>
                </a:lnTo>
                <a:lnTo>
                  <a:pt x="28208" y="11811"/>
                </a:lnTo>
                <a:lnTo>
                  <a:pt x="28275" y="11811"/>
                </a:lnTo>
                <a:lnTo>
                  <a:pt x="28275" y="11980"/>
                </a:lnTo>
                <a:lnTo>
                  <a:pt x="28475" y="11980"/>
                </a:lnTo>
                <a:lnTo>
                  <a:pt x="28475" y="12051"/>
                </a:lnTo>
                <a:lnTo>
                  <a:pt x="28323" y="12051"/>
                </a:lnTo>
                <a:lnTo>
                  <a:pt x="28323" y="12910"/>
                </a:lnTo>
                <a:lnTo>
                  <a:pt x="28711" y="12910"/>
                </a:lnTo>
                <a:lnTo>
                  <a:pt x="28711" y="9932"/>
                </a:lnTo>
                <a:lnTo>
                  <a:pt x="28830" y="9730"/>
                </a:lnTo>
                <a:lnTo>
                  <a:pt x="28830" y="8683"/>
                </a:lnTo>
                <a:lnTo>
                  <a:pt x="28850" y="8680"/>
                </a:lnTo>
                <a:lnTo>
                  <a:pt x="28874" y="8678"/>
                </a:lnTo>
                <a:lnTo>
                  <a:pt x="28907" y="8675"/>
                </a:lnTo>
                <a:lnTo>
                  <a:pt x="28957" y="8017"/>
                </a:lnTo>
                <a:lnTo>
                  <a:pt x="29000" y="8672"/>
                </a:lnTo>
                <a:lnTo>
                  <a:pt x="29029" y="8672"/>
                </a:lnTo>
                <a:lnTo>
                  <a:pt x="29059" y="8675"/>
                </a:lnTo>
                <a:lnTo>
                  <a:pt x="29087" y="8677"/>
                </a:lnTo>
                <a:lnTo>
                  <a:pt x="29115" y="8681"/>
                </a:lnTo>
                <a:lnTo>
                  <a:pt x="29143" y="8687"/>
                </a:lnTo>
                <a:lnTo>
                  <a:pt x="29171" y="8693"/>
                </a:lnTo>
                <a:lnTo>
                  <a:pt x="29198" y="8702"/>
                </a:lnTo>
                <a:lnTo>
                  <a:pt x="29227" y="8713"/>
                </a:lnTo>
                <a:lnTo>
                  <a:pt x="29255" y="8726"/>
                </a:lnTo>
                <a:lnTo>
                  <a:pt x="29285" y="8740"/>
                </a:lnTo>
                <a:lnTo>
                  <a:pt x="29316" y="8758"/>
                </a:lnTo>
                <a:lnTo>
                  <a:pt x="29348" y="8778"/>
                </a:lnTo>
                <a:lnTo>
                  <a:pt x="29379" y="8801"/>
                </a:lnTo>
                <a:lnTo>
                  <a:pt x="29415" y="8826"/>
                </a:lnTo>
                <a:lnTo>
                  <a:pt x="29451" y="8855"/>
                </a:lnTo>
                <a:lnTo>
                  <a:pt x="29488" y="8886"/>
                </a:lnTo>
                <a:lnTo>
                  <a:pt x="29488" y="9966"/>
                </a:lnTo>
                <a:lnTo>
                  <a:pt x="29539" y="9966"/>
                </a:lnTo>
                <a:lnTo>
                  <a:pt x="29539" y="10033"/>
                </a:lnTo>
                <a:lnTo>
                  <a:pt x="29488" y="10033"/>
                </a:lnTo>
                <a:lnTo>
                  <a:pt x="29488" y="13271"/>
                </a:lnTo>
                <a:lnTo>
                  <a:pt x="29589" y="13271"/>
                </a:lnTo>
                <a:lnTo>
                  <a:pt x="29589" y="11906"/>
                </a:lnTo>
                <a:lnTo>
                  <a:pt x="29978" y="11906"/>
                </a:lnTo>
                <a:lnTo>
                  <a:pt x="30028" y="11501"/>
                </a:lnTo>
                <a:lnTo>
                  <a:pt x="30045" y="11872"/>
                </a:lnTo>
                <a:lnTo>
                  <a:pt x="30146" y="11872"/>
                </a:lnTo>
                <a:lnTo>
                  <a:pt x="30146" y="12142"/>
                </a:lnTo>
                <a:lnTo>
                  <a:pt x="30230" y="12142"/>
                </a:lnTo>
                <a:lnTo>
                  <a:pt x="30230" y="12311"/>
                </a:lnTo>
                <a:lnTo>
                  <a:pt x="30315" y="12698"/>
                </a:lnTo>
                <a:lnTo>
                  <a:pt x="30416" y="12698"/>
                </a:lnTo>
                <a:lnTo>
                  <a:pt x="30416" y="12226"/>
                </a:lnTo>
                <a:lnTo>
                  <a:pt x="30466" y="12226"/>
                </a:lnTo>
                <a:lnTo>
                  <a:pt x="30466" y="11771"/>
                </a:lnTo>
                <a:lnTo>
                  <a:pt x="30534" y="11771"/>
                </a:lnTo>
                <a:lnTo>
                  <a:pt x="30534" y="13019"/>
                </a:lnTo>
                <a:lnTo>
                  <a:pt x="30635" y="12833"/>
                </a:lnTo>
                <a:lnTo>
                  <a:pt x="30720" y="13035"/>
                </a:lnTo>
                <a:lnTo>
                  <a:pt x="30720" y="15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" name="匆匆那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75071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07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22222E-6 L -1.525 1.5666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250" y="7833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4.44444E-6 L -1.51875 1.6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937" y="825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5E-6 1.11111E-6 L -1.61563 1.7437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81" y="8717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25 0.00556 L -1.45 1.6048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50" y="7995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0.025 0.00555 L -1.35937 1.4606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719" y="7275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25 0.00556 L -1.5875 1.6770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25" y="8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2.22222E-6 L -1.51876 1.65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937" y="825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5E-6 2.22222E-6 L -1.51876 1.65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937" y="825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2.22222E-6 L -1.51876 1.65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937" y="825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1" grpId="0"/>
      <p:bldP spid="21" grpId="1"/>
      <p:bldP spid="43" grpId="0"/>
      <p:bldP spid="43" grpId="1"/>
      <p:bldP spid="7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7361236" y="-4076330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9723435" y="-3542930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1742974" y="-3272488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314475" y="-1824688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924074" y="4111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771675" y="-2777188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9151935" y="-4076330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0142534" y="-3272488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1742974" y="-494929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20"/>
          <p:cNvSpPr txBox="1"/>
          <p:nvPr/>
        </p:nvSpPr>
        <p:spPr>
          <a:xfrm>
            <a:off x="3737089" y="1640982"/>
            <a:ext cx="4717822" cy="1106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D5D5D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流星雨</a:t>
            </a:r>
            <a:endParaRPr lang="zh-CN" altLang="en-US" sz="6600" dirty="0">
              <a:solidFill>
                <a:srgbClr val="D5D5D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185409" y="2554109"/>
            <a:ext cx="5821183" cy="1106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D5D5D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谢谢观赏</a:t>
            </a:r>
            <a:endParaRPr lang="zh-CN" altLang="en-US" sz="6600" dirty="0">
              <a:solidFill>
                <a:srgbClr val="D5D5D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227490" y="372862"/>
            <a:ext cx="5737020" cy="4698888"/>
            <a:chOff x="12581080" y="4368912"/>
            <a:chExt cx="6088131" cy="4986464"/>
          </a:xfrm>
          <a:solidFill>
            <a:schemeClr val="bg1"/>
          </a:solidFill>
        </p:grpSpPr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12698556" y="5180145"/>
              <a:ext cx="5861116" cy="1682793"/>
            </a:xfrm>
            <a:custGeom>
              <a:avLst/>
              <a:gdLst>
                <a:gd name="T0" fmla="*/ 347 w 694"/>
                <a:gd name="T1" fmla="*/ 0 h 199"/>
                <a:gd name="T2" fmla="*/ 347 w 694"/>
                <a:gd name="T3" fmla="*/ 0 h 199"/>
                <a:gd name="T4" fmla="*/ 347 w 694"/>
                <a:gd name="T5" fmla="*/ 0 h 199"/>
                <a:gd name="T6" fmla="*/ 0 w 694"/>
                <a:gd name="T7" fmla="*/ 199 h 199"/>
                <a:gd name="T8" fmla="*/ 4 w 694"/>
                <a:gd name="T9" fmla="*/ 199 h 199"/>
                <a:gd name="T10" fmla="*/ 347 w 694"/>
                <a:gd name="T11" fmla="*/ 4 h 199"/>
                <a:gd name="T12" fmla="*/ 689 w 694"/>
                <a:gd name="T13" fmla="*/ 199 h 199"/>
                <a:gd name="T14" fmla="*/ 694 w 694"/>
                <a:gd name="T15" fmla="*/ 199 h 199"/>
                <a:gd name="T16" fmla="*/ 347 w 694"/>
                <a:gd name="T17" fmla="*/ 0 h 199"/>
                <a:gd name="T18" fmla="*/ 347 w 694"/>
                <a:gd name="T1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4" h="199">
                  <a:moveTo>
                    <a:pt x="347" y="0"/>
                  </a:moveTo>
                  <a:cubicBezTo>
                    <a:pt x="347" y="0"/>
                    <a:pt x="347" y="0"/>
                    <a:pt x="347" y="0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157" y="0"/>
                    <a:pt x="2" y="89"/>
                    <a:pt x="0" y="199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7" y="91"/>
                    <a:pt x="159" y="4"/>
                    <a:pt x="347" y="4"/>
                  </a:cubicBezTo>
                  <a:cubicBezTo>
                    <a:pt x="534" y="4"/>
                    <a:pt x="687" y="91"/>
                    <a:pt x="689" y="199"/>
                  </a:cubicBezTo>
                  <a:cubicBezTo>
                    <a:pt x="694" y="199"/>
                    <a:pt x="694" y="199"/>
                    <a:pt x="694" y="199"/>
                  </a:cubicBezTo>
                  <a:cubicBezTo>
                    <a:pt x="691" y="89"/>
                    <a:pt x="536" y="0"/>
                    <a:pt x="347" y="0"/>
                  </a:cubicBezTo>
                  <a:cubicBezTo>
                    <a:pt x="347" y="0"/>
                    <a:pt x="347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12581080" y="4368912"/>
              <a:ext cx="6088131" cy="2494026"/>
            </a:xfrm>
            <a:custGeom>
              <a:avLst/>
              <a:gdLst>
                <a:gd name="T0" fmla="*/ 685 w 721"/>
                <a:gd name="T1" fmla="*/ 165 h 295"/>
                <a:gd name="T2" fmla="*/ 590 w 721"/>
                <a:gd name="T3" fmla="*/ 107 h 295"/>
                <a:gd name="T4" fmla="*/ 533 w 721"/>
                <a:gd name="T5" fmla="*/ 82 h 295"/>
                <a:gd name="T6" fmla="*/ 427 w 721"/>
                <a:gd name="T7" fmla="*/ 70 h 295"/>
                <a:gd name="T8" fmla="*/ 480 w 721"/>
                <a:gd name="T9" fmla="*/ 57 h 295"/>
                <a:gd name="T10" fmla="*/ 454 w 721"/>
                <a:gd name="T11" fmla="*/ 91 h 295"/>
                <a:gd name="T12" fmla="*/ 435 w 721"/>
                <a:gd name="T13" fmla="*/ 88 h 295"/>
                <a:gd name="T14" fmla="*/ 394 w 721"/>
                <a:gd name="T15" fmla="*/ 39 h 295"/>
                <a:gd name="T16" fmla="*/ 356 w 721"/>
                <a:gd name="T17" fmla="*/ 19 h 295"/>
                <a:gd name="T18" fmla="*/ 303 w 721"/>
                <a:gd name="T19" fmla="*/ 81 h 295"/>
                <a:gd name="T20" fmla="*/ 270 w 721"/>
                <a:gd name="T21" fmla="*/ 89 h 295"/>
                <a:gd name="T22" fmla="*/ 250 w 721"/>
                <a:gd name="T23" fmla="*/ 94 h 295"/>
                <a:gd name="T24" fmla="*/ 249 w 721"/>
                <a:gd name="T25" fmla="*/ 43 h 295"/>
                <a:gd name="T26" fmla="*/ 256 w 721"/>
                <a:gd name="T27" fmla="*/ 36 h 295"/>
                <a:gd name="T28" fmla="*/ 161 w 721"/>
                <a:gd name="T29" fmla="*/ 100 h 295"/>
                <a:gd name="T30" fmla="*/ 63 w 721"/>
                <a:gd name="T31" fmla="*/ 134 h 295"/>
                <a:gd name="T32" fmla="*/ 36 w 721"/>
                <a:gd name="T33" fmla="*/ 205 h 295"/>
                <a:gd name="T34" fmla="*/ 545 w 721"/>
                <a:gd name="T35" fmla="*/ 113 h 295"/>
                <a:gd name="T36" fmla="*/ 671 w 721"/>
                <a:gd name="T37" fmla="*/ 183 h 295"/>
                <a:gd name="T38" fmla="*/ 677 w 721"/>
                <a:gd name="T39" fmla="*/ 182 h 295"/>
                <a:gd name="T40" fmla="*/ 660 w 721"/>
                <a:gd name="T41" fmla="*/ 167 h 295"/>
                <a:gd name="T42" fmla="*/ 662 w 721"/>
                <a:gd name="T43" fmla="*/ 151 h 295"/>
                <a:gd name="T44" fmla="*/ 657 w 721"/>
                <a:gd name="T45" fmla="*/ 138 h 295"/>
                <a:gd name="T46" fmla="*/ 580 w 721"/>
                <a:gd name="T47" fmla="*/ 75 h 295"/>
                <a:gd name="T48" fmla="*/ 578 w 721"/>
                <a:gd name="T49" fmla="*/ 104 h 295"/>
                <a:gd name="T50" fmla="*/ 649 w 721"/>
                <a:gd name="T51" fmla="*/ 132 h 295"/>
                <a:gd name="T52" fmla="*/ 562 w 721"/>
                <a:gd name="T53" fmla="*/ 120 h 295"/>
                <a:gd name="T54" fmla="*/ 556 w 721"/>
                <a:gd name="T55" fmla="*/ 108 h 295"/>
                <a:gd name="T56" fmla="*/ 511 w 721"/>
                <a:gd name="T57" fmla="*/ 98 h 295"/>
                <a:gd name="T58" fmla="*/ 522 w 721"/>
                <a:gd name="T59" fmla="*/ 103 h 295"/>
                <a:gd name="T60" fmla="*/ 454 w 721"/>
                <a:gd name="T61" fmla="*/ 71 h 295"/>
                <a:gd name="T62" fmla="*/ 505 w 721"/>
                <a:gd name="T63" fmla="*/ 101 h 295"/>
                <a:gd name="T64" fmla="*/ 498 w 721"/>
                <a:gd name="T65" fmla="*/ 100 h 295"/>
                <a:gd name="T66" fmla="*/ 493 w 721"/>
                <a:gd name="T67" fmla="*/ 89 h 295"/>
                <a:gd name="T68" fmla="*/ 394 w 721"/>
                <a:gd name="T69" fmla="*/ 84 h 295"/>
                <a:gd name="T70" fmla="*/ 394 w 721"/>
                <a:gd name="T71" fmla="*/ 44 h 295"/>
                <a:gd name="T72" fmla="*/ 396 w 721"/>
                <a:gd name="T73" fmla="*/ 54 h 295"/>
                <a:gd name="T74" fmla="*/ 380 w 721"/>
                <a:gd name="T75" fmla="*/ 59 h 295"/>
                <a:gd name="T76" fmla="*/ 363 w 721"/>
                <a:gd name="T77" fmla="*/ 29 h 295"/>
                <a:gd name="T78" fmla="*/ 355 w 721"/>
                <a:gd name="T79" fmla="*/ 58 h 295"/>
                <a:gd name="T80" fmla="*/ 342 w 721"/>
                <a:gd name="T81" fmla="*/ 35 h 295"/>
                <a:gd name="T82" fmla="*/ 343 w 721"/>
                <a:gd name="T83" fmla="*/ 75 h 295"/>
                <a:gd name="T84" fmla="*/ 324 w 721"/>
                <a:gd name="T85" fmla="*/ 67 h 295"/>
                <a:gd name="T86" fmla="*/ 327 w 721"/>
                <a:gd name="T87" fmla="*/ 82 h 295"/>
                <a:gd name="T88" fmla="*/ 284 w 721"/>
                <a:gd name="T89" fmla="*/ 73 h 295"/>
                <a:gd name="T90" fmla="*/ 262 w 721"/>
                <a:gd name="T91" fmla="*/ 56 h 295"/>
                <a:gd name="T92" fmla="*/ 227 w 721"/>
                <a:gd name="T93" fmla="*/ 85 h 295"/>
                <a:gd name="T94" fmla="*/ 217 w 721"/>
                <a:gd name="T95" fmla="*/ 101 h 295"/>
                <a:gd name="T96" fmla="*/ 172 w 721"/>
                <a:gd name="T97" fmla="*/ 115 h 295"/>
                <a:gd name="T98" fmla="*/ 183 w 721"/>
                <a:gd name="T99" fmla="*/ 74 h 295"/>
                <a:gd name="T100" fmla="*/ 172 w 721"/>
                <a:gd name="T101" fmla="*/ 86 h 295"/>
                <a:gd name="T102" fmla="*/ 163 w 721"/>
                <a:gd name="T103" fmla="*/ 119 h 295"/>
                <a:gd name="T104" fmla="*/ 133 w 721"/>
                <a:gd name="T105" fmla="*/ 93 h 295"/>
                <a:gd name="T106" fmla="*/ 108 w 721"/>
                <a:gd name="T107" fmla="*/ 121 h 295"/>
                <a:gd name="T108" fmla="*/ 160 w 721"/>
                <a:gd name="T109" fmla="*/ 108 h 295"/>
                <a:gd name="T110" fmla="*/ 88 w 721"/>
                <a:gd name="T111" fmla="*/ 147 h 295"/>
                <a:gd name="T112" fmla="*/ 64 w 721"/>
                <a:gd name="T113" fmla="*/ 138 h 295"/>
                <a:gd name="T114" fmla="*/ 59 w 721"/>
                <a:gd name="T115" fmla="*/ 151 h 295"/>
                <a:gd name="T116" fmla="*/ 53 w 721"/>
                <a:gd name="T117" fmla="*/ 166 h 295"/>
                <a:gd name="T118" fmla="*/ 38 w 721"/>
                <a:gd name="T119" fmla="*/ 194 h 295"/>
                <a:gd name="T120" fmla="*/ 59 w 721"/>
                <a:gd name="T121" fmla="*/ 17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1" h="295">
                  <a:moveTo>
                    <a:pt x="8" y="295"/>
                  </a:moveTo>
                  <a:cubicBezTo>
                    <a:pt x="10" y="182"/>
                    <a:pt x="168" y="91"/>
                    <a:pt x="361" y="90"/>
                  </a:cubicBezTo>
                  <a:cubicBezTo>
                    <a:pt x="554" y="91"/>
                    <a:pt x="711" y="182"/>
                    <a:pt x="714" y="295"/>
                  </a:cubicBezTo>
                  <a:cubicBezTo>
                    <a:pt x="721" y="295"/>
                    <a:pt x="721" y="295"/>
                    <a:pt x="721" y="295"/>
                  </a:cubicBezTo>
                  <a:cubicBezTo>
                    <a:pt x="720" y="263"/>
                    <a:pt x="708" y="232"/>
                    <a:pt x="685" y="205"/>
                  </a:cubicBezTo>
                  <a:cubicBezTo>
                    <a:pt x="689" y="205"/>
                    <a:pt x="693" y="205"/>
                    <a:pt x="696" y="205"/>
                  </a:cubicBezTo>
                  <a:cubicBezTo>
                    <a:pt x="698" y="205"/>
                    <a:pt x="699" y="202"/>
                    <a:pt x="697" y="201"/>
                  </a:cubicBezTo>
                  <a:cubicBezTo>
                    <a:pt x="693" y="196"/>
                    <a:pt x="689" y="189"/>
                    <a:pt x="685" y="183"/>
                  </a:cubicBezTo>
                  <a:cubicBezTo>
                    <a:pt x="682" y="180"/>
                    <a:pt x="680" y="176"/>
                    <a:pt x="677" y="173"/>
                  </a:cubicBezTo>
                  <a:cubicBezTo>
                    <a:pt x="679" y="172"/>
                    <a:pt x="682" y="171"/>
                    <a:pt x="684" y="170"/>
                  </a:cubicBezTo>
                  <a:cubicBezTo>
                    <a:pt x="687" y="169"/>
                    <a:pt x="687" y="166"/>
                    <a:pt x="685" y="165"/>
                  </a:cubicBezTo>
                  <a:cubicBezTo>
                    <a:pt x="679" y="161"/>
                    <a:pt x="673" y="156"/>
                    <a:pt x="666" y="153"/>
                  </a:cubicBezTo>
                  <a:cubicBezTo>
                    <a:pt x="668" y="152"/>
                    <a:pt x="669" y="151"/>
                    <a:pt x="670" y="151"/>
                  </a:cubicBezTo>
                  <a:cubicBezTo>
                    <a:pt x="673" y="148"/>
                    <a:pt x="676" y="145"/>
                    <a:pt x="679" y="141"/>
                  </a:cubicBezTo>
                  <a:cubicBezTo>
                    <a:pt x="680" y="140"/>
                    <a:pt x="680" y="138"/>
                    <a:pt x="678" y="137"/>
                  </a:cubicBezTo>
                  <a:cubicBezTo>
                    <a:pt x="674" y="136"/>
                    <a:pt x="664" y="132"/>
                    <a:pt x="658" y="134"/>
                  </a:cubicBezTo>
                  <a:cubicBezTo>
                    <a:pt x="661" y="120"/>
                    <a:pt x="657" y="107"/>
                    <a:pt x="642" y="107"/>
                  </a:cubicBezTo>
                  <a:cubicBezTo>
                    <a:pt x="640" y="107"/>
                    <a:pt x="639" y="108"/>
                    <a:pt x="639" y="110"/>
                  </a:cubicBezTo>
                  <a:cubicBezTo>
                    <a:pt x="638" y="127"/>
                    <a:pt x="629" y="129"/>
                    <a:pt x="617" y="126"/>
                  </a:cubicBezTo>
                  <a:cubicBezTo>
                    <a:pt x="622" y="123"/>
                    <a:pt x="625" y="117"/>
                    <a:pt x="624" y="112"/>
                  </a:cubicBezTo>
                  <a:cubicBezTo>
                    <a:pt x="624" y="111"/>
                    <a:pt x="623" y="110"/>
                    <a:pt x="622" y="110"/>
                  </a:cubicBezTo>
                  <a:cubicBezTo>
                    <a:pt x="610" y="115"/>
                    <a:pt x="600" y="110"/>
                    <a:pt x="590" y="107"/>
                  </a:cubicBezTo>
                  <a:cubicBezTo>
                    <a:pt x="598" y="103"/>
                    <a:pt x="603" y="91"/>
                    <a:pt x="599" y="83"/>
                  </a:cubicBezTo>
                  <a:cubicBezTo>
                    <a:pt x="594" y="74"/>
                    <a:pt x="580" y="66"/>
                    <a:pt x="573" y="78"/>
                  </a:cubicBezTo>
                  <a:cubicBezTo>
                    <a:pt x="572" y="79"/>
                    <a:pt x="573" y="80"/>
                    <a:pt x="574" y="80"/>
                  </a:cubicBezTo>
                  <a:cubicBezTo>
                    <a:pt x="583" y="84"/>
                    <a:pt x="579" y="96"/>
                    <a:pt x="571" y="98"/>
                  </a:cubicBezTo>
                  <a:cubicBezTo>
                    <a:pt x="567" y="99"/>
                    <a:pt x="564" y="99"/>
                    <a:pt x="561" y="100"/>
                  </a:cubicBezTo>
                  <a:cubicBezTo>
                    <a:pt x="558" y="99"/>
                    <a:pt x="556" y="100"/>
                    <a:pt x="553" y="100"/>
                  </a:cubicBezTo>
                  <a:cubicBezTo>
                    <a:pt x="556" y="97"/>
                    <a:pt x="559" y="93"/>
                    <a:pt x="561" y="89"/>
                  </a:cubicBezTo>
                  <a:cubicBezTo>
                    <a:pt x="569" y="71"/>
                    <a:pt x="558" y="49"/>
                    <a:pt x="540" y="44"/>
                  </a:cubicBezTo>
                  <a:cubicBezTo>
                    <a:pt x="524" y="40"/>
                    <a:pt x="506" y="47"/>
                    <a:pt x="508" y="66"/>
                  </a:cubicBezTo>
                  <a:cubicBezTo>
                    <a:pt x="509" y="75"/>
                    <a:pt x="513" y="81"/>
                    <a:pt x="522" y="83"/>
                  </a:cubicBezTo>
                  <a:cubicBezTo>
                    <a:pt x="526" y="84"/>
                    <a:pt x="530" y="83"/>
                    <a:pt x="533" y="82"/>
                  </a:cubicBezTo>
                  <a:cubicBezTo>
                    <a:pt x="531" y="84"/>
                    <a:pt x="528" y="86"/>
                    <a:pt x="525" y="88"/>
                  </a:cubicBezTo>
                  <a:cubicBezTo>
                    <a:pt x="522" y="89"/>
                    <a:pt x="518" y="90"/>
                    <a:pt x="515" y="90"/>
                  </a:cubicBezTo>
                  <a:cubicBezTo>
                    <a:pt x="513" y="89"/>
                    <a:pt x="511" y="89"/>
                    <a:pt x="510" y="89"/>
                  </a:cubicBezTo>
                  <a:cubicBezTo>
                    <a:pt x="507" y="84"/>
                    <a:pt x="503" y="79"/>
                    <a:pt x="498" y="77"/>
                  </a:cubicBezTo>
                  <a:cubicBezTo>
                    <a:pt x="503" y="58"/>
                    <a:pt x="492" y="33"/>
                    <a:pt x="465" y="36"/>
                  </a:cubicBezTo>
                  <a:cubicBezTo>
                    <a:pt x="464" y="37"/>
                    <a:pt x="464" y="38"/>
                    <a:pt x="465" y="39"/>
                  </a:cubicBezTo>
                  <a:cubicBezTo>
                    <a:pt x="473" y="46"/>
                    <a:pt x="471" y="58"/>
                    <a:pt x="464" y="65"/>
                  </a:cubicBezTo>
                  <a:cubicBezTo>
                    <a:pt x="464" y="59"/>
                    <a:pt x="461" y="52"/>
                    <a:pt x="456" y="51"/>
                  </a:cubicBezTo>
                  <a:cubicBezTo>
                    <a:pt x="456" y="51"/>
                    <a:pt x="455" y="51"/>
                    <a:pt x="455" y="52"/>
                  </a:cubicBezTo>
                  <a:cubicBezTo>
                    <a:pt x="454" y="58"/>
                    <a:pt x="450" y="64"/>
                    <a:pt x="444" y="67"/>
                  </a:cubicBezTo>
                  <a:cubicBezTo>
                    <a:pt x="438" y="70"/>
                    <a:pt x="433" y="69"/>
                    <a:pt x="427" y="70"/>
                  </a:cubicBezTo>
                  <a:cubicBezTo>
                    <a:pt x="427" y="70"/>
                    <a:pt x="427" y="70"/>
                    <a:pt x="427" y="70"/>
                  </a:cubicBezTo>
                  <a:cubicBezTo>
                    <a:pt x="426" y="70"/>
                    <a:pt x="426" y="70"/>
                    <a:pt x="425" y="70"/>
                  </a:cubicBezTo>
                  <a:cubicBezTo>
                    <a:pt x="425" y="70"/>
                    <a:pt x="425" y="70"/>
                    <a:pt x="425" y="70"/>
                  </a:cubicBezTo>
                  <a:cubicBezTo>
                    <a:pt x="440" y="81"/>
                    <a:pt x="472" y="81"/>
                    <a:pt x="474" y="57"/>
                  </a:cubicBezTo>
                  <a:cubicBezTo>
                    <a:pt x="474" y="52"/>
                    <a:pt x="475" y="47"/>
                    <a:pt x="472" y="43"/>
                  </a:cubicBezTo>
                  <a:cubicBezTo>
                    <a:pt x="474" y="45"/>
                    <a:pt x="475" y="46"/>
                    <a:pt x="476" y="48"/>
                  </a:cubicBezTo>
                  <a:cubicBezTo>
                    <a:pt x="478" y="52"/>
                    <a:pt x="477" y="56"/>
                    <a:pt x="476" y="61"/>
                  </a:cubicBezTo>
                  <a:cubicBezTo>
                    <a:pt x="476" y="61"/>
                    <a:pt x="476" y="61"/>
                    <a:pt x="476" y="61"/>
                  </a:cubicBezTo>
                  <a:cubicBezTo>
                    <a:pt x="478" y="54"/>
                    <a:pt x="477" y="47"/>
                    <a:pt x="473" y="42"/>
                  </a:cubicBezTo>
                  <a:cubicBezTo>
                    <a:pt x="474" y="43"/>
                    <a:pt x="475" y="44"/>
                    <a:pt x="476" y="46"/>
                  </a:cubicBezTo>
                  <a:cubicBezTo>
                    <a:pt x="479" y="49"/>
                    <a:pt x="479" y="53"/>
                    <a:pt x="480" y="57"/>
                  </a:cubicBezTo>
                  <a:cubicBezTo>
                    <a:pt x="480" y="58"/>
                    <a:pt x="480" y="58"/>
                    <a:pt x="480" y="57"/>
                  </a:cubicBezTo>
                  <a:cubicBezTo>
                    <a:pt x="480" y="50"/>
                    <a:pt x="477" y="43"/>
                    <a:pt x="471" y="39"/>
                  </a:cubicBezTo>
                  <a:cubicBezTo>
                    <a:pt x="472" y="37"/>
                    <a:pt x="487" y="45"/>
                    <a:pt x="489" y="47"/>
                  </a:cubicBezTo>
                  <a:cubicBezTo>
                    <a:pt x="497" y="58"/>
                    <a:pt x="498" y="75"/>
                    <a:pt x="487" y="85"/>
                  </a:cubicBezTo>
                  <a:cubicBezTo>
                    <a:pt x="482" y="89"/>
                    <a:pt x="477" y="91"/>
                    <a:pt x="472" y="94"/>
                  </a:cubicBezTo>
                  <a:cubicBezTo>
                    <a:pt x="469" y="93"/>
                    <a:pt x="466" y="93"/>
                    <a:pt x="464" y="92"/>
                  </a:cubicBezTo>
                  <a:cubicBezTo>
                    <a:pt x="467" y="91"/>
                    <a:pt x="471" y="90"/>
                    <a:pt x="474" y="88"/>
                  </a:cubicBezTo>
                  <a:cubicBezTo>
                    <a:pt x="481" y="83"/>
                    <a:pt x="486" y="79"/>
                    <a:pt x="487" y="70"/>
                  </a:cubicBezTo>
                  <a:cubicBezTo>
                    <a:pt x="487" y="70"/>
                    <a:pt x="487" y="70"/>
                    <a:pt x="487" y="70"/>
                  </a:cubicBezTo>
                  <a:cubicBezTo>
                    <a:pt x="485" y="79"/>
                    <a:pt x="477" y="84"/>
                    <a:pt x="470" y="88"/>
                  </a:cubicBezTo>
                  <a:cubicBezTo>
                    <a:pt x="465" y="91"/>
                    <a:pt x="460" y="91"/>
                    <a:pt x="454" y="91"/>
                  </a:cubicBezTo>
                  <a:cubicBezTo>
                    <a:pt x="453" y="91"/>
                    <a:pt x="453" y="90"/>
                    <a:pt x="452" y="90"/>
                  </a:cubicBezTo>
                  <a:cubicBezTo>
                    <a:pt x="453" y="90"/>
                    <a:pt x="454" y="90"/>
                    <a:pt x="456" y="89"/>
                  </a:cubicBezTo>
                  <a:cubicBezTo>
                    <a:pt x="461" y="87"/>
                    <a:pt x="467" y="85"/>
                    <a:pt x="471" y="81"/>
                  </a:cubicBezTo>
                  <a:cubicBezTo>
                    <a:pt x="471" y="81"/>
                    <a:pt x="471" y="80"/>
                    <a:pt x="471" y="81"/>
                  </a:cubicBezTo>
                  <a:cubicBezTo>
                    <a:pt x="466" y="84"/>
                    <a:pt x="458" y="88"/>
                    <a:pt x="452" y="89"/>
                  </a:cubicBezTo>
                  <a:cubicBezTo>
                    <a:pt x="450" y="89"/>
                    <a:pt x="448" y="89"/>
                    <a:pt x="446" y="89"/>
                  </a:cubicBezTo>
                  <a:cubicBezTo>
                    <a:pt x="444" y="89"/>
                    <a:pt x="441" y="89"/>
                    <a:pt x="439" y="88"/>
                  </a:cubicBezTo>
                  <a:cubicBezTo>
                    <a:pt x="445" y="87"/>
                    <a:pt x="450" y="85"/>
                    <a:pt x="455" y="84"/>
                  </a:cubicBezTo>
                  <a:cubicBezTo>
                    <a:pt x="455" y="84"/>
                    <a:pt x="455" y="84"/>
                    <a:pt x="455" y="84"/>
                  </a:cubicBezTo>
                  <a:cubicBezTo>
                    <a:pt x="449" y="85"/>
                    <a:pt x="444" y="87"/>
                    <a:pt x="438" y="88"/>
                  </a:cubicBezTo>
                  <a:cubicBezTo>
                    <a:pt x="437" y="88"/>
                    <a:pt x="436" y="88"/>
                    <a:pt x="435" y="88"/>
                  </a:cubicBezTo>
                  <a:cubicBezTo>
                    <a:pt x="429" y="87"/>
                    <a:pt x="424" y="87"/>
                    <a:pt x="418" y="86"/>
                  </a:cubicBezTo>
                  <a:cubicBezTo>
                    <a:pt x="418" y="86"/>
                    <a:pt x="418" y="86"/>
                    <a:pt x="417" y="86"/>
                  </a:cubicBezTo>
                  <a:cubicBezTo>
                    <a:pt x="417" y="86"/>
                    <a:pt x="417" y="86"/>
                    <a:pt x="417" y="86"/>
                  </a:cubicBezTo>
                  <a:cubicBezTo>
                    <a:pt x="415" y="86"/>
                    <a:pt x="414" y="86"/>
                    <a:pt x="412" y="85"/>
                  </a:cubicBezTo>
                  <a:cubicBezTo>
                    <a:pt x="415" y="84"/>
                    <a:pt x="417" y="83"/>
                    <a:pt x="418" y="81"/>
                  </a:cubicBezTo>
                  <a:cubicBezTo>
                    <a:pt x="423" y="76"/>
                    <a:pt x="425" y="67"/>
                    <a:pt x="432" y="63"/>
                  </a:cubicBezTo>
                  <a:cubicBezTo>
                    <a:pt x="432" y="62"/>
                    <a:pt x="432" y="61"/>
                    <a:pt x="432" y="61"/>
                  </a:cubicBezTo>
                  <a:cubicBezTo>
                    <a:pt x="426" y="56"/>
                    <a:pt x="417" y="54"/>
                    <a:pt x="410" y="57"/>
                  </a:cubicBezTo>
                  <a:cubicBezTo>
                    <a:pt x="412" y="48"/>
                    <a:pt x="411" y="38"/>
                    <a:pt x="408" y="28"/>
                  </a:cubicBezTo>
                  <a:cubicBezTo>
                    <a:pt x="408" y="27"/>
                    <a:pt x="407" y="26"/>
                    <a:pt x="406" y="26"/>
                  </a:cubicBezTo>
                  <a:cubicBezTo>
                    <a:pt x="400" y="27"/>
                    <a:pt x="396" y="33"/>
                    <a:pt x="394" y="39"/>
                  </a:cubicBezTo>
                  <a:cubicBezTo>
                    <a:pt x="394" y="38"/>
                    <a:pt x="394" y="38"/>
                    <a:pt x="393" y="37"/>
                  </a:cubicBezTo>
                  <a:cubicBezTo>
                    <a:pt x="393" y="28"/>
                    <a:pt x="391" y="19"/>
                    <a:pt x="383" y="13"/>
                  </a:cubicBezTo>
                  <a:cubicBezTo>
                    <a:pt x="379" y="9"/>
                    <a:pt x="372" y="0"/>
                    <a:pt x="368" y="0"/>
                  </a:cubicBezTo>
                  <a:cubicBezTo>
                    <a:pt x="367" y="0"/>
                    <a:pt x="366" y="1"/>
                    <a:pt x="366" y="2"/>
                  </a:cubicBezTo>
                  <a:cubicBezTo>
                    <a:pt x="366" y="8"/>
                    <a:pt x="365" y="13"/>
                    <a:pt x="365" y="19"/>
                  </a:cubicBezTo>
                  <a:cubicBezTo>
                    <a:pt x="364" y="17"/>
                    <a:pt x="362" y="15"/>
                    <a:pt x="361" y="13"/>
                  </a:cubicBezTo>
                  <a:cubicBezTo>
                    <a:pt x="361" y="13"/>
                    <a:pt x="361" y="13"/>
                    <a:pt x="361" y="13"/>
                  </a:cubicBezTo>
                  <a:cubicBezTo>
                    <a:pt x="361" y="13"/>
                    <a:pt x="361" y="13"/>
                    <a:pt x="361" y="13"/>
                  </a:cubicBezTo>
                  <a:cubicBezTo>
                    <a:pt x="361" y="13"/>
                    <a:pt x="361" y="13"/>
                    <a:pt x="361" y="13"/>
                  </a:cubicBezTo>
                  <a:cubicBezTo>
                    <a:pt x="361" y="13"/>
                    <a:pt x="361" y="13"/>
                    <a:pt x="361" y="13"/>
                  </a:cubicBezTo>
                  <a:cubicBezTo>
                    <a:pt x="359" y="15"/>
                    <a:pt x="357" y="17"/>
                    <a:pt x="356" y="19"/>
                  </a:cubicBezTo>
                  <a:cubicBezTo>
                    <a:pt x="356" y="13"/>
                    <a:pt x="356" y="8"/>
                    <a:pt x="355" y="2"/>
                  </a:cubicBezTo>
                  <a:cubicBezTo>
                    <a:pt x="355" y="1"/>
                    <a:pt x="354" y="0"/>
                    <a:pt x="353" y="0"/>
                  </a:cubicBezTo>
                  <a:cubicBezTo>
                    <a:pt x="349" y="0"/>
                    <a:pt x="342" y="9"/>
                    <a:pt x="338" y="13"/>
                  </a:cubicBezTo>
                  <a:cubicBezTo>
                    <a:pt x="330" y="19"/>
                    <a:pt x="329" y="28"/>
                    <a:pt x="328" y="37"/>
                  </a:cubicBezTo>
                  <a:cubicBezTo>
                    <a:pt x="328" y="38"/>
                    <a:pt x="328" y="38"/>
                    <a:pt x="328" y="39"/>
                  </a:cubicBezTo>
                  <a:cubicBezTo>
                    <a:pt x="326" y="33"/>
                    <a:pt x="321" y="27"/>
                    <a:pt x="315" y="26"/>
                  </a:cubicBezTo>
                  <a:cubicBezTo>
                    <a:pt x="314" y="26"/>
                    <a:pt x="313" y="27"/>
                    <a:pt x="313" y="28"/>
                  </a:cubicBezTo>
                  <a:cubicBezTo>
                    <a:pt x="311" y="38"/>
                    <a:pt x="309" y="48"/>
                    <a:pt x="312" y="57"/>
                  </a:cubicBezTo>
                  <a:cubicBezTo>
                    <a:pt x="304" y="54"/>
                    <a:pt x="296" y="56"/>
                    <a:pt x="289" y="61"/>
                  </a:cubicBezTo>
                  <a:cubicBezTo>
                    <a:pt x="289" y="61"/>
                    <a:pt x="289" y="62"/>
                    <a:pt x="290" y="63"/>
                  </a:cubicBezTo>
                  <a:cubicBezTo>
                    <a:pt x="297" y="67"/>
                    <a:pt x="298" y="76"/>
                    <a:pt x="303" y="81"/>
                  </a:cubicBezTo>
                  <a:cubicBezTo>
                    <a:pt x="305" y="83"/>
                    <a:pt x="307" y="84"/>
                    <a:pt x="309" y="85"/>
                  </a:cubicBezTo>
                  <a:cubicBezTo>
                    <a:pt x="307" y="86"/>
                    <a:pt x="306" y="86"/>
                    <a:pt x="305" y="86"/>
                  </a:cubicBezTo>
                  <a:cubicBezTo>
                    <a:pt x="304" y="86"/>
                    <a:pt x="304" y="86"/>
                    <a:pt x="304" y="86"/>
                  </a:cubicBezTo>
                  <a:cubicBezTo>
                    <a:pt x="304" y="86"/>
                    <a:pt x="303" y="86"/>
                    <a:pt x="303" y="86"/>
                  </a:cubicBezTo>
                  <a:cubicBezTo>
                    <a:pt x="297" y="87"/>
                    <a:pt x="292" y="87"/>
                    <a:pt x="287" y="88"/>
                  </a:cubicBezTo>
                  <a:cubicBezTo>
                    <a:pt x="286" y="88"/>
                    <a:pt x="285" y="88"/>
                    <a:pt x="284" y="88"/>
                  </a:cubicBezTo>
                  <a:cubicBezTo>
                    <a:pt x="278" y="87"/>
                    <a:pt x="272" y="85"/>
                    <a:pt x="266" y="84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71" y="85"/>
                    <a:pt x="276" y="87"/>
                    <a:pt x="282" y="88"/>
                  </a:cubicBezTo>
                  <a:cubicBezTo>
                    <a:pt x="280" y="89"/>
                    <a:pt x="278" y="89"/>
                    <a:pt x="275" y="89"/>
                  </a:cubicBezTo>
                  <a:cubicBezTo>
                    <a:pt x="274" y="89"/>
                    <a:pt x="272" y="89"/>
                    <a:pt x="270" y="89"/>
                  </a:cubicBezTo>
                  <a:cubicBezTo>
                    <a:pt x="263" y="88"/>
                    <a:pt x="256" y="84"/>
                    <a:pt x="250" y="81"/>
                  </a:cubicBezTo>
                  <a:cubicBezTo>
                    <a:pt x="250" y="80"/>
                    <a:pt x="250" y="81"/>
                    <a:pt x="250" y="81"/>
                  </a:cubicBezTo>
                  <a:cubicBezTo>
                    <a:pt x="255" y="85"/>
                    <a:pt x="260" y="87"/>
                    <a:pt x="266" y="89"/>
                  </a:cubicBezTo>
                  <a:cubicBezTo>
                    <a:pt x="267" y="90"/>
                    <a:pt x="268" y="90"/>
                    <a:pt x="270" y="90"/>
                  </a:cubicBezTo>
                  <a:cubicBezTo>
                    <a:pt x="269" y="90"/>
                    <a:pt x="268" y="91"/>
                    <a:pt x="267" y="91"/>
                  </a:cubicBezTo>
                  <a:cubicBezTo>
                    <a:pt x="262" y="91"/>
                    <a:pt x="256" y="91"/>
                    <a:pt x="251" y="88"/>
                  </a:cubicBezTo>
                  <a:cubicBezTo>
                    <a:pt x="244" y="84"/>
                    <a:pt x="236" y="79"/>
                    <a:pt x="234" y="70"/>
                  </a:cubicBezTo>
                  <a:cubicBezTo>
                    <a:pt x="234" y="70"/>
                    <a:pt x="234" y="70"/>
                    <a:pt x="234" y="70"/>
                  </a:cubicBezTo>
                  <a:cubicBezTo>
                    <a:pt x="235" y="79"/>
                    <a:pt x="241" y="83"/>
                    <a:pt x="247" y="88"/>
                  </a:cubicBezTo>
                  <a:cubicBezTo>
                    <a:pt x="250" y="90"/>
                    <a:pt x="254" y="91"/>
                    <a:pt x="258" y="92"/>
                  </a:cubicBezTo>
                  <a:cubicBezTo>
                    <a:pt x="255" y="93"/>
                    <a:pt x="252" y="93"/>
                    <a:pt x="250" y="94"/>
                  </a:cubicBezTo>
                  <a:cubicBezTo>
                    <a:pt x="244" y="91"/>
                    <a:pt x="239" y="89"/>
                    <a:pt x="234" y="85"/>
                  </a:cubicBezTo>
                  <a:cubicBezTo>
                    <a:pt x="223" y="75"/>
                    <a:pt x="224" y="58"/>
                    <a:pt x="233" y="47"/>
                  </a:cubicBezTo>
                  <a:cubicBezTo>
                    <a:pt x="234" y="45"/>
                    <a:pt x="249" y="37"/>
                    <a:pt x="251" y="39"/>
                  </a:cubicBezTo>
                  <a:cubicBezTo>
                    <a:pt x="245" y="43"/>
                    <a:pt x="241" y="50"/>
                    <a:pt x="241" y="57"/>
                  </a:cubicBezTo>
                  <a:cubicBezTo>
                    <a:pt x="241" y="58"/>
                    <a:pt x="242" y="58"/>
                    <a:pt x="242" y="57"/>
                  </a:cubicBezTo>
                  <a:cubicBezTo>
                    <a:pt x="242" y="53"/>
                    <a:pt x="243" y="49"/>
                    <a:pt x="245" y="46"/>
                  </a:cubicBezTo>
                  <a:cubicBezTo>
                    <a:pt x="246" y="44"/>
                    <a:pt x="247" y="43"/>
                    <a:pt x="249" y="42"/>
                  </a:cubicBezTo>
                  <a:cubicBezTo>
                    <a:pt x="244" y="47"/>
                    <a:pt x="243" y="54"/>
                    <a:pt x="245" y="61"/>
                  </a:cubicBezTo>
                  <a:cubicBezTo>
                    <a:pt x="245" y="61"/>
                    <a:pt x="246" y="61"/>
                    <a:pt x="246" y="61"/>
                  </a:cubicBezTo>
                  <a:cubicBezTo>
                    <a:pt x="244" y="56"/>
                    <a:pt x="244" y="52"/>
                    <a:pt x="246" y="48"/>
                  </a:cubicBezTo>
                  <a:cubicBezTo>
                    <a:pt x="247" y="46"/>
                    <a:pt x="248" y="45"/>
                    <a:pt x="249" y="43"/>
                  </a:cubicBezTo>
                  <a:cubicBezTo>
                    <a:pt x="247" y="47"/>
                    <a:pt x="247" y="52"/>
                    <a:pt x="247" y="57"/>
                  </a:cubicBezTo>
                  <a:cubicBezTo>
                    <a:pt x="250" y="81"/>
                    <a:pt x="282" y="81"/>
                    <a:pt x="296" y="70"/>
                  </a:cubicBezTo>
                  <a:cubicBezTo>
                    <a:pt x="296" y="70"/>
                    <a:pt x="296" y="70"/>
                    <a:pt x="296" y="70"/>
                  </a:cubicBezTo>
                  <a:cubicBezTo>
                    <a:pt x="295" y="70"/>
                    <a:pt x="295" y="70"/>
                    <a:pt x="295" y="70"/>
                  </a:cubicBezTo>
                  <a:cubicBezTo>
                    <a:pt x="295" y="70"/>
                    <a:pt x="295" y="70"/>
                    <a:pt x="294" y="70"/>
                  </a:cubicBezTo>
                  <a:cubicBezTo>
                    <a:pt x="289" y="69"/>
                    <a:pt x="283" y="70"/>
                    <a:pt x="278" y="67"/>
                  </a:cubicBezTo>
                  <a:cubicBezTo>
                    <a:pt x="271" y="64"/>
                    <a:pt x="268" y="58"/>
                    <a:pt x="267" y="52"/>
                  </a:cubicBezTo>
                  <a:cubicBezTo>
                    <a:pt x="266" y="51"/>
                    <a:pt x="266" y="51"/>
                    <a:pt x="265" y="51"/>
                  </a:cubicBezTo>
                  <a:cubicBezTo>
                    <a:pt x="260" y="52"/>
                    <a:pt x="257" y="59"/>
                    <a:pt x="257" y="65"/>
                  </a:cubicBezTo>
                  <a:cubicBezTo>
                    <a:pt x="251" y="58"/>
                    <a:pt x="248" y="46"/>
                    <a:pt x="257" y="39"/>
                  </a:cubicBezTo>
                  <a:cubicBezTo>
                    <a:pt x="257" y="38"/>
                    <a:pt x="257" y="37"/>
                    <a:pt x="256" y="36"/>
                  </a:cubicBezTo>
                  <a:cubicBezTo>
                    <a:pt x="230" y="33"/>
                    <a:pt x="219" y="58"/>
                    <a:pt x="223" y="77"/>
                  </a:cubicBezTo>
                  <a:cubicBezTo>
                    <a:pt x="218" y="79"/>
                    <a:pt x="214" y="84"/>
                    <a:pt x="212" y="89"/>
                  </a:cubicBezTo>
                  <a:cubicBezTo>
                    <a:pt x="210" y="89"/>
                    <a:pt x="208" y="89"/>
                    <a:pt x="206" y="90"/>
                  </a:cubicBezTo>
                  <a:cubicBezTo>
                    <a:pt x="203" y="90"/>
                    <a:pt x="200" y="89"/>
                    <a:pt x="196" y="88"/>
                  </a:cubicBezTo>
                  <a:cubicBezTo>
                    <a:pt x="193" y="86"/>
                    <a:pt x="191" y="84"/>
                    <a:pt x="189" y="82"/>
                  </a:cubicBezTo>
                  <a:cubicBezTo>
                    <a:pt x="192" y="83"/>
                    <a:pt x="196" y="84"/>
                    <a:pt x="199" y="83"/>
                  </a:cubicBezTo>
                  <a:cubicBezTo>
                    <a:pt x="208" y="81"/>
                    <a:pt x="212" y="75"/>
                    <a:pt x="213" y="66"/>
                  </a:cubicBezTo>
                  <a:cubicBezTo>
                    <a:pt x="215" y="47"/>
                    <a:pt x="197" y="40"/>
                    <a:pt x="182" y="44"/>
                  </a:cubicBezTo>
                  <a:cubicBezTo>
                    <a:pt x="163" y="49"/>
                    <a:pt x="153" y="71"/>
                    <a:pt x="160" y="89"/>
                  </a:cubicBezTo>
                  <a:cubicBezTo>
                    <a:pt x="162" y="93"/>
                    <a:pt x="165" y="97"/>
                    <a:pt x="168" y="100"/>
                  </a:cubicBezTo>
                  <a:cubicBezTo>
                    <a:pt x="166" y="100"/>
                    <a:pt x="163" y="99"/>
                    <a:pt x="161" y="100"/>
                  </a:cubicBezTo>
                  <a:cubicBezTo>
                    <a:pt x="157" y="99"/>
                    <a:pt x="154" y="99"/>
                    <a:pt x="151" y="98"/>
                  </a:cubicBezTo>
                  <a:cubicBezTo>
                    <a:pt x="142" y="96"/>
                    <a:pt x="139" y="84"/>
                    <a:pt x="148" y="80"/>
                  </a:cubicBezTo>
                  <a:cubicBezTo>
                    <a:pt x="149" y="80"/>
                    <a:pt x="149" y="79"/>
                    <a:pt x="149" y="78"/>
                  </a:cubicBezTo>
                  <a:cubicBezTo>
                    <a:pt x="142" y="66"/>
                    <a:pt x="127" y="74"/>
                    <a:pt x="122" y="83"/>
                  </a:cubicBezTo>
                  <a:cubicBezTo>
                    <a:pt x="118" y="91"/>
                    <a:pt x="123" y="103"/>
                    <a:pt x="131" y="107"/>
                  </a:cubicBezTo>
                  <a:cubicBezTo>
                    <a:pt x="121" y="110"/>
                    <a:pt x="111" y="115"/>
                    <a:pt x="100" y="110"/>
                  </a:cubicBezTo>
                  <a:cubicBezTo>
                    <a:pt x="98" y="110"/>
                    <a:pt x="97" y="111"/>
                    <a:pt x="97" y="112"/>
                  </a:cubicBezTo>
                  <a:cubicBezTo>
                    <a:pt x="97" y="117"/>
                    <a:pt x="99" y="123"/>
                    <a:pt x="104" y="126"/>
                  </a:cubicBezTo>
                  <a:cubicBezTo>
                    <a:pt x="93" y="129"/>
                    <a:pt x="83" y="127"/>
                    <a:pt x="82" y="110"/>
                  </a:cubicBezTo>
                  <a:cubicBezTo>
                    <a:pt x="82" y="108"/>
                    <a:pt x="81" y="107"/>
                    <a:pt x="80" y="107"/>
                  </a:cubicBezTo>
                  <a:cubicBezTo>
                    <a:pt x="64" y="107"/>
                    <a:pt x="60" y="120"/>
                    <a:pt x="63" y="134"/>
                  </a:cubicBezTo>
                  <a:cubicBezTo>
                    <a:pt x="57" y="132"/>
                    <a:pt x="48" y="136"/>
                    <a:pt x="43" y="137"/>
                  </a:cubicBezTo>
                  <a:cubicBezTo>
                    <a:pt x="42" y="138"/>
                    <a:pt x="41" y="140"/>
                    <a:pt x="42" y="141"/>
                  </a:cubicBezTo>
                  <a:cubicBezTo>
                    <a:pt x="45" y="145"/>
                    <a:pt x="48" y="148"/>
                    <a:pt x="52" y="151"/>
                  </a:cubicBezTo>
                  <a:cubicBezTo>
                    <a:pt x="53" y="151"/>
                    <a:pt x="54" y="152"/>
                    <a:pt x="55" y="153"/>
                  </a:cubicBezTo>
                  <a:cubicBezTo>
                    <a:pt x="48" y="156"/>
                    <a:pt x="43" y="161"/>
                    <a:pt x="36" y="165"/>
                  </a:cubicBezTo>
                  <a:cubicBezTo>
                    <a:pt x="35" y="166"/>
                    <a:pt x="35" y="169"/>
                    <a:pt x="37" y="170"/>
                  </a:cubicBezTo>
                  <a:cubicBezTo>
                    <a:pt x="40" y="171"/>
                    <a:pt x="42" y="172"/>
                    <a:pt x="44" y="173"/>
                  </a:cubicBezTo>
                  <a:cubicBezTo>
                    <a:pt x="41" y="176"/>
                    <a:pt x="39" y="180"/>
                    <a:pt x="37" y="183"/>
                  </a:cubicBezTo>
                  <a:cubicBezTo>
                    <a:pt x="33" y="189"/>
                    <a:pt x="29" y="196"/>
                    <a:pt x="24" y="201"/>
                  </a:cubicBezTo>
                  <a:cubicBezTo>
                    <a:pt x="23" y="202"/>
                    <a:pt x="23" y="205"/>
                    <a:pt x="25" y="205"/>
                  </a:cubicBezTo>
                  <a:cubicBezTo>
                    <a:pt x="28" y="205"/>
                    <a:pt x="32" y="205"/>
                    <a:pt x="36" y="205"/>
                  </a:cubicBezTo>
                  <a:cubicBezTo>
                    <a:pt x="14" y="232"/>
                    <a:pt x="1" y="263"/>
                    <a:pt x="0" y="295"/>
                  </a:cubicBezTo>
                  <a:lnTo>
                    <a:pt x="8" y="295"/>
                  </a:lnTo>
                  <a:close/>
                  <a:moveTo>
                    <a:pt x="549" y="115"/>
                  </a:moveTo>
                  <a:cubicBezTo>
                    <a:pt x="549" y="115"/>
                    <a:pt x="548" y="115"/>
                    <a:pt x="548" y="114"/>
                  </a:cubicBezTo>
                  <a:cubicBezTo>
                    <a:pt x="548" y="113"/>
                    <a:pt x="548" y="112"/>
                    <a:pt x="547" y="111"/>
                  </a:cubicBezTo>
                  <a:cubicBezTo>
                    <a:pt x="547" y="111"/>
                    <a:pt x="546" y="111"/>
                    <a:pt x="546" y="111"/>
                  </a:cubicBezTo>
                  <a:cubicBezTo>
                    <a:pt x="547" y="112"/>
                    <a:pt x="547" y="113"/>
                    <a:pt x="547" y="114"/>
                  </a:cubicBezTo>
                  <a:cubicBezTo>
                    <a:pt x="546" y="114"/>
                    <a:pt x="546" y="114"/>
                    <a:pt x="545" y="114"/>
                  </a:cubicBezTo>
                  <a:cubicBezTo>
                    <a:pt x="545" y="113"/>
                    <a:pt x="545" y="112"/>
                    <a:pt x="545" y="112"/>
                  </a:cubicBezTo>
                  <a:cubicBezTo>
                    <a:pt x="545" y="112"/>
                    <a:pt x="545" y="112"/>
                    <a:pt x="545" y="112"/>
                  </a:cubicBezTo>
                  <a:cubicBezTo>
                    <a:pt x="545" y="112"/>
                    <a:pt x="545" y="113"/>
                    <a:pt x="545" y="113"/>
                  </a:cubicBezTo>
                  <a:cubicBezTo>
                    <a:pt x="541" y="112"/>
                    <a:pt x="537" y="111"/>
                    <a:pt x="534" y="110"/>
                  </a:cubicBezTo>
                  <a:cubicBezTo>
                    <a:pt x="537" y="109"/>
                    <a:pt x="540" y="108"/>
                    <a:pt x="543" y="106"/>
                  </a:cubicBezTo>
                  <a:cubicBezTo>
                    <a:pt x="548" y="107"/>
                    <a:pt x="550" y="110"/>
                    <a:pt x="550" y="115"/>
                  </a:cubicBezTo>
                  <a:cubicBezTo>
                    <a:pt x="549" y="115"/>
                    <a:pt x="550" y="115"/>
                    <a:pt x="549" y="115"/>
                  </a:cubicBezTo>
                  <a:close/>
                  <a:moveTo>
                    <a:pt x="684" y="188"/>
                  </a:moveTo>
                  <a:cubicBezTo>
                    <a:pt x="686" y="192"/>
                    <a:pt x="689" y="196"/>
                    <a:pt x="692" y="200"/>
                  </a:cubicBezTo>
                  <a:cubicBezTo>
                    <a:pt x="688" y="200"/>
                    <a:pt x="684" y="199"/>
                    <a:pt x="680" y="199"/>
                  </a:cubicBezTo>
                  <a:cubicBezTo>
                    <a:pt x="674" y="192"/>
                    <a:pt x="668" y="185"/>
                    <a:pt x="660" y="179"/>
                  </a:cubicBezTo>
                  <a:cubicBezTo>
                    <a:pt x="661" y="179"/>
                    <a:pt x="662" y="179"/>
                    <a:pt x="663" y="179"/>
                  </a:cubicBezTo>
                  <a:cubicBezTo>
                    <a:pt x="663" y="179"/>
                    <a:pt x="664" y="179"/>
                    <a:pt x="665" y="178"/>
                  </a:cubicBezTo>
                  <a:cubicBezTo>
                    <a:pt x="667" y="180"/>
                    <a:pt x="669" y="182"/>
                    <a:pt x="671" y="183"/>
                  </a:cubicBezTo>
                  <a:cubicBezTo>
                    <a:pt x="674" y="186"/>
                    <a:pt x="676" y="188"/>
                    <a:pt x="679" y="190"/>
                  </a:cubicBezTo>
                  <a:cubicBezTo>
                    <a:pt x="679" y="191"/>
                    <a:pt x="679" y="190"/>
                    <a:pt x="679" y="190"/>
                  </a:cubicBezTo>
                  <a:cubicBezTo>
                    <a:pt x="676" y="185"/>
                    <a:pt x="671" y="181"/>
                    <a:pt x="666" y="178"/>
                  </a:cubicBezTo>
                  <a:cubicBezTo>
                    <a:pt x="667" y="178"/>
                    <a:pt x="668" y="177"/>
                    <a:pt x="670" y="177"/>
                  </a:cubicBezTo>
                  <a:cubicBezTo>
                    <a:pt x="672" y="179"/>
                    <a:pt x="675" y="180"/>
                    <a:pt x="677" y="182"/>
                  </a:cubicBezTo>
                  <a:cubicBezTo>
                    <a:pt x="679" y="185"/>
                    <a:pt x="680" y="189"/>
                    <a:pt x="682" y="193"/>
                  </a:cubicBezTo>
                  <a:cubicBezTo>
                    <a:pt x="682" y="193"/>
                    <a:pt x="682" y="193"/>
                    <a:pt x="682" y="193"/>
                  </a:cubicBezTo>
                  <a:cubicBezTo>
                    <a:pt x="682" y="193"/>
                    <a:pt x="683" y="193"/>
                    <a:pt x="683" y="194"/>
                  </a:cubicBezTo>
                  <a:cubicBezTo>
                    <a:pt x="683" y="194"/>
                    <a:pt x="683" y="194"/>
                    <a:pt x="683" y="194"/>
                  </a:cubicBezTo>
                  <a:cubicBezTo>
                    <a:pt x="683" y="193"/>
                    <a:pt x="683" y="193"/>
                    <a:pt x="683" y="193"/>
                  </a:cubicBezTo>
                  <a:cubicBezTo>
                    <a:pt x="681" y="189"/>
                    <a:pt x="680" y="185"/>
                    <a:pt x="677" y="182"/>
                  </a:cubicBezTo>
                  <a:cubicBezTo>
                    <a:pt x="675" y="180"/>
                    <a:pt x="673" y="178"/>
                    <a:pt x="670" y="177"/>
                  </a:cubicBezTo>
                  <a:cubicBezTo>
                    <a:pt x="672" y="176"/>
                    <a:pt x="674" y="175"/>
                    <a:pt x="675" y="174"/>
                  </a:cubicBezTo>
                  <a:cubicBezTo>
                    <a:pt x="677" y="179"/>
                    <a:pt x="681" y="184"/>
                    <a:pt x="684" y="188"/>
                  </a:cubicBezTo>
                  <a:close/>
                  <a:moveTo>
                    <a:pt x="678" y="167"/>
                  </a:moveTo>
                  <a:cubicBezTo>
                    <a:pt x="673" y="170"/>
                    <a:pt x="668" y="174"/>
                    <a:pt x="663" y="173"/>
                  </a:cubicBezTo>
                  <a:cubicBezTo>
                    <a:pt x="660" y="173"/>
                    <a:pt x="657" y="172"/>
                    <a:pt x="654" y="171"/>
                  </a:cubicBezTo>
                  <a:cubicBezTo>
                    <a:pt x="659" y="171"/>
                    <a:pt x="666" y="170"/>
                    <a:pt x="669" y="166"/>
                  </a:cubicBezTo>
                  <a:cubicBezTo>
                    <a:pt x="669" y="166"/>
                    <a:pt x="669" y="166"/>
                    <a:pt x="668" y="166"/>
                  </a:cubicBezTo>
                  <a:cubicBezTo>
                    <a:pt x="663" y="171"/>
                    <a:pt x="655" y="170"/>
                    <a:pt x="649" y="169"/>
                  </a:cubicBezTo>
                  <a:cubicBezTo>
                    <a:pt x="648" y="168"/>
                    <a:pt x="647" y="168"/>
                    <a:pt x="647" y="168"/>
                  </a:cubicBezTo>
                  <a:cubicBezTo>
                    <a:pt x="651" y="169"/>
                    <a:pt x="656" y="168"/>
                    <a:pt x="660" y="167"/>
                  </a:cubicBezTo>
                  <a:cubicBezTo>
                    <a:pt x="660" y="167"/>
                    <a:pt x="660" y="167"/>
                    <a:pt x="659" y="167"/>
                  </a:cubicBezTo>
                  <a:cubicBezTo>
                    <a:pt x="654" y="168"/>
                    <a:pt x="650" y="166"/>
                    <a:pt x="645" y="166"/>
                  </a:cubicBezTo>
                  <a:cubicBezTo>
                    <a:pt x="642" y="164"/>
                    <a:pt x="640" y="162"/>
                    <a:pt x="637" y="160"/>
                  </a:cubicBezTo>
                  <a:cubicBezTo>
                    <a:pt x="639" y="160"/>
                    <a:pt x="641" y="159"/>
                    <a:pt x="643" y="158"/>
                  </a:cubicBezTo>
                  <a:cubicBezTo>
                    <a:pt x="649" y="157"/>
                    <a:pt x="655" y="154"/>
                    <a:pt x="661" y="156"/>
                  </a:cubicBezTo>
                  <a:cubicBezTo>
                    <a:pt x="668" y="159"/>
                    <a:pt x="673" y="163"/>
                    <a:pt x="678" y="167"/>
                  </a:cubicBezTo>
                  <a:close/>
                  <a:moveTo>
                    <a:pt x="657" y="138"/>
                  </a:moveTo>
                  <a:cubicBezTo>
                    <a:pt x="659" y="137"/>
                    <a:pt x="660" y="137"/>
                    <a:pt x="661" y="137"/>
                  </a:cubicBezTo>
                  <a:cubicBezTo>
                    <a:pt x="663" y="137"/>
                    <a:pt x="665" y="137"/>
                    <a:pt x="667" y="138"/>
                  </a:cubicBezTo>
                  <a:cubicBezTo>
                    <a:pt x="669" y="139"/>
                    <a:pt x="671" y="140"/>
                    <a:pt x="674" y="141"/>
                  </a:cubicBezTo>
                  <a:cubicBezTo>
                    <a:pt x="670" y="145"/>
                    <a:pt x="667" y="149"/>
                    <a:pt x="662" y="151"/>
                  </a:cubicBezTo>
                  <a:cubicBezTo>
                    <a:pt x="661" y="151"/>
                    <a:pt x="661" y="151"/>
                    <a:pt x="660" y="151"/>
                  </a:cubicBezTo>
                  <a:cubicBezTo>
                    <a:pt x="660" y="151"/>
                    <a:pt x="660" y="151"/>
                    <a:pt x="660" y="151"/>
                  </a:cubicBezTo>
                  <a:cubicBezTo>
                    <a:pt x="663" y="149"/>
                    <a:pt x="665" y="145"/>
                    <a:pt x="667" y="143"/>
                  </a:cubicBezTo>
                  <a:cubicBezTo>
                    <a:pt x="667" y="143"/>
                    <a:pt x="667" y="143"/>
                    <a:pt x="667" y="143"/>
                  </a:cubicBezTo>
                  <a:cubicBezTo>
                    <a:pt x="664" y="146"/>
                    <a:pt x="661" y="149"/>
                    <a:pt x="657" y="150"/>
                  </a:cubicBezTo>
                  <a:cubicBezTo>
                    <a:pt x="656" y="150"/>
                    <a:pt x="656" y="150"/>
                    <a:pt x="655" y="150"/>
                  </a:cubicBezTo>
                  <a:cubicBezTo>
                    <a:pt x="657" y="149"/>
                    <a:pt x="659" y="147"/>
                    <a:pt x="661" y="145"/>
                  </a:cubicBezTo>
                  <a:cubicBezTo>
                    <a:pt x="661" y="145"/>
                    <a:pt x="661" y="145"/>
                    <a:pt x="661" y="145"/>
                  </a:cubicBezTo>
                  <a:cubicBezTo>
                    <a:pt x="658" y="148"/>
                    <a:pt x="655" y="150"/>
                    <a:pt x="651" y="151"/>
                  </a:cubicBezTo>
                  <a:cubicBezTo>
                    <a:pt x="651" y="151"/>
                    <a:pt x="651" y="151"/>
                    <a:pt x="651" y="151"/>
                  </a:cubicBezTo>
                  <a:cubicBezTo>
                    <a:pt x="654" y="147"/>
                    <a:pt x="656" y="142"/>
                    <a:pt x="657" y="138"/>
                  </a:cubicBezTo>
                  <a:close/>
                  <a:moveTo>
                    <a:pt x="620" y="115"/>
                  </a:moveTo>
                  <a:cubicBezTo>
                    <a:pt x="618" y="120"/>
                    <a:pt x="615" y="121"/>
                    <a:pt x="610" y="123"/>
                  </a:cubicBezTo>
                  <a:cubicBezTo>
                    <a:pt x="610" y="123"/>
                    <a:pt x="610" y="122"/>
                    <a:pt x="610" y="122"/>
                  </a:cubicBezTo>
                  <a:cubicBezTo>
                    <a:pt x="611" y="122"/>
                    <a:pt x="612" y="122"/>
                    <a:pt x="613" y="121"/>
                  </a:cubicBezTo>
                  <a:cubicBezTo>
                    <a:pt x="613" y="121"/>
                    <a:pt x="613" y="120"/>
                    <a:pt x="613" y="120"/>
                  </a:cubicBezTo>
                  <a:cubicBezTo>
                    <a:pt x="611" y="121"/>
                    <a:pt x="610" y="122"/>
                    <a:pt x="609" y="122"/>
                  </a:cubicBezTo>
                  <a:cubicBezTo>
                    <a:pt x="604" y="120"/>
                    <a:pt x="599" y="117"/>
                    <a:pt x="595" y="114"/>
                  </a:cubicBezTo>
                  <a:cubicBezTo>
                    <a:pt x="604" y="116"/>
                    <a:pt x="612" y="117"/>
                    <a:pt x="620" y="115"/>
                  </a:cubicBezTo>
                  <a:close/>
                  <a:moveTo>
                    <a:pt x="579" y="97"/>
                  </a:moveTo>
                  <a:cubicBezTo>
                    <a:pt x="582" y="93"/>
                    <a:pt x="583" y="86"/>
                    <a:pt x="580" y="82"/>
                  </a:cubicBezTo>
                  <a:cubicBezTo>
                    <a:pt x="579" y="80"/>
                    <a:pt x="573" y="76"/>
                    <a:pt x="580" y="75"/>
                  </a:cubicBezTo>
                  <a:cubicBezTo>
                    <a:pt x="586" y="74"/>
                    <a:pt x="591" y="78"/>
                    <a:pt x="594" y="82"/>
                  </a:cubicBezTo>
                  <a:cubicBezTo>
                    <a:pt x="595" y="84"/>
                    <a:pt x="595" y="86"/>
                    <a:pt x="596" y="87"/>
                  </a:cubicBezTo>
                  <a:cubicBezTo>
                    <a:pt x="598" y="89"/>
                    <a:pt x="598" y="92"/>
                    <a:pt x="595" y="93"/>
                  </a:cubicBezTo>
                  <a:cubicBezTo>
                    <a:pt x="594" y="98"/>
                    <a:pt x="591" y="101"/>
                    <a:pt x="586" y="104"/>
                  </a:cubicBezTo>
                  <a:cubicBezTo>
                    <a:pt x="588" y="102"/>
                    <a:pt x="589" y="100"/>
                    <a:pt x="590" y="97"/>
                  </a:cubicBezTo>
                  <a:cubicBezTo>
                    <a:pt x="590" y="97"/>
                    <a:pt x="589" y="97"/>
                    <a:pt x="589" y="97"/>
                  </a:cubicBezTo>
                  <a:cubicBezTo>
                    <a:pt x="587" y="100"/>
                    <a:pt x="584" y="103"/>
                    <a:pt x="581" y="105"/>
                  </a:cubicBezTo>
                  <a:cubicBezTo>
                    <a:pt x="584" y="103"/>
                    <a:pt x="586" y="99"/>
                    <a:pt x="587" y="96"/>
                  </a:cubicBezTo>
                  <a:cubicBezTo>
                    <a:pt x="587" y="96"/>
                    <a:pt x="587" y="96"/>
                    <a:pt x="587" y="96"/>
                  </a:cubicBezTo>
                  <a:cubicBezTo>
                    <a:pt x="586" y="98"/>
                    <a:pt x="584" y="100"/>
                    <a:pt x="583" y="101"/>
                  </a:cubicBezTo>
                  <a:cubicBezTo>
                    <a:pt x="581" y="103"/>
                    <a:pt x="580" y="103"/>
                    <a:pt x="578" y="104"/>
                  </a:cubicBezTo>
                  <a:cubicBezTo>
                    <a:pt x="576" y="103"/>
                    <a:pt x="574" y="103"/>
                    <a:pt x="572" y="102"/>
                  </a:cubicBezTo>
                  <a:cubicBezTo>
                    <a:pt x="574" y="101"/>
                    <a:pt x="577" y="99"/>
                    <a:pt x="579" y="97"/>
                  </a:cubicBezTo>
                  <a:close/>
                  <a:moveTo>
                    <a:pt x="611" y="131"/>
                  </a:moveTo>
                  <a:cubicBezTo>
                    <a:pt x="620" y="135"/>
                    <a:pt x="632" y="136"/>
                    <a:pt x="640" y="129"/>
                  </a:cubicBezTo>
                  <a:cubicBezTo>
                    <a:pt x="643" y="126"/>
                    <a:pt x="644" y="121"/>
                    <a:pt x="644" y="118"/>
                  </a:cubicBezTo>
                  <a:cubicBezTo>
                    <a:pt x="645" y="106"/>
                    <a:pt x="654" y="118"/>
                    <a:pt x="654" y="125"/>
                  </a:cubicBezTo>
                  <a:cubicBezTo>
                    <a:pt x="654" y="141"/>
                    <a:pt x="645" y="151"/>
                    <a:pt x="631" y="156"/>
                  </a:cubicBezTo>
                  <a:cubicBezTo>
                    <a:pt x="628" y="154"/>
                    <a:pt x="625" y="152"/>
                    <a:pt x="622" y="150"/>
                  </a:cubicBezTo>
                  <a:cubicBezTo>
                    <a:pt x="627" y="150"/>
                    <a:pt x="633" y="149"/>
                    <a:pt x="637" y="147"/>
                  </a:cubicBezTo>
                  <a:cubicBezTo>
                    <a:pt x="644" y="144"/>
                    <a:pt x="648" y="139"/>
                    <a:pt x="649" y="132"/>
                  </a:cubicBezTo>
                  <a:cubicBezTo>
                    <a:pt x="649" y="132"/>
                    <a:pt x="649" y="132"/>
                    <a:pt x="649" y="132"/>
                  </a:cubicBezTo>
                  <a:cubicBezTo>
                    <a:pt x="647" y="140"/>
                    <a:pt x="641" y="145"/>
                    <a:pt x="633" y="147"/>
                  </a:cubicBezTo>
                  <a:cubicBezTo>
                    <a:pt x="628" y="148"/>
                    <a:pt x="623" y="148"/>
                    <a:pt x="619" y="148"/>
                  </a:cubicBezTo>
                  <a:cubicBezTo>
                    <a:pt x="618" y="148"/>
                    <a:pt x="617" y="147"/>
                    <a:pt x="616" y="147"/>
                  </a:cubicBezTo>
                  <a:cubicBezTo>
                    <a:pt x="625" y="148"/>
                    <a:pt x="636" y="145"/>
                    <a:pt x="641" y="139"/>
                  </a:cubicBezTo>
                  <a:cubicBezTo>
                    <a:pt x="641" y="139"/>
                    <a:pt x="641" y="139"/>
                    <a:pt x="641" y="139"/>
                  </a:cubicBezTo>
                  <a:cubicBezTo>
                    <a:pt x="633" y="146"/>
                    <a:pt x="621" y="148"/>
                    <a:pt x="611" y="143"/>
                  </a:cubicBezTo>
                  <a:cubicBezTo>
                    <a:pt x="610" y="143"/>
                    <a:pt x="609" y="143"/>
                    <a:pt x="609" y="142"/>
                  </a:cubicBezTo>
                  <a:cubicBezTo>
                    <a:pt x="612" y="143"/>
                    <a:pt x="616" y="143"/>
                    <a:pt x="619" y="142"/>
                  </a:cubicBezTo>
                  <a:cubicBezTo>
                    <a:pt x="620" y="142"/>
                    <a:pt x="620" y="142"/>
                    <a:pt x="619" y="142"/>
                  </a:cubicBezTo>
                  <a:cubicBezTo>
                    <a:pt x="614" y="143"/>
                    <a:pt x="610" y="142"/>
                    <a:pt x="605" y="140"/>
                  </a:cubicBezTo>
                  <a:cubicBezTo>
                    <a:pt x="591" y="133"/>
                    <a:pt x="577" y="126"/>
                    <a:pt x="562" y="120"/>
                  </a:cubicBezTo>
                  <a:cubicBezTo>
                    <a:pt x="564" y="117"/>
                    <a:pt x="563" y="110"/>
                    <a:pt x="562" y="108"/>
                  </a:cubicBezTo>
                  <a:cubicBezTo>
                    <a:pt x="572" y="113"/>
                    <a:pt x="583" y="118"/>
                    <a:pt x="593" y="125"/>
                  </a:cubicBezTo>
                  <a:cubicBezTo>
                    <a:pt x="593" y="126"/>
                    <a:pt x="594" y="125"/>
                    <a:pt x="593" y="125"/>
                  </a:cubicBezTo>
                  <a:cubicBezTo>
                    <a:pt x="583" y="118"/>
                    <a:pt x="573" y="111"/>
                    <a:pt x="561" y="107"/>
                  </a:cubicBezTo>
                  <a:cubicBezTo>
                    <a:pt x="560" y="105"/>
                    <a:pt x="560" y="104"/>
                    <a:pt x="559" y="103"/>
                  </a:cubicBezTo>
                  <a:cubicBezTo>
                    <a:pt x="578" y="109"/>
                    <a:pt x="592" y="122"/>
                    <a:pt x="611" y="131"/>
                  </a:cubicBezTo>
                  <a:close/>
                  <a:moveTo>
                    <a:pt x="559" y="110"/>
                  </a:moveTo>
                  <a:cubicBezTo>
                    <a:pt x="559" y="112"/>
                    <a:pt x="560" y="115"/>
                    <a:pt x="559" y="117"/>
                  </a:cubicBezTo>
                  <a:cubicBezTo>
                    <a:pt x="559" y="118"/>
                    <a:pt x="559" y="118"/>
                    <a:pt x="559" y="119"/>
                  </a:cubicBezTo>
                  <a:cubicBezTo>
                    <a:pt x="558" y="118"/>
                    <a:pt x="558" y="118"/>
                    <a:pt x="557" y="118"/>
                  </a:cubicBezTo>
                  <a:cubicBezTo>
                    <a:pt x="558" y="115"/>
                    <a:pt x="559" y="110"/>
                    <a:pt x="556" y="108"/>
                  </a:cubicBezTo>
                  <a:cubicBezTo>
                    <a:pt x="556" y="108"/>
                    <a:pt x="556" y="108"/>
                    <a:pt x="556" y="108"/>
                  </a:cubicBezTo>
                  <a:cubicBezTo>
                    <a:pt x="558" y="112"/>
                    <a:pt x="557" y="114"/>
                    <a:pt x="557" y="118"/>
                  </a:cubicBezTo>
                  <a:cubicBezTo>
                    <a:pt x="555" y="117"/>
                    <a:pt x="554" y="117"/>
                    <a:pt x="553" y="117"/>
                  </a:cubicBezTo>
                  <a:cubicBezTo>
                    <a:pt x="554" y="112"/>
                    <a:pt x="551" y="106"/>
                    <a:pt x="547" y="104"/>
                  </a:cubicBezTo>
                  <a:cubicBezTo>
                    <a:pt x="548" y="104"/>
                    <a:pt x="549" y="103"/>
                    <a:pt x="549" y="103"/>
                  </a:cubicBezTo>
                  <a:cubicBezTo>
                    <a:pt x="554" y="104"/>
                    <a:pt x="558" y="105"/>
                    <a:pt x="559" y="110"/>
                  </a:cubicBezTo>
                  <a:close/>
                  <a:moveTo>
                    <a:pt x="510" y="100"/>
                  </a:moveTo>
                  <a:cubicBezTo>
                    <a:pt x="519" y="100"/>
                    <a:pt x="530" y="98"/>
                    <a:pt x="537" y="93"/>
                  </a:cubicBezTo>
                  <a:cubicBezTo>
                    <a:pt x="537" y="92"/>
                    <a:pt x="537" y="92"/>
                    <a:pt x="537" y="92"/>
                  </a:cubicBezTo>
                  <a:cubicBezTo>
                    <a:pt x="532" y="95"/>
                    <a:pt x="526" y="97"/>
                    <a:pt x="520" y="97"/>
                  </a:cubicBezTo>
                  <a:cubicBezTo>
                    <a:pt x="517" y="97"/>
                    <a:pt x="514" y="97"/>
                    <a:pt x="511" y="98"/>
                  </a:cubicBezTo>
                  <a:cubicBezTo>
                    <a:pt x="511" y="97"/>
                    <a:pt x="511" y="96"/>
                    <a:pt x="511" y="94"/>
                  </a:cubicBezTo>
                  <a:cubicBezTo>
                    <a:pt x="516" y="96"/>
                    <a:pt x="524" y="94"/>
                    <a:pt x="527" y="92"/>
                  </a:cubicBezTo>
                  <a:cubicBezTo>
                    <a:pt x="533" y="88"/>
                    <a:pt x="540" y="81"/>
                    <a:pt x="539" y="74"/>
                  </a:cubicBezTo>
                  <a:cubicBezTo>
                    <a:pt x="539" y="74"/>
                    <a:pt x="539" y="74"/>
                    <a:pt x="539" y="74"/>
                  </a:cubicBezTo>
                  <a:cubicBezTo>
                    <a:pt x="539" y="73"/>
                    <a:pt x="539" y="73"/>
                    <a:pt x="539" y="73"/>
                  </a:cubicBezTo>
                  <a:cubicBezTo>
                    <a:pt x="539" y="72"/>
                    <a:pt x="538" y="72"/>
                    <a:pt x="537" y="73"/>
                  </a:cubicBezTo>
                  <a:cubicBezTo>
                    <a:pt x="531" y="84"/>
                    <a:pt x="513" y="79"/>
                    <a:pt x="513" y="66"/>
                  </a:cubicBezTo>
                  <a:cubicBezTo>
                    <a:pt x="513" y="60"/>
                    <a:pt x="515" y="54"/>
                    <a:pt x="520" y="51"/>
                  </a:cubicBezTo>
                  <a:cubicBezTo>
                    <a:pt x="529" y="46"/>
                    <a:pt x="542" y="49"/>
                    <a:pt x="549" y="56"/>
                  </a:cubicBezTo>
                  <a:cubicBezTo>
                    <a:pt x="561" y="68"/>
                    <a:pt x="560" y="89"/>
                    <a:pt x="546" y="98"/>
                  </a:cubicBezTo>
                  <a:cubicBezTo>
                    <a:pt x="539" y="102"/>
                    <a:pt x="530" y="104"/>
                    <a:pt x="522" y="103"/>
                  </a:cubicBezTo>
                  <a:cubicBezTo>
                    <a:pt x="533" y="101"/>
                    <a:pt x="543" y="95"/>
                    <a:pt x="549" y="86"/>
                  </a:cubicBezTo>
                  <a:cubicBezTo>
                    <a:pt x="549" y="86"/>
                    <a:pt x="549" y="86"/>
                    <a:pt x="549" y="86"/>
                  </a:cubicBezTo>
                  <a:cubicBezTo>
                    <a:pt x="544" y="93"/>
                    <a:pt x="537" y="97"/>
                    <a:pt x="529" y="99"/>
                  </a:cubicBezTo>
                  <a:cubicBezTo>
                    <a:pt x="523" y="101"/>
                    <a:pt x="517" y="100"/>
                    <a:pt x="510" y="100"/>
                  </a:cubicBezTo>
                  <a:cubicBezTo>
                    <a:pt x="510" y="100"/>
                    <a:pt x="510" y="100"/>
                    <a:pt x="510" y="100"/>
                  </a:cubicBezTo>
                  <a:close/>
                  <a:moveTo>
                    <a:pt x="459" y="69"/>
                  </a:moveTo>
                  <a:cubicBezTo>
                    <a:pt x="459" y="69"/>
                    <a:pt x="459" y="69"/>
                    <a:pt x="458" y="69"/>
                  </a:cubicBezTo>
                  <a:cubicBezTo>
                    <a:pt x="457" y="70"/>
                    <a:pt x="457" y="70"/>
                    <a:pt x="456" y="70"/>
                  </a:cubicBezTo>
                  <a:cubicBezTo>
                    <a:pt x="457" y="68"/>
                    <a:pt x="458" y="64"/>
                    <a:pt x="458" y="61"/>
                  </a:cubicBezTo>
                  <a:cubicBezTo>
                    <a:pt x="458" y="61"/>
                    <a:pt x="458" y="61"/>
                    <a:pt x="458" y="61"/>
                  </a:cubicBezTo>
                  <a:cubicBezTo>
                    <a:pt x="457" y="65"/>
                    <a:pt x="456" y="68"/>
                    <a:pt x="454" y="71"/>
                  </a:cubicBezTo>
                  <a:cubicBezTo>
                    <a:pt x="453" y="72"/>
                    <a:pt x="452" y="72"/>
                    <a:pt x="451" y="72"/>
                  </a:cubicBezTo>
                  <a:cubicBezTo>
                    <a:pt x="453" y="71"/>
                    <a:pt x="454" y="69"/>
                    <a:pt x="454" y="67"/>
                  </a:cubicBezTo>
                  <a:cubicBezTo>
                    <a:pt x="455" y="67"/>
                    <a:pt x="454" y="67"/>
                    <a:pt x="454" y="67"/>
                  </a:cubicBezTo>
                  <a:cubicBezTo>
                    <a:pt x="453" y="69"/>
                    <a:pt x="451" y="71"/>
                    <a:pt x="449" y="73"/>
                  </a:cubicBezTo>
                  <a:cubicBezTo>
                    <a:pt x="445" y="73"/>
                    <a:pt x="441" y="73"/>
                    <a:pt x="437" y="73"/>
                  </a:cubicBezTo>
                  <a:cubicBezTo>
                    <a:pt x="443" y="72"/>
                    <a:pt x="448" y="69"/>
                    <a:pt x="452" y="65"/>
                  </a:cubicBezTo>
                  <a:cubicBezTo>
                    <a:pt x="453" y="63"/>
                    <a:pt x="454" y="61"/>
                    <a:pt x="455" y="59"/>
                  </a:cubicBezTo>
                  <a:cubicBezTo>
                    <a:pt x="456" y="57"/>
                    <a:pt x="457" y="51"/>
                    <a:pt x="459" y="56"/>
                  </a:cubicBezTo>
                  <a:cubicBezTo>
                    <a:pt x="461" y="60"/>
                    <a:pt x="460" y="64"/>
                    <a:pt x="459" y="69"/>
                  </a:cubicBezTo>
                  <a:close/>
                  <a:moveTo>
                    <a:pt x="497" y="80"/>
                  </a:moveTo>
                  <a:cubicBezTo>
                    <a:pt x="505" y="84"/>
                    <a:pt x="509" y="93"/>
                    <a:pt x="505" y="101"/>
                  </a:cubicBezTo>
                  <a:cubicBezTo>
                    <a:pt x="505" y="101"/>
                    <a:pt x="505" y="101"/>
                    <a:pt x="505" y="101"/>
                  </a:cubicBezTo>
                  <a:cubicBezTo>
                    <a:pt x="504" y="101"/>
                    <a:pt x="504" y="101"/>
                    <a:pt x="503" y="101"/>
                  </a:cubicBezTo>
                  <a:cubicBezTo>
                    <a:pt x="506" y="97"/>
                    <a:pt x="505" y="91"/>
                    <a:pt x="502" y="87"/>
                  </a:cubicBezTo>
                  <a:cubicBezTo>
                    <a:pt x="502" y="87"/>
                    <a:pt x="502" y="87"/>
                    <a:pt x="502" y="88"/>
                  </a:cubicBezTo>
                  <a:cubicBezTo>
                    <a:pt x="503" y="90"/>
                    <a:pt x="504" y="92"/>
                    <a:pt x="504" y="95"/>
                  </a:cubicBezTo>
                  <a:cubicBezTo>
                    <a:pt x="504" y="97"/>
                    <a:pt x="503" y="99"/>
                    <a:pt x="503" y="101"/>
                  </a:cubicBezTo>
                  <a:cubicBezTo>
                    <a:pt x="502" y="101"/>
                    <a:pt x="502" y="100"/>
                    <a:pt x="501" y="100"/>
                  </a:cubicBezTo>
                  <a:cubicBezTo>
                    <a:pt x="502" y="98"/>
                    <a:pt x="503" y="96"/>
                    <a:pt x="502" y="94"/>
                  </a:cubicBezTo>
                  <a:cubicBezTo>
                    <a:pt x="502" y="94"/>
                    <a:pt x="502" y="94"/>
                    <a:pt x="502" y="94"/>
                  </a:cubicBezTo>
                  <a:cubicBezTo>
                    <a:pt x="502" y="96"/>
                    <a:pt x="501" y="98"/>
                    <a:pt x="500" y="100"/>
                  </a:cubicBezTo>
                  <a:cubicBezTo>
                    <a:pt x="500" y="100"/>
                    <a:pt x="499" y="100"/>
                    <a:pt x="498" y="100"/>
                  </a:cubicBezTo>
                  <a:cubicBezTo>
                    <a:pt x="500" y="95"/>
                    <a:pt x="499" y="88"/>
                    <a:pt x="495" y="85"/>
                  </a:cubicBezTo>
                  <a:cubicBezTo>
                    <a:pt x="496" y="84"/>
                    <a:pt x="496" y="82"/>
                    <a:pt x="497" y="80"/>
                  </a:cubicBezTo>
                  <a:close/>
                  <a:moveTo>
                    <a:pt x="493" y="89"/>
                  </a:moveTo>
                  <a:cubicBezTo>
                    <a:pt x="494" y="90"/>
                    <a:pt x="495" y="91"/>
                    <a:pt x="495" y="93"/>
                  </a:cubicBezTo>
                  <a:cubicBezTo>
                    <a:pt x="495" y="95"/>
                    <a:pt x="494" y="97"/>
                    <a:pt x="494" y="98"/>
                  </a:cubicBezTo>
                  <a:cubicBezTo>
                    <a:pt x="493" y="98"/>
                    <a:pt x="493" y="98"/>
                    <a:pt x="492" y="98"/>
                  </a:cubicBezTo>
                  <a:cubicBezTo>
                    <a:pt x="493" y="97"/>
                    <a:pt x="493" y="95"/>
                    <a:pt x="493" y="93"/>
                  </a:cubicBezTo>
                  <a:cubicBezTo>
                    <a:pt x="493" y="93"/>
                    <a:pt x="493" y="93"/>
                    <a:pt x="493" y="93"/>
                  </a:cubicBezTo>
                  <a:cubicBezTo>
                    <a:pt x="493" y="95"/>
                    <a:pt x="492" y="96"/>
                    <a:pt x="491" y="98"/>
                  </a:cubicBezTo>
                  <a:cubicBezTo>
                    <a:pt x="489" y="97"/>
                    <a:pt x="486" y="97"/>
                    <a:pt x="483" y="96"/>
                  </a:cubicBezTo>
                  <a:cubicBezTo>
                    <a:pt x="487" y="94"/>
                    <a:pt x="490" y="92"/>
                    <a:pt x="493" y="89"/>
                  </a:cubicBezTo>
                  <a:close/>
                  <a:moveTo>
                    <a:pt x="346" y="70"/>
                  </a:moveTo>
                  <a:cubicBezTo>
                    <a:pt x="346" y="69"/>
                    <a:pt x="346" y="69"/>
                    <a:pt x="346" y="69"/>
                  </a:cubicBezTo>
                  <a:cubicBezTo>
                    <a:pt x="346" y="69"/>
                    <a:pt x="346" y="69"/>
                    <a:pt x="346" y="70"/>
                  </a:cubicBezTo>
                  <a:cubicBezTo>
                    <a:pt x="346" y="70"/>
                    <a:pt x="346" y="70"/>
                    <a:pt x="346" y="70"/>
                  </a:cubicBezTo>
                  <a:close/>
                  <a:moveTo>
                    <a:pt x="406" y="65"/>
                  </a:moveTo>
                  <a:cubicBezTo>
                    <a:pt x="407" y="63"/>
                    <a:pt x="408" y="61"/>
                    <a:pt x="409" y="59"/>
                  </a:cubicBezTo>
                  <a:cubicBezTo>
                    <a:pt x="413" y="59"/>
                    <a:pt x="418" y="59"/>
                    <a:pt x="422" y="60"/>
                  </a:cubicBezTo>
                  <a:cubicBezTo>
                    <a:pt x="424" y="61"/>
                    <a:pt x="426" y="61"/>
                    <a:pt x="429" y="62"/>
                  </a:cubicBezTo>
                  <a:cubicBezTo>
                    <a:pt x="425" y="65"/>
                    <a:pt x="422" y="70"/>
                    <a:pt x="419" y="74"/>
                  </a:cubicBezTo>
                  <a:cubicBezTo>
                    <a:pt x="414" y="82"/>
                    <a:pt x="407" y="83"/>
                    <a:pt x="399" y="84"/>
                  </a:cubicBezTo>
                  <a:cubicBezTo>
                    <a:pt x="397" y="84"/>
                    <a:pt x="396" y="84"/>
                    <a:pt x="394" y="84"/>
                  </a:cubicBezTo>
                  <a:cubicBezTo>
                    <a:pt x="404" y="82"/>
                    <a:pt x="412" y="76"/>
                    <a:pt x="418" y="68"/>
                  </a:cubicBezTo>
                  <a:cubicBezTo>
                    <a:pt x="418" y="68"/>
                    <a:pt x="418" y="68"/>
                    <a:pt x="418" y="68"/>
                  </a:cubicBezTo>
                  <a:cubicBezTo>
                    <a:pt x="412" y="74"/>
                    <a:pt x="406" y="79"/>
                    <a:pt x="398" y="81"/>
                  </a:cubicBezTo>
                  <a:cubicBezTo>
                    <a:pt x="397" y="82"/>
                    <a:pt x="395" y="82"/>
                    <a:pt x="394" y="82"/>
                  </a:cubicBezTo>
                  <a:cubicBezTo>
                    <a:pt x="394" y="82"/>
                    <a:pt x="394" y="82"/>
                    <a:pt x="394" y="82"/>
                  </a:cubicBezTo>
                  <a:cubicBezTo>
                    <a:pt x="399" y="80"/>
                    <a:pt x="405" y="77"/>
                    <a:pt x="408" y="72"/>
                  </a:cubicBezTo>
                  <a:cubicBezTo>
                    <a:pt x="408" y="72"/>
                    <a:pt x="408" y="72"/>
                    <a:pt x="408" y="72"/>
                  </a:cubicBezTo>
                  <a:cubicBezTo>
                    <a:pt x="404" y="77"/>
                    <a:pt x="397" y="80"/>
                    <a:pt x="391" y="82"/>
                  </a:cubicBezTo>
                  <a:cubicBezTo>
                    <a:pt x="387" y="82"/>
                    <a:pt x="383" y="82"/>
                    <a:pt x="380" y="83"/>
                  </a:cubicBezTo>
                  <a:cubicBezTo>
                    <a:pt x="390" y="80"/>
                    <a:pt x="400" y="75"/>
                    <a:pt x="406" y="65"/>
                  </a:cubicBezTo>
                  <a:close/>
                  <a:moveTo>
                    <a:pt x="394" y="44"/>
                  </a:moveTo>
                  <a:cubicBezTo>
                    <a:pt x="395" y="40"/>
                    <a:pt x="400" y="33"/>
                    <a:pt x="404" y="32"/>
                  </a:cubicBezTo>
                  <a:cubicBezTo>
                    <a:pt x="405" y="44"/>
                    <a:pt x="408" y="57"/>
                    <a:pt x="397" y="67"/>
                  </a:cubicBezTo>
                  <a:cubicBezTo>
                    <a:pt x="394" y="70"/>
                    <a:pt x="390" y="72"/>
                    <a:pt x="386" y="74"/>
                  </a:cubicBezTo>
                  <a:cubicBezTo>
                    <a:pt x="389" y="71"/>
                    <a:pt x="392" y="68"/>
                    <a:pt x="395" y="65"/>
                  </a:cubicBezTo>
                  <a:cubicBezTo>
                    <a:pt x="400" y="59"/>
                    <a:pt x="404" y="51"/>
                    <a:pt x="403" y="43"/>
                  </a:cubicBezTo>
                  <a:cubicBezTo>
                    <a:pt x="403" y="43"/>
                    <a:pt x="403" y="43"/>
                    <a:pt x="403" y="43"/>
                  </a:cubicBezTo>
                  <a:cubicBezTo>
                    <a:pt x="401" y="52"/>
                    <a:pt x="398" y="60"/>
                    <a:pt x="391" y="66"/>
                  </a:cubicBezTo>
                  <a:cubicBezTo>
                    <a:pt x="390" y="68"/>
                    <a:pt x="388" y="70"/>
                    <a:pt x="386" y="71"/>
                  </a:cubicBezTo>
                  <a:cubicBezTo>
                    <a:pt x="386" y="70"/>
                    <a:pt x="387" y="69"/>
                    <a:pt x="388" y="68"/>
                  </a:cubicBezTo>
                  <a:cubicBezTo>
                    <a:pt x="391" y="64"/>
                    <a:pt x="394" y="59"/>
                    <a:pt x="396" y="54"/>
                  </a:cubicBezTo>
                  <a:cubicBezTo>
                    <a:pt x="396" y="54"/>
                    <a:pt x="396" y="54"/>
                    <a:pt x="396" y="54"/>
                  </a:cubicBezTo>
                  <a:cubicBezTo>
                    <a:pt x="393" y="58"/>
                    <a:pt x="390" y="63"/>
                    <a:pt x="386" y="67"/>
                  </a:cubicBezTo>
                  <a:cubicBezTo>
                    <a:pt x="384" y="70"/>
                    <a:pt x="381" y="73"/>
                    <a:pt x="378" y="75"/>
                  </a:cubicBezTo>
                  <a:cubicBezTo>
                    <a:pt x="387" y="66"/>
                    <a:pt x="393" y="57"/>
                    <a:pt x="394" y="44"/>
                  </a:cubicBezTo>
                  <a:close/>
                  <a:moveTo>
                    <a:pt x="370" y="6"/>
                  </a:moveTo>
                  <a:cubicBezTo>
                    <a:pt x="372" y="8"/>
                    <a:pt x="374" y="11"/>
                    <a:pt x="377" y="13"/>
                  </a:cubicBezTo>
                  <a:cubicBezTo>
                    <a:pt x="386" y="22"/>
                    <a:pt x="391" y="38"/>
                    <a:pt x="387" y="51"/>
                  </a:cubicBezTo>
                  <a:cubicBezTo>
                    <a:pt x="386" y="55"/>
                    <a:pt x="384" y="58"/>
                    <a:pt x="382" y="61"/>
                  </a:cubicBezTo>
                  <a:cubicBezTo>
                    <a:pt x="386" y="47"/>
                    <a:pt x="385" y="32"/>
                    <a:pt x="379" y="19"/>
                  </a:cubicBezTo>
                  <a:cubicBezTo>
                    <a:pt x="378" y="19"/>
                    <a:pt x="378" y="19"/>
                    <a:pt x="378" y="19"/>
                  </a:cubicBezTo>
                  <a:cubicBezTo>
                    <a:pt x="381" y="28"/>
                    <a:pt x="384" y="37"/>
                    <a:pt x="383" y="47"/>
                  </a:cubicBezTo>
                  <a:cubicBezTo>
                    <a:pt x="383" y="51"/>
                    <a:pt x="382" y="55"/>
                    <a:pt x="380" y="59"/>
                  </a:cubicBezTo>
                  <a:cubicBezTo>
                    <a:pt x="382" y="51"/>
                    <a:pt x="381" y="42"/>
                    <a:pt x="379" y="35"/>
                  </a:cubicBezTo>
                  <a:cubicBezTo>
                    <a:pt x="379" y="35"/>
                    <a:pt x="379" y="35"/>
                    <a:pt x="379" y="35"/>
                  </a:cubicBezTo>
                  <a:cubicBezTo>
                    <a:pt x="379" y="39"/>
                    <a:pt x="380" y="42"/>
                    <a:pt x="380" y="46"/>
                  </a:cubicBezTo>
                  <a:cubicBezTo>
                    <a:pt x="379" y="38"/>
                    <a:pt x="374" y="30"/>
                    <a:pt x="369" y="23"/>
                  </a:cubicBezTo>
                  <a:cubicBezTo>
                    <a:pt x="368" y="16"/>
                    <a:pt x="366" y="2"/>
                    <a:pt x="370" y="6"/>
                  </a:cubicBezTo>
                  <a:close/>
                  <a:moveTo>
                    <a:pt x="361" y="20"/>
                  </a:moveTo>
                  <a:cubicBezTo>
                    <a:pt x="364" y="27"/>
                    <a:pt x="369" y="33"/>
                    <a:pt x="371" y="41"/>
                  </a:cubicBezTo>
                  <a:cubicBezTo>
                    <a:pt x="375" y="53"/>
                    <a:pt x="371" y="61"/>
                    <a:pt x="366" y="68"/>
                  </a:cubicBezTo>
                  <a:cubicBezTo>
                    <a:pt x="367" y="64"/>
                    <a:pt x="368" y="59"/>
                    <a:pt x="368" y="55"/>
                  </a:cubicBezTo>
                  <a:cubicBezTo>
                    <a:pt x="369" y="46"/>
                    <a:pt x="369" y="36"/>
                    <a:pt x="363" y="29"/>
                  </a:cubicBezTo>
                  <a:cubicBezTo>
                    <a:pt x="363" y="29"/>
                    <a:pt x="363" y="29"/>
                    <a:pt x="363" y="29"/>
                  </a:cubicBezTo>
                  <a:cubicBezTo>
                    <a:pt x="367" y="39"/>
                    <a:pt x="368" y="48"/>
                    <a:pt x="366" y="58"/>
                  </a:cubicBezTo>
                  <a:cubicBezTo>
                    <a:pt x="366" y="62"/>
                    <a:pt x="364" y="66"/>
                    <a:pt x="363" y="70"/>
                  </a:cubicBezTo>
                  <a:cubicBezTo>
                    <a:pt x="364" y="63"/>
                    <a:pt x="364" y="57"/>
                    <a:pt x="364" y="50"/>
                  </a:cubicBezTo>
                  <a:cubicBezTo>
                    <a:pt x="364" y="50"/>
                    <a:pt x="364" y="50"/>
                    <a:pt x="364" y="50"/>
                  </a:cubicBezTo>
                  <a:cubicBezTo>
                    <a:pt x="363" y="56"/>
                    <a:pt x="363" y="63"/>
                    <a:pt x="362" y="69"/>
                  </a:cubicBezTo>
                  <a:cubicBezTo>
                    <a:pt x="362" y="70"/>
                    <a:pt x="361" y="72"/>
                    <a:pt x="361" y="73"/>
                  </a:cubicBezTo>
                  <a:cubicBezTo>
                    <a:pt x="360" y="72"/>
                    <a:pt x="360" y="70"/>
                    <a:pt x="360" y="69"/>
                  </a:cubicBezTo>
                  <a:cubicBezTo>
                    <a:pt x="358" y="63"/>
                    <a:pt x="358" y="56"/>
                    <a:pt x="358" y="50"/>
                  </a:cubicBezTo>
                  <a:cubicBezTo>
                    <a:pt x="358" y="50"/>
                    <a:pt x="358" y="50"/>
                    <a:pt x="358" y="50"/>
                  </a:cubicBezTo>
                  <a:cubicBezTo>
                    <a:pt x="357" y="57"/>
                    <a:pt x="357" y="63"/>
                    <a:pt x="358" y="70"/>
                  </a:cubicBezTo>
                  <a:cubicBezTo>
                    <a:pt x="357" y="66"/>
                    <a:pt x="356" y="62"/>
                    <a:pt x="355" y="58"/>
                  </a:cubicBezTo>
                  <a:cubicBezTo>
                    <a:pt x="353" y="48"/>
                    <a:pt x="355" y="39"/>
                    <a:pt x="359" y="29"/>
                  </a:cubicBezTo>
                  <a:cubicBezTo>
                    <a:pt x="359" y="29"/>
                    <a:pt x="359" y="29"/>
                    <a:pt x="358" y="29"/>
                  </a:cubicBezTo>
                  <a:cubicBezTo>
                    <a:pt x="353" y="36"/>
                    <a:pt x="352" y="46"/>
                    <a:pt x="353" y="55"/>
                  </a:cubicBezTo>
                  <a:cubicBezTo>
                    <a:pt x="353" y="59"/>
                    <a:pt x="354" y="64"/>
                    <a:pt x="355" y="68"/>
                  </a:cubicBezTo>
                  <a:cubicBezTo>
                    <a:pt x="350" y="61"/>
                    <a:pt x="346" y="53"/>
                    <a:pt x="350" y="41"/>
                  </a:cubicBezTo>
                  <a:cubicBezTo>
                    <a:pt x="352" y="33"/>
                    <a:pt x="357" y="27"/>
                    <a:pt x="361" y="20"/>
                  </a:cubicBezTo>
                  <a:close/>
                  <a:moveTo>
                    <a:pt x="345" y="13"/>
                  </a:moveTo>
                  <a:cubicBezTo>
                    <a:pt x="347" y="11"/>
                    <a:pt x="349" y="8"/>
                    <a:pt x="351" y="6"/>
                  </a:cubicBezTo>
                  <a:cubicBezTo>
                    <a:pt x="355" y="2"/>
                    <a:pt x="354" y="16"/>
                    <a:pt x="353" y="23"/>
                  </a:cubicBezTo>
                  <a:cubicBezTo>
                    <a:pt x="347" y="30"/>
                    <a:pt x="343" y="38"/>
                    <a:pt x="342" y="46"/>
                  </a:cubicBezTo>
                  <a:cubicBezTo>
                    <a:pt x="342" y="42"/>
                    <a:pt x="342" y="39"/>
                    <a:pt x="342" y="35"/>
                  </a:cubicBezTo>
                  <a:cubicBezTo>
                    <a:pt x="342" y="35"/>
                    <a:pt x="342" y="35"/>
                    <a:pt x="342" y="35"/>
                  </a:cubicBezTo>
                  <a:cubicBezTo>
                    <a:pt x="340" y="42"/>
                    <a:pt x="340" y="51"/>
                    <a:pt x="341" y="59"/>
                  </a:cubicBezTo>
                  <a:cubicBezTo>
                    <a:pt x="340" y="55"/>
                    <a:pt x="339" y="51"/>
                    <a:pt x="338" y="47"/>
                  </a:cubicBezTo>
                  <a:cubicBezTo>
                    <a:pt x="337" y="37"/>
                    <a:pt x="340" y="28"/>
                    <a:pt x="343" y="19"/>
                  </a:cubicBezTo>
                  <a:cubicBezTo>
                    <a:pt x="343" y="19"/>
                    <a:pt x="343" y="19"/>
                    <a:pt x="343" y="19"/>
                  </a:cubicBezTo>
                  <a:cubicBezTo>
                    <a:pt x="336" y="32"/>
                    <a:pt x="335" y="47"/>
                    <a:pt x="339" y="61"/>
                  </a:cubicBezTo>
                  <a:cubicBezTo>
                    <a:pt x="337" y="58"/>
                    <a:pt x="336" y="55"/>
                    <a:pt x="335" y="51"/>
                  </a:cubicBezTo>
                  <a:cubicBezTo>
                    <a:pt x="330" y="38"/>
                    <a:pt x="335" y="22"/>
                    <a:pt x="345" y="13"/>
                  </a:cubicBezTo>
                  <a:close/>
                  <a:moveTo>
                    <a:pt x="317" y="32"/>
                  </a:moveTo>
                  <a:cubicBezTo>
                    <a:pt x="322" y="33"/>
                    <a:pt x="326" y="40"/>
                    <a:pt x="328" y="44"/>
                  </a:cubicBezTo>
                  <a:cubicBezTo>
                    <a:pt x="328" y="57"/>
                    <a:pt x="335" y="66"/>
                    <a:pt x="343" y="75"/>
                  </a:cubicBezTo>
                  <a:cubicBezTo>
                    <a:pt x="340" y="73"/>
                    <a:pt x="338" y="70"/>
                    <a:pt x="335" y="67"/>
                  </a:cubicBezTo>
                  <a:cubicBezTo>
                    <a:pt x="331" y="63"/>
                    <a:pt x="329" y="58"/>
                    <a:pt x="325" y="54"/>
                  </a:cubicBezTo>
                  <a:cubicBezTo>
                    <a:pt x="325" y="54"/>
                    <a:pt x="325" y="54"/>
                    <a:pt x="325" y="54"/>
                  </a:cubicBezTo>
                  <a:cubicBezTo>
                    <a:pt x="327" y="59"/>
                    <a:pt x="330" y="64"/>
                    <a:pt x="334" y="68"/>
                  </a:cubicBezTo>
                  <a:cubicBezTo>
                    <a:pt x="334" y="69"/>
                    <a:pt x="335" y="70"/>
                    <a:pt x="336" y="71"/>
                  </a:cubicBezTo>
                  <a:cubicBezTo>
                    <a:pt x="334" y="70"/>
                    <a:pt x="332" y="68"/>
                    <a:pt x="330" y="66"/>
                  </a:cubicBezTo>
                  <a:cubicBezTo>
                    <a:pt x="323" y="60"/>
                    <a:pt x="320" y="52"/>
                    <a:pt x="319" y="43"/>
                  </a:cubicBezTo>
                  <a:cubicBezTo>
                    <a:pt x="319" y="43"/>
                    <a:pt x="318" y="43"/>
                    <a:pt x="318" y="43"/>
                  </a:cubicBezTo>
                  <a:cubicBezTo>
                    <a:pt x="318" y="51"/>
                    <a:pt x="322" y="59"/>
                    <a:pt x="327" y="65"/>
                  </a:cubicBezTo>
                  <a:cubicBezTo>
                    <a:pt x="329" y="68"/>
                    <a:pt x="332" y="71"/>
                    <a:pt x="335" y="74"/>
                  </a:cubicBezTo>
                  <a:cubicBezTo>
                    <a:pt x="331" y="72"/>
                    <a:pt x="328" y="70"/>
                    <a:pt x="324" y="67"/>
                  </a:cubicBezTo>
                  <a:cubicBezTo>
                    <a:pt x="313" y="57"/>
                    <a:pt x="316" y="44"/>
                    <a:pt x="317" y="32"/>
                  </a:cubicBezTo>
                  <a:close/>
                  <a:moveTo>
                    <a:pt x="302" y="74"/>
                  </a:moveTo>
                  <a:cubicBezTo>
                    <a:pt x="299" y="70"/>
                    <a:pt x="297" y="65"/>
                    <a:pt x="292" y="62"/>
                  </a:cubicBezTo>
                  <a:cubicBezTo>
                    <a:pt x="295" y="61"/>
                    <a:pt x="297" y="61"/>
                    <a:pt x="300" y="60"/>
                  </a:cubicBezTo>
                  <a:cubicBezTo>
                    <a:pt x="304" y="59"/>
                    <a:pt x="308" y="59"/>
                    <a:pt x="312" y="59"/>
                  </a:cubicBezTo>
                  <a:cubicBezTo>
                    <a:pt x="313" y="61"/>
                    <a:pt x="314" y="63"/>
                    <a:pt x="315" y="65"/>
                  </a:cubicBezTo>
                  <a:cubicBezTo>
                    <a:pt x="321" y="75"/>
                    <a:pt x="331" y="80"/>
                    <a:pt x="342" y="83"/>
                  </a:cubicBezTo>
                  <a:cubicBezTo>
                    <a:pt x="338" y="82"/>
                    <a:pt x="334" y="82"/>
                    <a:pt x="331" y="82"/>
                  </a:cubicBezTo>
                  <a:cubicBezTo>
                    <a:pt x="324" y="80"/>
                    <a:pt x="318" y="77"/>
                    <a:pt x="314" y="72"/>
                  </a:cubicBezTo>
                  <a:cubicBezTo>
                    <a:pt x="314" y="72"/>
                    <a:pt x="314" y="72"/>
                    <a:pt x="314" y="72"/>
                  </a:cubicBezTo>
                  <a:cubicBezTo>
                    <a:pt x="317" y="77"/>
                    <a:pt x="322" y="80"/>
                    <a:pt x="327" y="82"/>
                  </a:cubicBezTo>
                  <a:cubicBezTo>
                    <a:pt x="327" y="82"/>
                    <a:pt x="328" y="82"/>
                    <a:pt x="328" y="82"/>
                  </a:cubicBezTo>
                  <a:cubicBezTo>
                    <a:pt x="326" y="82"/>
                    <a:pt x="325" y="82"/>
                    <a:pt x="323" y="81"/>
                  </a:cubicBezTo>
                  <a:cubicBezTo>
                    <a:pt x="315" y="79"/>
                    <a:pt x="309" y="74"/>
                    <a:pt x="304" y="68"/>
                  </a:cubicBezTo>
                  <a:cubicBezTo>
                    <a:pt x="303" y="68"/>
                    <a:pt x="303" y="68"/>
                    <a:pt x="303" y="68"/>
                  </a:cubicBezTo>
                  <a:cubicBezTo>
                    <a:pt x="309" y="76"/>
                    <a:pt x="318" y="82"/>
                    <a:pt x="327" y="84"/>
                  </a:cubicBezTo>
                  <a:cubicBezTo>
                    <a:pt x="326" y="84"/>
                    <a:pt x="324" y="84"/>
                    <a:pt x="322" y="84"/>
                  </a:cubicBezTo>
                  <a:cubicBezTo>
                    <a:pt x="314" y="83"/>
                    <a:pt x="307" y="82"/>
                    <a:pt x="302" y="74"/>
                  </a:cubicBezTo>
                  <a:close/>
                  <a:moveTo>
                    <a:pt x="262" y="56"/>
                  </a:moveTo>
                  <a:cubicBezTo>
                    <a:pt x="264" y="51"/>
                    <a:pt x="265" y="57"/>
                    <a:pt x="266" y="59"/>
                  </a:cubicBezTo>
                  <a:cubicBezTo>
                    <a:pt x="267" y="61"/>
                    <a:pt x="268" y="63"/>
                    <a:pt x="270" y="65"/>
                  </a:cubicBezTo>
                  <a:cubicBezTo>
                    <a:pt x="273" y="69"/>
                    <a:pt x="279" y="72"/>
                    <a:pt x="284" y="73"/>
                  </a:cubicBezTo>
                  <a:cubicBezTo>
                    <a:pt x="280" y="73"/>
                    <a:pt x="276" y="73"/>
                    <a:pt x="272" y="73"/>
                  </a:cubicBezTo>
                  <a:cubicBezTo>
                    <a:pt x="270" y="71"/>
                    <a:pt x="269" y="69"/>
                    <a:pt x="267" y="67"/>
                  </a:cubicBezTo>
                  <a:cubicBezTo>
                    <a:pt x="267" y="67"/>
                    <a:pt x="267" y="67"/>
                    <a:pt x="267" y="67"/>
                  </a:cubicBezTo>
                  <a:cubicBezTo>
                    <a:pt x="268" y="69"/>
                    <a:pt x="269" y="71"/>
                    <a:pt x="270" y="72"/>
                  </a:cubicBezTo>
                  <a:cubicBezTo>
                    <a:pt x="269" y="72"/>
                    <a:pt x="268" y="72"/>
                    <a:pt x="267" y="71"/>
                  </a:cubicBezTo>
                  <a:cubicBezTo>
                    <a:pt x="266" y="68"/>
                    <a:pt x="264" y="65"/>
                    <a:pt x="264" y="61"/>
                  </a:cubicBezTo>
                  <a:cubicBezTo>
                    <a:pt x="264" y="61"/>
                    <a:pt x="264" y="61"/>
                    <a:pt x="264" y="61"/>
                  </a:cubicBezTo>
                  <a:cubicBezTo>
                    <a:pt x="263" y="64"/>
                    <a:pt x="264" y="68"/>
                    <a:pt x="266" y="70"/>
                  </a:cubicBezTo>
                  <a:cubicBezTo>
                    <a:pt x="265" y="70"/>
                    <a:pt x="264" y="70"/>
                    <a:pt x="263" y="69"/>
                  </a:cubicBezTo>
                  <a:cubicBezTo>
                    <a:pt x="263" y="69"/>
                    <a:pt x="262" y="69"/>
                    <a:pt x="262" y="69"/>
                  </a:cubicBezTo>
                  <a:cubicBezTo>
                    <a:pt x="261" y="64"/>
                    <a:pt x="261" y="60"/>
                    <a:pt x="262" y="56"/>
                  </a:cubicBezTo>
                  <a:close/>
                  <a:moveTo>
                    <a:pt x="238" y="96"/>
                  </a:moveTo>
                  <a:cubicBezTo>
                    <a:pt x="235" y="97"/>
                    <a:pt x="233" y="97"/>
                    <a:pt x="230" y="98"/>
                  </a:cubicBezTo>
                  <a:cubicBezTo>
                    <a:pt x="229" y="96"/>
                    <a:pt x="229" y="95"/>
                    <a:pt x="228" y="93"/>
                  </a:cubicBezTo>
                  <a:cubicBezTo>
                    <a:pt x="228" y="93"/>
                    <a:pt x="228" y="93"/>
                    <a:pt x="228" y="93"/>
                  </a:cubicBezTo>
                  <a:cubicBezTo>
                    <a:pt x="228" y="95"/>
                    <a:pt x="228" y="97"/>
                    <a:pt x="229" y="98"/>
                  </a:cubicBezTo>
                  <a:cubicBezTo>
                    <a:pt x="228" y="98"/>
                    <a:pt x="228" y="98"/>
                    <a:pt x="228" y="98"/>
                  </a:cubicBezTo>
                  <a:cubicBezTo>
                    <a:pt x="227" y="97"/>
                    <a:pt x="227" y="95"/>
                    <a:pt x="227" y="93"/>
                  </a:cubicBezTo>
                  <a:cubicBezTo>
                    <a:pt x="227" y="91"/>
                    <a:pt x="228" y="90"/>
                    <a:pt x="229" y="89"/>
                  </a:cubicBezTo>
                  <a:cubicBezTo>
                    <a:pt x="231" y="92"/>
                    <a:pt x="234" y="94"/>
                    <a:pt x="238" y="96"/>
                  </a:cubicBezTo>
                  <a:close/>
                  <a:moveTo>
                    <a:pt x="224" y="80"/>
                  </a:moveTo>
                  <a:cubicBezTo>
                    <a:pt x="225" y="82"/>
                    <a:pt x="226" y="84"/>
                    <a:pt x="227" y="85"/>
                  </a:cubicBezTo>
                  <a:cubicBezTo>
                    <a:pt x="222" y="88"/>
                    <a:pt x="222" y="95"/>
                    <a:pt x="223" y="100"/>
                  </a:cubicBezTo>
                  <a:cubicBezTo>
                    <a:pt x="222" y="100"/>
                    <a:pt x="222" y="100"/>
                    <a:pt x="221" y="100"/>
                  </a:cubicBezTo>
                  <a:cubicBezTo>
                    <a:pt x="220" y="98"/>
                    <a:pt x="219" y="96"/>
                    <a:pt x="219" y="94"/>
                  </a:cubicBezTo>
                  <a:cubicBezTo>
                    <a:pt x="219" y="94"/>
                    <a:pt x="219" y="94"/>
                    <a:pt x="219" y="94"/>
                  </a:cubicBezTo>
                  <a:cubicBezTo>
                    <a:pt x="219" y="96"/>
                    <a:pt x="219" y="98"/>
                    <a:pt x="220" y="100"/>
                  </a:cubicBezTo>
                  <a:cubicBezTo>
                    <a:pt x="220" y="100"/>
                    <a:pt x="219" y="101"/>
                    <a:pt x="219" y="101"/>
                  </a:cubicBezTo>
                  <a:cubicBezTo>
                    <a:pt x="218" y="99"/>
                    <a:pt x="218" y="97"/>
                    <a:pt x="218" y="95"/>
                  </a:cubicBezTo>
                  <a:cubicBezTo>
                    <a:pt x="217" y="92"/>
                    <a:pt x="219" y="90"/>
                    <a:pt x="220" y="88"/>
                  </a:cubicBezTo>
                  <a:cubicBezTo>
                    <a:pt x="220" y="87"/>
                    <a:pt x="219" y="87"/>
                    <a:pt x="219" y="87"/>
                  </a:cubicBezTo>
                  <a:cubicBezTo>
                    <a:pt x="216" y="91"/>
                    <a:pt x="216" y="97"/>
                    <a:pt x="218" y="101"/>
                  </a:cubicBezTo>
                  <a:cubicBezTo>
                    <a:pt x="217" y="101"/>
                    <a:pt x="217" y="101"/>
                    <a:pt x="217" y="101"/>
                  </a:cubicBezTo>
                  <a:cubicBezTo>
                    <a:pt x="217" y="101"/>
                    <a:pt x="217" y="101"/>
                    <a:pt x="216" y="101"/>
                  </a:cubicBezTo>
                  <a:cubicBezTo>
                    <a:pt x="212" y="93"/>
                    <a:pt x="216" y="84"/>
                    <a:pt x="224" y="80"/>
                  </a:cubicBezTo>
                  <a:close/>
                  <a:moveTo>
                    <a:pt x="177" y="113"/>
                  </a:moveTo>
                  <a:cubicBezTo>
                    <a:pt x="177" y="113"/>
                    <a:pt x="177" y="112"/>
                    <a:pt x="177" y="112"/>
                  </a:cubicBezTo>
                  <a:cubicBezTo>
                    <a:pt x="177" y="112"/>
                    <a:pt x="176" y="112"/>
                    <a:pt x="176" y="112"/>
                  </a:cubicBezTo>
                  <a:cubicBezTo>
                    <a:pt x="176" y="112"/>
                    <a:pt x="176" y="113"/>
                    <a:pt x="176" y="114"/>
                  </a:cubicBezTo>
                  <a:cubicBezTo>
                    <a:pt x="175" y="114"/>
                    <a:pt x="175" y="114"/>
                    <a:pt x="174" y="114"/>
                  </a:cubicBezTo>
                  <a:cubicBezTo>
                    <a:pt x="174" y="113"/>
                    <a:pt x="174" y="112"/>
                    <a:pt x="175" y="111"/>
                  </a:cubicBezTo>
                  <a:cubicBezTo>
                    <a:pt x="175" y="111"/>
                    <a:pt x="175" y="111"/>
                    <a:pt x="175" y="111"/>
                  </a:cubicBezTo>
                  <a:cubicBezTo>
                    <a:pt x="174" y="112"/>
                    <a:pt x="173" y="113"/>
                    <a:pt x="174" y="114"/>
                  </a:cubicBezTo>
                  <a:cubicBezTo>
                    <a:pt x="173" y="115"/>
                    <a:pt x="172" y="115"/>
                    <a:pt x="172" y="115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71" y="110"/>
                    <a:pt x="174" y="107"/>
                    <a:pt x="178" y="106"/>
                  </a:cubicBezTo>
                  <a:cubicBezTo>
                    <a:pt x="181" y="108"/>
                    <a:pt x="184" y="109"/>
                    <a:pt x="188" y="110"/>
                  </a:cubicBezTo>
                  <a:cubicBezTo>
                    <a:pt x="184" y="111"/>
                    <a:pt x="180" y="112"/>
                    <a:pt x="177" y="113"/>
                  </a:cubicBezTo>
                  <a:close/>
                  <a:moveTo>
                    <a:pt x="172" y="56"/>
                  </a:moveTo>
                  <a:cubicBezTo>
                    <a:pt x="179" y="49"/>
                    <a:pt x="192" y="46"/>
                    <a:pt x="201" y="51"/>
                  </a:cubicBezTo>
                  <a:cubicBezTo>
                    <a:pt x="207" y="54"/>
                    <a:pt x="208" y="60"/>
                    <a:pt x="208" y="66"/>
                  </a:cubicBezTo>
                  <a:cubicBezTo>
                    <a:pt x="208" y="79"/>
                    <a:pt x="191" y="84"/>
                    <a:pt x="184" y="73"/>
                  </a:cubicBezTo>
                  <a:cubicBezTo>
                    <a:pt x="184" y="72"/>
                    <a:pt x="182" y="72"/>
                    <a:pt x="183" y="73"/>
                  </a:cubicBezTo>
                  <a:cubicBezTo>
                    <a:pt x="183" y="73"/>
                    <a:pt x="183" y="73"/>
                    <a:pt x="183" y="74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82" y="81"/>
                    <a:pt x="188" y="88"/>
                    <a:pt x="194" y="92"/>
                  </a:cubicBezTo>
                  <a:cubicBezTo>
                    <a:pt x="197" y="94"/>
                    <a:pt x="205" y="96"/>
                    <a:pt x="210" y="94"/>
                  </a:cubicBezTo>
                  <a:cubicBezTo>
                    <a:pt x="210" y="96"/>
                    <a:pt x="210" y="97"/>
                    <a:pt x="211" y="98"/>
                  </a:cubicBezTo>
                  <a:cubicBezTo>
                    <a:pt x="208" y="97"/>
                    <a:pt x="204" y="97"/>
                    <a:pt x="201" y="97"/>
                  </a:cubicBezTo>
                  <a:cubicBezTo>
                    <a:pt x="195" y="97"/>
                    <a:pt x="189" y="95"/>
                    <a:pt x="184" y="92"/>
                  </a:cubicBezTo>
                  <a:cubicBezTo>
                    <a:pt x="184" y="92"/>
                    <a:pt x="184" y="92"/>
                    <a:pt x="184" y="93"/>
                  </a:cubicBezTo>
                  <a:cubicBezTo>
                    <a:pt x="191" y="98"/>
                    <a:pt x="202" y="100"/>
                    <a:pt x="211" y="100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05" y="100"/>
                    <a:pt x="199" y="101"/>
                    <a:pt x="192" y="99"/>
                  </a:cubicBezTo>
                  <a:cubicBezTo>
                    <a:pt x="184" y="97"/>
                    <a:pt x="177" y="93"/>
                    <a:pt x="172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8" y="95"/>
                    <a:pt x="188" y="101"/>
                    <a:pt x="199" y="103"/>
                  </a:cubicBezTo>
                  <a:cubicBezTo>
                    <a:pt x="191" y="104"/>
                    <a:pt x="182" y="102"/>
                    <a:pt x="176" y="98"/>
                  </a:cubicBezTo>
                  <a:cubicBezTo>
                    <a:pt x="161" y="89"/>
                    <a:pt x="161" y="68"/>
                    <a:pt x="172" y="56"/>
                  </a:cubicBezTo>
                  <a:close/>
                  <a:moveTo>
                    <a:pt x="172" y="103"/>
                  </a:moveTo>
                  <a:cubicBezTo>
                    <a:pt x="173" y="103"/>
                    <a:pt x="173" y="104"/>
                    <a:pt x="174" y="104"/>
                  </a:cubicBezTo>
                  <a:cubicBezTo>
                    <a:pt x="170" y="106"/>
                    <a:pt x="167" y="112"/>
                    <a:pt x="168" y="117"/>
                  </a:cubicBezTo>
                  <a:cubicBezTo>
                    <a:pt x="167" y="117"/>
                    <a:pt x="166" y="117"/>
                    <a:pt x="165" y="118"/>
                  </a:cubicBezTo>
                  <a:cubicBezTo>
                    <a:pt x="165" y="114"/>
                    <a:pt x="163" y="112"/>
                    <a:pt x="166" y="108"/>
                  </a:cubicBezTo>
                  <a:cubicBezTo>
                    <a:pt x="166" y="108"/>
                    <a:pt x="165" y="108"/>
                    <a:pt x="165" y="108"/>
                  </a:cubicBezTo>
                  <a:cubicBezTo>
                    <a:pt x="162" y="110"/>
                    <a:pt x="163" y="115"/>
                    <a:pt x="164" y="118"/>
                  </a:cubicBezTo>
                  <a:cubicBezTo>
                    <a:pt x="164" y="118"/>
                    <a:pt x="163" y="118"/>
                    <a:pt x="163" y="119"/>
                  </a:cubicBezTo>
                  <a:cubicBezTo>
                    <a:pt x="162" y="118"/>
                    <a:pt x="162" y="118"/>
                    <a:pt x="162" y="117"/>
                  </a:cubicBezTo>
                  <a:cubicBezTo>
                    <a:pt x="162" y="115"/>
                    <a:pt x="162" y="112"/>
                    <a:pt x="163" y="110"/>
                  </a:cubicBezTo>
                  <a:cubicBezTo>
                    <a:pt x="164" y="105"/>
                    <a:pt x="168" y="104"/>
                    <a:pt x="172" y="103"/>
                  </a:cubicBezTo>
                  <a:close/>
                  <a:moveTo>
                    <a:pt x="128" y="82"/>
                  </a:moveTo>
                  <a:cubicBezTo>
                    <a:pt x="130" y="78"/>
                    <a:pt x="136" y="74"/>
                    <a:pt x="141" y="75"/>
                  </a:cubicBezTo>
                  <a:cubicBezTo>
                    <a:pt x="149" y="76"/>
                    <a:pt x="143" y="80"/>
                    <a:pt x="141" y="82"/>
                  </a:cubicBezTo>
                  <a:cubicBezTo>
                    <a:pt x="138" y="86"/>
                    <a:pt x="140" y="93"/>
                    <a:pt x="143" y="97"/>
                  </a:cubicBezTo>
                  <a:cubicBezTo>
                    <a:pt x="145" y="99"/>
                    <a:pt x="147" y="101"/>
                    <a:pt x="150" y="102"/>
                  </a:cubicBezTo>
                  <a:cubicBezTo>
                    <a:pt x="148" y="103"/>
                    <a:pt x="146" y="103"/>
                    <a:pt x="144" y="104"/>
                  </a:cubicBezTo>
                  <a:cubicBezTo>
                    <a:pt x="142" y="103"/>
                    <a:pt x="140" y="103"/>
                    <a:pt x="139" y="101"/>
                  </a:cubicBezTo>
                  <a:cubicBezTo>
                    <a:pt x="136" y="99"/>
                    <a:pt x="134" y="96"/>
                    <a:pt x="133" y="93"/>
                  </a:cubicBezTo>
                  <a:cubicBezTo>
                    <a:pt x="133" y="93"/>
                    <a:pt x="133" y="93"/>
                    <a:pt x="133" y="93"/>
                  </a:cubicBezTo>
                  <a:cubicBezTo>
                    <a:pt x="135" y="97"/>
                    <a:pt x="137" y="102"/>
                    <a:pt x="141" y="105"/>
                  </a:cubicBezTo>
                  <a:cubicBezTo>
                    <a:pt x="133" y="102"/>
                    <a:pt x="130" y="94"/>
                    <a:pt x="130" y="8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29" y="91"/>
                    <a:pt x="131" y="99"/>
                    <a:pt x="135" y="104"/>
                  </a:cubicBezTo>
                  <a:cubicBezTo>
                    <a:pt x="127" y="100"/>
                    <a:pt x="122" y="91"/>
                    <a:pt x="128" y="82"/>
                  </a:cubicBezTo>
                  <a:close/>
                  <a:moveTo>
                    <a:pt x="102" y="115"/>
                  </a:moveTo>
                  <a:cubicBezTo>
                    <a:pt x="109" y="117"/>
                    <a:pt x="118" y="116"/>
                    <a:pt x="126" y="114"/>
                  </a:cubicBezTo>
                  <a:cubicBezTo>
                    <a:pt x="122" y="117"/>
                    <a:pt x="117" y="120"/>
                    <a:pt x="113" y="122"/>
                  </a:cubicBezTo>
                  <a:cubicBezTo>
                    <a:pt x="111" y="122"/>
                    <a:pt x="110" y="121"/>
                    <a:pt x="109" y="120"/>
                  </a:cubicBezTo>
                  <a:cubicBezTo>
                    <a:pt x="109" y="120"/>
                    <a:pt x="108" y="121"/>
                    <a:pt x="108" y="121"/>
                  </a:cubicBezTo>
                  <a:cubicBezTo>
                    <a:pt x="109" y="122"/>
                    <a:pt x="110" y="122"/>
                    <a:pt x="112" y="122"/>
                  </a:cubicBezTo>
                  <a:cubicBezTo>
                    <a:pt x="112" y="122"/>
                    <a:pt x="111" y="123"/>
                    <a:pt x="111" y="123"/>
                  </a:cubicBezTo>
                  <a:cubicBezTo>
                    <a:pt x="107" y="121"/>
                    <a:pt x="103" y="120"/>
                    <a:pt x="102" y="115"/>
                  </a:cubicBezTo>
                  <a:close/>
                  <a:moveTo>
                    <a:pt x="78" y="118"/>
                  </a:moveTo>
                  <a:cubicBezTo>
                    <a:pt x="78" y="121"/>
                    <a:pt x="78" y="126"/>
                    <a:pt x="81" y="129"/>
                  </a:cubicBezTo>
                  <a:cubicBezTo>
                    <a:pt x="89" y="136"/>
                    <a:pt x="101" y="135"/>
                    <a:pt x="110" y="131"/>
                  </a:cubicBezTo>
                  <a:cubicBezTo>
                    <a:pt x="129" y="122"/>
                    <a:pt x="143" y="109"/>
                    <a:pt x="163" y="103"/>
                  </a:cubicBezTo>
                  <a:cubicBezTo>
                    <a:pt x="162" y="104"/>
                    <a:pt x="161" y="105"/>
                    <a:pt x="160" y="107"/>
                  </a:cubicBezTo>
                  <a:cubicBezTo>
                    <a:pt x="149" y="111"/>
                    <a:pt x="138" y="118"/>
                    <a:pt x="128" y="125"/>
                  </a:cubicBezTo>
                  <a:cubicBezTo>
                    <a:pt x="128" y="125"/>
                    <a:pt x="128" y="126"/>
                    <a:pt x="128" y="125"/>
                  </a:cubicBezTo>
                  <a:cubicBezTo>
                    <a:pt x="138" y="118"/>
                    <a:pt x="149" y="113"/>
                    <a:pt x="160" y="108"/>
                  </a:cubicBezTo>
                  <a:cubicBezTo>
                    <a:pt x="158" y="110"/>
                    <a:pt x="157" y="117"/>
                    <a:pt x="159" y="120"/>
                  </a:cubicBezTo>
                  <a:cubicBezTo>
                    <a:pt x="144" y="126"/>
                    <a:pt x="130" y="133"/>
                    <a:pt x="116" y="140"/>
                  </a:cubicBezTo>
                  <a:cubicBezTo>
                    <a:pt x="112" y="142"/>
                    <a:pt x="107" y="143"/>
                    <a:pt x="102" y="142"/>
                  </a:cubicBezTo>
                  <a:cubicBezTo>
                    <a:pt x="102" y="142"/>
                    <a:pt x="102" y="142"/>
                    <a:pt x="102" y="142"/>
                  </a:cubicBezTo>
                  <a:cubicBezTo>
                    <a:pt x="105" y="143"/>
                    <a:pt x="109" y="143"/>
                    <a:pt x="113" y="142"/>
                  </a:cubicBezTo>
                  <a:cubicBezTo>
                    <a:pt x="112" y="143"/>
                    <a:pt x="111" y="143"/>
                    <a:pt x="111" y="143"/>
                  </a:cubicBezTo>
                  <a:cubicBezTo>
                    <a:pt x="101" y="148"/>
                    <a:pt x="89" y="146"/>
                    <a:pt x="80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5" y="145"/>
                    <a:pt x="96" y="148"/>
                    <a:pt x="105" y="147"/>
                  </a:cubicBezTo>
                  <a:cubicBezTo>
                    <a:pt x="104" y="147"/>
                    <a:pt x="104" y="148"/>
                    <a:pt x="103" y="148"/>
                  </a:cubicBezTo>
                  <a:cubicBezTo>
                    <a:pt x="98" y="148"/>
                    <a:pt x="93" y="148"/>
                    <a:pt x="88" y="147"/>
                  </a:cubicBezTo>
                  <a:cubicBezTo>
                    <a:pt x="81" y="145"/>
                    <a:pt x="74" y="140"/>
                    <a:pt x="72" y="132"/>
                  </a:cubicBezTo>
                  <a:cubicBezTo>
                    <a:pt x="72" y="132"/>
                    <a:pt x="72" y="132"/>
                    <a:pt x="72" y="132"/>
                  </a:cubicBezTo>
                  <a:cubicBezTo>
                    <a:pt x="73" y="139"/>
                    <a:pt x="78" y="144"/>
                    <a:pt x="84" y="147"/>
                  </a:cubicBezTo>
                  <a:cubicBezTo>
                    <a:pt x="88" y="149"/>
                    <a:pt x="94" y="150"/>
                    <a:pt x="99" y="150"/>
                  </a:cubicBezTo>
                  <a:cubicBezTo>
                    <a:pt x="96" y="152"/>
                    <a:pt x="93" y="154"/>
                    <a:pt x="91" y="156"/>
                  </a:cubicBezTo>
                  <a:cubicBezTo>
                    <a:pt x="76" y="151"/>
                    <a:pt x="67" y="141"/>
                    <a:pt x="67" y="125"/>
                  </a:cubicBezTo>
                  <a:cubicBezTo>
                    <a:pt x="67" y="118"/>
                    <a:pt x="77" y="106"/>
                    <a:pt x="78" y="118"/>
                  </a:cubicBezTo>
                  <a:close/>
                  <a:moveTo>
                    <a:pt x="48" y="141"/>
                  </a:moveTo>
                  <a:cubicBezTo>
                    <a:pt x="50" y="140"/>
                    <a:pt x="52" y="139"/>
                    <a:pt x="55" y="138"/>
                  </a:cubicBezTo>
                  <a:cubicBezTo>
                    <a:pt x="56" y="137"/>
                    <a:pt x="58" y="137"/>
                    <a:pt x="61" y="137"/>
                  </a:cubicBezTo>
                  <a:cubicBezTo>
                    <a:pt x="62" y="137"/>
                    <a:pt x="63" y="137"/>
                    <a:pt x="64" y="138"/>
                  </a:cubicBezTo>
                  <a:cubicBezTo>
                    <a:pt x="65" y="142"/>
                    <a:pt x="68" y="147"/>
                    <a:pt x="71" y="151"/>
                  </a:cubicBezTo>
                  <a:cubicBezTo>
                    <a:pt x="71" y="151"/>
                    <a:pt x="71" y="151"/>
                    <a:pt x="71" y="151"/>
                  </a:cubicBezTo>
                  <a:cubicBezTo>
                    <a:pt x="67" y="150"/>
                    <a:pt x="64" y="148"/>
                    <a:pt x="61" y="145"/>
                  </a:cubicBezTo>
                  <a:cubicBezTo>
                    <a:pt x="61" y="145"/>
                    <a:pt x="60" y="145"/>
                    <a:pt x="61" y="145"/>
                  </a:cubicBezTo>
                  <a:cubicBezTo>
                    <a:pt x="63" y="147"/>
                    <a:pt x="64" y="149"/>
                    <a:pt x="66" y="150"/>
                  </a:cubicBezTo>
                  <a:cubicBezTo>
                    <a:pt x="66" y="150"/>
                    <a:pt x="65" y="150"/>
                    <a:pt x="64" y="150"/>
                  </a:cubicBezTo>
                  <a:cubicBezTo>
                    <a:pt x="60" y="149"/>
                    <a:pt x="58" y="146"/>
                    <a:pt x="54" y="143"/>
                  </a:cubicBezTo>
                  <a:cubicBezTo>
                    <a:pt x="54" y="143"/>
                    <a:pt x="54" y="143"/>
                    <a:pt x="54" y="143"/>
                  </a:cubicBezTo>
                  <a:cubicBezTo>
                    <a:pt x="56" y="145"/>
                    <a:pt x="58" y="149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1" y="151"/>
                    <a:pt x="60" y="151"/>
                    <a:pt x="59" y="151"/>
                  </a:cubicBezTo>
                  <a:cubicBezTo>
                    <a:pt x="55" y="149"/>
                    <a:pt x="51" y="145"/>
                    <a:pt x="48" y="141"/>
                  </a:cubicBezTo>
                  <a:close/>
                  <a:moveTo>
                    <a:pt x="43" y="167"/>
                  </a:moveTo>
                  <a:cubicBezTo>
                    <a:pt x="49" y="163"/>
                    <a:pt x="54" y="159"/>
                    <a:pt x="60" y="156"/>
                  </a:cubicBezTo>
                  <a:cubicBezTo>
                    <a:pt x="66" y="154"/>
                    <a:pt x="72" y="157"/>
                    <a:pt x="78" y="158"/>
                  </a:cubicBezTo>
                  <a:cubicBezTo>
                    <a:pt x="80" y="159"/>
                    <a:pt x="82" y="160"/>
                    <a:pt x="84" y="160"/>
                  </a:cubicBezTo>
                  <a:cubicBezTo>
                    <a:pt x="82" y="162"/>
                    <a:pt x="79" y="164"/>
                    <a:pt x="77" y="166"/>
                  </a:cubicBezTo>
                  <a:cubicBezTo>
                    <a:pt x="72" y="166"/>
                    <a:pt x="67" y="168"/>
                    <a:pt x="62" y="167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5" y="168"/>
                    <a:pt x="70" y="169"/>
                    <a:pt x="74" y="168"/>
                  </a:cubicBezTo>
                  <a:cubicBezTo>
                    <a:pt x="74" y="168"/>
                    <a:pt x="73" y="168"/>
                    <a:pt x="73" y="169"/>
                  </a:cubicBezTo>
                  <a:cubicBezTo>
                    <a:pt x="66" y="170"/>
                    <a:pt x="59" y="171"/>
                    <a:pt x="53" y="166"/>
                  </a:cubicBezTo>
                  <a:cubicBezTo>
                    <a:pt x="53" y="166"/>
                    <a:pt x="53" y="166"/>
                    <a:pt x="53" y="166"/>
                  </a:cubicBezTo>
                  <a:cubicBezTo>
                    <a:pt x="56" y="170"/>
                    <a:pt x="62" y="171"/>
                    <a:pt x="67" y="171"/>
                  </a:cubicBezTo>
                  <a:cubicBezTo>
                    <a:pt x="65" y="172"/>
                    <a:pt x="62" y="173"/>
                    <a:pt x="59" y="173"/>
                  </a:cubicBezTo>
                  <a:cubicBezTo>
                    <a:pt x="53" y="174"/>
                    <a:pt x="48" y="170"/>
                    <a:pt x="43" y="167"/>
                  </a:cubicBezTo>
                  <a:close/>
                  <a:moveTo>
                    <a:pt x="30" y="200"/>
                  </a:moveTo>
                  <a:cubicBezTo>
                    <a:pt x="33" y="196"/>
                    <a:pt x="35" y="192"/>
                    <a:pt x="38" y="188"/>
                  </a:cubicBezTo>
                  <a:cubicBezTo>
                    <a:pt x="40" y="184"/>
                    <a:pt x="44" y="179"/>
                    <a:pt x="46" y="174"/>
                  </a:cubicBezTo>
                  <a:cubicBezTo>
                    <a:pt x="48" y="175"/>
                    <a:pt x="49" y="176"/>
                    <a:pt x="51" y="177"/>
                  </a:cubicBezTo>
                  <a:cubicBezTo>
                    <a:pt x="49" y="178"/>
                    <a:pt x="46" y="180"/>
                    <a:pt x="44" y="182"/>
                  </a:cubicBezTo>
                  <a:cubicBezTo>
                    <a:pt x="42" y="185"/>
                    <a:pt x="40" y="189"/>
                    <a:pt x="39" y="193"/>
                  </a:cubicBezTo>
                  <a:cubicBezTo>
                    <a:pt x="39" y="193"/>
                    <a:pt x="39" y="193"/>
                    <a:pt x="38" y="194"/>
                  </a:cubicBezTo>
                  <a:cubicBezTo>
                    <a:pt x="38" y="194"/>
                    <a:pt x="39" y="194"/>
                    <a:pt x="39" y="194"/>
                  </a:cubicBezTo>
                  <a:cubicBezTo>
                    <a:pt x="39" y="193"/>
                    <a:pt x="39" y="193"/>
                    <a:pt x="39" y="193"/>
                  </a:cubicBezTo>
                  <a:cubicBezTo>
                    <a:pt x="39" y="193"/>
                    <a:pt x="39" y="193"/>
                    <a:pt x="39" y="193"/>
                  </a:cubicBezTo>
                  <a:cubicBezTo>
                    <a:pt x="41" y="189"/>
                    <a:pt x="42" y="185"/>
                    <a:pt x="45" y="182"/>
                  </a:cubicBezTo>
                  <a:cubicBezTo>
                    <a:pt x="47" y="180"/>
                    <a:pt x="50" y="179"/>
                    <a:pt x="52" y="177"/>
                  </a:cubicBezTo>
                  <a:cubicBezTo>
                    <a:pt x="53" y="177"/>
                    <a:pt x="54" y="178"/>
                    <a:pt x="55" y="178"/>
                  </a:cubicBezTo>
                  <a:cubicBezTo>
                    <a:pt x="50" y="181"/>
                    <a:pt x="45" y="185"/>
                    <a:pt x="43" y="190"/>
                  </a:cubicBezTo>
                  <a:cubicBezTo>
                    <a:pt x="43" y="190"/>
                    <a:pt x="43" y="191"/>
                    <a:pt x="43" y="190"/>
                  </a:cubicBezTo>
                  <a:cubicBezTo>
                    <a:pt x="45" y="188"/>
                    <a:pt x="47" y="186"/>
                    <a:pt x="50" y="183"/>
                  </a:cubicBezTo>
                  <a:cubicBezTo>
                    <a:pt x="52" y="182"/>
                    <a:pt x="54" y="180"/>
                    <a:pt x="56" y="178"/>
                  </a:cubicBezTo>
                  <a:cubicBezTo>
                    <a:pt x="57" y="179"/>
                    <a:pt x="58" y="179"/>
                    <a:pt x="59" y="179"/>
                  </a:cubicBezTo>
                  <a:cubicBezTo>
                    <a:pt x="59" y="179"/>
                    <a:pt x="60" y="179"/>
                    <a:pt x="61" y="179"/>
                  </a:cubicBezTo>
                  <a:cubicBezTo>
                    <a:pt x="54" y="185"/>
                    <a:pt x="47" y="192"/>
                    <a:pt x="41" y="199"/>
                  </a:cubicBezTo>
                  <a:cubicBezTo>
                    <a:pt x="37" y="199"/>
                    <a:pt x="33" y="200"/>
                    <a:pt x="30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4074934" y="4800723"/>
              <a:ext cx="203202" cy="92077"/>
            </a:xfrm>
            <a:custGeom>
              <a:avLst/>
              <a:gdLst>
                <a:gd name="T0" fmla="*/ 23 w 24"/>
                <a:gd name="T1" fmla="*/ 10 h 11"/>
                <a:gd name="T2" fmla="*/ 24 w 24"/>
                <a:gd name="T3" fmla="*/ 10 h 11"/>
                <a:gd name="T4" fmla="*/ 0 w 24"/>
                <a:gd name="T5" fmla="*/ 5 h 11"/>
                <a:gd name="T6" fmla="*/ 0 w 24"/>
                <a:gd name="T7" fmla="*/ 6 h 11"/>
                <a:gd name="T8" fmla="*/ 23 w 24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23" y="10"/>
                  </a:moveTo>
                  <a:cubicBezTo>
                    <a:pt x="23" y="11"/>
                    <a:pt x="24" y="10"/>
                    <a:pt x="24" y="10"/>
                  </a:cubicBezTo>
                  <a:cubicBezTo>
                    <a:pt x="21" y="1"/>
                    <a:pt x="7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"/>
                    <a:pt x="20" y="2"/>
                    <a:pt x="2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4244799" y="4818186"/>
              <a:ext cx="100014" cy="168279"/>
            </a:xfrm>
            <a:custGeom>
              <a:avLst/>
              <a:gdLst>
                <a:gd name="T0" fmla="*/ 7 w 12"/>
                <a:gd name="T1" fmla="*/ 9 h 20"/>
                <a:gd name="T2" fmla="*/ 7 w 12"/>
                <a:gd name="T3" fmla="*/ 19 h 20"/>
                <a:gd name="T4" fmla="*/ 7 w 12"/>
                <a:gd name="T5" fmla="*/ 19 h 20"/>
                <a:gd name="T6" fmla="*/ 0 w 12"/>
                <a:gd name="T7" fmla="*/ 0 h 20"/>
                <a:gd name="T8" fmla="*/ 0 w 12"/>
                <a:gd name="T9" fmla="*/ 0 h 20"/>
                <a:gd name="T10" fmla="*/ 7 w 12"/>
                <a:gd name="T11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0">
                  <a:moveTo>
                    <a:pt x="7" y="9"/>
                  </a:moveTo>
                  <a:cubicBezTo>
                    <a:pt x="8" y="12"/>
                    <a:pt x="7" y="16"/>
                    <a:pt x="7" y="19"/>
                  </a:cubicBezTo>
                  <a:cubicBezTo>
                    <a:pt x="7" y="20"/>
                    <a:pt x="7" y="20"/>
                    <a:pt x="7" y="19"/>
                  </a:cubicBezTo>
                  <a:cubicBezTo>
                    <a:pt x="12" y="12"/>
                    <a:pt x="7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6" y="5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3762193" y="5316673"/>
              <a:ext cx="144464" cy="74614"/>
            </a:xfrm>
            <a:custGeom>
              <a:avLst/>
              <a:gdLst>
                <a:gd name="T0" fmla="*/ 17 w 17"/>
                <a:gd name="T1" fmla="*/ 0 h 9"/>
                <a:gd name="T2" fmla="*/ 17 w 17"/>
                <a:gd name="T3" fmla="*/ 0 h 9"/>
                <a:gd name="T4" fmla="*/ 0 w 17"/>
                <a:gd name="T5" fmla="*/ 9 h 9"/>
                <a:gd name="T6" fmla="*/ 0 w 17"/>
                <a:gd name="T7" fmla="*/ 9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2"/>
                    <a:pt x="5" y="5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6"/>
                    <a:pt x="11" y="3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13830457" y="5357949"/>
              <a:ext cx="42863" cy="25401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3 h 3"/>
                <a:gd name="T4" fmla="*/ 5 w 5"/>
                <a:gd name="T5" fmla="*/ 1 h 3"/>
                <a:gd name="T6" fmla="*/ 5 w 5"/>
                <a:gd name="T7" fmla="*/ 0 h 3"/>
                <a:gd name="T8" fmla="*/ 0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4" y="2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3" y="1"/>
                    <a:pt x="2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16980092" y="4800723"/>
              <a:ext cx="203202" cy="92077"/>
            </a:xfrm>
            <a:custGeom>
              <a:avLst/>
              <a:gdLst>
                <a:gd name="T0" fmla="*/ 23 w 24"/>
                <a:gd name="T1" fmla="*/ 5 h 11"/>
                <a:gd name="T2" fmla="*/ 0 w 24"/>
                <a:gd name="T3" fmla="*/ 10 h 11"/>
                <a:gd name="T4" fmla="*/ 0 w 24"/>
                <a:gd name="T5" fmla="*/ 10 h 11"/>
                <a:gd name="T6" fmla="*/ 23 w 24"/>
                <a:gd name="T7" fmla="*/ 6 h 11"/>
                <a:gd name="T8" fmla="*/ 23 w 24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23" y="5"/>
                  </a:moveTo>
                  <a:cubicBezTo>
                    <a:pt x="17" y="0"/>
                    <a:pt x="2" y="1"/>
                    <a:pt x="0" y="10"/>
                  </a:cubicBezTo>
                  <a:cubicBezTo>
                    <a:pt x="0" y="10"/>
                    <a:pt x="0" y="11"/>
                    <a:pt x="0" y="10"/>
                  </a:cubicBezTo>
                  <a:cubicBezTo>
                    <a:pt x="3" y="2"/>
                    <a:pt x="17" y="1"/>
                    <a:pt x="23" y="6"/>
                  </a:cubicBezTo>
                  <a:cubicBezTo>
                    <a:pt x="23" y="6"/>
                    <a:pt x="24" y="5"/>
                    <a:pt x="2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6"/>
            <p:cNvSpPr>
              <a:spLocks/>
            </p:cNvSpPr>
            <p:nvPr/>
          </p:nvSpPr>
          <p:spPr bwMode="auto">
            <a:xfrm>
              <a:off x="16903891" y="4818186"/>
              <a:ext cx="101601" cy="16827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5 w 12"/>
                <a:gd name="T5" fmla="*/ 19 h 20"/>
                <a:gd name="T6" fmla="*/ 6 w 12"/>
                <a:gd name="T7" fmla="*/ 19 h 20"/>
                <a:gd name="T8" fmla="*/ 5 w 12"/>
                <a:gd name="T9" fmla="*/ 9 h 20"/>
                <a:gd name="T10" fmla="*/ 12 w 12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3"/>
                    <a:pt x="0" y="12"/>
                    <a:pt x="5" y="19"/>
                  </a:cubicBezTo>
                  <a:cubicBezTo>
                    <a:pt x="5" y="20"/>
                    <a:pt x="6" y="20"/>
                    <a:pt x="6" y="19"/>
                  </a:cubicBezTo>
                  <a:cubicBezTo>
                    <a:pt x="5" y="16"/>
                    <a:pt x="4" y="12"/>
                    <a:pt x="5" y="9"/>
                  </a:cubicBezTo>
                  <a:cubicBezTo>
                    <a:pt x="7" y="5"/>
                    <a:pt x="9" y="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7"/>
            <p:cNvSpPr>
              <a:spLocks/>
            </p:cNvSpPr>
            <p:nvPr/>
          </p:nvSpPr>
          <p:spPr bwMode="auto">
            <a:xfrm>
              <a:off x="17343634" y="5316673"/>
              <a:ext cx="152402" cy="74614"/>
            </a:xfrm>
            <a:custGeom>
              <a:avLst/>
              <a:gdLst>
                <a:gd name="T0" fmla="*/ 1 w 18"/>
                <a:gd name="T1" fmla="*/ 0 h 9"/>
                <a:gd name="T2" fmla="*/ 0 w 18"/>
                <a:gd name="T3" fmla="*/ 0 h 9"/>
                <a:gd name="T4" fmla="*/ 17 w 18"/>
                <a:gd name="T5" fmla="*/ 9 h 9"/>
                <a:gd name="T6" fmla="*/ 17 w 18"/>
                <a:gd name="T7" fmla="*/ 9 h 9"/>
                <a:gd name="T8" fmla="*/ 1 w 1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3"/>
                    <a:pt x="12" y="6"/>
                    <a:pt x="17" y="9"/>
                  </a:cubicBezTo>
                  <a:cubicBezTo>
                    <a:pt x="17" y="9"/>
                    <a:pt x="18" y="9"/>
                    <a:pt x="17" y="9"/>
                  </a:cubicBezTo>
                  <a:cubicBezTo>
                    <a:pt x="12" y="5"/>
                    <a:pt x="7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8"/>
            <p:cNvSpPr>
              <a:spLocks/>
            </p:cNvSpPr>
            <p:nvPr/>
          </p:nvSpPr>
          <p:spPr bwMode="auto">
            <a:xfrm>
              <a:off x="17376971" y="5357949"/>
              <a:ext cx="42863" cy="25401"/>
            </a:xfrm>
            <a:custGeom>
              <a:avLst/>
              <a:gdLst>
                <a:gd name="T0" fmla="*/ 0 w 5"/>
                <a:gd name="T1" fmla="*/ 1 h 3"/>
                <a:gd name="T2" fmla="*/ 5 w 5"/>
                <a:gd name="T3" fmla="*/ 3 h 3"/>
                <a:gd name="T4" fmla="*/ 5 w 5"/>
                <a:gd name="T5" fmla="*/ 3 h 3"/>
                <a:gd name="T6" fmla="*/ 0 w 5"/>
                <a:gd name="T7" fmla="*/ 0 h 3"/>
                <a:gd name="T8" fmla="*/ 0 w 5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2" y="2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1"/>
                    <a:pt x="2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9"/>
            <p:cNvSpPr>
              <a:spLocks/>
            </p:cNvSpPr>
            <p:nvPr/>
          </p:nvSpPr>
          <p:spPr bwMode="auto">
            <a:xfrm>
              <a:off x="12698556" y="6862938"/>
              <a:ext cx="5861116" cy="1681205"/>
            </a:xfrm>
            <a:custGeom>
              <a:avLst/>
              <a:gdLst>
                <a:gd name="T0" fmla="*/ 347 w 694"/>
                <a:gd name="T1" fmla="*/ 199 h 199"/>
                <a:gd name="T2" fmla="*/ 347 w 694"/>
                <a:gd name="T3" fmla="*/ 199 h 199"/>
                <a:gd name="T4" fmla="*/ 347 w 694"/>
                <a:gd name="T5" fmla="*/ 199 h 199"/>
                <a:gd name="T6" fmla="*/ 694 w 694"/>
                <a:gd name="T7" fmla="*/ 0 h 199"/>
                <a:gd name="T8" fmla="*/ 689 w 694"/>
                <a:gd name="T9" fmla="*/ 0 h 199"/>
                <a:gd name="T10" fmla="*/ 347 w 694"/>
                <a:gd name="T11" fmla="*/ 194 h 199"/>
                <a:gd name="T12" fmla="*/ 4 w 694"/>
                <a:gd name="T13" fmla="*/ 0 h 199"/>
                <a:gd name="T14" fmla="*/ 0 w 694"/>
                <a:gd name="T15" fmla="*/ 0 h 199"/>
                <a:gd name="T16" fmla="*/ 347 w 694"/>
                <a:gd name="T17" fmla="*/ 199 h 199"/>
                <a:gd name="T18" fmla="*/ 347 w 694"/>
                <a:gd name="T1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4" h="199">
                  <a:moveTo>
                    <a:pt x="347" y="199"/>
                  </a:moveTo>
                  <a:cubicBezTo>
                    <a:pt x="347" y="199"/>
                    <a:pt x="347" y="199"/>
                    <a:pt x="347" y="199"/>
                  </a:cubicBezTo>
                  <a:cubicBezTo>
                    <a:pt x="347" y="199"/>
                    <a:pt x="347" y="199"/>
                    <a:pt x="347" y="199"/>
                  </a:cubicBezTo>
                  <a:cubicBezTo>
                    <a:pt x="536" y="198"/>
                    <a:pt x="691" y="110"/>
                    <a:pt x="694" y="0"/>
                  </a:cubicBezTo>
                  <a:cubicBezTo>
                    <a:pt x="689" y="0"/>
                    <a:pt x="689" y="0"/>
                    <a:pt x="689" y="0"/>
                  </a:cubicBezTo>
                  <a:cubicBezTo>
                    <a:pt x="687" y="107"/>
                    <a:pt x="534" y="194"/>
                    <a:pt x="347" y="194"/>
                  </a:cubicBezTo>
                  <a:cubicBezTo>
                    <a:pt x="159" y="194"/>
                    <a:pt x="7" y="107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0"/>
                    <a:pt x="157" y="198"/>
                    <a:pt x="347" y="199"/>
                  </a:cubicBezTo>
                  <a:cubicBezTo>
                    <a:pt x="347" y="199"/>
                    <a:pt x="347" y="199"/>
                    <a:pt x="347" y="1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0"/>
            <p:cNvSpPr>
              <a:spLocks noEditPoints="1"/>
            </p:cNvSpPr>
            <p:nvPr/>
          </p:nvSpPr>
          <p:spPr bwMode="auto">
            <a:xfrm>
              <a:off x="12581080" y="6862938"/>
              <a:ext cx="6088131" cy="2492438"/>
            </a:xfrm>
            <a:custGeom>
              <a:avLst/>
              <a:gdLst>
                <a:gd name="T0" fmla="*/ 37 w 721"/>
                <a:gd name="T1" fmla="*/ 112 h 295"/>
                <a:gd name="T2" fmla="*/ 104 w 721"/>
                <a:gd name="T3" fmla="*/ 169 h 295"/>
                <a:gd name="T4" fmla="*/ 182 w 721"/>
                <a:gd name="T5" fmla="*/ 251 h 295"/>
                <a:gd name="T6" fmla="*/ 265 w 721"/>
                <a:gd name="T7" fmla="*/ 244 h 295"/>
                <a:gd name="T8" fmla="*/ 245 w 721"/>
                <a:gd name="T9" fmla="*/ 234 h 295"/>
                <a:gd name="T10" fmla="*/ 234 w 721"/>
                <a:gd name="T11" fmla="*/ 224 h 295"/>
                <a:gd name="T12" fmla="*/ 266 w 721"/>
                <a:gd name="T13" fmla="*/ 211 h 295"/>
                <a:gd name="T14" fmla="*/ 312 w 721"/>
                <a:gd name="T15" fmla="*/ 237 h 295"/>
                <a:gd name="T16" fmla="*/ 361 w 721"/>
                <a:gd name="T17" fmla="*/ 281 h 295"/>
                <a:gd name="T18" fmla="*/ 410 w 721"/>
                <a:gd name="T19" fmla="*/ 237 h 295"/>
                <a:gd name="T20" fmla="*/ 455 w 721"/>
                <a:gd name="T21" fmla="*/ 211 h 295"/>
                <a:gd name="T22" fmla="*/ 487 w 721"/>
                <a:gd name="T23" fmla="*/ 224 h 295"/>
                <a:gd name="T24" fmla="*/ 476 w 721"/>
                <a:gd name="T25" fmla="*/ 234 h 295"/>
                <a:gd name="T26" fmla="*/ 456 w 721"/>
                <a:gd name="T27" fmla="*/ 244 h 295"/>
                <a:gd name="T28" fmla="*/ 540 w 721"/>
                <a:gd name="T29" fmla="*/ 251 h 295"/>
                <a:gd name="T30" fmla="*/ 617 w 721"/>
                <a:gd name="T31" fmla="*/ 169 h 295"/>
                <a:gd name="T32" fmla="*/ 685 w 721"/>
                <a:gd name="T33" fmla="*/ 112 h 295"/>
                <a:gd name="T34" fmla="*/ 177 w 721"/>
                <a:gd name="T35" fmla="*/ 181 h 295"/>
                <a:gd name="T36" fmla="*/ 50 w 721"/>
                <a:gd name="T37" fmla="*/ 111 h 295"/>
                <a:gd name="T38" fmla="*/ 44 w 721"/>
                <a:gd name="T39" fmla="*/ 113 h 295"/>
                <a:gd name="T40" fmla="*/ 62 w 721"/>
                <a:gd name="T41" fmla="*/ 127 h 295"/>
                <a:gd name="T42" fmla="*/ 59 w 721"/>
                <a:gd name="T43" fmla="*/ 143 h 295"/>
                <a:gd name="T44" fmla="*/ 64 w 721"/>
                <a:gd name="T45" fmla="*/ 157 h 295"/>
                <a:gd name="T46" fmla="*/ 141 w 721"/>
                <a:gd name="T47" fmla="*/ 220 h 295"/>
                <a:gd name="T48" fmla="*/ 144 w 721"/>
                <a:gd name="T49" fmla="*/ 190 h 295"/>
                <a:gd name="T50" fmla="*/ 72 w 721"/>
                <a:gd name="T51" fmla="*/ 163 h 295"/>
                <a:gd name="T52" fmla="*/ 159 w 721"/>
                <a:gd name="T53" fmla="*/ 175 h 295"/>
                <a:gd name="T54" fmla="*/ 165 w 721"/>
                <a:gd name="T55" fmla="*/ 187 h 295"/>
                <a:gd name="T56" fmla="*/ 211 w 721"/>
                <a:gd name="T57" fmla="*/ 196 h 295"/>
                <a:gd name="T58" fmla="*/ 199 w 721"/>
                <a:gd name="T59" fmla="*/ 192 h 295"/>
                <a:gd name="T60" fmla="*/ 267 w 721"/>
                <a:gd name="T61" fmla="*/ 223 h 295"/>
                <a:gd name="T62" fmla="*/ 216 w 721"/>
                <a:gd name="T63" fmla="*/ 194 h 295"/>
                <a:gd name="T64" fmla="*/ 223 w 721"/>
                <a:gd name="T65" fmla="*/ 195 h 295"/>
                <a:gd name="T66" fmla="*/ 229 w 721"/>
                <a:gd name="T67" fmla="*/ 206 h 295"/>
                <a:gd name="T68" fmla="*/ 327 w 721"/>
                <a:gd name="T69" fmla="*/ 210 h 295"/>
                <a:gd name="T70" fmla="*/ 328 w 721"/>
                <a:gd name="T71" fmla="*/ 251 h 295"/>
                <a:gd name="T72" fmla="*/ 325 w 721"/>
                <a:gd name="T73" fmla="*/ 241 h 295"/>
                <a:gd name="T74" fmla="*/ 341 w 721"/>
                <a:gd name="T75" fmla="*/ 236 h 295"/>
                <a:gd name="T76" fmla="*/ 359 w 721"/>
                <a:gd name="T77" fmla="*/ 266 h 295"/>
                <a:gd name="T78" fmla="*/ 366 w 721"/>
                <a:gd name="T79" fmla="*/ 236 h 295"/>
                <a:gd name="T80" fmla="*/ 379 w 721"/>
                <a:gd name="T81" fmla="*/ 260 h 295"/>
                <a:gd name="T82" fmla="*/ 378 w 721"/>
                <a:gd name="T83" fmla="*/ 220 h 295"/>
                <a:gd name="T84" fmla="*/ 397 w 721"/>
                <a:gd name="T85" fmla="*/ 228 h 295"/>
                <a:gd name="T86" fmla="*/ 394 w 721"/>
                <a:gd name="T87" fmla="*/ 212 h 295"/>
                <a:gd name="T88" fmla="*/ 437 w 721"/>
                <a:gd name="T89" fmla="*/ 222 h 295"/>
                <a:gd name="T90" fmla="*/ 459 w 721"/>
                <a:gd name="T91" fmla="*/ 239 h 295"/>
                <a:gd name="T92" fmla="*/ 495 w 721"/>
                <a:gd name="T93" fmla="*/ 209 h 295"/>
                <a:gd name="T94" fmla="*/ 505 w 721"/>
                <a:gd name="T95" fmla="*/ 193 h 295"/>
                <a:gd name="T96" fmla="*/ 550 w 721"/>
                <a:gd name="T97" fmla="*/ 179 h 295"/>
                <a:gd name="T98" fmla="*/ 539 w 721"/>
                <a:gd name="T99" fmla="*/ 221 h 295"/>
                <a:gd name="T100" fmla="*/ 549 w 721"/>
                <a:gd name="T101" fmla="*/ 208 h 295"/>
                <a:gd name="T102" fmla="*/ 559 w 721"/>
                <a:gd name="T103" fmla="*/ 176 h 295"/>
                <a:gd name="T104" fmla="*/ 588 w 721"/>
                <a:gd name="T105" fmla="*/ 201 h 295"/>
                <a:gd name="T106" fmla="*/ 613 w 721"/>
                <a:gd name="T107" fmla="*/ 174 h 295"/>
                <a:gd name="T108" fmla="*/ 562 w 721"/>
                <a:gd name="T109" fmla="*/ 187 h 295"/>
                <a:gd name="T110" fmla="*/ 633 w 721"/>
                <a:gd name="T111" fmla="*/ 148 h 295"/>
                <a:gd name="T112" fmla="*/ 657 w 721"/>
                <a:gd name="T113" fmla="*/ 157 h 295"/>
                <a:gd name="T114" fmla="*/ 662 w 721"/>
                <a:gd name="T115" fmla="*/ 143 h 295"/>
                <a:gd name="T116" fmla="*/ 668 w 721"/>
                <a:gd name="T117" fmla="*/ 128 h 295"/>
                <a:gd name="T118" fmla="*/ 683 w 721"/>
                <a:gd name="T119" fmla="*/ 101 h 295"/>
                <a:gd name="T120" fmla="*/ 660 w 721"/>
                <a:gd name="T121" fmla="*/ 11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1" h="295">
                  <a:moveTo>
                    <a:pt x="696" y="90"/>
                  </a:moveTo>
                  <a:cubicBezTo>
                    <a:pt x="693" y="90"/>
                    <a:pt x="689" y="90"/>
                    <a:pt x="685" y="90"/>
                  </a:cubicBezTo>
                  <a:cubicBezTo>
                    <a:pt x="708" y="62"/>
                    <a:pt x="720" y="32"/>
                    <a:pt x="721" y="0"/>
                  </a:cubicBezTo>
                  <a:cubicBezTo>
                    <a:pt x="714" y="0"/>
                    <a:pt x="714" y="0"/>
                    <a:pt x="714" y="0"/>
                  </a:cubicBezTo>
                  <a:cubicBezTo>
                    <a:pt x="711" y="113"/>
                    <a:pt x="554" y="204"/>
                    <a:pt x="361" y="204"/>
                  </a:cubicBezTo>
                  <a:cubicBezTo>
                    <a:pt x="168" y="204"/>
                    <a:pt x="10" y="113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2"/>
                    <a:pt x="14" y="62"/>
                    <a:pt x="36" y="90"/>
                  </a:cubicBezTo>
                  <a:cubicBezTo>
                    <a:pt x="32" y="90"/>
                    <a:pt x="28" y="90"/>
                    <a:pt x="25" y="90"/>
                  </a:cubicBezTo>
                  <a:cubicBezTo>
                    <a:pt x="23" y="90"/>
                    <a:pt x="23" y="92"/>
                    <a:pt x="24" y="93"/>
                  </a:cubicBezTo>
                  <a:cubicBezTo>
                    <a:pt x="29" y="99"/>
                    <a:pt x="33" y="105"/>
                    <a:pt x="37" y="112"/>
                  </a:cubicBezTo>
                  <a:cubicBezTo>
                    <a:pt x="39" y="115"/>
                    <a:pt x="41" y="119"/>
                    <a:pt x="44" y="122"/>
                  </a:cubicBezTo>
                  <a:cubicBezTo>
                    <a:pt x="42" y="123"/>
                    <a:pt x="40" y="124"/>
                    <a:pt x="37" y="125"/>
                  </a:cubicBezTo>
                  <a:cubicBezTo>
                    <a:pt x="35" y="125"/>
                    <a:pt x="35" y="129"/>
                    <a:pt x="36" y="130"/>
                  </a:cubicBezTo>
                  <a:cubicBezTo>
                    <a:pt x="43" y="134"/>
                    <a:pt x="48" y="139"/>
                    <a:pt x="55" y="142"/>
                  </a:cubicBezTo>
                  <a:cubicBezTo>
                    <a:pt x="54" y="142"/>
                    <a:pt x="53" y="143"/>
                    <a:pt x="52" y="144"/>
                  </a:cubicBezTo>
                  <a:cubicBezTo>
                    <a:pt x="48" y="147"/>
                    <a:pt x="45" y="150"/>
                    <a:pt x="42" y="153"/>
                  </a:cubicBezTo>
                  <a:cubicBezTo>
                    <a:pt x="41" y="155"/>
                    <a:pt x="42" y="157"/>
                    <a:pt x="43" y="157"/>
                  </a:cubicBezTo>
                  <a:cubicBezTo>
                    <a:pt x="48" y="159"/>
                    <a:pt x="57" y="163"/>
                    <a:pt x="63" y="161"/>
                  </a:cubicBezTo>
                  <a:cubicBezTo>
                    <a:pt x="60" y="174"/>
                    <a:pt x="64" y="188"/>
                    <a:pt x="80" y="187"/>
                  </a:cubicBezTo>
                  <a:cubicBezTo>
                    <a:pt x="81" y="187"/>
                    <a:pt x="82" y="186"/>
                    <a:pt x="82" y="185"/>
                  </a:cubicBezTo>
                  <a:cubicBezTo>
                    <a:pt x="83" y="167"/>
                    <a:pt x="93" y="165"/>
                    <a:pt x="104" y="169"/>
                  </a:cubicBezTo>
                  <a:cubicBezTo>
                    <a:pt x="99" y="171"/>
                    <a:pt x="97" y="177"/>
                    <a:pt x="97" y="182"/>
                  </a:cubicBezTo>
                  <a:cubicBezTo>
                    <a:pt x="97" y="184"/>
                    <a:pt x="98" y="185"/>
                    <a:pt x="100" y="184"/>
                  </a:cubicBezTo>
                  <a:cubicBezTo>
                    <a:pt x="111" y="180"/>
                    <a:pt x="121" y="185"/>
                    <a:pt x="131" y="187"/>
                  </a:cubicBezTo>
                  <a:cubicBezTo>
                    <a:pt x="123" y="191"/>
                    <a:pt x="118" y="204"/>
                    <a:pt x="122" y="212"/>
                  </a:cubicBezTo>
                  <a:cubicBezTo>
                    <a:pt x="127" y="221"/>
                    <a:pt x="142" y="229"/>
                    <a:pt x="149" y="217"/>
                  </a:cubicBezTo>
                  <a:cubicBezTo>
                    <a:pt x="149" y="216"/>
                    <a:pt x="149" y="215"/>
                    <a:pt x="148" y="215"/>
                  </a:cubicBezTo>
                  <a:cubicBezTo>
                    <a:pt x="139" y="211"/>
                    <a:pt x="142" y="198"/>
                    <a:pt x="151" y="196"/>
                  </a:cubicBezTo>
                  <a:cubicBezTo>
                    <a:pt x="154" y="196"/>
                    <a:pt x="157" y="195"/>
                    <a:pt x="161" y="195"/>
                  </a:cubicBezTo>
                  <a:cubicBezTo>
                    <a:pt x="163" y="195"/>
                    <a:pt x="166" y="195"/>
                    <a:pt x="168" y="195"/>
                  </a:cubicBezTo>
                  <a:cubicBezTo>
                    <a:pt x="165" y="198"/>
                    <a:pt x="162" y="201"/>
                    <a:pt x="160" y="206"/>
                  </a:cubicBezTo>
                  <a:cubicBezTo>
                    <a:pt x="153" y="224"/>
                    <a:pt x="163" y="245"/>
                    <a:pt x="182" y="251"/>
                  </a:cubicBezTo>
                  <a:cubicBezTo>
                    <a:pt x="197" y="255"/>
                    <a:pt x="215" y="247"/>
                    <a:pt x="213" y="229"/>
                  </a:cubicBezTo>
                  <a:cubicBezTo>
                    <a:pt x="212" y="220"/>
                    <a:pt x="208" y="213"/>
                    <a:pt x="199" y="211"/>
                  </a:cubicBezTo>
                  <a:cubicBezTo>
                    <a:pt x="196" y="211"/>
                    <a:pt x="192" y="211"/>
                    <a:pt x="189" y="213"/>
                  </a:cubicBezTo>
                  <a:cubicBezTo>
                    <a:pt x="191" y="210"/>
                    <a:pt x="193" y="208"/>
                    <a:pt x="196" y="207"/>
                  </a:cubicBezTo>
                  <a:cubicBezTo>
                    <a:pt x="200" y="206"/>
                    <a:pt x="203" y="205"/>
                    <a:pt x="206" y="205"/>
                  </a:cubicBezTo>
                  <a:cubicBezTo>
                    <a:pt x="208" y="205"/>
                    <a:pt x="210" y="206"/>
                    <a:pt x="212" y="206"/>
                  </a:cubicBezTo>
                  <a:cubicBezTo>
                    <a:pt x="214" y="211"/>
                    <a:pt x="218" y="216"/>
                    <a:pt x="223" y="218"/>
                  </a:cubicBezTo>
                  <a:cubicBezTo>
                    <a:pt x="219" y="237"/>
                    <a:pt x="230" y="262"/>
                    <a:pt x="256" y="258"/>
                  </a:cubicBezTo>
                  <a:cubicBezTo>
                    <a:pt x="257" y="258"/>
                    <a:pt x="257" y="256"/>
                    <a:pt x="257" y="256"/>
                  </a:cubicBezTo>
                  <a:cubicBezTo>
                    <a:pt x="248" y="248"/>
                    <a:pt x="251" y="237"/>
                    <a:pt x="257" y="230"/>
                  </a:cubicBezTo>
                  <a:cubicBezTo>
                    <a:pt x="257" y="236"/>
                    <a:pt x="260" y="242"/>
                    <a:pt x="265" y="244"/>
                  </a:cubicBezTo>
                  <a:cubicBezTo>
                    <a:pt x="266" y="244"/>
                    <a:pt x="266" y="244"/>
                    <a:pt x="267" y="243"/>
                  </a:cubicBezTo>
                  <a:cubicBezTo>
                    <a:pt x="268" y="237"/>
                    <a:pt x="271" y="231"/>
                    <a:pt x="278" y="228"/>
                  </a:cubicBezTo>
                  <a:cubicBezTo>
                    <a:pt x="283" y="225"/>
                    <a:pt x="289" y="225"/>
                    <a:pt x="294" y="224"/>
                  </a:cubicBezTo>
                  <a:cubicBezTo>
                    <a:pt x="295" y="224"/>
                    <a:pt x="295" y="224"/>
                    <a:pt x="295" y="224"/>
                  </a:cubicBezTo>
                  <a:cubicBezTo>
                    <a:pt x="295" y="224"/>
                    <a:pt x="295" y="224"/>
                    <a:pt x="296" y="225"/>
                  </a:cubicBezTo>
                  <a:cubicBezTo>
                    <a:pt x="296" y="225"/>
                    <a:pt x="296" y="224"/>
                    <a:pt x="296" y="224"/>
                  </a:cubicBezTo>
                  <a:cubicBezTo>
                    <a:pt x="282" y="214"/>
                    <a:pt x="250" y="214"/>
                    <a:pt x="247" y="238"/>
                  </a:cubicBezTo>
                  <a:cubicBezTo>
                    <a:pt x="247" y="242"/>
                    <a:pt x="247" y="247"/>
                    <a:pt x="249" y="251"/>
                  </a:cubicBezTo>
                  <a:cubicBezTo>
                    <a:pt x="248" y="250"/>
                    <a:pt x="247" y="248"/>
                    <a:pt x="246" y="246"/>
                  </a:cubicBezTo>
                  <a:cubicBezTo>
                    <a:pt x="244" y="242"/>
                    <a:pt x="244" y="238"/>
                    <a:pt x="246" y="234"/>
                  </a:cubicBezTo>
                  <a:cubicBezTo>
                    <a:pt x="246" y="234"/>
                    <a:pt x="245" y="234"/>
                    <a:pt x="245" y="234"/>
                  </a:cubicBezTo>
                  <a:cubicBezTo>
                    <a:pt x="243" y="240"/>
                    <a:pt x="244" y="248"/>
                    <a:pt x="249" y="253"/>
                  </a:cubicBezTo>
                  <a:cubicBezTo>
                    <a:pt x="247" y="251"/>
                    <a:pt x="246" y="250"/>
                    <a:pt x="245" y="249"/>
                  </a:cubicBezTo>
                  <a:cubicBezTo>
                    <a:pt x="243" y="245"/>
                    <a:pt x="242" y="241"/>
                    <a:pt x="242" y="237"/>
                  </a:cubicBezTo>
                  <a:cubicBezTo>
                    <a:pt x="242" y="237"/>
                    <a:pt x="241" y="237"/>
                    <a:pt x="241" y="237"/>
                  </a:cubicBezTo>
                  <a:cubicBezTo>
                    <a:pt x="241" y="245"/>
                    <a:pt x="245" y="251"/>
                    <a:pt x="251" y="255"/>
                  </a:cubicBezTo>
                  <a:cubicBezTo>
                    <a:pt x="249" y="258"/>
                    <a:pt x="234" y="249"/>
                    <a:pt x="233" y="247"/>
                  </a:cubicBezTo>
                  <a:cubicBezTo>
                    <a:pt x="224" y="236"/>
                    <a:pt x="223" y="219"/>
                    <a:pt x="234" y="210"/>
                  </a:cubicBezTo>
                  <a:cubicBezTo>
                    <a:pt x="239" y="205"/>
                    <a:pt x="244" y="203"/>
                    <a:pt x="250" y="201"/>
                  </a:cubicBezTo>
                  <a:cubicBezTo>
                    <a:pt x="252" y="201"/>
                    <a:pt x="255" y="202"/>
                    <a:pt x="258" y="202"/>
                  </a:cubicBezTo>
                  <a:cubicBezTo>
                    <a:pt x="254" y="203"/>
                    <a:pt x="250" y="205"/>
                    <a:pt x="247" y="207"/>
                  </a:cubicBezTo>
                  <a:cubicBezTo>
                    <a:pt x="241" y="211"/>
                    <a:pt x="235" y="216"/>
                    <a:pt x="234" y="224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6" y="216"/>
                    <a:pt x="244" y="210"/>
                    <a:pt x="251" y="207"/>
                  </a:cubicBezTo>
                  <a:cubicBezTo>
                    <a:pt x="256" y="203"/>
                    <a:pt x="262" y="204"/>
                    <a:pt x="267" y="204"/>
                  </a:cubicBezTo>
                  <a:cubicBezTo>
                    <a:pt x="268" y="204"/>
                    <a:pt x="269" y="204"/>
                    <a:pt x="270" y="204"/>
                  </a:cubicBezTo>
                  <a:cubicBezTo>
                    <a:pt x="268" y="205"/>
                    <a:pt x="267" y="205"/>
                    <a:pt x="266" y="205"/>
                  </a:cubicBezTo>
                  <a:cubicBezTo>
                    <a:pt x="260" y="208"/>
                    <a:pt x="255" y="210"/>
                    <a:pt x="250" y="214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56" y="210"/>
                    <a:pt x="263" y="207"/>
                    <a:pt x="270" y="206"/>
                  </a:cubicBezTo>
                  <a:cubicBezTo>
                    <a:pt x="272" y="205"/>
                    <a:pt x="274" y="205"/>
                    <a:pt x="275" y="205"/>
                  </a:cubicBezTo>
                  <a:cubicBezTo>
                    <a:pt x="278" y="206"/>
                    <a:pt x="280" y="206"/>
                    <a:pt x="282" y="206"/>
                  </a:cubicBezTo>
                  <a:cubicBezTo>
                    <a:pt x="276" y="207"/>
                    <a:pt x="271" y="209"/>
                    <a:pt x="266" y="211"/>
                  </a:cubicBezTo>
                  <a:cubicBezTo>
                    <a:pt x="266" y="211"/>
                    <a:pt x="266" y="211"/>
                    <a:pt x="266" y="211"/>
                  </a:cubicBezTo>
                  <a:cubicBezTo>
                    <a:pt x="272" y="210"/>
                    <a:pt x="278" y="208"/>
                    <a:pt x="284" y="207"/>
                  </a:cubicBezTo>
                  <a:cubicBezTo>
                    <a:pt x="285" y="207"/>
                    <a:pt x="286" y="207"/>
                    <a:pt x="287" y="207"/>
                  </a:cubicBezTo>
                  <a:cubicBezTo>
                    <a:pt x="292" y="207"/>
                    <a:pt x="298" y="208"/>
                    <a:pt x="303" y="209"/>
                  </a:cubicBezTo>
                  <a:cubicBezTo>
                    <a:pt x="303" y="209"/>
                    <a:pt x="304" y="209"/>
                    <a:pt x="304" y="209"/>
                  </a:cubicBezTo>
                  <a:cubicBezTo>
                    <a:pt x="304" y="209"/>
                    <a:pt x="304" y="209"/>
                    <a:pt x="305" y="209"/>
                  </a:cubicBezTo>
                  <a:cubicBezTo>
                    <a:pt x="306" y="209"/>
                    <a:pt x="307" y="209"/>
                    <a:pt x="309" y="209"/>
                  </a:cubicBezTo>
                  <a:cubicBezTo>
                    <a:pt x="307" y="210"/>
                    <a:pt x="305" y="212"/>
                    <a:pt x="303" y="213"/>
                  </a:cubicBezTo>
                  <a:cubicBezTo>
                    <a:pt x="298" y="219"/>
                    <a:pt x="297" y="228"/>
                    <a:pt x="290" y="232"/>
                  </a:cubicBezTo>
                  <a:cubicBezTo>
                    <a:pt x="289" y="232"/>
                    <a:pt x="289" y="233"/>
                    <a:pt x="289" y="234"/>
                  </a:cubicBezTo>
                  <a:cubicBezTo>
                    <a:pt x="296" y="239"/>
                    <a:pt x="304" y="241"/>
                    <a:pt x="312" y="237"/>
                  </a:cubicBezTo>
                  <a:cubicBezTo>
                    <a:pt x="309" y="247"/>
                    <a:pt x="311" y="257"/>
                    <a:pt x="313" y="266"/>
                  </a:cubicBezTo>
                  <a:cubicBezTo>
                    <a:pt x="313" y="267"/>
                    <a:pt x="314" y="268"/>
                    <a:pt x="315" y="268"/>
                  </a:cubicBezTo>
                  <a:cubicBezTo>
                    <a:pt x="321" y="268"/>
                    <a:pt x="326" y="261"/>
                    <a:pt x="328" y="256"/>
                  </a:cubicBezTo>
                  <a:cubicBezTo>
                    <a:pt x="328" y="256"/>
                    <a:pt x="328" y="257"/>
                    <a:pt x="328" y="257"/>
                  </a:cubicBezTo>
                  <a:cubicBezTo>
                    <a:pt x="329" y="266"/>
                    <a:pt x="330" y="276"/>
                    <a:pt x="338" y="282"/>
                  </a:cubicBezTo>
                  <a:cubicBezTo>
                    <a:pt x="342" y="285"/>
                    <a:pt x="349" y="295"/>
                    <a:pt x="353" y="295"/>
                  </a:cubicBezTo>
                  <a:cubicBezTo>
                    <a:pt x="354" y="295"/>
                    <a:pt x="355" y="294"/>
                    <a:pt x="355" y="293"/>
                  </a:cubicBezTo>
                  <a:cubicBezTo>
                    <a:pt x="356" y="287"/>
                    <a:pt x="356" y="281"/>
                    <a:pt x="356" y="275"/>
                  </a:cubicBezTo>
                  <a:cubicBezTo>
                    <a:pt x="357" y="277"/>
                    <a:pt x="359" y="279"/>
                    <a:pt x="361" y="281"/>
                  </a:cubicBezTo>
                  <a:cubicBezTo>
                    <a:pt x="361" y="281"/>
                    <a:pt x="361" y="281"/>
                    <a:pt x="361" y="281"/>
                  </a:cubicBezTo>
                  <a:cubicBezTo>
                    <a:pt x="361" y="281"/>
                    <a:pt x="361" y="281"/>
                    <a:pt x="361" y="281"/>
                  </a:cubicBezTo>
                  <a:cubicBezTo>
                    <a:pt x="361" y="281"/>
                    <a:pt x="361" y="281"/>
                    <a:pt x="361" y="281"/>
                  </a:cubicBezTo>
                  <a:cubicBezTo>
                    <a:pt x="361" y="281"/>
                    <a:pt x="361" y="281"/>
                    <a:pt x="361" y="281"/>
                  </a:cubicBezTo>
                  <a:cubicBezTo>
                    <a:pt x="362" y="279"/>
                    <a:pt x="364" y="277"/>
                    <a:pt x="365" y="275"/>
                  </a:cubicBezTo>
                  <a:cubicBezTo>
                    <a:pt x="365" y="281"/>
                    <a:pt x="366" y="287"/>
                    <a:pt x="366" y="293"/>
                  </a:cubicBezTo>
                  <a:cubicBezTo>
                    <a:pt x="366" y="294"/>
                    <a:pt x="367" y="295"/>
                    <a:pt x="368" y="295"/>
                  </a:cubicBezTo>
                  <a:cubicBezTo>
                    <a:pt x="372" y="295"/>
                    <a:pt x="379" y="285"/>
                    <a:pt x="383" y="282"/>
                  </a:cubicBezTo>
                  <a:cubicBezTo>
                    <a:pt x="391" y="276"/>
                    <a:pt x="393" y="266"/>
                    <a:pt x="393" y="257"/>
                  </a:cubicBezTo>
                  <a:cubicBezTo>
                    <a:pt x="394" y="257"/>
                    <a:pt x="394" y="256"/>
                    <a:pt x="394" y="256"/>
                  </a:cubicBezTo>
                  <a:cubicBezTo>
                    <a:pt x="396" y="261"/>
                    <a:pt x="400" y="268"/>
                    <a:pt x="406" y="268"/>
                  </a:cubicBezTo>
                  <a:cubicBezTo>
                    <a:pt x="407" y="268"/>
                    <a:pt x="408" y="267"/>
                    <a:pt x="408" y="266"/>
                  </a:cubicBezTo>
                  <a:cubicBezTo>
                    <a:pt x="411" y="257"/>
                    <a:pt x="412" y="247"/>
                    <a:pt x="410" y="237"/>
                  </a:cubicBezTo>
                  <a:cubicBezTo>
                    <a:pt x="417" y="241"/>
                    <a:pt x="426" y="239"/>
                    <a:pt x="432" y="234"/>
                  </a:cubicBezTo>
                  <a:cubicBezTo>
                    <a:pt x="432" y="233"/>
                    <a:pt x="432" y="232"/>
                    <a:pt x="432" y="232"/>
                  </a:cubicBezTo>
                  <a:cubicBezTo>
                    <a:pt x="425" y="228"/>
                    <a:pt x="423" y="219"/>
                    <a:pt x="418" y="213"/>
                  </a:cubicBezTo>
                  <a:cubicBezTo>
                    <a:pt x="417" y="212"/>
                    <a:pt x="415" y="210"/>
                    <a:pt x="412" y="209"/>
                  </a:cubicBezTo>
                  <a:cubicBezTo>
                    <a:pt x="414" y="209"/>
                    <a:pt x="415" y="209"/>
                    <a:pt x="417" y="209"/>
                  </a:cubicBezTo>
                  <a:cubicBezTo>
                    <a:pt x="417" y="209"/>
                    <a:pt x="417" y="209"/>
                    <a:pt x="417" y="209"/>
                  </a:cubicBezTo>
                  <a:cubicBezTo>
                    <a:pt x="418" y="209"/>
                    <a:pt x="418" y="209"/>
                    <a:pt x="418" y="209"/>
                  </a:cubicBezTo>
                  <a:cubicBezTo>
                    <a:pt x="424" y="208"/>
                    <a:pt x="429" y="207"/>
                    <a:pt x="435" y="207"/>
                  </a:cubicBezTo>
                  <a:cubicBezTo>
                    <a:pt x="436" y="207"/>
                    <a:pt x="437" y="207"/>
                    <a:pt x="438" y="207"/>
                  </a:cubicBezTo>
                  <a:cubicBezTo>
                    <a:pt x="444" y="208"/>
                    <a:pt x="449" y="210"/>
                    <a:pt x="455" y="211"/>
                  </a:cubicBezTo>
                  <a:cubicBezTo>
                    <a:pt x="455" y="211"/>
                    <a:pt x="455" y="211"/>
                    <a:pt x="455" y="211"/>
                  </a:cubicBezTo>
                  <a:cubicBezTo>
                    <a:pt x="450" y="209"/>
                    <a:pt x="445" y="207"/>
                    <a:pt x="439" y="206"/>
                  </a:cubicBezTo>
                  <a:cubicBezTo>
                    <a:pt x="441" y="206"/>
                    <a:pt x="444" y="206"/>
                    <a:pt x="446" y="205"/>
                  </a:cubicBezTo>
                  <a:cubicBezTo>
                    <a:pt x="448" y="205"/>
                    <a:pt x="450" y="205"/>
                    <a:pt x="452" y="206"/>
                  </a:cubicBezTo>
                  <a:cubicBezTo>
                    <a:pt x="458" y="207"/>
                    <a:pt x="466" y="210"/>
                    <a:pt x="471" y="214"/>
                  </a:cubicBezTo>
                  <a:cubicBezTo>
                    <a:pt x="471" y="214"/>
                    <a:pt x="471" y="214"/>
                    <a:pt x="471" y="214"/>
                  </a:cubicBezTo>
                  <a:cubicBezTo>
                    <a:pt x="467" y="210"/>
                    <a:pt x="461" y="208"/>
                    <a:pt x="456" y="205"/>
                  </a:cubicBezTo>
                  <a:cubicBezTo>
                    <a:pt x="454" y="205"/>
                    <a:pt x="453" y="205"/>
                    <a:pt x="452" y="204"/>
                  </a:cubicBezTo>
                  <a:cubicBezTo>
                    <a:pt x="453" y="204"/>
                    <a:pt x="453" y="204"/>
                    <a:pt x="454" y="204"/>
                  </a:cubicBezTo>
                  <a:cubicBezTo>
                    <a:pt x="460" y="204"/>
                    <a:pt x="465" y="203"/>
                    <a:pt x="470" y="207"/>
                  </a:cubicBezTo>
                  <a:cubicBezTo>
                    <a:pt x="477" y="210"/>
                    <a:pt x="485" y="216"/>
                    <a:pt x="487" y="224"/>
                  </a:cubicBezTo>
                  <a:cubicBezTo>
                    <a:pt x="487" y="224"/>
                    <a:pt x="487" y="224"/>
                    <a:pt x="487" y="224"/>
                  </a:cubicBezTo>
                  <a:cubicBezTo>
                    <a:pt x="486" y="216"/>
                    <a:pt x="481" y="211"/>
                    <a:pt x="474" y="207"/>
                  </a:cubicBezTo>
                  <a:cubicBezTo>
                    <a:pt x="471" y="205"/>
                    <a:pt x="467" y="203"/>
                    <a:pt x="464" y="202"/>
                  </a:cubicBezTo>
                  <a:cubicBezTo>
                    <a:pt x="466" y="202"/>
                    <a:pt x="469" y="201"/>
                    <a:pt x="472" y="201"/>
                  </a:cubicBezTo>
                  <a:cubicBezTo>
                    <a:pt x="477" y="203"/>
                    <a:pt x="482" y="205"/>
                    <a:pt x="487" y="210"/>
                  </a:cubicBezTo>
                  <a:cubicBezTo>
                    <a:pt x="498" y="219"/>
                    <a:pt x="497" y="236"/>
                    <a:pt x="489" y="247"/>
                  </a:cubicBezTo>
                  <a:cubicBezTo>
                    <a:pt x="487" y="249"/>
                    <a:pt x="472" y="258"/>
                    <a:pt x="471" y="255"/>
                  </a:cubicBezTo>
                  <a:cubicBezTo>
                    <a:pt x="477" y="251"/>
                    <a:pt x="480" y="245"/>
                    <a:pt x="480" y="237"/>
                  </a:cubicBezTo>
                  <a:cubicBezTo>
                    <a:pt x="480" y="237"/>
                    <a:pt x="480" y="237"/>
                    <a:pt x="480" y="237"/>
                  </a:cubicBezTo>
                  <a:cubicBezTo>
                    <a:pt x="479" y="241"/>
                    <a:pt x="479" y="245"/>
                    <a:pt x="476" y="249"/>
                  </a:cubicBezTo>
                  <a:cubicBezTo>
                    <a:pt x="475" y="250"/>
                    <a:pt x="474" y="251"/>
                    <a:pt x="473" y="253"/>
                  </a:cubicBezTo>
                  <a:cubicBezTo>
                    <a:pt x="477" y="248"/>
                    <a:pt x="478" y="240"/>
                    <a:pt x="476" y="234"/>
                  </a:cubicBezTo>
                  <a:cubicBezTo>
                    <a:pt x="476" y="234"/>
                    <a:pt x="476" y="234"/>
                    <a:pt x="476" y="234"/>
                  </a:cubicBezTo>
                  <a:cubicBezTo>
                    <a:pt x="477" y="238"/>
                    <a:pt x="478" y="242"/>
                    <a:pt x="476" y="246"/>
                  </a:cubicBezTo>
                  <a:cubicBezTo>
                    <a:pt x="475" y="248"/>
                    <a:pt x="474" y="250"/>
                    <a:pt x="472" y="251"/>
                  </a:cubicBezTo>
                  <a:cubicBezTo>
                    <a:pt x="475" y="247"/>
                    <a:pt x="474" y="242"/>
                    <a:pt x="474" y="238"/>
                  </a:cubicBezTo>
                  <a:cubicBezTo>
                    <a:pt x="472" y="214"/>
                    <a:pt x="440" y="214"/>
                    <a:pt x="425" y="224"/>
                  </a:cubicBezTo>
                  <a:cubicBezTo>
                    <a:pt x="425" y="224"/>
                    <a:pt x="425" y="225"/>
                    <a:pt x="425" y="225"/>
                  </a:cubicBezTo>
                  <a:cubicBezTo>
                    <a:pt x="426" y="224"/>
                    <a:pt x="426" y="224"/>
                    <a:pt x="427" y="224"/>
                  </a:cubicBezTo>
                  <a:cubicBezTo>
                    <a:pt x="427" y="224"/>
                    <a:pt x="427" y="224"/>
                    <a:pt x="427" y="224"/>
                  </a:cubicBezTo>
                  <a:cubicBezTo>
                    <a:pt x="433" y="225"/>
                    <a:pt x="438" y="225"/>
                    <a:pt x="444" y="228"/>
                  </a:cubicBezTo>
                  <a:cubicBezTo>
                    <a:pt x="450" y="231"/>
                    <a:pt x="454" y="237"/>
                    <a:pt x="455" y="243"/>
                  </a:cubicBezTo>
                  <a:cubicBezTo>
                    <a:pt x="455" y="244"/>
                    <a:pt x="456" y="244"/>
                    <a:pt x="456" y="244"/>
                  </a:cubicBezTo>
                  <a:cubicBezTo>
                    <a:pt x="461" y="242"/>
                    <a:pt x="464" y="236"/>
                    <a:pt x="464" y="230"/>
                  </a:cubicBezTo>
                  <a:cubicBezTo>
                    <a:pt x="471" y="237"/>
                    <a:pt x="473" y="248"/>
                    <a:pt x="465" y="256"/>
                  </a:cubicBezTo>
                  <a:cubicBezTo>
                    <a:pt x="464" y="256"/>
                    <a:pt x="464" y="258"/>
                    <a:pt x="465" y="258"/>
                  </a:cubicBezTo>
                  <a:cubicBezTo>
                    <a:pt x="492" y="262"/>
                    <a:pt x="503" y="237"/>
                    <a:pt x="498" y="218"/>
                  </a:cubicBezTo>
                  <a:cubicBezTo>
                    <a:pt x="503" y="216"/>
                    <a:pt x="507" y="211"/>
                    <a:pt x="510" y="206"/>
                  </a:cubicBezTo>
                  <a:cubicBezTo>
                    <a:pt x="511" y="206"/>
                    <a:pt x="513" y="205"/>
                    <a:pt x="515" y="205"/>
                  </a:cubicBezTo>
                  <a:cubicBezTo>
                    <a:pt x="518" y="205"/>
                    <a:pt x="522" y="206"/>
                    <a:pt x="525" y="207"/>
                  </a:cubicBezTo>
                  <a:cubicBezTo>
                    <a:pt x="528" y="208"/>
                    <a:pt x="531" y="210"/>
                    <a:pt x="533" y="213"/>
                  </a:cubicBezTo>
                  <a:cubicBezTo>
                    <a:pt x="530" y="211"/>
                    <a:pt x="526" y="211"/>
                    <a:pt x="522" y="211"/>
                  </a:cubicBezTo>
                  <a:cubicBezTo>
                    <a:pt x="513" y="213"/>
                    <a:pt x="509" y="220"/>
                    <a:pt x="508" y="229"/>
                  </a:cubicBezTo>
                  <a:cubicBezTo>
                    <a:pt x="506" y="247"/>
                    <a:pt x="524" y="255"/>
                    <a:pt x="540" y="251"/>
                  </a:cubicBezTo>
                  <a:cubicBezTo>
                    <a:pt x="558" y="245"/>
                    <a:pt x="569" y="224"/>
                    <a:pt x="561" y="206"/>
                  </a:cubicBezTo>
                  <a:cubicBezTo>
                    <a:pt x="559" y="201"/>
                    <a:pt x="556" y="198"/>
                    <a:pt x="553" y="195"/>
                  </a:cubicBezTo>
                  <a:cubicBezTo>
                    <a:pt x="556" y="195"/>
                    <a:pt x="558" y="195"/>
                    <a:pt x="561" y="195"/>
                  </a:cubicBezTo>
                  <a:cubicBezTo>
                    <a:pt x="564" y="195"/>
                    <a:pt x="567" y="196"/>
                    <a:pt x="571" y="196"/>
                  </a:cubicBezTo>
                  <a:cubicBezTo>
                    <a:pt x="579" y="198"/>
                    <a:pt x="583" y="211"/>
                    <a:pt x="574" y="215"/>
                  </a:cubicBezTo>
                  <a:cubicBezTo>
                    <a:pt x="573" y="215"/>
                    <a:pt x="572" y="216"/>
                    <a:pt x="573" y="217"/>
                  </a:cubicBezTo>
                  <a:cubicBezTo>
                    <a:pt x="580" y="229"/>
                    <a:pt x="594" y="221"/>
                    <a:pt x="599" y="212"/>
                  </a:cubicBezTo>
                  <a:cubicBezTo>
                    <a:pt x="603" y="204"/>
                    <a:pt x="598" y="191"/>
                    <a:pt x="590" y="187"/>
                  </a:cubicBezTo>
                  <a:cubicBezTo>
                    <a:pt x="600" y="185"/>
                    <a:pt x="610" y="180"/>
                    <a:pt x="622" y="184"/>
                  </a:cubicBezTo>
                  <a:cubicBezTo>
                    <a:pt x="623" y="185"/>
                    <a:pt x="624" y="184"/>
                    <a:pt x="624" y="182"/>
                  </a:cubicBezTo>
                  <a:cubicBezTo>
                    <a:pt x="625" y="177"/>
                    <a:pt x="622" y="171"/>
                    <a:pt x="617" y="169"/>
                  </a:cubicBezTo>
                  <a:cubicBezTo>
                    <a:pt x="629" y="165"/>
                    <a:pt x="638" y="167"/>
                    <a:pt x="639" y="185"/>
                  </a:cubicBezTo>
                  <a:cubicBezTo>
                    <a:pt x="639" y="186"/>
                    <a:pt x="640" y="187"/>
                    <a:pt x="642" y="187"/>
                  </a:cubicBezTo>
                  <a:cubicBezTo>
                    <a:pt x="657" y="188"/>
                    <a:pt x="661" y="174"/>
                    <a:pt x="658" y="161"/>
                  </a:cubicBezTo>
                  <a:cubicBezTo>
                    <a:pt x="664" y="163"/>
                    <a:pt x="674" y="159"/>
                    <a:pt x="678" y="157"/>
                  </a:cubicBezTo>
                  <a:cubicBezTo>
                    <a:pt x="680" y="157"/>
                    <a:pt x="680" y="155"/>
                    <a:pt x="679" y="153"/>
                  </a:cubicBezTo>
                  <a:cubicBezTo>
                    <a:pt x="676" y="150"/>
                    <a:pt x="673" y="147"/>
                    <a:pt x="670" y="144"/>
                  </a:cubicBezTo>
                  <a:cubicBezTo>
                    <a:pt x="669" y="143"/>
                    <a:pt x="668" y="142"/>
                    <a:pt x="666" y="142"/>
                  </a:cubicBezTo>
                  <a:cubicBezTo>
                    <a:pt x="673" y="139"/>
                    <a:pt x="679" y="134"/>
                    <a:pt x="685" y="130"/>
                  </a:cubicBezTo>
                  <a:cubicBezTo>
                    <a:pt x="687" y="129"/>
                    <a:pt x="687" y="125"/>
                    <a:pt x="684" y="125"/>
                  </a:cubicBezTo>
                  <a:cubicBezTo>
                    <a:pt x="682" y="124"/>
                    <a:pt x="679" y="123"/>
                    <a:pt x="677" y="122"/>
                  </a:cubicBezTo>
                  <a:cubicBezTo>
                    <a:pt x="680" y="119"/>
                    <a:pt x="682" y="115"/>
                    <a:pt x="685" y="112"/>
                  </a:cubicBezTo>
                  <a:cubicBezTo>
                    <a:pt x="689" y="105"/>
                    <a:pt x="693" y="99"/>
                    <a:pt x="697" y="93"/>
                  </a:cubicBezTo>
                  <a:cubicBezTo>
                    <a:pt x="699" y="92"/>
                    <a:pt x="698" y="90"/>
                    <a:pt x="696" y="90"/>
                  </a:cubicBezTo>
                  <a:close/>
                  <a:moveTo>
                    <a:pt x="172" y="179"/>
                  </a:moveTo>
                  <a:cubicBezTo>
                    <a:pt x="172" y="180"/>
                    <a:pt x="173" y="180"/>
                    <a:pt x="174" y="180"/>
                  </a:cubicBezTo>
                  <a:cubicBezTo>
                    <a:pt x="173" y="181"/>
                    <a:pt x="174" y="183"/>
                    <a:pt x="175" y="184"/>
                  </a:cubicBezTo>
                  <a:cubicBezTo>
                    <a:pt x="175" y="184"/>
                    <a:pt x="175" y="184"/>
                    <a:pt x="175" y="184"/>
                  </a:cubicBezTo>
                  <a:cubicBezTo>
                    <a:pt x="174" y="182"/>
                    <a:pt x="174" y="181"/>
                    <a:pt x="174" y="180"/>
                  </a:cubicBezTo>
                  <a:cubicBezTo>
                    <a:pt x="175" y="181"/>
                    <a:pt x="175" y="181"/>
                    <a:pt x="176" y="181"/>
                  </a:cubicBezTo>
                  <a:cubicBezTo>
                    <a:pt x="176" y="182"/>
                    <a:pt x="176" y="182"/>
                    <a:pt x="176" y="183"/>
                  </a:cubicBezTo>
                  <a:cubicBezTo>
                    <a:pt x="176" y="183"/>
                    <a:pt x="177" y="183"/>
                    <a:pt x="177" y="183"/>
                  </a:cubicBezTo>
                  <a:cubicBezTo>
                    <a:pt x="177" y="182"/>
                    <a:pt x="177" y="182"/>
                    <a:pt x="177" y="181"/>
                  </a:cubicBezTo>
                  <a:cubicBezTo>
                    <a:pt x="180" y="182"/>
                    <a:pt x="184" y="184"/>
                    <a:pt x="188" y="185"/>
                  </a:cubicBezTo>
                  <a:cubicBezTo>
                    <a:pt x="184" y="186"/>
                    <a:pt x="181" y="187"/>
                    <a:pt x="178" y="188"/>
                  </a:cubicBezTo>
                  <a:cubicBezTo>
                    <a:pt x="174" y="188"/>
                    <a:pt x="171" y="184"/>
                    <a:pt x="172" y="180"/>
                  </a:cubicBezTo>
                  <a:cubicBezTo>
                    <a:pt x="172" y="180"/>
                    <a:pt x="172" y="180"/>
                    <a:pt x="172" y="179"/>
                  </a:cubicBezTo>
                  <a:close/>
                  <a:moveTo>
                    <a:pt x="38" y="106"/>
                  </a:moveTo>
                  <a:cubicBezTo>
                    <a:pt x="35" y="102"/>
                    <a:pt x="33" y="98"/>
                    <a:pt x="30" y="95"/>
                  </a:cubicBezTo>
                  <a:cubicBezTo>
                    <a:pt x="33" y="95"/>
                    <a:pt x="37" y="96"/>
                    <a:pt x="41" y="96"/>
                  </a:cubicBezTo>
                  <a:cubicBezTo>
                    <a:pt x="47" y="103"/>
                    <a:pt x="54" y="109"/>
                    <a:pt x="61" y="116"/>
                  </a:cubicBezTo>
                  <a:cubicBezTo>
                    <a:pt x="60" y="116"/>
                    <a:pt x="59" y="116"/>
                    <a:pt x="59" y="116"/>
                  </a:cubicBezTo>
                  <a:cubicBezTo>
                    <a:pt x="58" y="116"/>
                    <a:pt x="57" y="116"/>
                    <a:pt x="56" y="116"/>
                  </a:cubicBezTo>
                  <a:cubicBezTo>
                    <a:pt x="54" y="114"/>
                    <a:pt x="52" y="113"/>
                    <a:pt x="50" y="111"/>
                  </a:cubicBezTo>
                  <a:cubicBezTo>
                    <a:pt x="47" y="109"/>
                    <a:pt x="45" y="107"/>
                    <a:pt x="43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5" y="109"/>
                    <a:pt x="50" y="114"/>
                    <a:pt x="55" y="116"/>
                  </a:cubicBezTo>
                  <a:cubicBezTo>
                    <a:pt x="54" y="117"/>
                    <a:pt x="53" y="117"/>
                    <a:pt x="52" y="118"/>
                  </a:cubicBezTo>
                  <a:cubicBezTo>
                    <a:pt x="50" y="116"/>
                    <a:pt x="47" y="115"/>
                    <a:pt x="45" y="112"/>
                  </a:cubicBezTo>
                  <a:cubicBezTo>
                    <a:pt x="42" y="109"/>
                    <a:pt x="41" y="106"/>
                    <a:pt x="39" y="102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39" y="102"/>
                    <a:pt x="39" y="101"/>
                    <a:pt x="39" y="101"/>
                  </a:cubicBezTo>
                  <a:cubicBezTo>
                    <a:pt x="39" y="101"/>
                    <a:pt x="38" y="101"/>
                    <a:pt x="38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40" y="105"/>
                    <a:pt x="42" y="110"/>
                    <a:pt x="44" y="113"/>
                  </a:cubicBezTo>
                  <a:cubicBezTo>
                    <a:pt x="46" y="115"/>
                    <a:pt x="49" y="116"/>
                    <a:pt x="51" y="118"/>
                  </a:cubicBezTo>
                  <a:cubicBezTo>
                    <a:pt x="49" y="119"/>
                    <a:pt x="48" y="120"/>
                    <a:pt x="46" y="121"/>
                  </a:cubicBezTo>
                  <a:cubicBezTo>
                    <a:pt x="44" y="116"/>
                    <a:pt x="40" y="111"/>
                    <a:pt x="38" y="106"/>
                  </a:cubicBezTo>
                  <a:close/>
                  <a:moveTo>
                    <a:pt x="43" y="128"/>
                  </a:moveTo>
                  <a:cubicBezTo>
                    <a:pt x="48" y="125"/>
                    <a:pt x="53" y="121"/>
                    <a:pt x="59" y="121"/>
                  </a:cubicBezTo>
                  <a:cubicBezTo>
                    <a:pt x="62" y="122"/>
                    <a:pt x="65" y="123"/>
                    <a:pt x="67" y="123"/>
                  </a:cubicBezTo>
                  <a:cubicBezTo>
                    <a:pt x="62" y="123"/>
                    <a:pt x="56" y="125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9" y="124"/>
                    <a:pt x="66" y="125"/>
                    <a:pt x="73" y="126"/>
                  </a:cubicBezTo>
                  <a:cubicBezTo>
                    <a:pt x="73" y="126"/>
                    <a:pt x="74" y="127"/>
                    <a:pt x="74" y="127"/>
                  </a:cubicBezTo>
                  <a:cubicBezTo>
                    <a:pt x="70" y="126"/>
                    <a:pt x="65" y="126"/>
                    <a:pt x="62" y="127"/>
                  </a:cubicBezTo>
                  <a:cubicBezTo>
                    <a:pt x="62" y="128"/>
                    <a:pt x="62" y="128"/>
                    <a:pt x="62" y="128"/>
                  </a:cubicBezTo>
                  <a:cubicBezTo>
                    <a:pt x="67" y="127"/>
                    <a:pt x="72" y="128"/>
                    <a:pt x="77" y="129"/>
                  </a:cubicBezTo>
                  <a:cubicBezTo>
                    <a:pt x="79" y="131"/>
                    <a:pt x="82" y="133"/>
                    <a:pt x="84" y="134"/>
                  </a:cubicBezTo>
                  <a:cubicBezTo>
                    <a:pt x="82" y="135"/>
                    <a:pt x="80" y="136"/>
                    <a:pt x="78" y="137"/>
                  </a:cubicBezTo>
                  <a:cubicBezTo>
                    <a:pt x="72" y="137"/>
                    <a:pt x="66" y="140"/>
                    <a:pt x="60" y="138"/>
                  </a:cubicBezTo>
                  <a:cubicBezTo>
                    <a:pt x="54" y="136"/>
                    <a:pt x="49" y="132"/>
                    <a:pt x="43" y="128"/>
                  </a:cubicBezTo>
                  <a:close/>
                  <a:moveTo>
                    <a:pt x="64" y="157"/>
                  </a:moveTo>
                  <a:cubicBezTo>
                    <a:pt x="63" y="157"/>
                    <a:pt x="62" y="157"/>
                    <a:pt x="61" y="157"/>
                  </a:cubicBezTo>
                  <a:cubicBezTo>
                    <a:pt x="58" y="157"/>
                    <a:pt x="56" y="157"/>
                    <a:pt x="55" y="157"/>
                  </a:cubicBezTo>
                  <a:cubicBezTo>
                    <a:pt x="52" y="156"/>
                    <a:pt x="50" y="155"/>
                    <a:pt x="48" y="154"/>
                  </a:cubicBezTo>
                  <a:cubicBezTo>
                    <a:pt x="51" y="150"/>
                    <a:pt x="55" y="146"/>
                    <a:pt x="59" y="143"/>
                  </a:cubicBezTo>
                  <a:cubicBezTo>
                    <a:pt x="60" y="144"/>
                    <a:pt x="61" y="144"/>
                    <a:pt x="61" y="144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58" y="146"/>
                    <a:pt x="56" y="150"/>
                    <a:pt x="54" y="152"/>
                  </a:cubicBezTo>
                  <a:cubicBezTo>
                    <a:pt x="54" y="152"/>
                    <a:pt x="54" y="152"/>
                    <a:pt x="54" y="152"/>
                  </a:cubicBezTo>
                  <a:cubicBezTo>
                    <a:pt x="58" y="149"/>
                    <a:pt x="60" y="146"/>
                    <a:pt x="64" y="144"/>
                  </a:cubicBezTo>
                  <a:cubicBezTo>
                    <a:pt x="65" y="144"/>
                    <a:pt x="66" y="144"/>
                    <a:pt x="66" y="144"/>
                  </a:cubicBezTo>
                  <a:cubicBezTo>
                    <a:pt x="64" y="146"/>
                    <a:pt x="63" y="147"/>
                    <a:pt x="61" y="149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64" y="147"/>
                    <a:pt x="67" y="145"/>
                    <a:pt x="71" y="144"/>
                  </a:cubicBezTo>
                  <a:cubicBezTo>
                    <a:pt x="71" y="144"/>
                    <a:pt x="71" y="144"/>
                    <a:pt x="71" y="144"/>
                  </a:cubicBezTo>
                  <a:cubicBezTo>
                    <a:pt x="68" y="148"/>
                    <a:pt x="65" y="152"/>
                    <a:pt x="64" y="157"/>
                  </a:cubicBezTo>
                  <a:close/>
                  <a:moveTo>
                    <a:pt x="102" y="180"/>
                  </a:moveTo>
                  <a:cubicBezTo>
                    <a:pt x="103" y="175"/>
                    <a:pt x="107" y="174"/>
                    <a:pt x="111" y="172"/>
                  </a:cubicBezTo>
                  <a:cubicBezTo>
                    <a:pt x="111" y="172"/>
                    <a:pt x="112" y="172"/>
                    <a:pt x="112" y="172"/>
                  </a:cubicBezTo>
                  <a:cubicBezTo>
                    <a:pt x="110" y="172"/>
                    <a:pt x="109" y="173"/>
                    <a:pt x="108" y="174"/>
                  </a:cubicBezTo>
                  <a:cubicBezTo>
                    <a:pt x="108" y="174"/>
                    <a:pt x="109" y="174"/>
                    <a:pt x="109" y="174"/>
                  </a:cubicBezTo>
                  <a:cubicBezTo>
                    <a:pt x="110" y="173"/>
                    <a:pt x="111" y="173"/>
                    <a:pt x="113" y="173"/>
                  </a:cubicBezTo>
                  <a:cubicBezTo>
                    <a:pt x="117" y="175"/>
                    <a:pt x="122" y="178"/>
                    <a:pt x="126" y="180"/>
                  </a:cubicBezTo>
                  <a:cubicBezTo>
                    <a:pt x="118" y="178"/>
                    <a:pt x="109" y="177"/>
                    <a:pt x="102" y="180"/>
                  </a:cubicBezTo>
                  <a:close/>
                  <a:moveTo>
                    <a:pt x="143" y="198"/>
                  </a:moveTo>
                  <a:cubicBezTo>
                    <a:pt x="140" y="201"/>
                    <a:pt x="138" y="208"/>
                    <a:pt x="141" y="212"/>
                  </a:cubicBezTo>
                  <a:cubicBezTo>
                    <a:pt x="143" y="215"/>
                    <a:pt x="149" y="219"/>
                    <a:pt x="141" y="220"/>
                  </a:cubicBezTo>
                  <a:cubicBezTo>
                    <a:pt x="136" y="221"/>
                    <a:pt x="130" y="217"/>
                    <a:pt x="128" y="213"/>
                  </a:cubicBezTo>
                  <a:cubicBezTo>
                    <a:pt x="126" y="211"/>
                    <a:pt x="126" y="209"/>
                    <a:pt x="126" y="207"/>
                  </a:cubicBezTo>
                  <a:cubicBezTo>
                    <a:pt x="124" y="206"/>
                    <a:pt x="123" y="202"/>
                    <a:pt x="126" y="201"/>
                  </a:cubicBezTo>
                  <a:cubicBezTo>
                    <a:pt x="127" y="197"/>
                    <a:pt x="131" y="193"/>
                    <a:pt x="135" y="191"/>
                  </a:cubicBezTo>
                  <a:cubicBezTo>
                    <a:pt x="134" y="193"/>
                    <a:pt x="132" y="195"/>
                    <a:pt x="131" y="197"/>
                  </a:cubicBezTo>
                  <a:cubicBezTo>
                    <a:pt x="132" y="197"/>
                    <a:pt x="132" y="197"/>
                    <a:pt x="133" y="198"/>
                  </a:cubicBezTo>
                  <a:cubicBezTo>
                    <a:pt x="134" y="194"/>
                    <a:pt x="137" y="191"/>
                    <a:pt x="141" y="190"/>
                  </a:cubicBezTo>
                  <a:cubicBezTo>
                    <a:pt x="138" y="192"/>
                    <a:pt x="136" y="195"/>
                    <a:pt x="134" y="199"/>
                  </a:cubicBezTo>
                  <a:cubicBezTo>
                    <a:pt x="134" y="199"/>
                    <a:pt x="134" y="199"/>
                    <a:pt x="135" y="199"/>
                  </a:cubicBezTo>
                  <a:cubicBezTo>
                    <a:pt x="136" y="197"/>
                    <a:pt x="137" y="195"/>
                    <a:pt x="139" y="193"/>
                  </a:cubicBezTo>
                  <a:cubicBezTo>
                    <a:pt x="140" y="192"/>
                    <a:pt x="142" y="191"/>
                    <a:pt x="144" y="190"/>
                  </a:cubicBezTo>
                  <a:cubicBezTo>
                    <a:pt x="146" y="191"/>
                    <a:pt x="148" y="192"/>
                    <a:pt x="150" y="193"/>
                  </a:cubicBezTo>
                  <a:cubicBezTo>
                    <a:pt x="147" y="194"/>
                    <a:pt x="145" y="195"/>
                    <a:pt x="143" y="198"/>
                  </a:cubicBezTo>
                  <a:close/>
                  <a:moveTo>
                    <a:pt x="110" y="164"/>
                  </a:moveTo>
                  <a:cubicBezTo>
                    <a:pt x="101" y="159"/>
                    <a:pt x="89" y="159"/>
                    <a:pt x="81" y="166"/>
                  </a:cubicBezTo>
                  <a:cubicBezTo>
                    <a:pt x="78" y="168"/>
                    <a:pt x="78" y="173"/>
                    <a:pt x="78" y="177"/>
                  </a:cubicBezTo>
                  <a:cubicBezTo>
                    <a:pt x="77" y="189"/>
                    <a:pt x="67" y="176"/>
                    <a:pt x="67" y="170"/>
                  </a:cubicBezTo>
                  <a:cubicBezTo>
                    <a:pt x="67" y="153"/>
                    <a:pt x="76" y="144"/>
                    <a:pt x="91" y="139"/>
                  </a:cubicBezTo>
                  <a:cubicBezTo>
                    <a:pt x="93" y="141"/>
                    <a:pt x="96" y="142"/>
                    <a:pt x="99" y="144"/>
                  </a:cubicBezTo>
                  <a:cubicBezTo>
                    <a:pt x="94" y="144"/>
                    <a:pt x="88" y="146"/>
                    <a:pt x="84" y="147"/>
                  </a:cubicBezTo>
                  <a:cubicBezTo>
                    <a:pt x="78" y="150"/>
                    <a:pt x="73" y="155"/>
                    <a:pt x="72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4" y="155"/>
                    <a:pt x="81" y="149"/>
                    <a:pt x="88" y="148"/>
                  </a:cubicBezTo>
                  <a:cubicBezTo>
                    <a:pt x="93" y="146"/>
                    <a:pt x="98" y="146"/>
                    <a:pt x="103" y="146"/>
                  </a:cubicBezTo>
                  <a:cubicBezTo>
                    <a:pt x="104" y="147"/>
                    <a:pt x="104" y="147"/>
                    <a:pt x="105" y="148"/>
                  </a:cubicBezTo>
                  <a:cubicBezTo>
                    <a:pt x="96" y="146"/>
                    <a:pt x="85" y="150"/>
                    <a:pt x="80" y="156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89" y="148"/>
                    <a:pt x="101" y="147"/>
                    <a:pt x="111" y="151"/>
                  </a:cubicBezTo>
                  <a:cubicBezTo>
                    <a:pt x="111" y="152"/>
                    <a:pt x="112" y="152"/>
                    <a:pt x="113" y="152"/>
                  </a:cubicBezTo>
                  <a:cubicBezTo>
                    <a:pt x="109" y="152"/>
                    <a:pt x="105" y="152"/>
                    <a:pt x="102" y="152"/>
                  </a:cubicBezTo>
                  <a:cubicBezTo>
                    <a:pt x="102" y="152"/>
                    <a:pt x="102" y="153"/>
                    <a:pt x="102" y="153"/>
                  </a:cubicBezTo>
                  <a:cubicBezTo>
                    <a:pt x="107" y="152"/>
                    <a:pt x="112" y="153"/>
                    <a:pt x="116" y="154"/>
                  </a:cubicBezTo>
                  <a:cubicBezTo>
                    <a:pt x="130" y="162"/>
                    <a:pt x="144" y="169"/>
                    <a:pt x="159" y="175"/>
                  </a:cubicBezTo>
                  <a:cubicBezTo>
                    <a:pt x="157" y="178"/>
                    <a:pt x="158" y="184"/>
                    <a:pt x="160" y="187"/>
                  </a:cubicBezTo>
                  <a:cubicBezTo>
                    <a:pt x="149" y="182"/>
                    <a:pt x="138" y="176"/>
                    <a:pt x="128" y="169"/>
                  </a:cubicBezTo>
                  <a:cubicBezTo>
                    <a:pt x="128" y="169"/>
                    <a:pt x="128" y="169"/>
                    <a:pt x="128" y="169"/>
                  </a:cubicBezTo>
                  <a:cubicBezTo>
                    <a:pt x="138" y="177"/>
                    <a:pt x="149" y="183"/>
                    <a:pt x="160" y="188"/>
                  </a:cubicBezTo>
                  <a:cubicBezTo>
                    <a:pt x="161" y="189"/>
                    <a:pt x="162" y="190"/>
                    <a:pt x="163" y="191"/>
                  </a:cubicBezTo>
                  <a:cubicBezTo>
                    <a:pt x="143" y="185"/>
                    <a:pt x="129" y="173"/>
                    <a:pt x="110" y="164"/>
                  </a:cubicBezTo>
                  <a:close/>
                  <a:moveTo>
                    <a:pt x="163" y="184"/>
                  </a:moveTo>
                  <a:cubicBezTo>
                    <a:pt x="162" y="182"/>
                    <a:pt x="162" y="180"/>
                    <a:pt x="162" y="178"/>
                  </a:cubicBezTo>
                  <a:cubicBezTo>
                    <a:pt x="162" y="177"/>
                    <a:pt x="162" y="176"/>
                    <a:pt x="163" y="176"/>
                  </a:cubicBezTo>
                  <a:cubicBezTo>
                    <a:pt x="163" y="176"/>
                    <a:pt x="164" y="176"/>
                    <a:pt x="164" y="177"/>
                  </a:cubicBezTo>
                  <a:cubicBezTo>
                    <a:pt x="163" y="180"/>
                    <a:pt x="162" y="184"/>
                    <a:pt x="165" y="187"/>
                  </a:cubicBezTo>
                  <a:cubicBezTo>
                    <a:pt x="165" y="187"/>
                    <a:pt x="166" y="187"/>
                    <a:pt x="166" y="187"/>
                  </a:cubicBezTo>
                  <a:cubicBezTo>
                    <a:pt x="163" y="183"/>
                    <a:pt x="165" y="180"/>
                    <a:pt x="165" y="177"/>
                  </a:cubicBezTo>
                  <a:cubicBezTo>
                    <a:pt x="166" y="177"/>
                    <a:pt x="167" y="178"/>
                    <a:pt x="168" y="178"/>
                  </a:cubicBezTo>
                  <a:cubicBezTo>
                    <a:pt x="167" y="182"/>
                    <a:pt x="170" y="188"/>
                    <a:pt x="174" y="190"/>
                  </a:cubicBezTo>
                  <a:cubicBezTo>
                    <a:pt x="173" y="191"/>
                    <a:pt x="173" y="191"/>
                    <a:pt x="172" y="192"/>
                  </a:cubicBezTo>
                  <a:cubicBezTo>
                    <a:pt x="168" y="191"/>
                    <a:pt x="164" y="189"/>
                    <a:pt x="163" y="184"/>
                  </a:cubicBezTo>
                  <a:close/>
                  <a:moveTo>
                    <a:pt x="211" y="195"/>
                  </a:moveTo>
                  <a:cubicBezTo>
                    <a:pt x="202" y="195"/>
                    <a:pt x="191" y="197"/>
                    <a:pt x="184" y="202"/>
                  </a:cubicBezTo>
                  <a:cubicBezTo>
                    <a:pt x="184" y="202"/>
                    <a:pt x="184" y="202"/>
                    <a:pt x="184" y="202"/>
                  </a:cubicBezTo>
                  <a:cubicBezTo>
                    <a:pt x="189" y="199"/>
                    <a:pt x="195" y="198"/>
                    <a:pt x="201" y="198"/>
                  </a:cubicBezTo>
                  <a:cubicBezTo>
                    <a:pt x="204" y="197"/>
                    <a:pt x="208" y="197"/>
                    <a:pt x="211" y="196"/>
                  </a:cubicBezTo>
                  <a:cubicBezTo>
                    <a:pt x="210" y="198"/>
                    <a:pt x="210" y="199"/>
                    <a:pt x="210" y="200"/>
                  </a:cubicBezTo>
                  <a:cubicBezTo>
                    <a:pt x="205" y="199"/>
                    <a:pt x="197" y="201"/>
                    <a:pt x="194" y="203"/>
                  </a:cubicBezTo>
                  <a:cubicBezTo>
                    <a:pt x="188" y="207"/>
                    <a:pt x="182" y="213"/>
                    <a:pt x="183" y="221"/>
                  </a:cubicBezTo>
                  <a:cubicBezTo>
                    <a:pt x="183" y="221"/>
                    <a:pt x="183" y="221"/>
                    <a:pt x="183" y="221"/>
                  </a:cubicBezTo>
                  <a:cubicBezTo>
                    <a:pt x="183" y="221"/>
                    <a:pt x="183" y="221"/>
                    <a:pt x="183" y="222"/>
                  </a:cubicBezTo>
                  <a:cubicBezTo>
                    <a:pt x="182" y="222"/>
                    <a:pt x="184" y="223"/>
                    <a:pt x="184" y="222"/>
                  </a:cubicBezTo>
                  <a:cubicBezTo>
                    <a:pt x="191" y="210"/>
                    <a:pt x="208" y="216"/>
                    <a:pt x="208" y="229"/>
                  </a:cubicBezTo>
                  <a:cubicBezTo>
                    <a:pt x="208" y="234"/>
                    <a:pt x="207" y="241"/>
                    <a:pt x="201" y="244"/>
                  </a:cubicBezTo>
                  <a:cubicBezTo>
                    <a:pt x="192" y="249"/>
                    <a:pt x="179" y="246"/>
                    <a:pt x="172" y="238"/>
                  </a:cubicBezTo>
                  <a:cubicBezTo>
                    <a:pt x="161" y="227"/>
                    <a:pt x="161" y="205"/>
                    <a:pt x="176" y="196"/>
                  </a:cubicBezTo>
                  <a:cubicBezTo>
                    <a:pt x="182" y="192"/>
                    <a:pt x="191" y="191"/>
                    <a:pt x="199" y="192"/>
                  </a:cubicBezTo>
                  <a:cubicBezTo>
                    <a:pt x="188" y="193"/>
                    <a:pt x="178" y="199"/>
                    <a:pt x="172" y="208"/>
                  </a:cubicBezTo>
                  <a:cubicBezTo>
                    <a:pt x="172" y="208"/>
                    <a:pt x="172" y="208"/>
                    <a:pt x="172" y="208"/>
                  </a:cubicBezTo>
                  <a:cubicBezTo>
                    <a:pt x="177" y="202"/>
                    <a:pt x="184" y="197"/>
                    <a:pt x="192" y="195"/>
                  </a:cubicBezTo>
                  <a:cubicBezTo>
                    <a:pt x="199" y="194"/>
                    <a:pt x="205" y="194"/>
                    <a:pt x="211" y="194"/>
                  </a:cubicBezTo>
                  <a:cubicBezTo>
                    <a:pt x="211" y="194"/>
                    <a:pt x="211" y="195"/>
                    <a:pt x="211" y="195"/>
                  </a:cubicBezTo>
                  <a:close/>
                  <a:moveTo>
                    <a:pt x="262" y="226"/>
                  </a:moveTo>
                  <a:cubicBezTo>
                    <a:pt x="262" y="226"/>
                    <a:pt x="263" y="226"/>
                    <a:pt x="263" y="225"/>
                  </a:cubicBezTo>
                  <a:cubicBezTo>
                    <a:pt x="264" y="225"/>
                    <a:pt x="265" y="225"/>
                    <a:pt x="266" y="224"/>
                  </a:cubicBezTo>
                  <a:cubicBezTo>
                    <a:pt x="264" y="227"/>
                    <a:pt x="263" y="230"/>
                    <a:pt x="264" y="233"/>
                  </a:cubicBezTo>
                  <a:cubicBezTo>
                    <a:pt x="264" y="233"/>
                    <a:pt x="264" y="233"/>
                    <a:pt x="264" y="233"/>
                  </a:cubicBezTo>
                  <a:cubicBezTo>
                    <a:pt x="264" y="230"/>
                    <a:pt x="266" y="226"/>
                    <a:pt x="267" y="223"/>
                  </a:cubicBezTo>
                  <a:cubicBezTo>
                    <a:pt x="268" y="223"/>
                    <a:pt x="269" y="223"/>
                    <a:pt x="270" y="223"/>
                  </a:cubicBezTo>
                  <a:cubicBezTo>
                    <a:pt x="269" y="224"/>
                    <a:pt x="268" y="226"/>
                    <a:pt x="267" y="228"/>
                  </a:cubicBezTo>
                  <a:cubicBezTo>
                    <a:pt x="267" y="228"/>
                    <a:pt x="267" y="228"/>
                    <a:pt x="267" y="228"/>
                  </a:cubicBezTo>
                  <a:cubicBezTo>
                    <a:pt x="269" y="226"/>
                    <a:pt x="270" y="224"/>
                    <a:pt x="272" y="222"/>
                  </a:cubicBezTo>
                  <a:cubicBezTo>
                    <a:pt x="276" y="221"/>
                    <a:pt x="280" y="221"/>
                    <a:pt x="284" y="222"/>
                  </a:cubicBezTo>
                  <a:cubicBezTo>
                    <a:pt x="279" y="223"/>
                    <a:pt x="273" y="226"/>
                    <a:pt x="270" y="230"/>
                  </a:cubicBezTo>
                  <a:cubicBezTo>
                    <a:pt x="268" y="231"/>
                    <a:pt x="267" y="234"/>
                    <a:pt x="266" y="236"/>
                  </a:cubicBezTo>
                  <a:cubicBezTo>
                    <a:pt x="265" y="238"/>
                    <a:pt x="264" y="244"/>
                    <a:pt x="262" y="239"/>
                  </a:cubicBezTo>
                  <a:cubicBezTo>
                    <a:pt x="261" y="235"/>
                    <a:pt x="261" y="230"/>
                    <a:pt x="262" y="226"/>
                  </a:cubicBezTo>
                  <a:close/>
                  <a:moveTo>
                    <a:pt x="224" y="214"/>
                  </a:moveTo>
                  <a:cubicBezTo>
                    <a:pt x="217" y="211"/>
                    <a:pt x="212" y="202"/>
                    <a:pt x="216" y="194"/>
                  </a:cubicBezTo>
                  <a:cubicBezTo>
                    <a:pt x="217" y="194"/>
                    <a:pt x="217" y="194"/>
                    <a:pt x="217" y="193"/>
                  </a:cubicBezTo>
                  <a:cubicBezTo>
                    <a:pt x="217" y="193"/>
                    <a:pt x="217" y="194"/>
                    <a:pt x="218" y="194"/>
                  </a:cubicBezTo>
                  <a:cubicBezTo>
                    <a:pt x="216" y="198"/>
                    <a:pt x="216" y="204"/>
                    <a:pt x="219" y="207"/>
                  </a:cubicBezTo>
                  <a:cubicBezTo>
                    <a:pt x="219" y="207"/>
                    <a:pt x="220" y="207"/>
                    <a:pt x="220" y="207"/>
                  </a:cubicBezTo>
                  <a:cubicBezTo>
                    <a:pt x="219" y="204"/>
                    <a:pt x="217" y="202"/>
                    <a:pt x="218" y="199"/>
                  </a:cubicBezTo>
                  <a:cubicBezTo>
                    <a:pt x="218" y="197"/>
                    <a:pt x="218" y="196"/>
                    <a:pt x="219" y="194"/>
                  </a:cubicBezTo>
                  <a:cubicBezTo>
                    <a:pt x="219" y="194"/>
                    <a:pt x="220" y="194"/>
                    <a:pt x="220" y="194"/>
                  </a:cubicBezTo>
                  <a:cubicBezTo>
                    <a:pt x="219" y="196"/>
                    <a:pt x="219" y="198"/>
                    <a:pt x="219" y="200"/>
                  </a:cubicBezTo>
                  <a:cubicBezTo>
                    <a:pt x="219" y="200"/>
                    <a:pt x="219" y="200"/>
                    <a:pt x="219" y="200"/>
                  </a:cubicBezTo>
                  <a:cubicBezTo>
                    <a:pt x="219" y="198"/>
                    <a:pt x="220" y="196"/>
                    <a:pt x="221" y="195"/>
                  </a:cubicBezTo>
                  <a:cubicBezTo>
                    <a:pt x="222" y="195"/>
                    <a:pt x="222" y="195"/>
                    <a:pt x="223" y="195"/>
                  </a:cubicBezTo>
                  <a:cubicBezTo>
                    <a:pt x="222" y="200"/>
                    <a:pt x="222" y="207"/>
                    <a:pt x="227" y="209"/>
                  </a:cubicBezTo>
                  <a:cubicBezTo>
                    <a:pt x="226" y="211"/>
                    <a:pt x="225" y="213"/>
                    <a:pt x="224" y="214"/>
                  </a:cubicBezTo>
                  <a:close/>
                  <a:moveTo>
                    <a:pt x="229" y="206"/>
                  </a:moveTo>
                  <a:cubicBezTo>
                    <a:pt x="228" y="205"/>
                    <a:pt x="227" y="204"/>
                    <a:pt x="227" y="202"/>
                  </a:cubicBezTo>
                  <a:cubicBezTo>
                    <a:pt x="227" y="200"/>
                    <a:pt x="227" y="198"/>
                    <a:pt x="228" y="196"/>
                  </a:cubicBezTo>
                  <a:cubicBezTo>
                    <a:pt x="228" y="196"/>
                    <a:pt x="228" y="196"/>
                    <a:pt x="229" y="196"/>
                  </a:cubicBezTo>
                  <a:cubicBezTo>
                    <a:pt x="228" y="198"/>
                    <a:pt x="228" y="200"/>
                    <a:pt x="228" y="201"/>
                  </a:cubicBezTo>
                  <a:cubicBezTo>
                    <a:pt x="228" y="201"/>
                    <a:pt x="228" y="201"/>
                    <a:pt x="228" y="201"/>
                  </a:cubicBezTo>
                  <a:cubicBezTo>
                    <a:pt x="229" y="200"/>
                    <a:pt x="229" y="198"/>
                    <a:pt x="230" y="197"/>
                  </a:cubicBezTo>
                  <a:cubicBezTo>
                    <a:pt x="233" y="197"/>
                    <a:pt x="235" y="198"/>
                    <a:pt x="238" y="199"/>
                  </a:cubicBezTo>
                  <a:cubicBezTo>
                    <a:pt x="234" y="200"/>
                    <a:pt x="231" y="203"/>
                    <a:pt x="229" y="206"/>
                  </a:cubicBezTo>
                  <a:close/>
                  <a:moveTo>
                    <a:pt x="375" y="225"/>
                  </a:moveTo>
                  <a:cubicBezTo>
                    <a:pt x="375" y="225"/>
                    <a:pt x="375" y="225"/>
                    <a:pt x="375" y="226"/>
                  </a:cubicBezTo>
                  <a:cubicBezTo>
                    <a:pt x="375" y="225"/>
                    <a:pt x="375" y="225"/>
                    <a:pt x="375" y="225"/>
                  </a:cubicBezTo>
                  <a:cubicBezTo>
                    <a:pt x="375" y="225"/>
                    <a:pt x="375" y="225"/>
                    <a:pt x="375" y="225"/>
                  </a:cubicBezTo>
                  <a:close/>
                  <a:moveTo>
                    <a:pt x="315" y="229"/>
                  </a:moveTo>
                  <a:cubicBezTo>
                    <a:pt x="314" y="231"/>
                    <a:pt x="313" y="233"/>
                    <a:pt x="312" y="235"/>
                  </a:cubicBezTo>
                  <a:cubicBezTo>
                    <a:pt x="308" y="235"/>
                    <a:pt x="304" y="236"/>
                    <a:pt x="300" y="234"/>
                  </a:cubicBezTo>
                  <a:cubicBezTo>
                    <a:pt x="297" y="234"/>
                    <a:pt x="295" y="233"/>
                    <a:pt x="292" y="233"/>
                  </a:cubicBezTo>
                  <a:cubicBezTo>
                    <a:pt x="297" y="230"/>
                    <a:pt x="299" y="225"/>
                    <a:pt x="302" y="221"/>
                  </a:cubicBezTo>
                  <a:cubicBezTo>
                    <a:pt x="307" y="212"/>
                    <a:pt x="314" y="212"/>
                    <a:pt x="322" y="210"/>
                  </a:cubicBezTo>
                  <a:cubicBezTo>
                    <a:pt x="324" y="210"/>
                    <a:pt x="326" y="210"/>
                    <a:pt x="327" y="210"/>
                  </a:cubicBezTo>
                  <a:cubicBezTo>
                    <a:pt x="318" y="213"/>
                    <a:pt x="309" y="218"/>
                    <a:pt x="303" y="227"/>
                  </a:cubicBezTo>
                  <a:cubicBezTo>
                    <a:pt x="303" y="227"/>
                    <a:pt x="303" y="227"/>
                    <a:pt x="304" y="227"/>
                  </a:cubicBezTo>
                  <a:cubicBezTo>
                    <a:pt x="309" y="221"/>
                    <a:pt x="315" y="216"/>
                    <a:pt x="323" y="213"/>
                  </a:cubicBezTo>
                  <a:cubicBezTo>
                    <a:pt x="325" y="213"/>
                    <a:pt x="326" y="213"/>
                    <a:pt x="328" y="212"/>
                  </a:cubicBezTo>
                  <a:cubicBezTo>
                    <a:pt x="328" y="212"/>
                    <a:pt x="327" y="212"/>
                    <a:pt x="327" y="212"/>
                  </a:cubicBezTo>
                  <a:cubicBezTo>
                    <a:pt x="322" y="214"/>
                    <a:pt x="317" y="217"/>
                    <a:pt x="314" y="222"/>
                  </a:cubicBezTo>
                  <a:cubicBezTo>
                    <a:pt x="314" y="222"/>
                    <a:pt x="314" y="222"/>
                    <a:pt x="314" y="222"/>
                  </a:cubicBezTo>
                  <a:cubicBezTo>
                    <a:pt x="318" y="217"/>
                    <a:pt x="324" y="214"/>
                    <a:pt x="331" y="213"/>
                  </a:cubicBezTo>
                  <a:cubicBezTo>
                    <a:pt x="334" y="212"/>
                    <a:pt x="338" y="212"/>
                    <a:pt x="342" y="212"/>
                  </a:cubicBezTo>
                  <a:cubicBezTo>
                    <a:pt x="331" y="215"/>
                    <a:pt x="321" y="220"/>
                    <a:pt x="315" y="229"/>
                  </a:cubicBezTo>
                  <a:close/>
                  <a:moveTo>
                    <a:pt x="328" y="251"/>
                  </a:moveTo>
                  <a:cubicBezTo>
                    <a:pt x="326" y="254"/>
                    <a:pt x="322" y="261"/>
                    <a:pt x="317" y="263"/>
                  </a:cubicBezTo>
                  <a:cubicBezTo>
                    <a:pt x="316" y="250"/>
                    <a:pt x="313" y="238"/>
                    <a:pt x="324" y="228"/>
                  </a:cubicBezTo>
                  <a:cubicBezTo>
                    <a:pt x="328" y="225"/>
                    <a:pt x="331" y="223"/>
                    <a:pt x="335" y="221"/>
                  </a:cubicBezTo>
                  <a:cubicBezTo>
                    <a:pt x="332" y="224"/>
                    <a:pt x="329" y="227"/>
                    <a:pt x="327" y="229"/>
                  </a:cubicBezTo>
                  <a:cubicBezTo>
                    <a:pt x="322" y="236"/>
                    <a:pt x="318" y="243"/>
                    <a:pt x="318" y="252"/>
                  </a:cubicBezTo>
                  <a:cubicBezTo>
                    <a:pt x="318" y="252"/>
                    <a:pt x="319" y="252"/>
                    <a:pt x="319" y="252"/>
                  </a:cubicBezTo>
                  <a:cubicBezTo>
                    <a:pt x="320" y="243"/>
                    <a:pt x="323" y="235"/>
                    <a:pt x="330" y="228"/>
                  </a:cubicBezTo>
                  <a:cubicBezTo>
                    <a:pt x="332" y="227"/>
                    <a:pt x="334" y="225"/>
                    <a:pt x="336" y="224"/>
                  </a:cubicBezTo>
                  <a:cubicBezTo>
                    <a:pt x="335" y="225"/>
                    <a:pt x="334" y="225"/>
                    <a:pt x="334" y="226"/>
                  </a:cubicBezTo>
                  <a:cubicBezTo>
                    <a:pt x="330" y="231"/>
                    <a:pt x="327" y="235"/>
                    <a:pt x="325" y="241"/>
                  </a:cubicBezTo>
                  <a:cubicBezTo>
                    <a:pt x="325" y="241"/>
                    <a:pt x="325" y="241"/>
                    <a:pt x="325" y="241"/>
                  </a:cubicBezTo>
                  <a:cubicBezTo>
                    <a:pt x="329" y="236"/>
                    <a:pt x="331" y="232"/>
                    <a:pt x="335" y="227"/>
                  </a:cubicBezTo>
                  <a:cubicBezTo>
                    <a:pt x="338" y="224"/>
                    <a:pt x="340" y="222"/>
                    <a:pt x="343" y="220"/>
                  </a:cubicBezTo>
                  <a:cubicBezTo>
                    <a:pt x="335" y="228"/>
                    <a:pt x="328" y="238"/>
                    <a:pt x="328" y="251"/>
                  </a:cubicBezTo>
                  <a:close/>
                  <a:moveTo>
                    <a:pt x="351" y="288"/>
                  </a:moveTo>
                  <a:cubicBezTo>
                    <a:pt x="349" y="286"/>
                    <a:pt x="347" y="284"/>
                    <a:pt x="345" y="282"/>
                  </a:cubicBezTo>
                  <a:cubicBezTo>
                    <a:pt x="335" y="273"/>
                    <a:pt x="330" y="257"/>
                    <a:pt x="335" y="243"/>
                  </a:cubicBezTo>
                  <a:cubicBezTo>
                    <a:pt x="336" y="240"/>
                    <a:pt x="337" y="236"/>
                    <a:pt x="339" y="234"/>
                  </a:cubicBezTo>
                  <a:cubicBezTo>
                    <a:pt x="335" y="247"/>
                    <a:pt x="336" y="263"/>
                    <a:pt x="343" y="275"/>
                  </a:cubicBezTo>
                  <a:cubicBezTo>
                    <a:pt x="343" y="276"/>
                    <a:pt x="343" y="275"/>
                    <a:pt x="343" y="275"/>
                  </a:cubicBezTo>
                  <a:cubicBezTo>
                    <a:pt x="340" y="266"/>
                    <a:pt x="337" y="257"/>
                    <a:pt x="338" y="248"/>
                  </a:cubicBezTo>
                  <a:cubicBezTo>
                    <a:pt x="339" y="244"/>
                    <a:pt x="340" y="240"/>
                    <a:pt x="341" y="236"/>
                  </a:cubicBezTo>
                  <a:cubicBezTo>
                    <a:pt x="340" y="244"/>
                    <a:pt x="340" y="252"/>
                    <a:pt x="342" y="260"/>
                  </a:cubicBezTo>
                  <a:cubicBezTo>
                    <a:pt x="342" y="260"/>
                    <a:pt x="342" y="260"/>
                    <a:pt x="342" y="260"/>
                  </a:cubicBezTo>
                  <a:cubicBezTo>
                    <a:pt x="342" y="256"/>
                    <a:pt x="342" y="252"/>
                    <a:pt x="342" y="248"/>
                  </a:cubicBezTo>
                  <a:cubicBezTo>
                    <a:pt x="343" y="257"/>
                    <a:pt x="347" y="264"/>
                    <a:pt x="353" y="272"/>
                  </a:cubicBezTo>
                  <a:cubicBezTo>
                    <a:pt x="354" y="278"/>
                    <a:pt x="355" y="292"/>
                    <a:pt x="351" y="288"/>
                  </a:cubicBezTo>
                  <a:close/>
                  <a:moveTo>
                    <a:pt x="361" y="275"/>
                  </a:moveTo>
                  <a:cubicBezTo>
                    <a:pt x="357" y="268"/>
                    <a:pt x="352" y="261"/>
                    <a:pt x="350" y="254"/>
                  </a:cubicBezTo>
                  <a:cubicBezTo>
                    <a:pt x="346" y="241"/>
                    <a:pt x="350" y="234"/>
                    <a:pt x="355" y="227"/>
                  </a:cubicBezTo>
                  <a:cubicBezTo>
                    <a:pt x="354" y="231"/>
                    <a:pt x="353" y="235"/>
                    <a:pt x="353" y="239"/>
                  </a:cubicBezTo>
                  <a:cubicBezTo>
                    <a:pt x="352" y="248"/>
                    <a:pt x="353" y="258"/>
                    <a:pt x="359" y="266"/>
                  </a:cubicBezTo>
                  <a:cubicBezTo>
                    <a:pt x="359" y="266"/>
                    <a:pt x="359" y="266"/>
                    <a:pt x="359" y="266"/>
                  </a:cubicBezTo>
                  <a:cubicBezTo>
                    <a:pt x="355" y="256"/>
                    <a:pt x="353" y="247"/>
                    <a:pt x="355" y="236"/>
                  </a:cubicBezTo>
                  <a:cubicBezTo>
                    <a:pt x="356" y="232"/>
                    <a:pt x="357" y="228"/>
                    <a:pt x="358" y="224"/>
                  </a:cubicBezTo>
                  <a:cubicBezTo>
                    <a:pt x="357" y="231"/>
                    <a:pt x="357" y="238"/>
                    <a:pt x="358" y="244"/>
                  </a:cubicBezTo>
                  <a:cubicBezTo>
                    <a:pt x="358" y="245"/>
                    <a:pt x="358" y="245"/>
                    <a:pt x="358" y="244"/>
                  </a:cubicBezTo>
                  <a:cubicBezTo>
                    <a:pt x="358" y="238"/>
                    <a:pt x="358" y="232"/>
                    <a:pt x="360" y="226"/>
                  </a:cubicBezTo>
                  <a:cubicBezTo>
                    <a:pt x="360" y="224"/>
                    <a:pt x="360" y="223"/>
                    <a:pt x="361" y="221"/>
                  </a:cubicBezTo>
                  <a:cubicBezTo>
                    <a:pt x="361" y="223"/>
                    <a:pt x="362" y="224"/>
                    <a:pt x="362" y="226"/>
                  </a:cubicBezTo>
                  <a:cubicBezTo>
                    <a:pt x="363" y="232"/>
                    <a:pt x="363" y="238"/>
                    <a:pt x="364" y="244"/>
                  </a:cubicBezTo>
                  <a:cubicBezTo>
                    <a:pt x="364" y="245"/>
                    <a:pt x="364" y="245"/>
                    <a:pt x="364" y="244"/>
                  </a:cubicBezTo>
                  <a:cubicBezTo>
                    <a:pt x="364" y="238"/>
                    <a:pt x="364" y="231"/>
                    <a:pt x="363" y="224"/>
                  </a:cubicBezTo>
                  <a:cubicBezTo>
                    <a:pt x="364" y="228"/>
                    <a:pt x="366" y="232"/>
                    <a:pt x="366" y="236"/>
                  </a:cubicBezTo>
                  <a:cubicBezTo>
                    <a:pt x="368" y="247"/>
                    <a:pt x="367" y="256"/>
                    <a:pt x="363" y="266"/>
                  </a:cubicBezTo>
                  <a:cubicBezTo>
                    <a:pt x="363" y="266"/>
                    <a:pt x="363" y="266"/>
                    <a:pt x="363" y="266"/>
                  </a:cubicBezTo>
                  <a:cubicBezTo>
                    <a:pt x="369" y="258"/>
                    <a:pt x="369" y="248"/>
                    <a:pt x="368" y="239"/>
                  </a:cubicBezTo>
                  <a:cubicBezTo>
                    <a:pt x="368" y="235"/>
                    <a:pt x="367" y="231"/>
                    <a:pt x="366" y="227"/>
                  </a:cubicBezTo>
                  <a:cubicBezTo>
                    <a:pt x="371" y="234"/>
                    <a:pt x="375" y="241"/>
                    <a:pt x="372" y="254"/>
                  </a:cubicBezTo>
                  <a:cubicBezTo>
                    <a:pt x="369" y="261"/>
                    <a:pt x="364" y="268"/>
                    <a:pt x="361" y="275"/>
                  </a:cubicBezTo>
                  <a:close/>
                  <a:moveTo>
                    <a:pt x="377" y="282"/>
                  </a:moveTo>
                  <a:cubicBezTo>
                    <a:pt x="374" y="284"/>
                    <a:pt x="372" y="286"/>
                    <a:pt x="370" y="288"/>
                  </a:cubicBezTo>
                  <a:cubicBezTo>
                    <a:pt x="366" y="292"/>
                    <a:pt x="368" y="278"/>
                    <a:pt x="369" y="272"/>
                  </a:cubicBezTo>
                  <a:cubicBezTo>
                    <a:pt x="374" y="264"/>
                    <a:pt x="379" y="257"/>
                    <a:pt x="380" y="248"/>
                  </a:cubicBezTo>
                  <a:cubicBezTo>
                    <a:pt x="380" y="252"/>
                    <a:pt x="379" y="256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81" y="252"/>
                    <a:pt x="382" y="244"/>
                    <a:pt x="380" y="236"/>
                  </a:cubicBezTo>
                  <a:cubicBezTo>
                    <a:pt x="382" y="240"/>
                    <a:pt x="383" y="244"/>
                    <a:pt x="383" y="248"/>
                  </a:cubicBezTo>
                  <a:cubicBezTo>
                    <a:pt x="384" y="257"/>
                    <a:pt x="381" y="266"/>
                    <a:pt x="378" y="275"/>
                  </a:cubicBezTo>
                  <a:cubicBezTo>
                    <a:pt x="378" y="275"/>
                    <a:pt x="378" y="276"/>
                    <a:pt x="379" y="275"/>
                  </a:cubicBezTo>
                  <a:cubicBezTo>
                    <a:pt x="385" y="263"/>
                    <a:pt x="386" y="247"/>
                    <a:pt x="382" y="234"/>
                  </a:cubicBezTo>
                  <a:cubicBezTo>
                    <a:pt x="384" y="236"/>
                    <a:pt x="386" y="240"/>
                    <a:pt x="387" y="243"/>
                  </a:cubicBezTo>
                  <a:cubicBezTo>
                    <a:pt x="391" y="257"/>
                    <a:pt x="386" y="273"/>
                    <a:pt x="377" y="282"/>
                  </a:cubicBezTo>
                  <a:close/>
                  <a:moveTo>
                    <a:pt x="404" y="263"/>
                  </a:moveTo>
                  <a:cubicBezTo>
                    <a:pt x="400" y="261"/>
                    <a:pt x="395" y="254"/>
                    <a:pt x="394" y="251"/>
                  </a:cubicBezTo>
                  <a:cubicBezTo>
                    <a:pt x="393" y="238"/>
                    <a:pt x="387" y="228"/>
                    <a:pt x="378" y="220"/>
                  </a:cubicBezTo>
                  <a:cubicBezTo>
                    <a:pt x="381" y="222"/>
                    <a:pt x="384" y="224"/>
                    <a:pt x="386" y="227"/>
                  </a:cubicBezTo>
                  <a:cubicBezTo>
                    <a:pt x="390" y="232"/>
                    <a:pt x="393" y="236"/>
                    <a:pt x="396" y="241"/>
                  </a:cubicBezTo>
                  <a:cubicBezTo>
                    <a:pt x="396" y="241"/>
                    <a:pt x="396" y="241"/>
                    <a:pt x="396" y="241"/>
                  </a:cubicBezTo>
                  <a:cubicBezTo>
                    <a:pt x="394" y="235"/>
                    <a:pt x="391" y="231"/>
                    <a:pt x="388" y="226"/>
                  </a:cubicBezTo>
                  <a:cubicBezTo>
                    <a:pt x="387" y="225"/>
                    <a:pt x="386" y="225"/>
                    <a:pt x="386" y="224"/>
                  </a:cubicBezTo>
                  <a:cubicBezTo>
                    <a:pt x="388" y="225"/>
                    <a:pt x="390" y="227"/>
                    <a:pt x="392" y="228"/>
                  </a:cubicBezTo>
                  <a:cubicBezTo>
                    <a:pt x="398" y="235"/>
                    <a:pt x="401" y="243"/>
                    <a:pt x="403" y="252"/>
                  </a:cubicBezTo>
                  <a:cubicBezTo>
                    <a:pt x="403" y="252"/>
                    <a:pt x="403" y="252"/>
                    <a:pt x="403" y="252"/>
                  </a:cubicBezTo>
                  <a:cubicBezTo>
                    <a:pt x="404" y="243"/>
                    <a:pt x="400" y="236"/>
                    <a:pt x="395" y="229"/>
                  </a:cubicBezTo>
                  <a:cubicBezTo>
                    <a:pt x="392" y="227"/>
                    <a:pt x="389" y="224"/>
                    <a:pt x="386" y="221"/>
                  </a:cubicBezTo>
                  <a:cubicBezTo>
                    <a:pt x="390" y="223"/>
                    <a:pt x="394" y="225"/>
                    <a:pt x="397" y="228"/>
                  </a:cubicBezTo>
                  <a:cubicBezTo>
                    <a:pt x="408" y="238"/>
                    <a:pt x="405" y="250"/>
                    <a:pt x="404" y="263"/>
                  </a:cubicBezTo>
                  <a:close/>
                  <a:moveTo>
                    <a:pt x="419" y="221"/>
                  </a:moveTo>
                  <a:cubicBezTo>
                    <a:pt x="422" y="225"/>
                    <a:pt x="425" y="230"/>
                    <a:pt x="429" y="233"/>
                  </a:cubicBezTo>
                  <a:cubicBezTo>
                    <a:pt x="426" y="233"/>
                    <a:pt x="424" y="234"/>
                    <a:pt x="422" y="234"/>
                  </a:cubicBezTo>
                  <a:cubicBezTo>
                    <a:pt x="418" y="236"/>
                    <a:pt x="413" y="235"/>
                    <a:pt x="409" y="235"/>
                  </a:cubicBezTo>
                  <a:cubicBezTo>
                    <a:pt x="408" y="233"/>
                    <a:pt x="407" y="231"/>
                    <a:pt x="406" y="229"/>
                  </a:cubicBezTo>
                  <a:cubicBezTo>
                    <a:pt x="400" y="220"/>
                    <a:pt x="390" y="215"/>
                    <a:pt x="380" y="212"/>
                  </a:cubicBezTo>
                  <a:cubicBezTo>
                    <a:pt x="383" y="212"/>
                    <a:pt x="387" y="212"/>
                    <a:pt x="391" y="213"/>
                  </a:cubicBezTo>
                  <a:cubicBezTo>
                    <a:pt x="397" y="214"/>
                    <a:pt x="404" y="217"/>
                    <a:pt x="408" y="222"/>
                  </a:cubicBezTo>
                  <a:cubicBezTo>
                    <a:pt x="408" y="222"/>
                    <a:pt x="408" y="222"/>
                    <a:pt x="408" y="222"/>
                  </a:cubicBezTo>
                  <a:cubicBezTo>
                    <a:pt x="405" y="217"/>
                    <a:pt x="399" y="214"/>
                    <a:pt x="394" y="212"/>
                  </a:cubicBezTo>
                  <a:cubicBezTo>
                    <a:pt x="394" y="212"/>
                    <a:pt x="394" y="212"/>
                    <a:pt x="394" y="212"/>
                  </a:cubicBezTo>
                  <a:cubicBezTo>
                    <a:pt x="395" y="213"/>
                    <a:pt x="397" y="213"/>
                    <a:pt x="398" y="213"/>
                  </a:cubicBezTo>
                  <a:cubicBezTo>
                    <a:pt x="406" y="216"/>
                    <a:pt x="412" y="221"/>
                    <a:pt x="418" y="227"/>
                  </a:cubicBezTo>
                  <a:cubicBezTo>
                    <a:pt x="418" y="227"/>
                    <a:pt x="418" y="227"/>
                    <a:pt x="418" y="227"/>
                  </a:cubicBezTo>
                  <a:cubicBezTo>
                    <a:pt x="412" y="218"/>
                    <a:pt x="404" y="213"/>
                    <a:pt x="394" y="210"/>
                  </a:cubicBezTo>
                  <a:cubicBezTo>
                    <a:pt x="396" y="210"/>
                    <a:pt x="397" y="210"/>
                    <a:pt x="399" y="210"/>
                  </a:cubicBezTo>
                  <a:cubicBezTo>
                    <a:pt x="407" y="212"/>
                    <a:pt x="414" y="212"/>
                    <a:pt x="419" y="221"/>
                  </a:cubicBezTo>
                  <a:close/>
                  <a:moveTo>
                    <a:pt x="459" y="239"/>
                  </a:moveTo>
                  <a:cubicBezTo>
                    <a:pt x="457" y="244"/>
                    <a:pt x="456" y="238"/>
                    <a:pt x="455" y="236"/>
                  </a:cubicBezTo>
                  <a:cubicBezTo>
                    <a:pt x="454" y="234"/>
                    <a:pt x="453" y="231"/>
                    <a:pt x="452" y="230"/>
                  </a:cubicBezTo>
                  <a:cubicBezTo>
                    <a:pt x="448" y="226"/>
                    <a:pt x="443" y="223"/>
                    <a:pt x="437" y="222"/>
                  </a:cubicBezTo>
                  <a:cubicBezTo>
                    <a:pt x="441" y="221"/>
                    <a:pt x="445" y="221"/>
                    <a:pt x="449" y="222"/>
                  </a:cubicBezTo>
                  <a:cubicBezTo>
                    <a:pt x="451" y="224"/>
                    <a:pt x="453" y="226"/>
                    <a:pt x="454" y="228"/>
                  </a:cubicBezTo>
                  <a:cubicBezTo>
                    <a:pt x="454" y="228"/>
                    <a:pt x="455" y="228"/>
                    <a:pt x="454" y="228"/>
                  </a:cubicBezTo>
                  <a:cubicBezTo>
                    <a:pt x="454" y="226"/>
                    <a:pt x="453" y="224"/>
                    <a:pt x="451" y="223"/>
                  </a:cubicBezTo>
                  <a:cubicBezTo>
                    <a:pt x="452" y="223"/>
                    <a:pt x="453" y="223"/>
                    <a:pt x="454" y="223"/>
                  </a:cubicBezTo>
                  <a:cubicBezTo>
                    <a:pt x="456" y="226"/>
                    <a:pt x="457" y="230"/>
                    <a:pt x="458" y="233"/>
                  </a:cubicBezTo>
                  <a:cubicBezTo>
                    <a:pt x="458" y="233"/>
                    <a:pt x="458" y="233"/>
                    <a:pt x="458" y="233"/>
                  </a:cubicBezTo>
                  <a:cubicBezTo>
                    <a:pt x="458" y="230"/>
                    <a:pt x="457" y="227"/>
                    <a:pt x="456" y="224"/>
                  </a:cubicBezTo>
                  <a:cubicBezTo>
                    <a:pt x="457" y="225"/>
                    <a:pt x="457" y="225"/>
                    <a:pt x="458" y="225"/>
                  </a:cubicBezTo>
                  <a:cubicBezTo>
                    <a:pt x="459" y="226"/>
                    <a:pt x="459" y="226"/>
                    <a:pt x="459" y="226"/>
                  </a:cubicBezTo>
                  <a:cubicBezTo>
                    <a:pt x="460" y="230"/>
                    <a:pt x="461" y="235"/>
                    <a:pt x="459" y="239"/>
                  </a:cubicBezTo>
                  <a:close/>
                  <a:moveTo>
                    <a:pt x="483" y="199"/>
                  </a:moveTo>
                  <a:cubicBezTo>
                    <a:pt x="486" y="198"/>
                    <a:pt x="489" y="197"/>
                    <a:pt x="491" y="197"/>
                  </a:cubicBezTo>
                  <a:cubicBezTo>
                    <a:pt x="492" y="198"/>
                    <a:pt x="493" y="200"/>
                    <a:pt x="493" y="201"/>
                  </a:cubicBezTo>
                  <a:cubicBezTo>
                    <a:pt x="493" y="201"/>
                    <a:pt x="493" y="201"/>
                    <a:pt x="493" y="201"/>
                  </a:cubicBezTo>
                  <a:cubicBezTo>
                    <a:pt x="493" y="200"/>
                    <a:pt x="493" y="198"/>
                    <a:pt x="492" y="196"/>
                  </a:cubicBezTo>
                  <a:cubicBezTo>
                    <a:pt x="493" y="196"/>
                    <a:pt x="493" y="196"/>
                    <a:pt x="494" y="196"/>
                  </a:cubicBezTo>
                  <a:cubicBezTo>
                    <a:pt x="494" y="198"/>
                    <a:pt x="495" y="200"/>
                    <a:pt x="495" y="202"/>
                  </a:cubicBezTo>
                  <a:cubicBezTo>
                    <a:pt x="495" y="204"/>
                    <a:pt x="494" y="205"/>
                    <a:pt x="493" y="206"/>
                  </a:cubicBezTo>
                  <a:cubicBezTo>
                    <a:pt x="490" y="203"/>
                    <a:pt x="487" y="200"/>
                    <a:pt x="483" y="199"/>
                  </a:cubicBezTo>
                  <a:close/>
                  <a:moveTo>
                    <a:pt x="497" y="214"/>
                  </a:moveTo>
                  <a:cubicBezTo>
                    <a:pt x="496" y="213"/>
                    <a:pt x="496" y="211"/>
                    <a:pt x="495" y="209"/>
                  </a:cubicBezTo>
                  <a:cubicBezTo>
                    <a:pt x="499" y="207"/>
                    <a:pt x="500" y="200"/>
                    <a:pt x="498" y="195"/>
                  </a:cubicBezTo>
                  <a:cubicBezTo>
                    <a:pt x="499" y="195"/>
                    <a:pt x="500" y="195"/>
                    <a:pt x="500" y="195"/>
                  </a:cubicBezTo>
                  <a:cubicBezTo>
                    <a:pt x="501" y="196"/>
                    <a:pt x="502" y="198"/>
                    <a:pt x="502" y="200"/>
                  </a:cubicBezTo>
                  <a:cubicBezTo>
                    <a:pt x="502" y="200"/>
                    <a:pt x="502" y="200"/>
                    <a:pt x="502" y="200"/>
                  </a:cubicBezTo>
                  <a:cubicBezTo>
                    <a:pt x="503" y="198"/>
                    <a:pt x="502" y="196"/>
                    <a:pt x="501" y="194"/>
                  </a:cubicBezTo>
                  <a:cubicBezTo>
                    <a:pt x="502" y="194"/>
                    <a:pt x="502" y="194"/>
                    <a:pt x="503" y="194"/>
                  </a:cubicBezTo>
                  <a:cubicBezTo>
                    <a:pt x="503" y="196"/>
                    <a:pt x="504" y="197"/>
                    <a:pt x="504" y="199"/>
                  </a:cubicBezTo>
                  <a:cubicBezTo>
                    <a:pt x="504" y="202"/>
                    <a:pt x="503" y="204"/>
                    <a:pt x="502" y="207"/>
                  </a:cubicBezTo>
                  <a:cubicBezTo>
                    <a:pt x="502" y="207"/>
                    <a:pt x="502" y="207"/>
                    <a:pt x="502" y="207"/>
                  </a:cubicBezTo>
                  <a:cubicBezTo>
                    <a:pt x="505" y="204"/>
                    <a:pt x="506" y="198"/>
                    <a:pt x="503" y="194"/>
                  </a:cubicBezTo>
                  <a:cubicBezTo>
                    <a:pt x="504" y="194"/>
                    <a:pt x="504" y="193"/>
                    <a:pt x="505" y="193"/>
                  </a:cubicBezTo>
                  <a:cubicBezTo>
                    <a:pt x="505" y="194"/>
                    <a:pt x="505" y="194"/>
                    <a:pt x="505" y="194"/>
                  </a:cubicBezTo>
                  <a:cubicBezTo>
                    <a:pt x="509" y="202"/>
                    <a:pt x="505" y="211"/>
                    <a:pt x="497" y="214"/>
                  </a:cubicBezTo>
                  <a:close/>
                  <a:moveTo>
                    <a:pt x="545" y="181"/>
                  </a:moveTo>
                  <a:cubicBezTo>
                    <a:pt x="545" y="182"/>
                    <a:pt x="545" y="182"/>
                    <a:pt x="545" y="183"/>
                  </a:cubicBezTo>
                  <a:cubicBezTo>
                    <a:pt x="545" y="183"/>
                    <a:pt x="545" y="183"/>
                    <a:pt x="545" y="183"/>
                  </a:cubicBezTo>
                  <a:cubicBezTo>
                    <a:pt x="545" y="182"/>
                    <a:pt x="545" y="182"/>
                    <a:pt x="545" y="181"/>
                  </a:cubicBezTo>
                  <a:cubicBezTo>
                    <a:pt x="546" y="181"/>
                    <a:pt x="546" y="181"/>
                    <a:pt x="547" y="180"/>
                  </a:cubicBezTo>
                  <a:cubicBezTo>
                    <a:pt x="547" y="181"/>
                    <a:pt x="547" y="182"/>
                    <a:pt x="546" y="184"/>
                  </a:cubicBezTo>
                  <a:cubicBezTo>
                    <a:pt x="546" y="184"/>
                    <a:pt x="547" y="184"/>
                    <a:pt x="547" y="184"/>
                  </a:cubicBezTo>
                  <a:cubicBezTo>
                    <a:pt x="548" y="183"/>
                    <a:pt x="548" y="181"/>
                    <a:pt x="548" y="180"/>
                  </a:cubicBezTo>
                  <a:cubicBezTo>
                    <a:pt x="548" y="180"/>
                    <a:pt x="549" y="180"/>
                    <a:pt x="550" y="179"/>
                  </a:cubicBezTo>
                  <a:cubicBezTo>
                    <a:pt x="550" y="180"/>
                    <a:pt x="549" y="180"/>
                    <a:pt x="550" y="180"/>
                  </a:cubicBezTo>
                  <a:cubicBezTo>
                    <a:pt x="550" y="184"/>
                    <a:pt x="548" y="188"/>
                    <a:pt x="543" y="188"/>
                  </a:cubicBezTo>
                  <a:cubicBezTo>
                    <a:pt x="540" y="187"/>
                    <a:pt x="537" y="186"/>
                    <a:pt x="534" y="185"/>
                  </a:cubicBezTo>
                  <a:cubicBezTo>
                    <a:pt x="537" y="184"/>
                    <a:pt x="541" y="182"/>
                    <a:pt x="545" y="181"/>
                  </a:cubicBezTo>
                  <a:close/>
                  <a:moveTo>
                    <a:pt x="549" y="238"/>
                  </a:moveTo>
                  <a:cubicBezTo>
                    <a:pt x="542" y="246"/>
                    <a:pt x="529" y="249"/>
                    <a:pt x="520" y="244"/>
                  </a:cubicBezTo>
                  <a:cubicBezTo>
                    <a:pt x="515" y="241"/>
                    <a:pt x="513" y="234"/>
                    <a:pt x="513" y="229"/>
                  </a:cubicBezTo>
                  <a:cubicBezTo>
                    <a:pt x="513" y="216"/>
                    <a:pt x="531" y="210"/>
                    <a:pt x="537" y="222"/>
                  </a:cubicBezTo>
                  <a:cubicBezTo>
                    <a:pt x="538" y="223"/>
                    <a:pt x="539" y="222"/>
                    <a:pt x="539" y="222"/>
                  </a:cubicBezTo>
                  <a:cubicBezTo>
                    <a:pt x="539" y="221"/>
                    <a:pt x="539" y="221"/>
                    <a:pt x="539" y="221"/>
                  </a:cubicBezTo>
                  <a:cubicBezTo>
                    <a:pt x="539" y="221"/>
                    <a:pt x="539" y="221"/>
                    <a:pt x="539" y="221"/>
                  </a:cubicBezTo>
                  <a:cubicBezTo>
                    <a:pt x="540" y="213"/>
                    <a:pt x="533" y="207"/>
                    <a:pt x="527" y="203"/>
                  </a:cubicBezTo>
                  <a:cubicBezTo>
                    <a:pt x="524" y="201"/>
                    <a:pt x="516" y="199"/>
                    <a:pt x="511" y="200"/>
                  </a:cubicBezTo>
                  <a:cubicBezTo>
                    <a:pt x="511" y="199"/>
                    <a:pt x="511" y="198"/>
                    <a:pt x="511" y="196"/>
                  </a:cubicBezTo>
                  <a:cubicBezTo>
                    <a:pt x="514" y="197"/>
                    <a:pt x="517" y="197"/>
                    <a:pt x="520" y="198"/>
                  </a:cubicBezTo>
                  <a:cubicBezTo>
                    <a:pt x="526" y="198"/>
                    <a:pt x="532" y="199"/>
                    <a:pt x="537" y="202"/>
                  </a:cubicBezTo>
                  <a:cubicBezTo>
                    <a:pt x="537" y="202"/>
                    <a:pt x="537" y="202"/>
                    <a:pt x="537" y="202"/>
                  </a:cubicBezTo>
                  <a:cubicBezTo>
                    <a:pt x="530" y="197"/>
                    <a:pt x="519" y="195"/>
                    <a:pt x="510" y="195"/>
                  </a:cubicBezTo>
                  <a:cubicBezTo>
                    <a:pt x="510" y="195"/>
                    <a:pt x="510" y="194"/>
                    <a:pt x="510" y="194"/>
                  </a:cubicBezTo>
                  <a:cubicBezTo>
                    <a:pt x="517" y="194"/>
                    <a:pt x="523" y="194"/>
                    <a:pt x="529" y="195"/>
                  </a:cubicBezTo>
                  <a:cubicBezTo>
                    <a:pt x="537" y="197"/>
                    <a:pt x="544" y="202"/>
                    <a:pt x="549" y="208"/>
                  </a:cubicBezTo>
                  <a:cubicBezTo>
                    <a:pt x="549" y="208"/>
                    <a:pt x="549" y="208"/>
                    <a:pt x="549" y="208"/>
                  </a:cubicBezTo>
                  <a:cubicBezTo>
                    <a:pt x="544" y="199"/>
                    <a:pt x="533" y="193"/>
                    <a:pt x="522" y="192"/>
                  </a:cubicBezTo>
                  <a:cubicBezTo>
                    <a:pt x="530" y="191"/>
                    <a:pt x="539" y="192"/>
                    <a:pt x="546" y="196"/>
                  </a:cubicBezTo>
                  <a:cubicBezTo>
                    <a:pt x="560" y="205"/>
                    <a:pt x="561" y="227"/>
                    <a:pt x="549" y="238"/>
                  </a:cubicBezTo>
                  <a:close/>
                  <a:moveTo>
                    <a:pt x="549" y="192"/>
                  </a:moveTo>
                  <a:cubicBezTo>
                    <a:pt x="549" y="191"/>
                    <a:pt x="548" y="191"/>
                    <a:pt x="547" y="190"/>
                  </a:cubicBezTo>
                  <a:cubicBezTo>
                    <a:pt x="551" y="188"/>
                    <a:pt x="554" y="182"/>
                    <a:pt x="553" y="178"/>
                  </a:cubicBezTo>
                  <a:cubicBezTo>
                    <a:pt x="554" y="178"/>
                    <a:pt x="555" y="177"/>
                    <a:pt x="557" y="177"/>
                  </a:cubicBezTo>
                  <a:cubicBezTo>
                    <a:pt x="557" y="180"/>
                    <a:pt x="558" y="183"/>
                    <a:pt x="556" y="187"/>
                  </a:cubicBezTo>
                  <a:cubicBezTo>
                    <a:pt x="556" y="187"/>
                    <a:pt x="556" y="187"/>
                    <a:pt x="556" y="187"/>
                  </a:cubicBezTo>
                  <a:cubicBezTo>
                    <a:pt x="559" y="184"/>
                    <a:pt x="558" y="180"/>
                    <a:pt x="557" y="177"/>
                  </a:cubicBezTo>
                  <a:cubicBezTo>
                    <a:pt x="558" y="176"/>
                    <a:pt x="558" y="176"/>
                    <a:pt x="559" y="176"/>
                  </a:cubicBezTo>
                  <a:cubicBezTo>
                    <a:pt x="559" y="176"/>
                    <a:pt x="559" y="177"/>
                    <a:pt x="559" y="178"/>
                  </a:cubicBezTo>
                  <a:cubicBezTo>
                    <a:pt x="560" y="180"/>
                    <a:pt x="559" y="182"/>
                    <a:pt x="559" y="184"/>
                  </a:cubicBezTo>
                  <a:cubicBezTo>
                    <a:pt x="558" y="189"/>
                    <a:pt x="554" y="191"/>
                    <a:pt x="549" y="192"/>
                  </a:cubicBezTo>
                  <a:close/>
                  <a:moveTo>
                    <a:pt x="594" y="213"/>
                  </a:moveTo>
                  <a:cubicBezTo>
                    <a:pt x="591" y="217"/>
                    <a:pt x="586" y="221"/>
                    <a:pt x="580" y="220"/>
                  </a:cubicBezTo>
                  <a:cubicBezTo>
                    <a:pt x="573" y="219"/>
                    <a:pt x="579" y="215"/>
                    <a:pt x="580" y="212"/>
                  </a:cubicBezTo>
                  <a:cubicBezTo>
                    <a:pt x="583" y="208"/>
                    <a:pt x="582" y="201"/>
                    <a:pt x="579" y="198"/>
                  </a:cubicBezTo>
                  <a:cubicBezTo>
                    <a:pt x="577" y="195"/>
                    <a:pt x="574" y="194"/>
                    <a:pt x="572" y="193"/>
                  </a:cubicBezTo>
                  <a:cubicBezTo>
                    <a:pt x="574" y="192"/>
                    <a:pt x="576" y="191"/>
                    <a:pt x="578" y="190"/>
                  </a:cubicBezTo>
                  <a:cubicBezTo>
                    <a:pt x="580" y="191"/>
                    <a:pt x="581" y="192"/>
                    <a:pt x="583" y="193"/>
                  </a:cubicBezTo>
                  <a:cubicBezTo>
                    <a:pt x="585" y="196"/>
                    <a:pt x="587" y="199"/>
                    <a:pt x="588" y="201"/>
                  </a:cubicBezTo>
                  <a:cubicBezTo>
                    <a:pt x="588" y="201"/>
                    <a:pt x="588" y="201"/>
                    <a:pt x="588" y="201"/>
                  </a:cubicBezTo>
                  <a:cubicBezTo>
                    <a:pt x="587" y="197"/>
                    <a:pt x="584" y="192"/>
                    <a:pt x="581" y="190"/>
                  </a:cubicBezTo>
                  <a:cubicBezTo>
                    <a:pt x="588" y="193"/>
                    <a:pt x="591" y="201"/>
                    <a:pt x="591" y="210"/>
                  </a:cubicBezTo>
                  <a:cubicBezTo>
                    <a:pt x="591" y="210"/>
                    <a:pt x="591" y="210"/>
                    <a:pt x="591" y="210"/>
                  </a:cubicBezTo>
                  <a:cubicBezTo>
                    <a:pt x="592" y="203"/>
                    <a:pt x="591" y="195"/>
                    <a:pt x="586" y="191"/>
                  </a:cubicBezTo>
                  <a:cubicBezTo>
                    <a:pt x="594" y="195"/>
                    <a:pt x="599" y="203"/>
                    <a:pt x="594" y="213"/>
                  </a:cubicBezTo>
                  <a:close/>
                  <a:moveTo>
                    <a:pt x="620" y="180"/>
                  </a:moveTo>
                  <a:cubicBezTo>
                    <a:pt x="612" y="177"/>
                    <a:pt x="604" y="178"/>
                    <a:pt x="595" y="180"/>
                  </a:cubicBezTo>
                  <a:cubicBezTo>
                    <a:pt x="599" y="178"/>
                    <a:pt x="604" y="175"/>
                    <a:pt x="609" y="173"/>
                  </a:cubicBezTo>
                  <a:cubicBezTo>
                    <a:pt x="610" y="173"/>
                    <a:pt x="611" y="173"/>
                    <a:pt x="613" y="174"/>
                  </a:cubicBezTo>
                  <a:cubicBezTo>
                    <a:pt x="613" y="174"/>
                    <a:pt x="613" y="174"/>
                    <a:pt x="613" y="174"/>
                  </a:cubicBezTo>
                  <a:cubicBezTo>
                    <a:pt x="612" y="173"/>
                    <a:pt x="611" y="172"/>
                    <a:pt x="610" y="172"/>
                  </a:cubicBezTo>
                  <a:cubicBezTo>
                    <a:pt x="610" y="172"/>
                    <a:pt x="610" y="172"/>
                    <a:pt x="610" y="172"/>
                  </a:cubicBezTo>
                  <a:cubicBezTo>
                    <a:pt x="615" y="174"/>
                    <a:pt x="618" y="175"/>
                    <a:pt x="620" y="180"/>
                  </a:cubicBezTo>
                  <a:close/>
                  <a:moveTo>
                    <a:pt x="644" y="177"/>
                  </a:moveTo>
                  <a:cubicBezTo>
                    <a:pt x="644" y="173"/>
                    <a:pt x="643" y="168"/>
                    <a:pt x="640" y="166"/>
                  </a:cubicBezTo>
                  <a:cubicBezTo>
                    <a:pt x="632" y="159"/>
                    <a:pt x="620" y="159"/>
                    <a:pt x="611" y="164"/>
                  </a:cubicBezTo>
                  <a:cubicBezTo>
                    <a:pt x="592" y="173"/>
                    <a:pt x="578" y="185"/>
                    <a:pt x="559" y="191"/>
                  </a:cubicBezTo>
                  <a:cubicBezTo>
                    <a:pt x="560" y="190"/>
                    <a:pt x="560" y="189"/>
                    <a:pt x="561" y="188"/>
                  </a:cubicBezTo>
                  <a:cubicBezTo>
                    <a:pt x="573" y="183"/>
                    <a:pt x="583" y="177"/>
                    <a:pt x="593" y="169"/>
                  </a:cubicBezTo>
                  <a:cubicBezTo>
                    <a:pt x="594" y="169"/>
                    <a:pt x="593" y="169"/>
                    <a:pt x="593" y="169"/>
                  </a:cubicBezTo>
                  <a:cubicBezTo>
                    <a:pt x="583" y="176"/>
                    <a:pt x="572" y="182"/>
                    <a:pt x="562" y="187"/>
                  </a:cubicBezTo>
                  <a:cubicBezTo>
                    <a:pt x="563" y="184"/>
                    <a:pt x="564" y="178"/>
                    <a:pt x="562" y="175"/>
                  </a:cubicBezTo>
                  <a:cubicBezTo>
                    <a:pt x="577" y="169"/>
                    <a:pt x="591" y="162"/>
                    <a:pt x="605" y="154"/>
                  </a:cubicBezTo>
                  <a:cubicBezTo>
                    <a:pt x="610" y="153"/>
                    <a:pt x="614" y="152"/>
                    <a:pt x="619" y="153"/>
                  </a:cubicBezTo>
                  <a:cubicBezTo>
                    <a:pt x="620" y="153"/>
                    <a:pt x="620" y="152"/>
                    <a:pt x="619" y="152"/>
                  </a:cubicBezTo>
                  <a:cubicBezTo>
                    <a:pt x="616" y="152"/>
                    <a:pt x="612" y="152"/>
                    <a:pt x="609" y="152"/>
                  </a:cubicBezTo>
                  <a:cubicBezTo>
                    <a:pt x="609" y="152"/>
                    <a:pt x="610" y="152"/>
                    <a:pt x="611" y="151"/>
                  </a:cubicBezTo>
                  <a:cubicBezTo>
                    <a:pt x="621" y="147"/>
                    <a:pt x="633" y="148"/>
                    <a:pt x="641" y="156"/>
                  </a:cubicBezTo>
                  <a:cubicBezTo>
                    <a:pt x="641" y="156"/>
                    <a:pt x="641" y="156"/>
                    <a:pt x="641" y="156"/>
                  </a:cubicBezTo>
                  <a:cubicBezTo>
                    <a:pt x="636" y="150"/>
                    <a:pt x="625" y="146"/>
                    <a:pt x="616" y="148"/>
                  </a:cubicBezTo>
                  <a:cubicBezTo>
                    <a:pt x="617" y="147"/>
                    <a:pt x="618" y="147"/>
                    <a:pt x="619" y="146"/>
                  </a:cubicBezTo>
                  <a:cubicBezTo>
                    <a:pt x="623" y="146"/>
                    <a:pt x="628" y="146"/>
                    <a:pt x="633" y="148"/>
                  </a:cubicBezTo>
                  <a:cubicBezTo>
                    <a:pt x="641" y="149"/>
                    <a:pt x="647" y="155"/>
                    <a:pt x="649" y="163"/>
                  </a:cubicBezTo>
                  <a:cubicBezTo>
                    <a:pt x="649" y="163"/>
                    <a:pt x="649" y="163"/>
                    <a:pt x="649" y="163"/>
                  </a:cubicBezTo>
                  <a:cubicBezTo>
                    <a:pt x="648" y="155"/>
                    <a:pt x="644" y="150"/>
                    <a:pt x="637" y="147"/>
                  </a:cubicBezTo>
                  <a:cubicBezTo>
                    <a:pt x="633" y="146"/>
                    <a:pt x="627" y="144"/>
                    <a:pt x="622" y="144"/>
                  </a:cubicBezTo>
                  <a:cubicBezTo>
                    <a:pt x="625" y="142"/>
                    <a:pt x="628" y="141"/>
                    <a:pt x="631" y="139"/>
                  </a:cubicBezTo>
                  <a:cubicBezTo>
                    <a:pt x="645" y="144"/>
                    <a:pt x="654" y="153"/>
                    <a:pt x="654" y="170"/>
                  </a:cubicBezTo>
                  <a:cubicBezTo>
                    <a:pt x="654" y="176"/>
                    <a:pt x="645" y="189"/>
                    <a:pt x="644" y="177"/>
                  </a:cubicBezTo>
                  <a:close/>
                  <a:moveTo>
                    <a:pt x="674" y="154"/>
                  </a:moveTo>
                  <a:cubicBezTo>
                    <a:pt x="671" y="155"/>
                    <a:pt x="669" y="156"/>
                    <a:pt x="667" y="157"/>
                  </a:cubicBezTo>
                  <a:cubicBezTo>
                    <a:pt x="665" y="157"/>
                    <a:pt x="663" y="157"/>
                    <a:pt x="661" y="157"/>
                  </a:cubicBezTo>
                  <a:cubicBezTo>
                    <a:pt x="660" y="157"/>
                    <a:pt x="659" y="157"/>
                    <a:pt x="657" y="157"/>
                  </a:cubicBezTo>
                  <a:cubicBezTo>
                    <a:pt x="656" y="152"/>
                    <a:pt x="654" y="148"/>
                    <a:pt x="651" y="144"/>
                  </a:cubicBezTo>
                  <a:cubicBezTo>
                    <a:pt x="651" y="144"/>
                    <a:pt x="651" y="144"/>
                    <a:pt x="651" y="144"/>
                  </a:cubicBezTo>
                  <a:cubicBezTo>
                    <a:pt x="655" y="145"/>
                    <a:pt x="658" y="147"/>
                    <a:pt x="661" y="149"/>
                  </a:cubicBezTo>
                  <a:cubicBezTo>
                    <a:pt x="661" y="149"/>
                    <a:pt x="661" y="149"/>
                    <a:pt x="661" y="149"/>
                  </a:cubicBezTo>
                  <a:cubicBezTo>
                    <a:pt x="659" y="147"/>
                    <a:pt x="657" y="146"/>
                    <a:pt x="655" y="144"/>
                  </a:cubicBezTo>
                  <a:cubicBezTo>
                    <a:pt x="656" y="144"/>
                    <a:pt x="656" y="144"/>
                    <a:pt x="657" y="144"/>
                  </a:cubicBezTo>
                  <a:cubicBezTo>
                    <a:pt x="661" y="146"/>
                    <a:pt x="664" y="149"/>
                    <a:pt x="667" y="152"/>
                  </a:cubicBezTo>
                  <a:cubicBezTo>
                    <a:pt x="667" y="152"/>
                    <a:pt x="667" y="152"/>
                    <a:pt x="667" y="152"/>
                  </a:cubicBezTo>
                  <a:cubicBezTo>
                    <a:pt x="665" y="150"/>
                    <a:pt x="663" y="146"/>
                    <a:pt x="660" y="144"/>
                  </a:cubicBezTo>
                  <a:cubicBezTo>
                    <a:pt x="660" y="144"/>
                    <a:pt x="660" y="144"/>
                    <a:pt x="660" y="144"/>
                  </a:cubicBezTo>
                  <a:cubicBezTo>
                    <a:pt x="661" y="144"/>
                    <a:pt x="661" y="144"/>
                    <a:pt x="662" y="143"/>
                  </a:cubicBezTo>
                  <a:cubicBezTo>
                    <a:pt x="667" y="146"/>
                    <a:pt x="670" y="150"/>
                    <a:pt x="674" y="154"/>
                  </a:cubicBezTo>
                  <a:close/>
                  <a:moveTo>
                    <a:pt x="678" y="128"/>
                  </a:moveTo>
                  <a:cubicBezTo>
                    <a:pt x="673" y="132"/>
                    <a:pt x="668" y="136"/>
                    <a:pt x="661" y="138"/>
                  </a:cubicBezTo>
                  <a:cubicBezTo>
                    <a:pt x="655" y="140"/>
                    <a:pt x="649" y="137"/>
                    <a:pt x="643" y="137"/>
                  </a:cubicBezTo>
                  <a:cubicBezTo>
                    <a:pt x="641" y="136"/>
                    <a:pt x="639" y="135"/>
                    <a:pt x="637" y="134"/>
                  </a:cubicBezTo>
                  <a:cubicBezTo>
                    <a:pt x="640" y="133"/>
                    <a:pt x="642" y="131"/>
                    <a:pt x="645" y="129"/>
                  </a:cubicBezTo>
                  <a:cubicBezTo>
                    <a:pt x="650" y="128"/>
                    <a:pt x="654" y="127"/>
                    <a:pt x="659" y="128"/>
                  </a:cubicBezTo>
                  <a:cubicBezTo>
                    <a:pt x="660" y="128"/>
                    <a:pt x="660" y="128"/>
                    <a:pt x="660" y="127"/>
                  </a:cubicBezTo>
                  <a:cubicBezTo>
                    <a:pt x="656" y="126"/>
                    <a:pt x="651" y="126"/>
                    <a:pt x="647" y="127"/>
                  </a:cubicBezTo>
                  <a:cubicBezTo>
                    <a:pt x="647" y="127"/>
                    <a:pt x="648" y="126"/>
                    <a:pt x="649" y="126"/>
                  </a:cubicBezTo>
                  <a:cubicBezTo>
                    <a:pt x="655" y="125"/>
                    <a:pt x="663" y="124"/>
                    <a:pt x="668" y="128"/>
                  </a:cubicBezTo>
                  <a:cubicBezTo>
                    <a:pt x="669" y="128"/>
                    <a:pt x="669" y="128"/>
                    <a:pt x="669" y="128"/>
                  </a:cubicBezTo>
                  <a:cubicBezTo>
                    <a:pt x="666" y="125"/>
                    <a:pt x="659" y="123"/>
                    <a:pt x="654" y="123"/>
                  </a:cubicBezTo>
                  <a:cubicBezTo>
                    <a:pt x="657" y="123"/>
                    <a:pt x="660" y="122"/>
                    <a:pt x="663" y="121"/>
                  </a:cubicBezTo>
                  <a:cubicBezTo>
                    <a:pt x="668" y="121"/>
                    <a:pt x="673" y="125"/>
                    <a:pt x="678" y="128"/>
                  </a:cubicBezTo>
                  <a:close/>
                  <a:moveTo>
                    <a:pt x="684" y="106"/>
                  </a:moveTo>
                  <a:cubicBezTo>
                    <a:pt x="681" y="111"/>
                    <a:pt x="677" y="116"/>
                    <a:pt x="675" y="121"/>
                  </a:cubicBezTo>
                  <a:cubicBezTo>
                    <a:pt x="674" y="120"/>
                    <a:pt x="672" y="119"/>
                    <a:pt x="670" y="118"/>
                  </a:cubicBezTo>
                  <a:cubicBezTo>
                    <a:pt x="673" y="116"/>
                    <a:pt x="675" y="115"/>
                    <a:pt x="677" y="113"/>
                  </a:cubicBezTo>
                  <a:cubicBezTo>
                    <a:pt x="680" y="110"/>
                    <a:pt x="681" y="105"/>
                    <a:pt x="683" y="101"/>
                  </a:cubicBezTo>
                  <a:cubicBezTo>
                    <a:pt x="683" y="101"/>
                    <a:pt x="683" y="101"/>
                    <a:pt x="683" y="101"/>
                  </a:cubicBezTo>
                  <a:cubicBezTo>
                    <a:pt x="683" y="101"/>
                    <a:pt x="683" y="101"/>
                    <a:pt x="683" y="101"/>
                  </a:cubicBezTo>
                  <a:cubicBezTo>
                    <a:pt x="683" y="101"/>
                    <a:pt x="682" y="102"/>
                    <a:pt x="682" y="102"/>
                  </a:cubicBezTo>
                  <a:cubicBezTo>
                    <a:pt x="682" y="102"/>
                    <a:pt x="682" y="102"/>
                    <a:pt x="682" y="102"/>
                  </a:cubicBezTo>
                  <a:cubicBezTo>
                    <a:pt x="680" y="106"/>
                    <a:pt x="679" y="109"/>
                    <a:pt x="677" y="112"/>
                  </a:cubicBezTo>
                  <a:cubicBezTo>
                    <a:pt x="675" y="115"/>
                    <a:pt x="672" y="116"/>
                    <a:pt x="670" y="118"/>
                  </a:cubicBezTo>
                  <a:cubicBezTo>
                    <a:pt x="668" y="117"/>
                    <a:pt x="667" y="117"/>
                    <a:pt x="666" y="116"/>
                  </a:cubicBezTo>
                  <a:cubicBezTo>
                    <a:pt x="671" y="114"/>
                    <a:pt x="676" y="109"/>
                    <a:pt x="679" y="104"/>
                  </a:cubicBezTo>
                  <a:cubicBezTo>
                    <a:pt x="679" y="104"/>
                    <a:pt x="679" y="104"/>
                    <a:pt x="679" y="104"/>
                  </a:cubicBezTo>
                  <a:cubicBezTo>
                    <a:pt x="676" y="107"/>
                    <a:pt x="674" y="109"/>
                    <a:pt x="671" y="111"/>
                  </a:cubicBezTo>
                  <a:cubicBezTo>
                    <a:pt x="669" y="113"/>
                    <a:pt x="667" y="114"/>
                    <a:pt x="665" y="116"/>
                  </a:cubicBezTo>
                  <a:cubicBezTo>
                    <a:pt x="664" y="116"/>
                    <a:pt x="663" y="116"/>
                    <a:pt x="663" y="116"/>
                  </a:cubicBezTo>
                  <a:cubicBezTo>
                    <a:pt x="662" y="116"/>
                    <a:pt x="661" y="116"/>
                    <a:pt x="660" y="116"/>
                  </a:cubicBezTo>
                  <a:cubicBezTo>
                    <a:pt x="668" y="109"/>
                    <a:pt x="674" y="103"/>
                    <a:pt x="680" y="96"/>
                  </a:cubicBezTo>
                  <a:cubicBezTo>
                    <a:pt x="684" y="96"/>
                    <a:pt x="688" y="95"/>
                    <a:pt x="692" y="95"/>
                  </a:cubicBezTo>
                  <a:cubicBezTo>
                    <a:pt x="689" y="98"/>
                    <a:pt x="686" y="102"/>
                    <a:pt x="684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"/>
            <p:cNvSpPr>
              <a:spLocks/>
            </p:cNvSpPr>
            <p:nvPr/>
          </p:nvSpPr>
          <p:spPr bwMode="auto">
            <a:xfrm>
              <a:off x="16980092" y="8831488"/>
              <a:ext cx="203202" cy="92077"/>
            </a:xfrm>
            <a:custGeom>
              <a:avLst/>
              <a:gdLst>
                <a:gd name="T0" fmla="*/ 0 w 24"/>
                <a:gd name="T1" fmla="*/ 0 h 11"/>
                <a:gd name="T2" fmla="*/ 0 w 24"/>
                <a:gd name="T3" fmla="*/ 0 h 11"/>
                <a:gd name="T4" fmla="*/ 23 w 24"/>
                <a:gd name="T5" fmla="*/ 5 h 11"/>
                <a:gd name="T6" fmla="*/ 23 w 24"/>
                <a:gd name="T7" fmla="*/ 5 h 11"/>
                <a:gd name="T8" fmla="*/ 0 w 2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0"/>
                    <a:pt x="17" y="11"/>
                    <a:pt x="23" y="5"/>
                  </a:cubicBezTo>
                  <a:cubicBezTo>
                    <a:pt x="24" y="5"/>
                    <a:pt x="23" y="5"/>
                    <a:pt x="23" y="5"/>
                  </a:cubicBezTo>
                  <a:cubicBezTo>
                    <a:pt x="17" y="10"/>
                    <a:pt x="3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2"/>
            <p:cNvSpPr>
              <a:spLocks/>
            </p:cNvSpPr>
            <p:nvPr/>
          </p:nvSpPr>
          <p:spPr bwMode="auto">
            <a:xfrm>
              <a:off x="16903891" y="8737823"/>
              <a:ext cx="101601" cy="169867"/>
            </a:xfrm>
            <a:custGeom>
              <a:avLst/>
              <a:gdLst>
                <a:gd name="T0" fmla="*/ 5 w 12"/>
                <a:gd name="T1" fmla="*/ 11 h 20"/>
                <a:gd name="T2" fmla="*/ 6 w 12"/>
                <a:gd name="T3" fmla="*/ 0 h 20"/>
                <a:gd name="T4" fmla="*/ 5 w 12"/>
                <a:gd name="T5" fmla="*/ 0 h 20"/>
                <a:gd name="T6" fmla="*/ 12 w 12"/>
                <a:gd name="T7" fmla="*/ 19 h 20"/>
                <a:gd name="T8" fmla="*/ 12 w 12"/>
                <a:gd name="T9" fmla="*/ 19 h 20"/>
                <a:gd name="T10" fmla="*/ 5 w 12"/>
                <a:gd name="T11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0">
                  <a:moveTo>
                    <a:pt x="5" y="11"/>
                  </a:moveTo>
                  <a:cubicBezTo>
                    <a:pt x="4" y="7"/>
                    <a:pt x="5" y="4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7"/>
                    <a:pt x="5" y="16"/>
                    <a:pt x="12" y="19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9" y="17"/>
                    <a:pt x="7" y="14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3"/>
            <p:cNvSpPr>
              <a:spLocks/>
            </p:cNvSpPr>
            <p:nvPr/>
          </p:nvSpPr>
          <p:spPr bwMode="auto">
            <a:xfrm>
              <a:off x="17343634" y="8333000"/>
              <a:ext cx="152402" cy="76202"/>
            </a:xfrm>
            <a:custGeom>
              <a:avLst/>
              <a:gdLst>
                <a:gd name="T0" fmla="*/ 0 w 18"/>
                <a:gd name="T1" fmla="*/ 9 h 9"/>
                <a:gd name="T2" fmla="*/ 1 w 18"/>
                <a:gd name="T3" fmla="*/ 9 h 9"/>
                <a:gd name="T4" fmla="*/ 17 w 18"/>
                <a:gd name="T5" fmla="*/ 0 h 9"/>
                <a:gd name="T6" fmla="*/ 17 w 18"/>
                <a:gd name="T7" fmla="*/ 0 h 9"/>
                <a:gd name="T8" fmla="*/ 0 w 1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9">
                  <a:moveTo>
                    <a:pt x="0" y="9"/>
                  </a:moveTo>
                  <a:cubicBezTo>
                    <a:pt x="0" y="9"/>
                    <a:pt x="0" y="9"/>
                    <a:pt x="1" y="9"/>
                  </a:cubicBezTo>
                  <a:cubicBezTo>
                    <a:pt x="7" y="7"/>
                    <a:pt x="12" y="4"/>
                    <a:pt x="17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2" y="3"/>
                    <a:pt x="6" y="5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4"/>
            <p:cNvSpPr>
              <a:spLocks/>
            </p:cNvSpPr>
            <p:nvPr/>
          </p:nvSpPr>
          <p:spPr bwMode="auto">
            <a:xfrm>
              <a:off x="17376971" y="8340938"/>
              <a:ext cx="42863" cy="17463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0 w 5"/>
                <a:gd name="T5" fmla="*/ 2 h 2"/>
                <a:gd name="T6" fmla="*/ 0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4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5"/>
            <p:cNvSpPr>
              <a:spLocks/>
            </p:cNvSpPr>
            <p:nvPr/>
          </p:nvSpPr>
          <p:spPr bwMode="auto">
            <a:xfrm>
              <a:off x="14074934" y="8831488"/>
              <a:ext cx="203202" cy="92077"/>
            </a:xfrm>
            <a:custGeom>
              <a:avLst/>
              <a:gdLst>
                <a:gd name="T0" fmla="*/ 0 w 24"/>
                <a:gd name="T1" fmla="*/ 5 h 11"/>
                <a:gd name="T2" fmla="*/ 24 w 24"/>
                <a:gd name="T3" fmla="*/ 0 h 11"/>
                <a:gd name="T4" fmla="*/ 23 w 24"/>
                <a:gd name="T5" fmla="*/ 0 h 11"/>
                <a:gd name="T6" fmla="*/ 0 w 24"/>
                <a:gd name="T7" fmla="*/ 5 h 11"/>
                <a:gd name="T8" fmla="*/ 0 w 24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0" y="5"/>
                  </a:moveTo>
                  <a:cubicBezTo>
                    <a:pt x="7" y="11"/>
                    <a:pt x="21" y="1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0" y="8"/>
                    <a:pt x="7" y="1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6"/>
            <p:cNvSpPr>
              <a:spLocks/>
            </p:cNvSpPr>
            <p:nvPr/>
          </p:nvSpPr>
          <p:spPr bwMode="auto">
            <a:xfrm>
              <a:off x="14244799" y="8737823"/>
              <a:ext cx="100014" cy="169867"/>
            </a:xfrm>
            <a:custGeom>
              <a:avLst/>
              <a:gdLst>
                <a:gd name="T0" fmla="*/ 0 w 12"/>
                <a:gd name="T1" fmla="*/ 19 h 20"/>
                <a:gd name="T2" fmla="*/ 0 w 12"/>
                <a:gd name="T3" fmla="*/ 19 h 20"/>
                <a:gd name="T4" fmla="*/ 7 w 12"/>
                <a:gd name="T5" fmla="*/ 0 h 20"/>
                <a:gd name="T6" fmla="*/ 7 w 12"/>
                <a:gd name="T7" fmla="*/ 0 h 20"/>
                <a:gd name="T8" fmla="*/ 7 w 12"/>
                <a:gd name="T9" fmla="*/ 11 h 20"/>
                <a:gd name="T10" fmla="*/ 0 w 12"/>
                <a:gd name="T11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0">
                  <a:moveTo>
                    <a:pt x="0" y="19"/>
                  </a:moveTo>
                  <a:cubicBezTo>
                    <a:pt x="0" y="19"/>
                    <a:pt x="0" y="20"/>
                    <a:pt x="0" y="19"/>
                  </a:cubicBezTo>
                  <a:cubicBezTo>
                    <a:pt x="7" y="16"/>
                    <a:pt x="12" y="7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8" y="7"/>
                    <a:pt x="7" y="11"/>
                  </a:cubicBezTo>
                  <a:cubicBezTo>
                    <a:pt x="6" y="14"/>
                    <a:pt x="3" y="17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7"/>
            <p:cNvSpPr>
              <a:spLocks/>
            </p:cNvSpPr>
            <p:nvPr/>
          </p:nvSpPr>
          <p:spPr bwMode="auto">
            <a:xfrm>
              <a:off x="13762193" y="8333000"/>
              <a:ext cx="144464" cy="76202"/>
            </a:xfrm>
            <a:custGeom>
              <a:avLst/>
              <a:gdLst>
                <a:gd name="T0" fmla="*/ 17 w 17"/>
                <a:gd name="T1" fmla="*/ 9 h 9"/>
                <a:gd name="T2" fmla="*/ 17 w 17"/>
                <a:gd name="T3" fmla="*/ 9 h 9"/>
                <a:gd name="T4" fmla="*/ 0 w 17"/>
                <a:gd name="T5" fmla="*/ 0 h 9"/>
                <a:gd name="T6" fmla="*/ 0 w 17"/>
                <a:gd name="T7" fmla="*/ 0 h 9"/>
                <a:gd name="T8" fmla="*/ 17 w 17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1" y="5"/>
                    <a:pt x="5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4"/>
                    <a:pt x="11" y="7"/>
                    <a:pt x="1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13830457" y="8340938"/>
              <a:ext cx="42863" cy="17463"/>
            </a:xfrm>
            <a:custGeom>
              <a:avLst/>
              <a:gdLst>
                <a:gd name="T0" fmla="*/ 5 w 5"/>
                <a:gd name="T1" fmla="*/ 2 h 2"/>
                <a:gd name="T2" fmla="*/ 0 w 5"/>
                <a:gd name="T3" fmla="*/ 0 h 2"/>
                <a:gd name="T4" fmla="*/ 0 w 5"/>
                <a:gd name="T5" fmla="*/ 0 h 2"/>
                <a:gd name="T6" fmla="*/ 5 w 5"/>
                <a:gd name="T7" fmla="*/ 2 h 2"/>
                <a:gd name="T8" fmla="*/ 5 w 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4" y="1"/>
                    <a:pt x="2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KSO_Shape"/>
          <p:cNvSpPr>
            <a:spLocks/>
          </p:cNvSpPr>
          <p:nvPr/>
        </p:nvSpPr>
        <p:spPr bwMode="auto">
          <a:xfrm>
            <a:off x="0" y="3263491"/>
            <a:ext cx="12192000" cy="3683000"/>
          </a:xfrm>
          <a:custGeom>
            <a:avLst/>
            <a:gdLst>
              <a:gd name="T0" fmla="*/ 241325239 w 30720"/>
              <a:gd name="T1" fmla="*/ 2147483646 h 15128"/>
              <a:gd name="T2" fmla="*/ 682960173 w 30720"/>
              <a:gd name="T3" fmla="*/ 2147483646 h 15128"/>
              <a:gd name="T4" fmla="*/ 1134608698 w 30720"/>
              <a:gd name="T5" fmla="*/ 2147483646 h 15128"/>
              <a:gd name="T6" fmla="*/ 1257178643 w 30720"/>
              <a:gd name="T7" fmla="*/ 2147483646 h 15128"/>
              <a:gd name="T8" fmla="*/ 1286031083 w 30720"/>
              <a:gd name="T9" fmla="*/ 2147483646 h 15128"/>
              <a:gd name="T10" fmla="*/ 1381656006 w 30720"/>
              <a:gd name="T11" fmla="*/ 2147483646 h 15128"/>
              <a:gd name="T12" fmla="*/ 1901503593 w 30720"/>
              <a:gd name="T13" fmla="*/ 1383930118 h 15128"/>
              <a:gd name="T14" fmla="*/ 1840933833 w 30720"/>
              <a:gd name="T15" fmla="*/ 1292652458 h 15128"/>
              <a:gd name="T16" fmla="*/ 1848567042 w 30720"/>
              <a:gd name="T17" fmla="*/ 1167615311 h 15128"/>
              <a:gd name="T18" fmla="*/ 1951582893 w 30720"/>
              <a:gd name="T19" fmla="*/ 1069207835 h 15128"/>
              <a:gd name="T20" fmla="*/ 1949913972 w 30720"/>
              <a:gd name="T21" fmla="*/ 945125144 h 15128"/>
              <a:gd name="T22" fmla="*/ 1993790611 w 30720"/>
              <a:gd name="T23" fmla="*/ 914934404 h 15128"/>
              <a:gd name="T24" fmla="*/ 1953967120 w 30720"/>
              <a:gd name="T25" fmla="*/ 724770121 h 15128"/>
              <a:gd name="T26" fmla="*/ 1978527977 w 30720"/>
              <a:gd name="T27" fmla="*/ 668908005 h 15128"/>
              <a:gd name="T28" fmla="*/ 1991406447 w 30720"/>
              <a:gd name="T29" fmla="*/ 635627604 h 15128"/>
              <a:gd name="T30" fmla="*/ 2000943167 w 30720"/>
              <a:gd name="T31" fmla="*/ 412182981 h 15128"/>
              <a:gd name="T32" fmla="*/ 2007861132 w 30720"/>
              <a:gd name="T33" fmla="*/ 254823728 h 15128"/>
              <a:gd name="T34" fmla="*/ 2029799452 w 30720"/>
              <a:gd name="T35" fmla="*/ 277405504 h 15128"/>
              <a:gd name="T36" fmla="*/ 2037428816 w 30720"/>
              <a:gd name="T37" fmla="*/ 435477689 h 15128"/>
              <a:gd name="T38" fmla="*/ 2066285101 w 30720"/>
              <a:gd name="T39" fmla="*/ 659159998 h 15128"/>
              <a:gd name="T40" fmla="*/ 2079636534 w 30720"/>
              <a:gd name="T41" fmla="*/ 710268902 h 15128"/>
              <a:gd name="T42" fmla="*/ 2050784094 w 30720"/>
              <a:gd name="T43" fmla="*/ 779202409 h 15128"/>
              <a:gd name="T44" fmla="*/ 2083689620 w 30720"/>
              <a:gd name="T45" fmla="*/ 936803125 h 15128"/>
              <a:gd name="T46" fmla="*/ 2053168258 w 30720"/>
              <a:gd name="T47" fmla="*/ 1026896259 h 15128"/>
              <a:gd name="T48" fmla="*/ 2147483646 w 30720"/>
              <a:gd name="T49" fmla="*/ 1135764737 h 15128"/>
              <a:gd name="T50" fmla="*/ 2147483646 w 30720"/>
              <a:gd name="T51" fmla="*/ 1264363015 h 15128"/>
              <a:gd name="T52" fmla="*/ 2147483646 w 30720"/>
              <a:gd name="T53" fmla="*/ 1364913312 h 15128"/>
              <a:gd name="T54" fmla="*/ 2147483646 w 30720"/>
              <a:gd name="T55" fmla="*/ 2147483646 h 15128"/>
              <a:gd name="T56" fmla="*/ 2147483646 w 30720"/>
              <a:gd name="T57" fmla="*/ 2147483646 h 15128"/>
              <a:gd name="T58" fmla="*/ 2147483646 w 30720"/>
              <a:gd name="T59" fmla="*/ 2147483646 h 15128"/>
              <a:gd name="T60" fmla="*/ 2147483646 w 30720"/>
              <a:gd name="T61" fmla="*/ 2147483646 h 15128"/>
              <a:gd name="T62" fmla="*/ 2147483646 w 30720"/>
              <a:gd name="T63" fmla="*/ 2147483646 h 15128"/>
              <a:gd name="T64" fmla="*/ 2147483646 w 30720"/>
              <a:gd name="T65" fmla="*/ 2147483646 h 15128"/>
              <a:gd name="T66" fmla="*/ 2147483646 w 30720"/>
              <a:gd name="T67" fmla="*/ 2147483646 h 15128"/>
              <a:gd name="T68" fmla="*/ 2147483646 w 30720"/>
              <a:gd name="T69" fmla="*/ 2147483646 h 15128"/>
              <a:gd name="T70" fmla="*/ 2147483646 w 30720"/>
              <a:gd name="T71" fmla="*/ 2147483646 h 15128"/>
              <a:gd name="T72" fmla="*/ 2147483646 w 30720"/>
              <a:gd name="T73" fmla="*/ 2147483646 h 15128"/>
              <a:gd name="T74" fmla="*/ 2147483646 w 30720"/>
              <a:gd name="T75" fmla="*/ 2147483646 h 15128"/>
              <a:gd name="T76" fmla="*/ 2147483646 w 30720"/>
              <a:gd name="T77" fmla="*/ 2147483646 h 15128"/>
              <a:gd name="T78" fmla="*/ 2147483646 w 30720"/>
              <a:gd name="T79" fmla="*/ 2147483646 h 15128"/>
              <a:gd name="T80" fmla="*/ 2147483646 w 30720"/>
              <a:gd name="T81" fmla="*/ 2147483646 h 15128"/>
              <a:gd name="T82" fmla="*/ 2147483646 w 30720"/>
              <a:gd name="T83" fmla="*/ 2096100255 h 15128"/>
              <a:gd name="T84" fmla="*/ 2147483646 w 30720"/>
              <a:gd name="T85" fmla="*/ 2085167845 h 15128"/>
              <a:gd name="T86" fmla="*/ 2147483646 w 30720"/>
              <a:gd name="T87" fmla="*/ 2147483646 h 15128"/>
              <a:gd name="T88" fmla="*/ 2147483646 w 30720"/>
              <a:gd name="T89" fmla="*/ 2147483646 h 15128"/>
              <a:gd name="T90" fmla="*/ 2147483646 w 30720"/>
              <a:gd name="T91" fmla="*/ 2147483646 h 15128"/>
              <a:gd name="T92" fmla="*/ 2147483646 w 30720"/>
              <a:gd name="T93" fmla="*/ 2101328837 h 15128"/>
              <a:gd name="T94" fmla="*/ 2147483646 w 30720"/>
              <a:gd name="T95" fmla="*/ 2147483646 h 15128"/>
              <a:gd name="T96" fmla="*/ 2147483646 w 30720"/>
              <a:gd name="T97" fmla="*/ 2147483646 h 15128"/>
              <a:gd name="T98" fmla="*/ 2147483646 w 30720"/>
              <a:gd name="T99" fmla="*/ 2147483646 h 15128"/>
              <a:gd name="T100" fmla="*/ 2147483646 w 30720"/>
              <a:gd name="T101" fmla="*/ 1765213142 h 15128"/>
              <a:gd name="T102" fmla="*/ 2147483646 w 30720"/>
              <a:gd name="T103" fmla="*/ 1933271020 h 15128"/>
              <a:gd name="T104" fmla="*/ 2147483646 w 30720"/>
              <a:gd name="T105" fmla="*/ 2147483646 h 15128"/>
              <a:gd name="T106" fmla="*/ 2147483646 w 30720"/>
              <a:gd name="T107" fmla="*/ 2147483646 h 15128"/>
              <a:gd name="T108" fmla="*/ 2147483646 w 30720"/>
              <a:gd name="T109" fmla="*/ 2147483646 h 15128"/>
              <a:gd name="T110" fmla="*/ 2147483646 w 30720"/>
              <a:gd name="T111" fmla="*/ 2147483646 h 15128"/>
              <a:gd name="T112" fmla="*/ 2147483646 w 30720"/>
              <a:gd name="T113" fmla="*/ 2147483646 h 15128"/>
              <a:gd name="T114" fmla="*/ 2147483646 w 30720"/>
              <a:gd name="T115" fmla="*/ 2147483646 h 15128"/>
              <a:gd name="T116" fmla="*/ 2147483646 w 30720"/>
              <a:gd name="T117" fmla="*/ 2147483646 h 15128"/>
              <a:gd name="T118" fmla="*/ 2147483646 w 30720"/>
              <a:gd name="T119" fmla="*/ 2147483646 h 15128"/>
              <a:gd name="T120" fmla="*/ 2147483646 w 30720"/>
              <a:gd name="T121" fmla="*/ 2066388663 h 15128"/>
              <a:gd name="T122" fmla="*/ 2147483646 w 30720"/>
              <a:gd name="T123" fmla="*/ 2147483646 h 1512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0720" h="15128">
                <a:moveTo>
                  <a:pt x="30720" y="15128"/>
                </a:moveTo>
                <a:lnTo>
                  <a:pt x="0" y="15128"/>
                </a:lnTo>
                <a:lnTo>
                  <a:pt x="0" y="13390"/>
                </a:lnTo>
                <a:lnTo>
                  <a:pt x="68" y="13390"/>
                </a:lnTo>
                <a:lnTo>
                  <a:pt x="68" y="13542"/>
                </a:lnTo>
                <a:lnTo>
                  <a:pt x="254" y="13542"/>
                </a:lnTo>
                <a:lnTo>
                  <a:pt x="254" y="13981"/>
                </a:lnTo>
                <a:lnTo>
                  <a:pt x="304" y="14031"/>
                </a:lnTo>
                <a:lnTo>
                  <a:pt x="304" y="13120"/>
                </a:lnTo>
                <a:lnTo>
                  <a:pt x="355" y="12833"/>
                </a:lnTo>
                <a:lnTo>
                  <a:pt x="355" y="13138"/>
                </a:lnTo>
                <a:lnTo>
                  <a:pt x="490" y="13138"/>
                </a:lnTo>
                <a:lnTo>
                  <a:pt x="490" y="13896"/>
                </a:lnTo>
                <a:lnTo>
                  <a:pt x="658" y="13896"/>
                </a:lnTo>
                <a:lnTo>
                  <a:pt x="658" y="13643"/>
                </a:lnTo>
                <a:lnTo>
                  <a:pt x="760" y="13643"/>
                </a:lnTo>
                <a:lnTo>
                  <a:pt x="760" y="12833"/>
                </a:lnTo>
                <a:lnTo>
                  <a:pt x="945" y="12833"/>
                </a:lnTo>
                <a:lnTo>
                  <a:pt x="945" y="13239"/>
                </a:lnTo>
                <a:lnTo>
                  <a:pt x="1012" y="13239"/>
                </a:lnTo>
                <a:lnTo>
                  <a:pt x="1012" y="13356"/>
                </a:lnTo>
                <a:lnTo>
                  <a:pt x="1113" y="13356"/>
                </a:lnTo>
                <a:lnTo>
                  <a:pt x="1113" y="13896"/>
                </a:lnTo>
                <a:lnTo>
                  <a:pt x="1213" y="13727"/>
                </a:lnTo>
                <a:lnTo>
                  <a:pt x="1198" y="12743"/>
                </a:lnTo>
                <a:lnTo>
                  <a:pt x="1423" y="12743"/>
                </a:lnTo>
                <a:lnTo>
                  <a:pt x="1423" y="12327"/>
                </a:lnTo>
                <a:lnTo>
                  <a:pt x="1580" y="12327"/>
                </a:lnTo>
                <a:lnTo>
                  <a:pt x="1580" y="12743"/>
                </a:lnTo>
                <a:lnTo>
                  <a:pt x="1783" y="12743"/>
                </a:lnTo>
                <a:lnTo>
                  <a:pt x="1783" y="13891"/>
                </a:lnTo>
                <a:lnTo>
                  <a:pt x="1873" y="13913"/>
                </a:lnTo>
                <a:lnTo>
                  <a:pt x="1873" y="12743"/>
                </a:lnTo>
                <a:lnTo>
                  <a:pt x="2098" y="12743"/>
                </a:lnTo>
                <a:lnTo>
                  <a:pt x="2098" y="12327"/>
                </a:lnTo>
                <a:lnTo>
                  <a:pt x="2255" y="12327"/>
                </a:lnTo>
                <a:lnTo>
                  <a:pt x="2255" y="12743"/>
                </a:lnTo>
                <a:lnTo>
                  <a:pt x="2457" y="12743"/>
                </a:lnTo>
                <a:lnTo>
                  <a:pt x="2457" y="13891"/>
                </a:lnTo>
                <a:lnTo>
                  <a:pt x="2864" y="13880"/>
                </a:lnTo>
                <a:lnTo>
                  <a:pt x="2864" y="12356"/>
                </a:lnTo>
                <a:lnTo>
                  <a:pt x="2952" y="12317"/>
                </a:lnTo>
                <a:lnTo>
                  <a:pt x="2978" y="12204"/>
                </a:lnTo>
                <a:lnTo>
                  <a:pt x="3117" y="12204"/>
                </a:lnTo>
                <a:lnTo>
                  <a:pt x="3117" y="12078"/>
                </a:lnTo>
                <a:lnTo>
                  <a:pt x="3356" y="12028"/>
                </a:lnTo>
                <a:lnTo>
                  <a:pt x="3471" y="12090"/>
                </a:lnTo>
                <a:lnTo>
                  <a:pt x="3471" y="12393"/>
                </a:lnTo>
                <a:lnTo>
                  <a:pt x="3673" y="12519"/>
                </a:lnTo>
                <a:lnTo>
                  <a:pt x="3673" y="13933"/>
                </a:lnTo>
                <a:lnTo>
                  <a:pt x="3786" y="13858"/>
                </a:lnTo>
                <a:lnTo>
                  <a:pt x="3786" y="11206"/>
                </a:lnTo>
                <a:lnTo>
                  <a:pt x="3912" y="11105"/>
                </a:lnTo>
                <a:lnTo>
                  <a:pt x="3875" y="11080"/>
                </a:lnTo>
                <a:lnTo>
                  <a:pt x="3875" y="10890"/>
                </a:lnTo>
                <a:lnTo>
                  <a:pt x="4316" y="10575"/>
                </a:lnTo>
                <a:lnTo>
                  <a:pt x="4644" y="10789"/>
                </a:lnTo>
                <a:lnTo>
                  <a:pt x="4809" y="10701"/>
                </a:lnTo>
                <a:lnTo>
                  <a:pt x="4834" y="10600"/>
                </a:lnTo>
                <a:lnTo>
                  <a:pt x="4758" y="10575"/>
                </a:lnTo>
                <a:lnTo>
                  <a:pt x="4758" y="10171"/>
                </a:lnTo>
                <a:lnTo>
                  <a:pt x="4935" y="10032"/>
                </a:lnTo>
                <a:lnTo>
                  <a:pt x="5188" y="9830"/>
                </a:lnTo>
                <a:lnTo>
                  <a:pt x="5281" y="9206"/>
                </a:lnTo>
                <a:lnTo>
                  <a:pt x="5277" y="9200"/>
                </a:lnTo>
                <a:lnTo>
                  <a:pt x="5272" y="9195"/>
                </a:lnTo>
                <a:lnTo>
                  <a:pt x="5268" y="9188"/>
                </a:lnTo>
                <a:lnTo>
                  <a:pt x="5265" y="9182"/>
                </a:lnTo>
                <a:lnTo>
                  <a:pt x="5262" y="9175"/>
                </a:lnTo>
                <a:lnTo>
                  <a:pt x="5260" y="9167"/>
                </a:lnTo>
                <a:lnTo>
                  <a:pt x="5259" y="9160"/>
                </a:lnTo>
                <a:lnTo>
                  <a:pt x="5259" y="9152"/>
                </a:lnTo>
                <a:lnTo>
                  <a:pt x="5259" y="9144"/>
                </a:lnTo>
                <a:lnTo>
                  <a:pt x="5260" y="9137"/>
                </a:lnTo>
                <a:lnTo>
                  <a:pt x="5262" y="9130"/>
                </a:lnTo>
                <a:lnTo>
                  <a:pt x="5265" y="9122"/>
                </a:lnTo>
                <a:lnTo>
                  <a:pt x="5268" y="9116"/>
                </a:lnTo>
                <a:lnTo>
                  <a:pt x="5272" y="9110"/>
                </a:lnTo>
                <a:lnTo>
                  <a:pt x="5277" y="9104"/>
                </a:lnTo>
                <a:lnTo>
                  <a:pt x="5281" y="9098"/>
                </a:lnTo>
                <a:lnTo>
                  <a:pt x="5287" y="9094"/>
                </a:lnTo>
                <a:lnTo>
                  <a:pt x="5292" y="9090"/>
                </a:lnTo>
                <a:lnTo>
                  <a:pt x="5299" y="9086"/>
                </a:lnTo>
                <a:lnTo>
                  <a:pt x="5305" y="9083"/>
                </a:lnTo>
                <a:lnTo>
                  <a:pt x="5312" y="9080"/>
                </a:lnTo>
                <a:lnTo>
                  <a:pt x="5319" y="9079"/>
                </a:lnTo>
                <a:lnTo>
                  <a:pt x="5327" y="9077"/>
                </a:lnTo>
                <a:lnTo>
                  <a:pt x="5335" y="9076"/>
                </a:lnTo>
                <a:lnTo>
                  <a:pt x="5343" y="9077"/>
                </a:lnTo>
                <a:lnTo>
                  <a:pt x="5350" y="9079"/>
                </a:lnTo>
                <a:lnTo>
                  <a:pt x="5358" y="9080"/>
                </a:lnTo>
                <a:lnTo>
                  <a:pt x="5364" y="9083"/>
                </a:lnTo>
                <a:lnTo>
                  <a:pt x="5371" y="9086"/>
                </a:lnTo>
                <a:lnTo>
                  <a:pt x="5378" y="9090"/>
                </a:lnTo>
                <a:lnTo>
                  <a:pt x="5383" y="9094"/>
                </a:lnTo>
                <a:lnTo>
                  <a:pt x="5389" y="9098"/>
                </a:lnTo>
                <a:lnTo>
                  <a:pt x="5393" y="9104"/>
                </a:lnTo>
                <a:lnTo>
                  <a:pt x="5397" y="9110"/>
                </a:lnTo>
                <a:lnTo>
                  <a:pt x="5402" y="9116"/>
                </a:lnTo>
                <a:lnTo>
                  <a:pt x="5405" y="9122"/>
                </a:lnTo>
                <a:lnTo>
                  <a:pt x="5407" y="9130"/>
                </a:lnTo>
                <a:lnTo>
                  <a:pt x="5409" y="9137"/>
                </a:lnTo>
                <a:lnTo>
                  <a:pt x="5411" y="9144"/>
                </a:lnTo>
                <a:lnTo>
                  <a:pt x="5411" y="9152"/>
                </a:lnTo>
                <a:lnTo>
                  <a:pt x="5411" y="9160"/>
                </a:lnTo>
                <a:lnTo>
                  <a:pt x="5409" y="9167"/>
                </a:lnTo>
                <a:lnTo>
                  <a:pt x="5407" y="9175"/>
                </a:lnTo>
                <a:lnTo>
                  <a:pt x="5405" y="9182"/>
                </a:lnTo>
                <a:lnTo>
                  <a:pt x="5402" y="9188"/>
                </a:lnTo>
                <a:lnTo>
                  <a:pt x="5397" y="9195"/>
                </a:lnTo>
                <a:lnTo>
                  <a:pt x="5393" y="9200"/>
                </a:lnTo>
                <a:lnTo>
                  <a:pt x="5389" y="9206"/>
                </a:lnTo>
                <a:lnTo>
                  <a:pt x="5415" y="9843"/>
                </a:lnTo>
                <a:lnTo>
                  <a:pt x="5856" y="10120"/>
                </a:lnTo>
                <a:lnTo>
                  <a:pt x="5856" y="10511"/>
                </a:lnTo>
                <a:lnTo>
                  <a:pt x="5794" y="10562"/>
                </a:lnTo>
                <a:lnTo>
                  <a:pt x="5806" y="10689"/>
                </a:lnTo>
                <a:lnTo>
                  <a:pt x="6097" y="10865"/>
                </a:lnTo>
                <a:lnTo>
                  <a:pt x="6097" y="12103"/>
                </a:lnTo>
                <a:lnTo>
                  <a:pt x="6210" y="12103"/>
                </a:lnTo>
                <a:lnTo>
                  <a:pt x="6210" y="11977"/>
                </a:lnTo>
                <a:lnTo>
                  <a:pt x="6336" y="11913"/>
                </a:lnTo>
                <a:lnTo>
                  <a:pt x="6336" y="11775"/>
                </a:lnTo>
                <a:lnTo>
                  <a:pt x="6577" y="11636"/>
                </a:lnTo>
                <a:lnTo>
                  <a:pt x="6791" y="11787"/>
                </a:lnTo>
                <a:lnTo>
                  <a:pt x="6791" y="11977"/>
                </a:lnTo>
                <a:lnTo>
                  <a:pt x="6905" y="12065"/>
                </a:lnTo>
                <a:lnTo>
                  <a:pt x="6905" y="13075"/>
                </a:lnTo>
                <a:lnTo>
                  <a:pt x="7031" y="13125"/>
                </a:lnTo>
                <a:lnTo>
                  <a:pt x="7031" y="9957"/>
                </a:lnTo>
                <a:lnTo>
                  <a:pt x="7959" y="9296"/>
                </a:lnTo>
                <a:lnTo>
                  <a:pt x="8030" y="5864"/>
                </a:lnTo>
                <a:lnTo>
                  <a:pt x="8010" y="5850"/>
                </a:lnTo>
                <a:lnTo>
                  <a:pt x="7992" y="5836"/>
                </a:lnTo>
                <a:lnTo>
                  <a:pt x="7974" y="5822"/>
                </a:lnTo>
                <a:lnTo>
                  <a:pt x="7957" y="5807"/>
                </a:lnTo>
                <a:lnTo>
                  <a:pt x="7939" y="5791"/>
                </a:lnTo>
                <a:lnTo>
                  <a:pt x="7922" y="5775"/>
                </a:lnTo>
                <a:lnTo>
                  <a:pt x="7905" y="5758"/>
                </a:lnTo>
                <a:lnTo>
                  <a:pt x="7890" y="5742"/>
                </a:lnTo>
                <a:lnTo>
                  <a:pt x="7874" y="5724"/>
                </a:lnTo>
                <a:lnTo>
                  <a:pt x="7860" y="5707"/>
                </a:lnTo>
                <a:lnTo>
                  <a:pt x="7845" y="5688"/>
                </a:lnTo>
                <a:lnTo>
                  <a:pt x="7832" y="5670"/>
                </a:lnTo>
                <a:lnTo>
                  <a:pt x="7818" y="5651"/>
                </a:lnTo>
                <a:lnTo>
                  <a:pt x="7805" y="5631"/>
                </a:lnTo>
                <a:lnTo>
                  <a:pt x="7793" y="5610"/>
                </a:lnTo>
                <a:lnTo>
                  <a:pt x="7782" y="5591"/>
                </a:lnTo>
                <a:lnTo>
                  <a:pt x="7771" y="5570"/>
                </a:lnTo>
                <a:lnTo>
                  <a:pt x="7761" y="5549"/>
                </a:lnTo>
                <a:lnTo>
                  <a:pt x="7751" y="5527"/>
                </a:lnTo>
                <a:lnTo>
                  <a:pt x="7743" y="5505"/>
                </a:lnTo>
                <a:lnTo>
                  <a:pt x="7734" y="5483"/>
                </a:lnTo>
                <a:lnTo>
                  <a:pt x="7726" y="5461"/>
                </a:lnTo>
                <a:lnTo>
                  <a:pt x="7720" y="5438"/>
                </a:lnTo>
                <a:lnTo>
                  <a:pt x="7713" y="5415"/>
                </a:lnTo>
                <a:lnTo>
                  <a:pt x="7707" y="5392"/>
                </a:lnTo>
                <a:lnTo>
                  <a:pt x="7702" y="5368"/>
                </a:lnTo>
                <a:lnTo>
                  <a:pt x="7699" y="5343"/>
                </a:lnTo>
                <a:lnTo>
                  <a:pt x="7694" y="5319"/>
                </a:lnTo>
                <a:lnTo>
                  <a:pt x="7692" y="5295"/>
                </a:lnTo>
                <a:lnTo>
                  <a:pt x="7690" y="5271"/>
                </a:lnTo>
                <a:lnTo>
                  <a:pt x="7689" y="5246"/>
                </a:lnTo>
                <a:lnTo>
                  <a:pt x="7689" y="5222"/>
                </a:lnTo>
                <a:lnTo>
                  <a:pt x="7689" y="5189"/>
                </a:lnTo>
                <a:lnTo>
                  <a:pt x="7691" y="5156"/>
                </a:lnTo>
                <a:lnTo>
                  <a:pt x="7694" y="5124"/>
                </a:lnTo>
                <a:lnTo>
                  <a:pt x="7700" y="5092"/>
                </a:lnTo>
                <a:lnTo>
                  <a:pt x="7705" y="5061"/>
                </a:lnTo>
                <a:lnTo>
                  <a:pt x="7712" y="5031"/>
                </a:lnTo>
                <a:lnTo>
                  <a:pt x="7721" y="5000"/>
                </a:lnTo>
                <a:lnTo>
                  <a:pt x="7731" y="4970"/>
                </a:lnTo>
                <a:lnTo>
                  <a:pt x="7740" y="4941"/>
                </a:lnTo>
                <a:lnTo>
                  <a:pt x="7752" y="4912"/>
                </a:lnTo>
                <a:lnTo>
                  <a:pt x="7766" y="4885"/>
                </a:lnTo>
                <a:lnTo>
                  <a:pt x="7780" y="4857"/>
                </a:lnTo>
                <a:lnTo>
                  <a:pt x="7794" y="4830"/>
                </a:lnTo>
                <a:lnTo>
                  <a:pt x="7811" y="4803"/>
                </a:lnTo>
                <a:lnTo>
                  <a:pt x="7828" y="4778"/>
                </a:lnTo>
                <a:lnTo>
                  <a:pt x="7846" y="4754"/>
                </a:lnTo>
                <a:lnTo>
                  <a:pt x="7864" y="4730"/>
                </a:lnTo>
                <a:lnTo>
                  <a:pt x="7884" y="4707"/>
                </a:lnTo>
                <a:lnTo>
                  <a:pt x="7905" y="4684"/>
                </a:lnTo>
                <a:lnTo>
                  <a:pt x="7927" y="4663"/>
                </a:lnTo>
                <a:lnTo>
                  <a:pt x="7949" y="4642"/>
                </a:lnTo>
                <a:lnTo>
                  <a:pt x="7973" y="4622"/>
                </a:lnTo>
                <a:lnTo>
                  <a:pt x="7996" y="4602"/>
                </a:lnTo>
                <a:lnTo>
                  <a:pt x="8021" y="4585"/>
                </a:lnTo>
                <a:lnTo>
                  <a:pt x="8047" y="4568"/>
                </a:lnTo>
                <a:lnTo>
                  <a:pt x="8073" y="4552"/>
                </a:lnTo>
                <a:lnTo>
                  <a:pt x="8101" y="4537"/>
                </a:lnTo>
                <a:lnTo>
                  <a:pt x="8128" y="4523"/>
                </a:lnTo>
                <a:lnTo>
                  <a:pt x="8155" y="4510"/>
                </a:lnTo>
                <a:lnTo>
                  <a:pt x="8184" y="4498"/>
                </a:lnTo>
                <a:lnTo>
                  <a:pt x="8214" y="4488"/>
                </a:lnTo>
                <a:lnTo>
                  <a:pt x="8243" y="4478"/>
                </a:lnTo>
                <a:lnTo>
                  <a:pt x="8253" y="4363"/>
                </a:lnTo>
                <a:lnTo>
                  <a:pt x="8311" y="4320"/>
                </a:lnTo>
                <a:lnTo>
                  <a:pt x="8328" y="4079"/>
                </a:lnTo>
                <a:lnTo>
                  <a:pt x="8296" y="4069"/>
                </a:lnTo>
                <a:lnTo>
                  <a:pt x="8281" y="4064"/>
                </a:lnTo>
                <a:lnTo>
                  <a:pt x="8266" y="4059"/>
                </a:lnTo>
                <a:lnTo>
                  <a:pt x="8253" y="4052"/>
                </a:lnTo>
                <a:lnTo>
                  <a:pt x="8240" y="4047"/>
                </a:lnTo>
                <a:lnTo>
                  <a:pt x="8229" y="4039"/>
                </a:lnTo>
                <a:lnTo>
                  <a:pt x="8218" y="4033"/>
                </a:lnTo>
                <a:lnTo>
                  <a:pt x="8209" y="4025"/>
                </a:lnTo>
                <a:lnTo>
                  <a:pt x="8200" y="4017"/>
                </a:lnTo>
                <a:lnTo>
                  <a:pt x="8194" y="4010"/>
                </a:lnTo>
                <a:lnTo>
                  <a:pt x="8187" y="4002"/>
                </a:lnTo>
                <a:lnTo>
                  <a:pt x="8183" y="3993"/>
                </a:lnTo>
                <a:lnTo>
                  <a:pt x="8180" y="3984"/>
                </a:lnTo>
                <a:lnTo>
                  <a:pt x="8177" y="3976"/>
                </a:lnTo>
                <a:lnTo>
                  <a:pt x="8176" y="3967"/>
                </a:lnTo>
                <a:lnTo>
                  <a:pt x="8177" y="3958"/>
                </a:lnTo>
                <a:lnTo>
                  <a:pt x="8180" y="3949"/>
                </a:lnTo>
                <a:lnTo>
                  <a:pt x="8183" y="3941"/>
                </a:lnTo>
                <a:lnTo>
                  <a:pt x="8187" y="3933"/>
                </a:lnTo>
                <a:lnTo>
                  <a:pt x="8193" y="3925"/>
                </a:lnTo>
                <a:lnTo>
                  <a:pt x="8200" y="3917"/>
                </a:lnTo>
                <a:lnTo>
                  <a:pt x="8208" y="3910"/>
                </a:lnTo>
                <a:lnTo>
                  <a:pt x="8218" y="3902"/>
                </a:lnTo>
                <a:lnTo>
                  <a:pt x="8228" y="3895"/>
                </a:lnTo>
                <a:lnTo>
                  <a:pt x="8239" y="3889"/>
                </a:lnTo>
                <a:lnTo>
                  <a:pt x="8251" y="3882"/>
                </a:lnTo>
                <a:lnTo>
                  <a:pt x="8264" y="3876"/>
                </a:lnTo>
                <a:lnTo>
                  <a:pt x="8278" y="3870"/>
                </a:lnTo>
                <a:lnTo>
                  <a:pt x="8293" y="3866"/>
                </a:lnTo>
                <a:lnTo>
                  <a:pt x="8324" y="3857"/>
                </a:lnTo>
                <a:lnTo>
                  <a:pt x="8342" y="3853"/>
                </a:lnTo>
                <a:lnTo>
                  <a:pt x="8361" y="3849"/>
                </a:lnTo>
                <a:lnTo>
                  <a:pt x="8359" y="3298"/>
                </a:lnTo>
                <a:lnTo>
                  <a:pt x="8337" y="3287"/>
                </a:lnTo>
                <a:lnTo>
                  <a:pt x="8320" y="3278"/>
                </a:lnTo>
                <a:lnTo>
                  <a:pt x="8306" y="3268"/>
                </a:lnTo>
                <a:lnTo>
                  <a:pt x="8292" y="3257"/>
                </a:lnTo>
                <a:lnTo>
                  <a:pt x="8278" y="3245"/>
                </a:lnTo>
                <a:lnTo>
                  <a:pt x="8265" y="3232"/>
                </a:lnTo>
                <a:lnTo>
                  <a:pt x="8254" y="3219"/>
                </a:lnTo>
                <a:lnTo>
                  <a:pt x="8243" y="3205"/>
                </a:lnTo>
                <a:lnTo>
                  <a:pt x="8233" y="3189"/>
                </a:lnTo>
                <a:lnTo>
                  <a:pt x="8225" y="3174"/>
                </a:lnTo>
                <a:lnTo>
                  <a:pt x="8217" y="3158"/>
                </a:lnTo>
                <a:lnTo>
                  <a:pt x="8209" y="3141"/>
                </a:lnTo>
                <a:lnTo>
                  <a:pt x="8204" y="3124"/>
                </a:lnTo>
                <a:lnTo>
                  <a:pt x="8199" y="3106"/>
                </a:lnTo>
                <a:lnTo>
                  <a:pt x="8196" y="3087"/>
                </a:lnTo>
                <a:lnTo>
                  <a:pt x="8194" y="3069"/>
                </a:lnTo>
                <a:lnTo>
                  <a:pt x="8194" y="3049"/>
                </a:lnTo>
                <a:lnTo>
                  <a:pt x="8194" y="3034"/>
                </a:lnTo>
                <a:lnTo>
                  <a:pt x="8195" y="3018"/>
                </a:lnTo>
                <a:lnTo>
                  <a:pt x="8197" y="3004"/>
                </a:lnTo>
                <a:lnTo>
                  <a:pt x="8200" y="2988"/>
                </a:lnTo>
                <a:lnTo>
                  <a:pt x="8204" y="2974"/>
                </a:lnTo>
                <a:lnTo>
                  <a:pt x="8209" y="2960"/>
                </a:lnTo>
                <a:lnTo>
                  <a:pt x="8214" y="2947"/>
                </a:lnTo>
                <a:lnTo>
                  <a:pt x="8220" y="2934"/>
                </a:lnTo>
                <a:lnTo>
                  <a:pt x="8227" y="2920"/>
                </a:lnTo>
                <a:lnTo>
                  <a:pt x="8233" y="2907"/>
                </a:lnTo>
                <a:lnTo>
                  <a:pt x="8242" y="2895"/>
                </a:lnTo>
                <a:lnTo>
                  <a:pt x="8250" y="2884"/>
                </a:lnTo>
                <a:lnTo>
                  <a:pt x="8260" y="2873"/>
                </a:lnTo>
                <a:lnTo>
                  <a:pt x="8270" y="2862"/>
                </a:lnTo>
                <a:lnTo>
                  <a:pt x="8279" y="2852"/>
                </a:lnTo>
                <a:lnTo>
                  <a:pt x="8290" y="2842"/>
                </a:lnTo>
                <a:lnTo>
                  <a:pt x="8309" y="2821"/>
                </a:lnTo>
                <a:lnTo>
                  <a:pt x="8297" y="2814"/>
                </a:lnTo>
                <a:lnTo>
                  <a:pt x="8286" y="2806"/>
                </a:lnTo>
                <a:lnTo>
                  <a:pt x="8276" y="2799"/>
                </a:lnTo>
                <a:lnTo>
                  <a:pt x="8267" y="2791"/>
                </a:lnTo>
                <a:lnTo>
                  <a:pt x="8261" y="2782"/>
                </a:lnTo>
                <a:lnTo>
                  <a:pt x="8256" y="2773"/>
                </a:lnTo>
                <a:lnTo>
                  <a:pt x="8253" y="2765"/>
                </a:lnTo>
                <a:lnTo>
                  <a:pt x="8253" y="2755"/>
                </a:lnTo>
                <a:lnTo>
                  <a:pt x="8253" y="2747"/>
                </a:lnTo>
                <a:lnTo>
                  <a:pt x="8255" y="2740"/>
                </a:lnTo>
                <a:lnTo>
                  <a:pt x="8258" y="2734"/>
                </a:lnTo>
                <a:lnTo>
                  <a:pt x="8262" y="2726"/>
                </a:lnTo>
                <a:lnTo>
                  <a:pt x="8266" y="2720"/>
                </a:lnTo>
                <a:lnTo>
                  <a:pt x="8273" y="2714"/>
                </a:lnTo>
                <a:lnTo>
                  <a:pt x="8279" y="2707"/>
                </a:lnTo>
                <a:lnTo>
                  <a:pt x="8287" y="2702"/>
                </a:lnTo>
                <a:lnTo>
                  <a:pt x="8296" y="2696"/>
                </a:lnTo>
                <a:lnTo>
                  <a:pt x="8306" y="2691"/>
                </a:lnTo>
                <a:lnTo>
                  <a:pt x="8327" y="2682"/>
                </a:lnTo>
                <a:lnTo>
                  <a:pt x="8351" y="2674"/>
                </a:lnTo>
                <a:lnTo>
                  <a:pt x="8376" y="2668"/>
                </a:lnTo>
                <a:lnTo>
                  <a:pt x="8399" y="1843"/>
                </a:lnTo>
                <a:lnTo>
                  <a:pt x="8387" y="1838"/>
                </a:lnTo>
                <a:lnTo>
                  <a:pt x="8377" y="1832"/>
                </a:lnTo>
                <a:lnTo>
                  <a:pt x="8367" y="1826"/>
                </a:lnTo>
                <a:lnTo>
                  <a:pt x="8360" y="1819"/>
                </a:lnTo>
                <a:lnTo>
                  <a:pt x="8354" y="1812"/>
                </a:lnTo>
                <a:lnTo>
                  <a:pt x="8349" y="1804"/>
                </a:lnTo>
                <a:lnTo>
                  <a:pt x="8346" y="1795"/>
                </a:lnTo>
                <a:lnTo>
                  <a:pt x="8345" y="1786"/>
                </a:lnTo>
                <a:lnTo>
                  <a:pt x="8345" y="1781"/>
                </a:lnTo>
                <a:lnTo>
                  <a:pt x="8346" y="1776"/>
                </a:lnTo>
                <a:lnTo>
                  <a:pt x="8349" y="1771"/>
                </a:lnTo>
                <a:lnTo>
                  <a:pt x="8351" y="1765"/>
                </a:lnTo>
                <a:lnTo>
                  <a:pt x="8357" y="1757"/>
                </a:lnTo>
                <a:lnTo>
                  <a:pt x="8367" y="1748"/>
                </a:lnTo>
                <a:lnTo>
                  <a:pt x="8378" y="1740"/>
                </a:lnTo>
                <a:lnTo>
                  <a:pt x="8391" y="1734"/>
                </a:lnTo>
                <a:lnTo>
                  <a:pt x="8406" y="1728"/>
                </a:lnTo>
                <a:lnTo>
                  <a:pt x="8422" y="1724"/>
                </a:lnTo>
                <a:lnTo>
                  <a:pt x="8418" y="1171"/>
                </a:lnTo>
                <a:lnTo>
                  <a:pt x="8409" y="1167"/>
                </a:lnTo>
                <a:lnTo>
                  <a:pt x="8401" y="1162"/>
                </a:lnTo>
                <a:lnTo>
                  <a:pt x="8395" y="1156"/>
                </a:lnTo>
                <a:lnTo>
                  <a:pt x="8389" y="1151"/>
                </a:lnTo>
                <a:lnTo>
                  <a:pt x="8385" y="1144"/>
                </a:lnTo>
                <a:lnTo>
                  <a:pt x="8382" y="1136"/>
                </a:lnTo>
                <a:lnTo>
                  <a:pt x="8379" y="1130"/>
                </a:lnTo>
                <a:lnTo>
                  <a:pt x="8379" y="1122"/>
                </a:lnTo>
                <a:lnTo>
                  <a:pt x="8379" y="1112"/>
                </a:lnTo>
                <a:lnTo>
                  <a:pt x="8383" y="1104"/>
                </a:lnTo>
                <a:lnTo>
                  <a:pt x="8387" y="1096"/>
                </a:lnTo>
                <a:lnTo>
                  <a:pt x="8394" y="1089"/>
                </a:lnTo>
                <a:lnTo>
                  <a:pt x="8401" y="1081"/>
                </a:lnTo>
                <a:lnTo>
                  <a:pt x="8410" y="1076"/>
                </a:lnTo>
                <a:lnTo>
                  <a:pt x="8420" y="1072"/>
                </a:lnTo>
                <a:lnTo>
                  <a:pt x="8431" y="1067"/>
                </a:lnTo>
                <a:lnTo>
                  <a:pt x="8445" y="0"/>
                </a:lnTo>
                <a:lnTo>
                  <a:pt x="8490" y="1067"/>
                </a:lnTo>
                <a:lnTo>
                  <a:pt x="8501" y="1072"/>
                </a:lnTo>
                <a:lnTo>
                  <a:pt x="8511" y="1076"/>
                </a:lnTo>
                <a:lnTo>
                  <a:pt x="8520" y="1081"/>
                </a:lnTo>
                <a:lnTo>
                  <a:pt x="8528" y="1088"/>
                </a:lnTo>
                <a:lnTo>
                  <a:pt x="8534" y="1096"/>
                </a:lnTo>
                <a:lnTo>
                  <a:pt x="8539" y="1104"/>
                </a:lnTo>
                <a:lnTo>
                  <a:pt x="8541" y="1112"/>
                </a:lnTo>
                <a:lnTo>
                  <a:pt x="8542" y="1122"/>
                </a:lnTo>
                <a:lnTo>
                  <a:pt x="8542" y="1130"/>
                </a:lnTo>
                <a:lnTo>
                  <a:pt x="8540" y="1136"/>
                </a:lnTo>
                <a:lnTo>
                  <a:pt x="8536" y="1144"/>
                </a:lnTo>
                <a:lnTo>
                  <a:pt x="8532" y="1151"/>
                </a:lnTo>
                <a:lnTo>
                  <a:pt x="8525" y="1156"/>
                </a:lnTo>
                <a:lnTo>
                  <a:pt x="8519" y="1162"/>
                </a:lnTo>
                <a:lnTo>
                  <a:pt x="8512" y="1167"/>
                </a:lnTo>
                <a:lnTo>
                  <a:pt x="8503" y="1171"/>
                </a:lnTo>
                <a:lnTo>
                  <a:pt x="8499" y="1724"/>
                </a:lnTo>
                <a:lnTo>
                  <a:pt x="8516" y="1728"/>
                </a:lnTo>
                <a:lnTo>
                  <a:pt x="8530" y="1734"/>
                </a:lnTo>
                <a:lnTo>
                  <a:pt x="8543" y="1740"/>
                </a:lnTo>
                <a:lnTo>
                  <a:pt x="8554" y="1748"/>
                </a:lnTo>
                <a:lnTo>
                  <a:pt x="8564" y="1757"/>
                </a:lnTo>
                <a:lnTo>
                  <a:pt x="8570" y="1765"/>
                </a:lnTo>
                <a:lnTo>
                  <a:pt x="8573" y="1771"/>
                </a:lnTo>
                <a:lnTo>
                  <a:pt x="8575" y="1776"/>
                </a:lnTo>
                <a:lnTo>
                  <a:pt x="8576" y="1781"/>
                </a:lnTo>
                <a:lnTo>
                  <a:pt x="8576" y="1786"/>
                </a:lnTo>
                <a:lnTo>
                  <a:pt x="8575" y="1795"/>
                </a:lnTo>
                <a:lnTo>
                  <a:pt x="8572" y="1804"/>
                </a:lnTo>
                <a:lnTo>
                  <a:pt x="8567" y="1812"/>
                </a:lnTo>
                <a:lnTo>
                  <a:pt x="8562" y="1819"/>
                </a:lnTo>
                <a:lnTo>
                  <a:pt x="8553" y="1826"/>
                </a:lnTo>
                <a:lnTo>
                  <a:pt x="8544" y="1832"/>
                </a:lnTo>
                <a:lnTo>
                  <a:pt x="8534" y="1838"/>
                </a:lnTo>
                <a:lnTo>
                  <a:pt x="8522" y="1843"/>
                </a:lnTo>
                <a:lnTo>
                  <a:pt x="8544" y="2668"/>
                </a:lnTo>
                <a:lnTo>
                  <a:pt x="8570" y="2674"/>
                </a:lnTo>
                <a:lnTo>
                  <a:pt x="8595" y="2682"/>
                </a:lnTo>
                <a:lnTo>
                  <a:pt x="8615" y="2691"/>
                </a:lnTo>
                <a:lnTo>
                  <a:pt x="8625" y="2696"/>
                </a:lnTo>
                <a:lnTo>
                  <a:pt x="8634" y="2702"/>
                </a:lnTo>
                <a:lnTo>
                  <a:pt x="8642" y="2707"/>
                </a:lnTo>
                <a:lnTo>
                  <a:pt x="8648" y="2714"/>
                </a:lnTo>
                <a:lnTo>
                  <a:pt x="8654" y="2720"/>
                </a:lnTo>
                <a:lnTo>
                  <a:pt x="8659" y="2726"/>
                </a:lnTo>
                <a:lnTo>
                  <a:pt x="8663" y="2734"/>
                </a:lnTo>
                <a:lnTo>
                  <a:pt x="8666" y="2740"/>
                </a:lnTo>
                <a:lnTo>
                  <a:pt x="8668" y="2747"/>
                </a:lnTo>
                <a:lnTo>
                  <a:pt x="8668" y="2755"/>
                </a:lnTo>
                <a:lnTo>
                  <a:pt x="8667" y="2765"/>
                </a:lnTo>
                <a:lnTo>
                  <a:pt x="8665" y="2773"/>
                </a:lnTo>
                <a:lnTo>
                  <a:pt x="8659" y="2782"/>
                </a:lnTo>
                <a:lnTo>
                  <a:pt x="8653" y="2791"/>
                </a:lnTo>
                <a:lnTo>
                  <a:pt x="8645" y="2799"/>
                </a:lnTo>
                <a:lnTo>
                  <a:pt x="8635" y="2806"/>
                </a:lnTo>
                <a:lnTo>
                  <a:pt x="8624" y="2814"/>
                </a:lnTo>
                <a:lnTo>
                  <a:pt x="8612" y="2821"/>
                </a:lnTo>
                <a:lnTo>
                  <a:pt x="8631" y="2842"/>
                </a:lnTo>
                <a:lnTo>
                  <a:pt x="8642" y="2852"/>
                </a:lnTo>
                <a:lnTo>
                  <a:pt x="8652" y="2862"/>
                </a:lnTo>
                <a:lnTo>
                  <a:pt x="8662" y="2873"/>
                </a:lnTo>
                <a:lnTo>
                  <a:pt x="8670" y="2884"/>
                </a:lnTo>
                <a:lnTo>
                  <a:pt x="8679" y="2895"/>
                </a:lnTo>
                <a:lnTo>
                  <a:pt x="8687" y="2907"/>
                </a:lnTo>
                <a:lnTo>
                  <a:pt x="8694" y="2920"/>
                </a:lnTo>
                <a:lnTo>
                  <a:pt x="8701" y="2934"/>
                </a:lnTo>
                <a:lnTo>
                  <a:pt x="8707" y="2947"/>
                </a:lnTo>
                <a:lnTo>
                  <a:pt x="8712" y="2960"/>
                </a:lnTo>
                <a:lnTo>
                  <a:pt x="8716" y="2974"/>
                </a:lnTo>
                <a:lnTo>
                  <a:pt x="8721" y="2988"/>
                </a:lnTo>
                <a:lnTo>
                  <a:pt x="8723" y="3004"/>
                </a:lnTo>
                <a:lnTo>
                  <a:pt x="8725" y="3018"/>
                </a:lnTo>
                <a:lnTo>
                  <a:pt x="8727" y="3034"/>
                </a:lnTo>
                <a:lnTo>
                  <a:pt x="8727" y="3049"/>
                </a:lnTo>
                <a:lnTo>
                  <a:pt x="8726" y="3069"/>
                </a:lnTo>
                <a:lnTo>
                  <a:pt x="8724" y="3087"/>
                </a:lnTo>
                <a:lnTo>
                  <a:pt x="8722" y="3106"/>
                </a:lnTo>
                <a:lnTo>
                  <a:pt x="8716" y="3124"/>
                </a:lnTo>
                <a:lnTo>
                  <a:pt x="8711" y="3141"/>
                </a:lnTo>
                <a:lnTo>
                  <a:pt x="8704" y="3158"/>
                </a:lnTo>
                <a:lnTo>
                  <a:pt x="8697" y="3174"/>
                </a:lnTo>
                <a:lnTo>
                  <a:pt x="8688" y="3189"/>
                </a:lnTo>
                <a:lnTo>
                  <a:pt x="8678" y="3205"/>
                </a:lnTo>
                <a:lnTo>
                  <a:pt x="8667" y="3219"/>
                </a:lnTo>
                <a:lnTo>
                  <a:pt x="8655" y="3232"/>
                </a:lnTo>
                <a:lnTo>
                  <a:pt x="8643" y="3245"/>
                </a:lnTo>
                <a:lnTo>
                  <a:pt x="8630" y="3257"/>
                </a:lnTo>
                <a:lnTo>
                  <a:pt x="8615" y="3268"/>
                </a:lnTo>
                <a:lnTo>
                  <a:pt x="8600" y="3278"/>
                </a:lnTo>
                <a:lnTo>
                  <a:pt x="8585" y="3287"/>
                </a:lnTo>
                <a:lnTo>
                  <a:pt x="8563" y="3297"/>
                </a:lnTo>
                <a:lnTo>
                  <a:pt x="8561" y="3849"/>
                </a:lnTo>
                <a:lnTo>
                  <a:pt x="8579" y="3853"/>
                </a:lnTo>
                <a:lnTo>
                  <a:pt x="8597" y="3857"/>
                </a:lnTo>
                <a:lnTo>
                  <a:pt x="8629" y="3866"/>
                </a:lnTo>
                <a:lnTo>
                  <a:pt x="8643" y="3870"/>
                </a:lnTo>
                <a:lnTo>
                  <a:pt x="8657" y="3876"/>
                </a:lnTo>
                <a:lnTo>
                  <a:pt x="8670" y="3882"/>
                </a:lnTo>
                <a:lnTo>
                  <a:pt x="8682" y="3889"/>
                </a:lnTo>
                <a:lnTo>
                  <a:pt x="8693" y="3895"/>
                </a:lnTo>
                <a:lnTo>
                  <a:pt x="8703" y="3902"/>
                </a:lnTo>
                <a:lnTo>
                  <a:pt x="8713" y="3910"/>
                </a:lnTo>
                <a:lnTo>
                  <a:pt x="8721" y="3916"/>
                </a:lnTo>
                <a:lnTo>
                  <a:pt x="8727" y="3925"/>
                </a:lnTo>
                <a:lnTo>
                  <a:pt x="8734" y="3933"/>
                </a:lnTo>
                <a:lnTo>
                  <a:pt x="8738" y="3941"/>
                </a:lnTo>
                <a:lnTo>
                  <a:pt x="8742" y="3949"/>
                </a:lnTo>
                <a:lnTo>
                  <a:pt x="8744" y="3958"/>
                </a:lnTo>
                <a:lnTo>
                  <a:pt x="8744" y="3967"/>
                </a:lnTo>
                <a:lnTo>
                  <a:pt x="8744" y="3976"/>
                </a:lnTo>
                <a:lnTo>
                  <a:pt x="8742" y="3984"/>
                </a:lnTo>
                <a:lnTo>
                  <a:pt x="8738" y="3993"/>
                </a:lnTo>
                <a:lnTo>
                  <a:pt x="8733" y="4002"/>
                </a:lnTo>
                <a:lnTo>
                  <a:pt x="8727" y="4010"/>
                </a:lnTo>
                <a:lnTo>
                  <a:pt x="8720" y="4017"/>
                </a:lnTo>
                <a:lnTo>
                  <a:pt x="8712" y="4025"/>
                </a:lnTo>
                <a:lnTo>
                  <a:pt x="8702" y="4033"/>
                </a:lnTo>
                <a:lnTo>
                  <a:pt x="8692" y="4039"/>
                </a:lnTo>
                <a:lnTo>
                  <a:pt x="8680" y="4047"/>
                </a:lnTo>
                <a:lnTo>
                  <a:pt x="8668" y="4052"/>
                </a:lnTo>
                <a:lnTo>
                  <a:pt x="8655" y="4059"/>
                </a:lnTo>
                <a:lnTo>
                  <a:pt x="8641" y="4064"/>
                </a:lnTo>
                <a:lnTo>
                  <a:pt x="8625" y="4069"/>
                </a:lnTo>
                <a:lnTo>
                  <a:pt x="8593" y="4079"/>
                </a:lnTo>
                <a:lnTo>
                  <a:pt x="8610" y="4320"/>
                </a:lnTo>
                <a:lnTo>
                  <a:pt x="8668" y="4363"/>
                </a:lnTo>
                <a:lnTo>
                  <a:pt x="8677" y="4478"/>
                </a:lnTo>
                <a:lnTo>
                  <a:pt x="8708" y="4488"/>
                </a:lnTo>
                <a:lnTo>
                  <a:pt x="8736" y="4498"/>
                </a:lnTo>
                <a:lnTo>
                  <a:pt x="8765" y="4510"/>
                </a:lnTo>
                <a:lnTo>
                  <a:pt x="8793" y="4523"/>
                </a:lnTo>
                <a:lnTo>
                  <a:pt x="8821" y="4537"/>
                </a:lnTo>
                <a:lnTo>
                  <a:pt x="8848" y="4552"/>
                </a:lnTo>
                <a:lnTo>
                  <a:pt x="8873" y="4567"/>
                </a:lnTo>
                <a:lnTo>
                  <a:pt x="8900" y="4585"/>
                </a:lnTo>
                <a:lnTo>
                  <a:pt x="8924" y="4602"/>
                </a:lnTo>
                <a:lnTo>
                  <a:pt x="8948" y="4622"/>
                </a:lnTo>
                <a:lnTo>
                  <a:pt x="8971" y="4642"/>
                </a:lnTo>
                <a:lnTo>
                  <a:pt x="8994" y="4662"/>
                </a:lnTo>
                <a:lnTo>
                  <a:pt x="9015" y="4684"/>
                </a:lnTo>
                <a:lnTo>
                  <a:pt x="9036" y="4707"/>
                </a:lnTo>
                <a:lnTo>
                  <a:pt x="9056" y="4730"/>
                </a:lnTo>
                <a:lnTo>
                  <a:pt x="9075" y="4754"/>
                </a:lnTo>
                <a:lnTo>
                  <a:pt x="9093" y="4778"/>
                </a:lnTo>
                <a:lnTo>
                  <a:pt x="9111" y="4803"/>
                </a:lnTo>
                <a:lnTo>
                  <a:pt x="9126" y="4830"/>
                </a:lnTo>
                <a:lnTo>
                  <a:pt x="9141" y="4857"/>
                </a:lnTo>
                <a:lnTo>
                  <a:pt x="9156" y="4885"/>
                </a:lnTo>
                <a:lnTo>
                  <a:pt x="9169" y="4912"/>
                </a:lnTo>
                <a:lnTo>
                  <a:pt x="9180" y="4941"/>
                </a:lnTo>
                <a:lnTo>
                  <a:pt x="9191" y="4970"/>
                </a:lnTo>
                <a:lnTo>
                  <a:pt x="9201" y="5000"/>
                </a:lnTo>
                <a:lnTo>
                  <a:pt x="9208" y="5031"/>
                </a:lnTo>
                <a:lnTo>
                  <a:pt x="9216" y="5061"/>
                </a:lnTo>
                <a:lnTo>
                  <a:pt x="9221" y="5092"/>
                </a:lnTo>
                <a:lnTo>
                  <a:pt x="9226" y="5124"/>
                </a:lnTo>
                <a:lnTo>
                  <a:pt x="9229" y="5156"/>
                </a:lnTo>
                <a:lnTo>
                  <a:pt x="9231" y="5189"/>
                </a:lnTo>
                <a:lnTo>
                  <a:pt x="9232" y="5222"/>
                </a:lnTo>
                <a:lnTo>
                  <a:pt x="9232" y="5246"/>
                </a:lnTo>
                <a:lnTo>
                  <a:pt x="9230" y="5271"/>
                </a:lnTo>
                <a:lnTo>
                  <a:pt x="9229" y="5295"/>
                </a:lnTo>
                <a:lnTo>
                  <a:pt x="9226" y="5319"/>
                </a:lnTo>
                <a:lnTo>
                  <a:pt x="9223" y="5343"/>
                </a:lnTo>
                <a:lnTo>
                  <a:pt x="9218" y="5368"/>
                </a:lnTo>
                <a:lnTo>
                  <a:pt x="9214" y="5392"/>
                </a:lnTo>
                <a:lnTo>
                  <a:pt x="9208" y="5415"/>
                </a:lnTo>
                <a:lnTo>
                  <a:pt x="9202" y="5438"/>
                </a:lnTo>
                <a:lnTo>
                  <a:pt x="9195" y="5461"/>
                </a:lnTo>
                <a:lnTo>
                  <a:pt x="9187" y="5483"/>
                </a:lnTo>
                <a:lnTo>
                  <a:pt x="9179" y="5505"/>
                </a:lnTo>
                <a:lnTo>
                  <a:pt x="9170" y="5527"/>
                </a:lnTo>
                <a:lnTo>
                  <a:pt x="9160" y="5549"/>
                </a:lnTo>
                <a:lnTo>
                  <a:pt x="9150" y="5570"/>
                </a:lnTo>
                <a:lnTo>
                  <a:pt x="9139" y="5591"/>
                </a:lnTo>
                <a:lnTo>
                  <a:pt x="9127" y="5610"/>
                </a:lnTo>
                <a:lnTo>
                  <a:pt x="9115" y="5631"/>
                </a:lnTo>
                <a:lnTo>
                  <a:pt x="9103" y="5650"/>
                </a:lnTo>
                <a:lnTo>
                  <a:pt x="9090" y="5670"/>
                </a:lnTo>
                <a:lnTo>
                  <a:pt x="9075" y="5688"/>
                </a:lnTo>
                <a:lnTo>
                  <a:pt x="9061" y="5707"/>
                </a:lnTo>
                <a:lnTo>
                  <a:pt x="9047" y="5724"/>
                </a:lnTo>
                <a:lnTo>
                  <a:pt x="9032" y="5742"/>
                </a:lnTo>
                <a:lnTo>
                  <a:pt x="9015" y="5758"/>
                </a:lnTo>
                <a:lnTo>
                  <a:pt x="8999" y="5775"/>
                </a:lnTo>
                <a:lnTo>
                  <a:pt x="8982" y="5791"/>
                </a:lnTo>
                <a:lnTo>
                  <a:pt x="8965" y="5807"/>
                </a:lnTo>
                <a:lnTo>
                  <a:pt x="8947" y="5822"/>
                </a:lnTo>
                <a:lnTo>
                  <a:pt x="8928" y="5836"/>
                </a:lnTo>
                <a:lnTo>
                  <a:pt x="8910" y="5850"/>
                </a:lnTo>
                <a:lnTo>
                  <a:pt x="8891" y="5864"/>
                </a:lnTo>
                <a:lnTo>
                  <a:pt x="8998" y="10692"/>
                </a:lnTo>
                <a:lnTo>
                  <a:pt x="9022" y="10708"/>
                </a:lnTo>
                <a:lnTo>
                  <a:pt x="9044" y="10723"/>
                </a:lnTo>
                <a:lnTo>
                  <a:pt x="9066" y="10740"/>
                </a:lnTo>
                <a:lnTo>
                  <a:pt x="9086" y="10756"/>
                </a:lnTo>
                <a:lnTo>
                  <a:pt x="9106" y="10773"/>
                </a:lnTo>
                <a:lnTo>
                  <a:pt x="9126" y="10789"/>
                </a:lnTo>
                <a:lnTo>
                  <a:pt x="9144" y="10807"/>
                </a:lnTo>
                <a:lnTo>
                  <a:pt x="9160" y="10824"/>
                </a:lnTo>
                <a:lnTo>
                  <a:pt x="9176" y="10842"/>
                </a:lnTo>
                <a:lnTo>
                  <a:pt x="9192" y="10860"/>
                </a:lnTo>
                <a:lnTo>
                  <a:pt x="9205" y="10879"/>
                </a:lnTo>
                <a:lnTo>
                  <a:pt x="9219" y="10898"/>
                </a:lnTo>
                <a:lnTo>
                  <a:pt x="9231" y="10918"/>
                </a:lnTo>
                <a:lnTo>
                  <a:pt x="9242" y="10937"/>
                </a:lnTo>
                <a:lnTo>
                  <a:pt x="9253" y="10958"/>
                </a:lnTo>
                <a:lnTo>
                  <a:pt x="9263" y="10979"/>
                </a:lnTo>
                <a:lnTo>
                  <a:pt x="9273" y="11001"/>
                </a:lnTo>
                <a:lnTo>
                  <a:pt x="9281" y="11023"/>
                </a:lnTo>
                <a:lnTo>
                  <a:pt x="9290" y="11045"/>
                </a:lnTo>
                <a:lnTo>
                  <a:pt x="9296" y="11069"/>
                </a:lnTo>
                <a:lnTo>
                  <a:pt x="9303" y="11092"/>
                </a:lnTo>
                <a:lnTo>
                  <a:pt x="9308" y="11117"/>
                </a:lnTo>
                <a:lnTo>
                  <a:pt x="9314" y="11142"/>
                </a:lnTo>
                <a:lnTo>
                  <a:pt x="9318" y="11168"/>
                </a:lnTo>
                <a:lnTo>
                  <a:pt x="9321" y="11194"/>
                </a:lnTo>
                <a:lnTo>
                  <a:pt x="9325" y="11222"/>
                </a:lnTo>
                <a:lnTo>
                  <a:pt x="9330" y="11278"/>
                </a:lnTo>
                <a:lnTo>
                  <a:pt x="9332" y="11337"/>
                </a:lnTo>
                <a:lnTo>
                  <a:pt x="9333" y="11400"/>
                </a:lnTo>
                <a:lnTo>
                  <a:pt x="9332" y="11430"/>
                </a:lnTo>
                <a:lnTo>
                  <a:pt x="9331" y="11460"/>
                </a:lnTo>
                <a:lnTo>
                  <a:pt x="9328" y="11491"/>
                </a:lnTo>
                <a:lnTo>
                  <a:pt x="9324" y="11520"/>
                </a:lnTo>
                <a:lnTo>
                  <a:pt x="9319" y="11549"/>
                </a:lnTo>
                <a:lnTo>
                  <a:pt x="9313" y="11578"/>
                </a:lnTo>
                <a:lnTo>
                  <a:pt x="9305" y="11607"/>
                </a:lnTo>
                <a:lnTo>
                  <a:pt x="9297" y="11636"/>
                </a:lnTo>
                <a:lnTo>
                  <a:pt x="9288" y="11664"/>
                </a:lnTo>
                <a:lnTo>
                  <a:pt x="9277" y="11692"/>
                </a:lnTo>
                <a:lnTo>
                  <a:pt x="9267" y="11719"/>
                </a:lnTo>
                <a:lnTo>
                  <a:pt x="9256" y="11745"/>
                </a:lnTo>
                <a:lnTo>
                  <a:pt x="9242" y="11772"/>
                </a:lnTo>
                <a:lnTo>
                  <a:pt x="9229" y="11798"/>
                </a:lnTo>
                <a:lnTo>
                  <a:pt x="9215" y="11824"/>
                </a:lnTo>
                <a:lnTo>
                  <a:pt x="9200" y="11850"/>
                </a:lnTo>
                <a:lnTo>
                  <a:pt x="9184" y="11874"/>
                </a:lnTo>
                <a:lnTo>
                  <a:pt x="9168" y="11898"/>
                </a:lnTo>
                <a:lnTo>
                  <a:pt x="9150" y="11922"/>
                </a:lnTo>
                <a:lnTo>
                  <a:pt x="9133" y="11945"/>
                </a:lnTo>
                <a:lnTo>
                  <a:pt x="9115" y="11968"/>
                </a:lnTo>
                <a:lnTo>
                  <a:pt x="9096" y="11991"/>
                </a:lnTo>
                <a:lnTo>
                  <a:pt x="9077" y="12012"/>
                </a:lnTo>
                <a:lnTo>
                  <a:pt x="9057" y="12034"/>
                </a:lnTo>
                <a:lnTo>
                  <a:pt x="9037" y="12055"/>
                </a:lnTo>
                <a:lnTo>
                  <a:pt x="9016" y="12075"/>
                </a:lnTo>
                <a:lnTo>
                  <a:pt x="8995" y="12093"/>
                </a:lnTo>
                <a:lnTo>
                  <a:pt x="8973" y="12113"/>
                </a:lnTo>
                <a:lnTo>
                  <a:pt x="8952" y="12131"/>
                </a:lnTo>
                <a:lnTo>
                  <a:pt x="8931" y="12148"/>
                </a:lnTo>
                <a:lnTo>
                  <a:pt x="8909" y="12166"/>
                </a:lnTo>
                <a:lnTo>
                  <a:pt x="8886" y="12181"/>
                </a:lnTo>
                <a:lnTo>
                  <a:pt x="9056" y="12965"/>
                </a:lnTo>
                <a:lnTo>
                  <a:pt x="9075" y="12966"/>
                </a:lnTo>
                <a:lnTo>
                  <a:pt x="9094" y="12970"/>
                </a:lnTo>
                <a:lnTo>
                  <a:pt x="9113" y="12975"/>
                </a:lnTo>
                <a:lnTo>
                  <a:pt x="9131" y="12982"/>
                </a:lnTo>
                <a:lnTo>
                  <a:pt x="9148" y="12990"/>
                </a:lnTo>
                <a:lnTo>
                  <a:pt x="9164" y="13000"/>
                </a:lnTo>
                <a:lnTo>
                  <a:pt x="9179" y="13011"/>
                </a:lnTo>
                <a:lnTo>
                  <a:pt x="9193" y="13024"/>
                </a:lnTo>
                <a:lnTo>
                  <a:pt x="9205" y="13039"/>
                </a:lnTo>
                <a:lnTo>
                  <a:pt x="9216" y="13055"/>
                </a:lnTo>
                <a:lnTo>
                  <a:pt x="9226" y="13072"/>
                </a:lnTo>
                <a:lnTo>
                  <a:pt x="9234" y="13089"/>
                </a:lnTo>
                <a:lnTo>
                  <a:pt x="9240" y="13108"/>
                </a:lnTo>
                <a:lnTo>
                  <a:pt x="9246" y="13127"/>
                </a:lnTo>
                <a:lnTo>
                  <a:pt x="9248" y="13147"/>
                </a:lnTo>
                <a:lnTo>
                  <a:pt x="9249" y="13167"/>
                </a:lnTo>
                <a:lnTo>
                  <a:pt x="9249" y="13184"/>
                </a:lnTo>
                <a:lnTo>
                  <a:pt x="9247" y="13200"/>
                </a:lnTo>
                <a:lnTo>
                  <a:pt x="9243" y="13215"/>
                </a:lnTo>
                <a:lnTo>
                  <a:pt x="9240" y="13230"/>
                </a:lnTo>
                <a:lnTo>
                  <a:pt x="9235" y="13244"/>
                </a:lnTo>
                <a:lnTo>
                  <a:pt x="9229" y="13258"/>
                </a:lnTo>
                <a:lnTo>
                  <a:pt x="9221" y="13271"/>
                </a:lnTo>
                <a:lnTo>
                  <a:pt x="9214" y="13285"/>
                </a:lnTo>
                <a:lnTo>
                  <a:pt x="9443" y="13933"/>
                </a:lnTo>
                <a:lnTo>
                  <a:pt x="9512" y="13991"/>
                </a:lnTo>
                <a:lnTo>
                  <a:pt x="9535" y="12326"/>
                </a:lnTo>
                <a:lnTo>
                  <a:pt x="9637" y="11854"/>
                </a:lnTo>
                <a:lnTo>
                  <a:pt x="9687" y="9388"/>
                </a:lnTo>
                <a:lnTo>
                  <a:pt x="9746" y="8794"/>
                </a:lnTo>
                <a:lnTo>
                  <a:pt x="9777" y="9234"/>
                </a:lnTo>
                <a:lnTo>
                  <a:pt x="9797" y="9222"/>
                </a:lnTo>
                <a:lnTo>
                  <a:pt x="9818" y="9210"/>
                </a:lnTo>
                <a:lnTo>
                  <a:pt x="9841" y="9199"/>
                </a:lnTo>
                <a:lnTo>
                  <a:pt x="9865" y="9189"/>
                </a:lnTo>
                <a:lnTo>
                  <a:pt x="9891" y="9181"/>
                </a:lnTo>
                <a:lnTo>
                  <a:pt x="9918" y="9173"/>
                </a:lnTo>
                <a:lnTo>
                  <a:pt x="9946" y="9165"/>
                </a:lnTo>
                <a:lnTo>
                  <a:pt x="9975" y="9159"/>
                </a:lnTo>
                <a:lnTo>
                  <a:pt x="10004" y="9153"/>
                </a:lnTo>
                <a:lnTo>
                  <a:pt x="10035" y="9149"/>
                </a:lnTo>
                <a:lnTo>
                  <a:pt x="10067" y="9144"/>
                </a:lnTo>
                <a:lnTo>
                  <a:pt x="10099" y="9141"/>
                </a:lnTo>
                <a:lnTo>
                  <a:pt x="10132" y="9139"/>
                </a:lnTo>
                <a:lnTo>
                  <a:pt x="10165" y="9137"/>
                </a:lnTo>
                <a:lnTo>
                  <a:pt x="10199" y="9136"/>
                </a:lnTo>
                <a:lnTo>
                  <a:pt x="10232" y="9136"/>
                </a:lnTo>
                <a:lnTo>
                  <a:pt x="10293" y="9135"/>
                </a:lnTo>
                <a:lnTo>
                  <a:pt x="10367" y="9133"/>
                </a:lnTo>
                <a:lnTo>
                  <a:pt x="10447" y="9131"/>
                </a:lnTo>
                <a:lnTo>
                  <a:pt x="10529" y="9131"/>
                </a:lnTo>
                <a:lnTo>
                  <a:pt x="10606" y="9132"/>
                </a:lnTo>
                <a:lnTo>
                  <a:pt x="10641" y="9133"/>
                </a:lnTo>
                <a:lnTo>
                  <a:pt x="10673" y="9136"/>
                </a:lnTo>
                <a:lnTo>
                  <a:pt x="10700" y="9139"/>
                </a:lnTo>
                <a:lnTo>
                  <a:pt x="10723" y="9143"/>
                </a:lnTo>
                <a:lnTo>
                  <a:pt x="10732" y="9147"/>
                </a:lnTo>
                <a:lnTo>
                  <a:pt x="10741" y="9149"/>
                </a:lnTo>
                <a:lnTo>
                  <a:pt x="10747" y="9152"/>
                </a:lnTo>
                <a:lnTo>
                  <a:pt x="10751" y="9155"/>
                </a:lnTo>
                <a:lnTo>
                  <a:pt x="10754" y="9160"/>
                </a:lnTo>
                <a:lnTo>
                  <a:pt x="10757" y="9164"/>
                </a:lnTo>
                <a:lnTo>
                  <a:pt x="10762" y="9177"/>
                </a:lnTo>
                <a:lnTo>
                  <a:pt x="10764" y="9193"/>
                </a:lnTo>
                <a:lnTo>
                  <a:pt x="10766" y="9210"/>
                </a:lnTo>
                <a:lnTo>
                  <a:pt x="10766" y="9231"/>
                </a:lnTo>
                <a:lnTo>
                  <a:pt x="10766" y="9253"/>
                </a:lnTo>
                <a:lnTo>
                  <a:pt x="10763" y="9303"/>
                </a:lnTo>
                <a:lnTo>
                  <a:pt x="10759" y="9353"/>
                </a:lnTo>
                <a:lnTo>
                  <a:pt x="10753" y="9404"/>
                </a:lnTo>
                <a:lnTo>
                  <a:pt x="10750" y="9451"/>
                </a:lnTo>
                <a:lnTo>
                  <a:pt x="10748" y="9471"/>
                </a:lnTo>
                <a:lnTo>
                  <a:pt x="10748" y="9489"/>
                </a:lnTo>
                <a:lnTo>
                  <a:pt x="10731" y="11569"/>
                </a:lnTo>
                <a:lnTo>
                  <a:pt x="10832" y="11905"/>
                </a:lnTo>
                <a:lnTo>
                  <a:pt x="10851" y="12266"/>
                </a:lnTo>
                <a:lnTo>
                  <a:pt x="10891" y="12257"/>
                </a:lnTo>
                <a:lnTo>
                  <a:pt x="10933" y="12248"/>
                </a:lnTo>
                <a:lnTo>
                  <a:pt x="10975" y="12242"/>
                </a:lnTo>
                <a:lnTo>
                  <a:pt x="11018" y="12235"/>
                </a:lnTo>
                <a:lnTo>
                  <a:pt x="11061" y="12231"/>
                </a:lnTo>
                <a:lnTo>
                  <a:pt x="11104" y="12227"/>
                </a:lnTo>
                <a:lnTo>
                  <a:pt x="11149" y="12225"/>
                </a:lnTo>
                <a:lnTo>
                  <a:pt x="11193" y="12225"/>
                </a:lnTo>
                <a:lnTo>
                  <a:pt x="11246" y="12226"/>
                </a:lnTo>
                <a:lnTo>
                  <a:pt x="11297" y="12228"/>
                </a:lnTo>
                <a:lnTo>
                  <a:pt x="11347" y="12233"/>
                </a:lnTo>
                <a:lnTo>
                  <a:pt x="11398" y="12239"/>
                </a:lnTo>
                <a:lnTo>
                  <a:pt x="11446" y="12247"/>
                </a:lnTo>
                <a:lnTo>
                  <a:pt x="11494" y="12256"/>
                </a:lnTo>
                <a:lnTo>
                  <a:pt x="11541" y="12267"/>
                </a:lnTo>
                <a:lnTo>
                  <a:pt x="11588" y="12280"/>
                </a:lnTo>
                <a:lnTo>
                  <a:pt x="11590" y="11670"/>
                </a:lnTo>
                <a:lnTo>
                  <a:pt x="11691" y="11400"/>
                </a:lnTo>
                <a:lnTo>
                  <a:pt x="11691" y="11147"/>
                </a:lnTo>
                <a:lnTo>
                  <a:pt x="11732" y="11080"/>
                </a:lnTo>
                <a:lnTo>
                  <a:pt x="11758" y="10575"/>
                </a:lnTo>
                <a:lnTo>
                  <a:pt x="11792" y="11080"/>
                </a:lnTo>
                <a:lnTo>
                  <a:pt x="11842" y="11147"/>
                </a:lnTo>
                <a:lnTo>
                  <a:pt x="11875" y="11526"/>
                </a:lnTo>
                <a:lnTo>
                  <a:pt x="11994" y="11602"/>
                </a:lnTo>
                <a:lnTo>
                  <a:pt x="11989" y="12381"/>
                </a:lnTo>
                <a:lnTo>
                  <a:pt x="12015" y="12401"/>
                </a:lnTo>
                <a:lnTo>
                  <a:pt x="12039" y="12422"/>
                </a:lnTo>
                <a:lnTo>
                  <a:pt x="12062" y="12444"/>
                </a:lnTo>
                <a:lnTo>
                  <a:pt x="12085" y="12466"/>
                </a:lnTo>
                <a:lnTo>
                  <a:pt x="12106" y="12489"/>
                </a:lnTo>
                <a:lnTo>
                  <a:pt x="12127" y="12512"/>
                </a:lnTo>
                <a:lnTo>
                  <a:pt x="12145" y="12536"/>
                </a:lnTo>
                <a:lnTo>
                  <a:pt x="12164" y="12560"/>
                </a:lnTo>
                <a:lnTo>
                  <a:pt x="12519" y="12568"/>
                </a:lnTo>
                <a:lnTo>
                  <a:pt x="12519" y="10526"/>
                </a:lnTo>
                <a:lnTo>
                  <a:pt x="12490" y="10497"/>
                </a:lnTo>
                <a:lnTo>
                  <a:pt x="12490" y="10449"/>
                </a:lnTo>
                <a:lnTo>
                  <a:pt x="12567" y="10449"/>
                </a:lnTo>
                <a:lnTo>
                  <a:pt x="12567" y="10333"/>
                </a:lnTo>
                <a:lnTo>
                  <a:pt x="12604" y="10333"/>
                </a:lnTo>
                <a:lnTo>
                  <a:pt x="12604" y="10248"/>
                </a:lnTo>
                <a:lnTo>
                  <a:pt x="12567" y="10248"/>
                </a:lnTo>
                <a:lnTo>
                  <a:pt x="12567" y="10200"/>
                </a:lnTo>
                <a:lnTo>
                  <a:pt x="12432" y="10200"/>
                </a:lnTo>
                <a:lnTo>
                  <a:pt x="12432" y="10113"/>
                </a:lnTo>
                <a:lnTo>
                  <a:pt x="12614" y="10113"/>
                </a:lnTo>
                <a:lnTo>
                  <a:pt x="12615" y="10096"/>
                </a:lnTo>
                <a:lnTo>
                  <a:pt x="12617" y="10081"/>
                </a:lnTo>
                <a:lnTo>
                  <a:pt x="12622" y="10067"/>
                </a:lnTo>
                <a:lnTo>
                  <a:pt x="12626" y="10052"/>
                </a:lnTo>
                <a:lnTo>
                  <a:pt x="12633" y="10039"/>
                </a:lnTo>
                <a:lnTo>
                  <a:pt x="12640" y="10027"/>
                </a:lnTo>
                <a:lnTo>
                  <a:pt x="12649" y="10015"/>
                </a:lnTo>
                <a:lnTo>
                  <a:pt x="12658" y="10005"/>
                </a:lnTo>
                <a:lnTo>
                  <a:pt x="12669" y="9994"/>
                </a:lnTo>
                <a:lnTo>
                  <a:pt x="12680" y="9985"/>
                </a:lnTo>
                <a:lnTo>
                  <a:pt x="12692" y="9977"/>
                </a:lnTo>
                <a:lnTo>
                  <a:pt x="12704" y="9968"/>
                </a:lnTo>
                <a:lnTo>
                  <a:pt x="12716" y="9960"/>
                </a:lnTo>
                <a:lnTo>
                  <a:pt x="12729" y="9954"/>
                </a:lnTo>
                <a:lnTo>
                  <a:pt x="12756" y="9942"/>
                </a:lnTo>
                <a:lnTo>
                  <a:pt x="12782" y="9932"/>
                </a:lnTo>
                <a:lnTo>
                  <a:pt x="12807" y="9923"/>
                </a:lnTo>
                <a:lnTo>
                  <a:pt x="12831" y="9916"/>
                </a:lnTo>
                <a:lnTo>
                  <a:pt x="12853" y="9912"/>
                </a:lnTo>
                <a:lnTo>
                  <a:pt x="12885" y="9906"/>
                </a:lnTo>
                <a:lnTo>
                  <a:pt x="12897" y="9904"/>
                </a:lnTo>
                <a:lnTo>
                  <a:pt x="12919" y="9510"/>
                </a:lnTo>
                <a:lnTo>
                  <a:pt x="12940" y="9904"/>
                </a:lnTo>
                <a:lnTo>
                  <a:pt x="12951" y="9906"/>
                </a:lnTo>
                <a:lnTo>
                  <a:pt x="12980" y="9913"/>
                </a:lnTo>
                <a:lnTo>
                  <a:pt x="12998" y="9918"/>
                </a:lnTo>
                <a:lnTo>
                  <a:pt x="13019" y="9926"/>
                </a:lnTo>
                <a:lnTo>
                  <a:pt x="13042" y="9935"/>
                </a:lnTo>
                <a:lnTo>
                  <a:pt x="13065" y="9945"/>
                </a:lnTo>
                <a:lnTo>
                  <a:pt x="13088" y="9958"/>
                </a:lnTo>
                <a:lnTo>
                  <a:pt x="13110" y="9973"/>
                </a:lnTo>
                <a:lnTo>
                  <a:pt x="13121" y="9981"/>
                </a:lnTo>
                <a:lnTo>
                  <a:pt x="13132" y="9990"/>
                </a:lnTo>
                <a:lnTo>
                  <a:pt x="13142" y="10000"/>
                </a:lnTo>
                <a:lnTo>
                  <a:pt x="13151" y="10010"/>
                </a:lnTo>
                <a:lnTo>
                  <a:pt x="13159" y="10021"/>
                </a:lnTo>
                <a:lnTo>
                  <a:pt x="13166" y="10032"/>
                </a:lnTo>
                <a:lnTo>
                  <a:pt x="13173" y="10044"/>
                </a:lnTo>
                <a:lnTo>
                  <a:pt x="13180" y="10057"/>
                </a:lnTo>
                <a:lnTo>
                  <a:pt x="13184" y="10070"/>
                </a:lnTo>
                <a:lnTo>
                  <a:pt x="13187" y="10084"/>
                </a:lnTo>
                <a:lnTo>
                  <a:pt x="13189" y="10100"/>
                </a:lnTo>
                <a:lnTo>
                  <a:pt x="13189" y="10115"/>
                </a:lnTo>
                <a:lnTo>
                  <a:pt x="13343" y="10115"/>
                </a:lnTo>
                <a:lnTo>
                  <a:pt x="13343" y="10202"/>
                </a:lnTo>
                <a:lnTo>
                  <a:pt x="13209" y="10202"/>
                </a:lnTo>
                <a:lnTo>
                  <a:pt x="13209" y="10250"/>
                </a:lnTo>
                <a:lnTo>
                  <a:pt x="13171" y="10250"/>
                </a:lnTo>
                <a:lnTo>
                  <a:pt x="13171" y="10336"/>
                </a:lnTo>
                <a:lnTo>
                  <a:pt x="13209" y="10336"/>
                </a:lnTo>
                <a:lnTo>
                  <a:pt x="13209" y="10451"/>
                </a:lnTo>
                <a:lnTo>
                  <a:pt x="13286" y="10451"/>
                </a:lnTo>
                <a:lnTo>
                  <a:pt x="13286" y="10499"/>
                </a:lnTo>
                <a:lnTo>
                  <a:pt x="13256" y="10528"/>
                </a:lnTo>
                <a:lnTo>
                  <a:pt x="13256" y="11966"/>
                </a:lnTo>
                <a:lnTo>
                  <a:pt x="13574" y="11966"/>
                </a:lnTo>
                <a:lnTo>
                  <a:pt x="13574" y="12466"/>
                </a:lnTo>
                <a:lnTo>
                  <a:pt x="13621" y="12466"/>
                </a:lnTo>
                <a:lnTo>
                  <a:pt x="13621" y="12215"/>
                </a:lnTo>
                <a:lnTo>
                  <a:pt x="13775" y="12215"/>
                </a:lnTo>
                <a:lnTo>
                  <a:pt x="13775" y="9962"/>
                </a:lnTo>
                <a:lnTo>
                  <a:pt x="13803" y="9934"/>
                </a:lnTo>
                <a:lnTo>
                  <a:pt x="13803" y="9541"/>
                </a:lnTo>
                <a:lnTo>
                  <a:pt x="13861" y="9541"/>
                </a:lnTo>
                <a:lnTo>
                  <a:pt x="13861" y="9290"/>
                </a:lnTo>
                <a:lnTo>
                  <a:pt x="13957" y="9290"/>
                </a:lnTo>
                <a:lnTo>
                  <a:pt x="13957" y="9233"/>
                </a:lnTo>
                <a:lnTo>
                  <a:pt x="13995" y="9233"/>
                </a:lnTo>
                <a:lnTo>
                  <a:pt x="13995" y="9170"/>
                </a:lnTo>
                <a:lnTo>
                  <a:pt x="14340" y="9170"/>
                </a:lnTo>
                <a:lnTo>
                  <a:pt x="14378" y="8725"/>
                </a:lnTo>
                <a:lnTo>
                  <a:pt x="14398" y="9170"/>
                </a:lnTo>
                <a:lnTo>
                  <a:pt x="14504" y="9176"/>
                </a:lnTo>
                <a:lnTo>
                  <a:pt x="14504" y="9118"/>
                </a:lnTo>
                <a:lnTo>
                  <a:pt x="14552" y="9118"/>
                </a:lnTo>
                <a:lnTo>
                  <a:pt x="14552" y="9310"/>
                </a:lnTo>
                <a:lnTo>
                  <a:pt x="14935" y="9054"/>
                </a:lnTo>
                <a:lnTo>
                  <a:pt x="14974" y="8447"/>
                </a:lnTo>
                <a:lnTo>
                  <a:pt x="14983" y="9054"/>
                </a:lnTo>
                <a:lnTo>
                  <a:pt x="15050" y="9054"/>
                </a:lnTo>
                <a:lnTo>
                  <a:pt x="15050" y="9847"/>
                </a:lnTo>
                <a:lnTo>
                  <a:pt x="15357" y="10115"/>
                </a:lnTo>
                <a:lnTo>
                  <a:pt x="15357" y="10979"/>
                </a:lnTo>
                <a:lnTo>
                  <a:pt x="15395" y="10979"/>
                </a:lnTo>
                <a:lnTo>
                  <a:pt x="15395" y="10882"/>
                </a:lnTo>
                <a:lnTo>
                  <a:pt x="15462" y="10882"/>
                </a:lnTo>
                <a:lnTo>
                  <a:pt x="15462" y="8946"/>
                </a:lnTo>
                <a:lnTo>
                  <a:pt x="15434" y="8946"/>
                </a:lnTo>
                <a:lnTo>
                  <a:pt x="15434" y="8840"/>
                </a:lnTo>
                <a:lnTo>
                  <a:pt x="15434" y="8836"/>
                </a:lnTo>
                <a:lnTo>
                  <a:pt x="15435" y="8832"/>
                </a:lnTo>
                <a:lnTo>
                  <a:pt x="15438" y="8825"/>
                </a:lnTo>
                <a:lnTo>
                  <a:pt x="15442" y="8818"/>
                </a:lnTo>
                <a:lnTo>
                  <a:pt x="15449" y="8810"/>
                </a:lnTo>
                <a:lnTo>
                  <a:pt x="15459" y="8801"/>
                </a:lnTo>
                <a:lnTo>
                  <a:pt x="15472" y="8792"/>
                </a:lnTo>
                <a:lnTo>
                  <a:pt x="15490" y="8783"/>
                </a:lnTo>
                <a:lnTo>
                  <a:pt x="15512" y="8774"/>
                </a:lnTo>
                <a:lnTo>
                  <a:pt x="15539" y="8767"/>
                </a:lnTo>
                <a:lnTo>
                  <a:pt x="15571" y="8759"/>
                </a:lnTo>
                <a:lnTo>
                  <a:pt x="15610" y="8754"/>
                </a:lnTo>
                <a:lnTo>
                  <a:pt x="15655" y="8748"/>
                </a:lnTo>
                <a:lnTo>
                  <a:pt x="15709" y="8745"/>
                </a:lnTo>
                <a:lnTo>
                  <a:pt x="15770" y="8745"/>
                </a:lnTo>
                <a:lnTo>
                  <a:pt x="15798" y="8745"/>
                </a:lnTo>
                <a:lnTo>
                  <a:pt x="15824" y="8746"/>
                </a:lnTo>
                <a:lnTo>
                  <a:pt x="15850" y="8749"/>
                </a:lnTo>
                <a:lnTo>
                  <a:pt x="15873" y="8752"/>
                </a:lnTo>
                <a:lnTo>
                  <a:pt x="15895" y="8756"/>
                </a:lnTo>
                <a:lnTo>
                  <a:pt x="15914" y="8761"/>
                </a:lnTo>
                <a:lnTo>
                  <a:pt x="15933" y="8767"/>
                </a:lnTo>
                <a:lnTo>
                  <a:pt x="15950" y="8772"/>
                </a:lnTo>
                <a:lnTo>
                  <a:pt x="15965" y="8780"/>
                </a:lnTo>
                <a:lnTo>
                  <a:pt x="15978" y="8787"/>
                </a:lnTo>
                <a:lnTo>
                  <a:pt x="15991" y="8794"/>
                </a:lnTo>
                <a:lnTo>
                  <a:pt x="16002" y="8802"/>
                </a:lnTo>
                <a:lnTo>
                  <a:pt x="16013" y="8810"/>
                </a:lnTo>
                <a:lnTo>
                  <a:pt x="16022" y="8818"/>
                </a:lnTo>
                <a:lnTo>
                  <a:pt x="16030" y="8827"/>
                </a:lnTo>
                <a:lnTo>
                  <a:pt x="16036" y="8836"/>
                </a:lnTo>
                <a:lnTo>
                  <a:pt x="16043" y="8844"/>
                </a:lnTo>
                <a:lnTo>
                  <a:pt x="16048" y="8852"/>
                </a:lnTo>
                <a:lnTo>
                  <a:pt x="16056" y="8869"/>
                </a:lnTo>
                <a:lnTo>
                  <a:pt x="16062" y="8884"/>
                </a:lnTo>
                <a:lnTo>
                  <a:pt x="16065" y="8899"/>
                </a:lnTo>
                <a:lnTo>
                  <a:pt x="16066" y="8909"/>
                </a:lnTo>
                <a:lnTo>
                  <a:pt x="16067" y="8918"/>
                </a:lnTo>
                <a:lnTo>
                  <a:pt x="16067" y="8927"/>
                </a:lnTo>
                <a:lnTo>
                  <a:pt x="16029" y="8927"/>
                </a:lnTo>
                <a:lnTo>
                  <a:pt x="16029" y="10730"/>
                </a:lnTo>
                <a:lnTo>
                  <a:pt x="16364" y="10730"/>
                </a:lnTo>
                <a:lnTo>
                  <a:pt x="16297" y="10768"/>
                </a:lnTo>
                <a:lnTo>
                  <a:pt x="16297" y="10844"/>
                </a:lnTo>
                <a:lnTo>
                  <a:pt x="16364" y="10844"/>
                </a:lnTo>
                <a:lnTo>
                  <a:pt x="16364" y="10787"/>
                </a:lnTo>
                <a:lnTo>
                  <a:pt x="16402" y="10787"/>
                </a:lnTo>
                <a:lnTo>
                  <a:pt x="16440" y="10748"/>
                </a:lnTo>
                <a:lnTo>
                  <a:pt x="16527" y="10748"/>
                </a:lnTo>
                <a:lnTo>
                  <a:pt x="16527" y="10653"/>
                </a:lnTo>
                <a:lnTo>
                  <a:pt x="16584" y="10653"/>
                </a:lnTo>
                <a:lnTo>
                  <a:pt x="16584" y="10451"/>
                </a:lnTo>
                <a:lnTo>
                  <a:pt x="16661" y="10451"/>
                </a:lnTo>
                <a:lnTo>
                  <a:pt x="16681" y="10078"/>
                </a:lnTo>
                <a:lnTo>
                  <a:pt x="16699" y="10461"/>
                </a:lnTo>
                <a:lnTo>
                  <a:pt x="16699" y="10681"/>
                </a:lnTo>
                <a:lnTo>
                  <a:pt x="16738" y="10681"/>
                </a:lnTo>
                <a:lnTo>
                  <a:pt x="16738" y="10777"/>
                </a:lnTo>
                <a:lnTo>
                  <a:pt x="16805" y="10777"/>
                </a:lnTo>
                <a:lnTo>
                  <a:pt x="16833" y="10748"/>
                </a:lnTo>
                <a:lnTo>
                  <a:pt x="16939" y="10748"/>
                </a:lnTo>
                <a:lnTo>
                  <a:pt x="16939" y="11506"/>
                </a:lnTo>
                <a:lnTo>
                  <a:pt x="17198" y="11506"/>
                </a:lnTo>
                <a:lnTo>
                  <a:pt x="17198" y="11401"/>
                </a:lnTo>
                <a:lnTo>
                  <a:pt x="17256" y="11401"/>
                </a:lnTo>
                <a:lnTo>
                  <a:pt x="17256" y="11468"/>
                </a:lnTo>
                <a:lnTo>
                  <a:pt x="17371" y="11468"/>
                </a:lnTo>
                <a:lnTo>
                  <a:pt x="17371" y="11381"/>
                </a:lnTo>
                <a:lnTo>
                  <a:pt x="17333" y="11381"/>
                </a:lnTo>
                <a:lnTo>
                  <a:pt x="17333" y="10902"/>
                </a:lnTo>
                <a:lnTo>
                  <a:pt x="17400" y="10902"/>
                </a:lnTo>
                <a:lnTo>
                  <a:pt x="17400" y="10787"/>
                </a:lnTo>
                <a:lnTo>
                  <a:pt x="17457" y="10787"/>
                </a:lnTo>
                <a:lnTo>
                  <a:pt x="17457" y="10720"/>
                </a:lnTo>
                <a:lnTo>
                  <a:pt x="17419" y="10720"/>
                </a:lnTo>
                <a:lnTo>
                  <a:pt x="17419" y="10623"/>
                </a:lnTo>
                <a:lnTo>
                  <a:pt x="17572" y="10623"/>
                </a:lnTo>
                <a:lnTo>
                  <a:pt x="17572" y="10413"/>
                </a:lnTo>
                <a:lnTo>
                  <a:pt x="17745" y="10307"/>
                </a:lnTo>
                <a:lnTo>
                  <a:pt x="17927" y="10307"/>
                </a:lnTo>
                <a:lnTo>
                  <a:pt x="17965" y="9828"/>
                </a:lnTo>
                <a:lnTo>
                  <a:pt x="17985" y="10317"/>
                </a:lnTo>
                <a:lnTo>
                  <a:pt x="18186" y="10317"/>
                </a:lnTo>
                <a:lnTo>
                  <a:pt x="18186" y="10355"/>
                </a:lnTo>
                <a:lnTo>
                  <a:pt x="18273" y="10355"/>
                </a:lnTo>
                <a:lnTo>
                  <a:pt x="18273" y="10404"/>
                </a:lnTo>
                <a:lnTo>
                  <a:pt x="18340" y="10404"/>
                </a:lnTo>
                <a:lnTo>
                  <a:pt x="18340" y="10538"/>
                </a:lnTo>
                <a:lnTo>
                  <a:pt x="18311" y="10566"/>
                </a:lnTo>
                <a:lnTo>
                  <a:pt x="18311" y="11419"/>
                </a:lnTo>
                <a:lnTo>
                  <a:pt x="18417" y="11419"/>
                </a:lnTo>
                <a:lnTo>
                  <a:pt x="18417" y="11621"/>
                </a:lnTo>
                <a:lnTo>
                  <a:pt x="18579" y="11621"/>
                </a:lnTo>
                <a:lnTo>
                  <a:pt x="18579" y="8476"/>
                </a:lnTo>
                <a:lnTo>
                  <a:pt x="19327" y="8889"/>
                </a:lnTo>
                <a:lnTo>
                  <a:pt x="19327" y="8946"/>
                </a:lnTo>
                <a:lnTo>
                  <a:pt x="19721" y="8946"/>
                </a:lnTo>
                <a:lnTo>
                  <a:pt x="19721" y="9023"/>
                </a:lnTo>
                <a:lnTo>
                  <a:pt x="19845" y="9023"/>
                </a:lnTo>
                <a:lnTo>
                  <a:pt x="19845" y="8883"/>
                </a:lnTo>
                <a:lnTo>
                  <a:pt x="19888" y="8883"/>
                </a:lnTo>
                <a:lnTo>
                  <a:pt x="19932" y="8840"/>
                </a:lnTo>
                <a:lnTo>
                  <a:pt x="19979" y="8840"/>
                </a:lnTo>
                <a:lnTo>
                  <a:pt x="19979" y="8754"/>
                </a:lnTo>
                <a:lnTo>
                  <a:pt x="20076" y="8754"/>
                </a:lnTo>
                <a:lnTo>
                  <a:pt x="20076" y="9770"/>
                </a:lnTo>
                <a:lnTo>
                  <a:pt x="20083" y="9771"/>
                </a:lnTo>
                <a:lnTo>
                  <a:pt x="20104" y="9775"/>
                </a:lnTo>
                <a:lnTo>
                  <a:pt x="20120" y="9777"/>
                </a:lnTo>
                <a:lnTo>
                  <a:pt x="20137" y="9781"/>
                </a:lnTo>
                <a:lnTo>
                  <a:pt x="20158" y="9787"/>
                </a:lnTo>
                <a:lnTo>
                  <a:pt x="20180" y="9793"/>
                </a:lnTo>
                <a:lnTo>
                  <a:pt x="20203" y="9802"/>
                </a:lnTo>
                <a:lnTo>
                  <a:pt x="20228" y="9812"/>
                </a:lnTo>
                <a:lnTo>
                  <a:pt x="20255" y="9824"/>
                </a:lnTo>
                <a:lnTo>
                  <a:pt x="20282" y="9839"/>
                </a:lnTo>
                <a:lnTo>
                  <a:pt x="20309" y="9856"/>
                </a:lnTo>
                <a:lnTo>
                  <a:pt x="20337" y="9876"/>
                </a:lnTo>
                <a:lnTo>
                  <a:pt x="20364" y="9899"/>
                </a:lnTo>
                <a:lnTo>
                  <a:pt x="20379" y="9911"/>
                </a:lnTo>
                <a:lnTo>
                  <a:pt x="20392" y="9924"/>
                </a:lnTo>
                <a:lnTo>
                  <a:pt x="20392" y="10070"/>
                </a:lnTo>
                <a:lnTo>
                  <a:pt x="20449" y="10070"/>
                </a:lnTo>
                <a:lnTo>
                  <a:pt x="20449" y="10135"/>
                </a:lnTo>
                <a:lnTo>
                  <a:pt x="20483" y="10135"/>
                </a:lnTo>
                <a:lnTo>
                  <a:pt x="20483" y="10178"/>
                </a:lnTo>
                <a:lnTo>
                  <a:pt x="20459" y="10202"/>
                </a:lnTo>
                <a:lnTo>
                  <a:pt x="20459" y="10336"/>
                </a:lnTo>
                <a:lnTo>
                  <a:pt x="20546" y="10365"/>
                </a:lnTo>
                <a:lnTo>
                  <a:pt x="20546" y="12365"/>
                </a:lnTo>
                <a:lnTo>
                  <a:pt x="20653" y="12365"/>
                </a:lnTo>
                <a:lnTo>
                  <a:pt x="20653" y="10653"/>
                </a:lnTo>
                <a:lnTo>
                  <a:pt x="20720" y="10653"/>
                </a:lnTo>
                <a:lnTo>
                  <a:pt x="20720" y="10576"/>
                </a:lnTo>
                <a:lnTo>
                  <a:pt x="20801" y="10576"/>
                </a:lnTo>
                <a:lnTo>
                  <a:pt x="20801" y="10499"/>
                </a:lnTo>
                <a:lnTo>
                  <a:pt x="20720" y="10499"/>
                </a:lnTo>
                <a:lnTo>
                  <a:pt x="20720" y="10451"/>
                </a:lnTo>
                <a:lnTo>
                  <a:pt x="20801" y="10451"/>
                </a:lnTo>
                <a:lnTo>
                  <a:pt x="20801" y="10394"/>
                </a:lnTo>
                <a:lnTo>
                  <a:pt x="20847" y="10394"/>
                </a:lnTo>
                <a:lnTo>
                  <a:pt x="20847" y="10451"/>
                </a:lnTo>
                <a:lnTo>
                  <a:pt x="20929" y="10451"/>
                </a:lnTo>
                <a:lnTo>
                  <a:pt x="20929" y="10499"/>
                </a:lnTo>
                <a:lnTo>
                  <a:pt x="20847" y="10499"/>
                </a:lnTo>
                <a:lnTo>
                  <a:pt x="20847" y="10576"/>
                </a:lnTo>
                <a:lnTo>
                  <a:pt x="20929" y="10576"/>
                </a:lnTo>
                <a:lnTo>
                  <a:pt x="20929" y="10653"/>
                </a:lnTo>
                <a:lnTo>
                  <a:pt x="21094" y="10653"/>
                </a:lnTo>
                <a:lnTo>
                  <a:pt x="21094" y="10576"/>
                </a:lnTo>
                <a:lnTo>
                  <a:pt x="21176" y="10576"/>
                </a:lnTo>
                <a:lnTo>
                  <a:pt x="21176" y="10499"/>
                </a:lnTo>
                <a:lnTo>
                  <a:pt x="21094" y="10499"/>
                </a:lnTo>
                <a:lnTo>
                  <a:pt x="21094" y="10451"/>
                </a:lnTo>
                <a:lnTo>
                  <a:pt x="21176" y="10451"/>
                </a:lnTo>
                <a:lnTo>
                  <a:pt x="21176" y="10394"/>
                </a:lnTo>
                <a:lnTo>
                  <a:pt x="21222" y="10394"/>
                </a:lnTo>
                <a:lnTo>
                  <a:pt x="21222" y="10451"/>
                </a:lnTo>
                <a:lnTo>
                  <a:pt x="21303" y="10451"/>
                </a:lnTo>
                <a:lnTo>
                  <a:pt x="21303" y="10499"/>
                </a:lnTo>
                <a:lnTo>
                  <a:pt x="21222" y="10499"/>
                </a:lnTo>
                <a:lnTo>
                  <a:pt x="21222" y="10576"/>
                </a:lnTo>
                <a:lnTo>
                  <a:pt x="21303" y="10576"/>
                </a:lnTo>
                <a:lnTo>
                  <a:pt x="21303" y="10653"/>
                </a:lnTo>
                <a:lnTo>
                  <a:pt x="21370" y="10653"/>
                </a:lnTo>
                <a:lnTo>
                  <a:pt x="21370" y="12529"/>
                </a:lnTo>
                <a:lnTo>
                  <a:pt x="21509" y="12537"/>
                </a:lnTo>
                <a:lnTo>
                  <a:pt x="21929" y="12537"/>
                </a:lnTo>
                <a:lnTo>
                  <a:pt x="21929" y="11551"/>
                </a:lnTo>
                <a:lnTo>
                  <a:pt x="22019" y="11551"/>
                </a:lnTo>
                <a:lnTo>
                  <a:pt x="22019" y="10594"/>
                </a:lnTo>
                <a:lnTo>
                  <a:pt x="22053" y="10594"/>
                </a:lnTo>
                <a:lnTo>
                  <a:pt x="22053" y="9716"/>
                </a:lnTo>
                <a:lnTo>
                  <a:pt x="22080" y="9716"/>
                </a:lnTo>
                <a:lnTo>
                  <a:pt x="22080" y="8866"/>
                </a:lnTo>
                <a:lnTo>
                  <a:pt x="22123" y="8866"/>
                </a:lnTo>
                <a:lnTo>
                  <a:pt x="22123" y="8124"/>
                </a:lnTo>
                <a:lnTo>
                  <a:pt x="22156" y="8124"/>
                </a:lnTo>
                <a:lnTo>
                  <a:pt x="22156" y="7510"/>
                </a:lnTo>
                <a:lnTo>
                  <a:pt x="22215" y="7510"/>
                </a:lnTo>
                <a:lnTo>
                  <a:pt x="22215" y="7426"/>
                </a:lnTo>
                <a:lnTo>
                  <a:pt x="22257" y="7426"/>
                </a:lnTo>
                <a:lnTo>
                  <a:pt x="22257" y="7342"/>
                </a:lnTo>
                <a:lnTo>
                  <a:pt x="22325" y="7342"/>
                </a:lnTo>
                <a:lnTo>
                  <a:pt x="22325" y="7257"/>
                </a:lnTo>
                <a:lnTo>
                  <a:pt x="22383" y="7257"/>
                </a:lnTo>
                <a:lnTo>
                  <a:pt x="22383" y="7156"/>
                </a:lnTo>
                <a:lnTo>
                  <a:pt x="22452" y="7156"/>
                </a:lnTo>
                <a:lnTo>
                  <a:pt x="22508" y="6525"/>
                </a:lnTo>
                <a:lnTo>
                  <a:pt x="22565" y="7165"/>
                </a:lnTo>
                <a:lnTo>
                  <a:pt x="22632" y="7165"/>
                </a:lnTo>
                <a:lnTo>
                  <a:pt x="22632" y="7266"/>
                </a:lnTo>
                <a:lnTo>
                  <a:pt x="22691" y="7266"/>
                </a:lnTo>
                <a:lnTo>
                  <a:pt x="22691" y="7349"/>
                </a:lnTo>
                <a:lnTo>
                  <a:pt x="22758" y="7349"/>
                </a:lnTo>
                <a:lnTo>
                  <a:pt x="22758" y="7434"/>
                </a:lnTo>
                <a:lnTo>
                  <a:pt x="22801" y="7434"/>
                </a:lnTo>
                <a:lnTo>
                  <a:pt x="22801" y="7518"/>
                </a:lnTo>
                <a:lnTo>
                  <a:pt x="22859" y="7518"/>
                </a:lnTo>
                <a:lnTo>
                  <a:pt x="22859" y="8133"/>
                </a:lnTo>
                <a:lnTo>
                  <a:pt x="22893" y="8133"/>
                </a:lnTo>
                <a:lnTo>
                  <a:pt x="22893" y="8874"/>
                </a:lnTo>
                <a:lnTo>
                  <a:pt x="22935" y="8874"/>
                </a:lnTo>
                <a:lnTo>
                  <a:pt x="22935" y="9724"/>
                </a:lnTo>
                <a:lnTo>
                  <a:pt x="22962" y="9724"/>
                </a:lnTo>
                <a:lnTo>
                  <a:pt x="22962" y="10602"/>
                </a:lnTo>
                <a:lnTo>
                  <a:pt x="22997" y="10602"/>
                </a:lnTo>
                <a:lnTo>
                  <a:pt x="22997" y="11560"/>
                </a:lnTo>
                <a:lnTo>
                  <a:pt x="23086" y="11560"/>
                </a:lnTo>
                <a:lnTo>
                  <a:pt x="23086" y="12545"/>
                </a:lnTo>
                <a:lnTo>
                  <a:pt x="23217" y="12545"/>
                </a:lnTo>
                <a:lnTo>
                  <a:pt x="23217" y="11475"/>
                </a:lnTo>
                <a:lnTo>
                  <a:pt x="23251" y="11475"/>
                </a:lnTo>
                <a:lnTo>
                  <a:pt x="23251" y="11392"/>
                </a:lnTo>
                <a:lnTo>
                  <a:pt x="23293" y="11358"/>
                </a:lnTo>
                <a:lnTo>
                  <a:pt x="23386" y="11358"/>
                </a:lnTo>
                <a:lnTo>
                  <a:pt x="23386" y="11257"/>
                </a:lnTo>
                <a:lnTo>
                  <a:pt x="23343" y="11223"/>
                </a:lnTo>
                <a:lnTo>
                  <a:pt x="23386" y="11198"/>
                </a:lnTo>
                <a:lnTo>
                  <a:pt x="23386" y="11114"/>
                </a:lnTo>
                <a:lnTo>
                  <a:pt x="23352" y="11105"/>
                </a:lnTo>
                <a:lnTo>
                  <a:pt x="23352" y="11080"/>
                </a:lnTo>
                <a:lnTo>
                  <a:pt x="23394" y="11080"/>
                </a:lnTo>
                <a:lnTo>
                  <a:pt x="23411" y="11013"/>
                </a:lnTo>
                <a:lnTo>
                  <a:pt x="23610" y="10979"/>
                </a:lnTo>
                <a:lnTo>
                  <a:pt x="23601" y="10878"/>
                </a:lnTo>
                <a:lnTo>
                  <a:pt x="23579" y="10869"/>
                </a:lnTo>
                <a:lnTo>
                  <a:pt x="23579" y="10768"/>
                </a:lnTo>
                <a:lnTo>
                  <a:pt x="23368" y="10735"/>
                </a:lnTo>
                <a:lnTo>
                  <a:pt x="23402" y="10685"/>
                </a:lnTo>
                <a:lnTo>
                  <a:pt x="23411" y="10609"/>
                </a:lnTo>
                <a:lnTo>
                  <a:pt x="23622" y="10566"/>
                </a:lnTo>
                <a:lnTo>
                  <a:pt x="23630" y="10545"/>
                </a:lnTo>
                <a:lnTo>
                  <a:pt x="23639" y="10524"/>
                </a:lnTo>
                <a:lnTo>
                  <a:pt x="23650" y="10505"/>
                </a:lnTo>
                <a:lnTo>
                  <a:pt x="23665" y="10486"/>
                </a:lnTo>
                <a:lnTo>
                  <a:pt x="23680" y="10469"/>
                </a:lnTo>
                <a:lnTo>
                  <a:pt x="23698" y="10451"/>
                </a:lnTo>
                <a:lnTo>
                  <a:pt x="23717" y="10436"/>
                </a:lnTo>
                <a:lnTo>
                  <a:pt x="23738" y="10420"/>
                </a:lnTo>
                <a:lnTo>
                  <a:pt x="23760" y="10406"/>
                </a:lnTo>
                <a:lnTo>
                  <a:pt x="23784" y="10393"/>
                </a:lnTo>
                <a:lnTo>
                  <a:pt x="23810" y="10382"/>
                </a:lnTo>
                <a:lnTo>
                  <a:pt x="23836" y="10371"/>
                </a:lnTo>
                <a:lnTo>
                  <a:pt x="23863" y="10362"/>
                </a:lnTo>
                <a:lnTo>
                  <a:pt x="23892" y="10354"/>
                </a:lnTo>
                <a:lnTo>
                  <a:pt x="23922" y="10349"/>
                </a:lnTo>
                <a:lnTo>
                  <a:pt x="23952" y="10343"/>
                </a:lnTo>
                <a:lnTo>
                  <a:pt x="23952" y="10171"/>
                </a:lnTo>
                <a:lnTo>
                  <a:pt x="23983" y="10171"/>
                </a:lnTo>
                <a:lnTo>
                  <a:pt x="24026" y="9356"/>
                </a:lnTo>
                <a:lnTo>
                  <a:pt x="24076" y="10171"/>
                </a:lnTo>
                <a:lnTo>
                  <a:pt x="24109" y="10171"/>
                </a:lnTo>
                <a:lnTo>
                  <a:pt x="24117" y="10347"/>
                </a:lnTo>
                <a:lnTo>
                  <a:pt x="24143" y="10351"/>
                </a:lnTo>
                <a:lnTo>
                  <a:pt x="24170" y="10358"/>
                </a:lnTo>
                <a:lnTo>
                  <a:pt x="24194" y="10364"/>
                </a:lnTo>
                <a:lnTo>
                  <a:pt x="24218" y="10373"/>
                </a:lnTo>
                <a:lnTo>
                  <a:pt x="24242" y="10382"/>
                </a:lnTo>
                <a:lnTo>
                  <a:pt x="24264" y="10392"/>
                </a:lnTo>
                <a:lnTo>
                  <a:pt x="24285" y="10404"/>
                </a:lnTo>
                <a:lnTo>
                  <a:pt x="24306" y="10416"/>
                </a:lnTo>
                <a:lnTo>
                  <a:pt x="24325" y="10429"/>
                </a:lnTo>
                <a:lnTo>
                  <a:pt x="24342" y="10442"/>
                </a:lnTo>
                <a:lnTo>
                  <a:pt x="24359" y="10456"/>
                </a:lnTo>
                <a:lnTo>
                  <a:pt x="24374" y="10472"/>
                </a:lnTo>
                <a:lnTo>
                  <a:pt x="24387" y="10488"/>
                </a:lnTo>
                <a:lnTo>
                  <a:pt x="24399" y="10505"/>
                </a:lnTo>
                <a:lnTo>
                  <a:pt x="24410" y="10522"/>
                </a:lnTo>
                <a:lnTo>
                  <a:pt x="24419" y="10540"/>
                </a:lnTo>
                <a:lnTo>
                  <a:pt x="24681" y="10566"/>
                </a:lnTo>
                <a:lnTo>
                  <a:pt x="24681" y="10634"/>
                </a:lnTo>
                <a:lnTo>
                  <a:pt x="24635" y="10651"/>
                </a:lnTo>
                <a:lnTo>
                  <a:pt x="24635" y="10710"/>
                </a:lnTo>
                <a:lnTo>
                  <a:pt x="24505" y="10710"/>
                </a:lnTo>
                <a:lnTo>
                  <a:pt x="24505" y="10811"/>
                </a:lnTo>
                <a:lnTo>
                  <a:pt x="24475" y="10811"/>
                </a:lnTo>
                <a:lnTo>
                  <a:pt x="24475" y="11030"/>
                </a:lnTo>
                <a:lnTo>
                  <a:pt x="24635" y="11055"/>
                </a:lnTo>
                <a:lnTo>
                  <a:pt x="24635" y="11092"/>
                </a:lnTo>
                <a:lnTo>
                  <a:pt x="24686" y="11092"/>
                </a:lnTo>
                <a:lnTo>
                  <a:pt x="24686" y="11144"/>
                </a:lnTo>
                <a:lnTo>
                  <a:pt x="24631" y="11169"/>
                </a:lnTo>
                <a:lnTo>
                  <a:pt x="24631" y="11219"/>
                </a:lnTo>
                <a:lnTo>
                  <a:pt x="24846" y="11307"/>
                </a:lnTo>
                <a:lnTo>
                  <a:pt x="24874" y="12247"/>
                </a:lnTo>
                <a:lnTo>
                  <a:pt x="24899" y="12255"/>
                </a:lnTo>
                <a:lnTo>
                  <a:pt x="24923" y="12262"/>
                </a:lnTo>
                <a:lnTo>
                  <a:pt x="24947" y="12271"/>
                </a:lnTo>
                <a:lnTo>
                  <a:pt x="24971" y="12281"/>
                </a:lnTo>
                <a:lnTo>
                  <a:pt x="24994" y="12291"/>
                </a:lnTo>
                <a:lnTo>
                  <a:pt x="25017" y="12301"/>
                </a:lnTo>
                <a:lnTo>
                  <a:pt x="25040" y="12312"/>
                </a:lnTo>
                <a:lnTo>
                  <a:pt x="25062" y="12324"/>
                </a:lnTo>
                <a:lnTo>
                  <a:pt x="25084" y="12336"/>
                </a:lnTo>
                <a:lnTo>
                  <a:pt x="25106" y="12349"/>
                </a:lnTo>
                <a:lnTo>
                  <a:pt x="25127" y="12362"/>
                </a:lnTo>
                <a:lnTo>
                  <a:pt x="25148" y="12376"/>
                </a:lnTo>
                <a:lnTo>
                  <a:pt x="25168" y="12390"/>
                </a:lnTo>
                <a:lnTo>
                  <a:pt x="25189" y="12405"/>
                </a:lnTo>
                <a:lnTo>
                  <a:pt x="25207" y="12421"/>
                </a:lnTo>
                <a:lnTo>
                  <a:pt x="25227" y="12436"/>
                </a:lnTo>
                <a:lnTo>
                  <a:pt x="25245" y="12452"/>
                </a:lnTo>
                <a:lnTo>
                  <a:pt x="25263" y="12469"/>
                </a:lnTo>
                <a:lnTo>
                  <a:pt x="25281" y="12486"/>
                </a:lnTo>
                <a:lnTo>
                  <a:pt x="25297" y="12504"/>
                </a:lnTo>
                <a:lnTo>
                  <a:pt x="25314" y="12522"/>
                </a:lnTo>
                <a:lnTo>
                  <a:pt x="25330" y="12540"/>
                </a:lnTo>
                <a:lnTo>
                  <a:pt x="25346" y="12559"/>
                </a:lnTo>
                <a:lnTo>
                  <a:pt x="25361" y="12579"/>
                </a:lnTo>
                <a:lnTo>
                  <a:pt x="25375" y="12597"/>
                </a:lnTo>
                <a:lnTo>
                  <a:pt x="25390" y="12618"/>
                </a:lnTo>
                <a:lnTo>
                  <a:pt x="25403" y="12638"/>
                </a:lnTo>
                <a:lnTo>
                  <a:pt x="25415" y="12659"/>
                </a:lnTo>
                <a:lnTo>
                  <a:pt x="25427" y="12680"/>
                </a:lnTo>
                <a:lnTo>
                  <a:pt x="25439" y="12702"/>
                </a:lnTo>
                <a:lnTo>
                  <a:pt x="25450" y="12724"/>
                </a:lnTo>
                <a:lnTo>
                  <a:pt x="25460" y="12746"/>
                </a:lnTo>
                <a:lnTo>
                  <a:pt x="25461" y="13154"/>
                </a:lnTo>
                <a:lnTo>
                  <a:pt x="25712" y="13174"/>
                </a:lnTo>
                <a:lnTo>
                  <a:pt x="25712" y="11497"/>
                </a:lnTo>
                <a:lnTo>
                  <a:pt x="25839" y="11497"/>
                </a:lnTo>
                <a:lnTo>
                  <a:pt x="25839" y="10508"/>
                </a:lnTo>
                <a:lnTo>
                  <a:pt x="25931" y="10508"/>
                </a:lnTo>
                <a:lnTo>
                  <a:pt x="25931" y="11497"/>
                </a:lnTo>
                <a:lnTo>
                  <a:pt x="26049" y="11497"/>
                </a:lnTo>
                <a:lnTo>
                  <a:pt x="26049" y="10508"/>
                </a:lnTo>
                <a:lnTo>
                  <a:pt x="26134" y="10508"/>
                </a:lnTo>
                <a:lnTo>
                  <a:pt x="26134" y="13123"/>
                </a:lnTo>
                <a:lnTo>
                  <a:pt x="26556" y="12853"/>
                </a:lnTo>
                <a:lnTo>
                  <a:pt x="26556" y="12093"/>
                </a:lnTo>
                <a:lnTo>
                  <a:pt x="26437" y="12093"/>
                </a:lnTo>
                <a:lnTo>
                  <a:pt x="26437" y="12023"/>
                </a:lnTo>
                <a:lnTo>
                  <a:pt x="26604" y="12023"/>
                </a:lnTo>
                <a:lnTo>
                  <a:pt x="26604" y="11855"/>
                </a:lnTo>
                <a:lnTo>
                  <a:pt x="26671" y="11855"/>
                </a:lnTo>
                <a:lnTo>
                  <a:pt x="26671" y="11686"/>
                </a:lnTo>
                <a:lnTo>
                  <a:pt x="26739" y="11686"/>
                </a:lnTo>
                <a:lnTo>
                  <a:pt x="26739" y="11821"/>
                </a:lnTo>
                <a:lnTo>
                  <a:pt x="26806" y="11821"/>
                </a:lnTo>
                <a:lnTo>
                  <a:pt x="26806" y="11585"/>
                </a:lnTo>
                <a:lnTo>
                  <a:pt x="26705" y="11585"/>
                </a:lnTo>
                <a:lnTo>
                  <a:pt x="26705" y="11517"/>
                </a:lnTo>
                <a:lnTo>
                  <a:pt x="26840" y="11517"/>
                </a:lnTo>
                <a:lnTo>
                  <a:pt x="27110" y="11146"/>
                </a:lnTo>
                <a:lnTo>
                  <a:pt x="27784" y="11012"/>
                </a:lnTo>
                <a:lnTo>
                  <a:pt x="28039" y="11474"/>
                </a:lnTo>
                <a:lnTo>
                  <a:pt x="28174" y="11474"/>
                </a:lnTo>
                <a:lnTo>
                  <a:pt x="28174" y="11541"/>
                </a:lnTo>
                <a:lnTo>
                  <a:pt x="28073" y="11541"/>
                </a:lnTo>
                <a:lnTo>
                  <a:pt x="28073" y="11777"/>
                </a:lnTo>
                <a:lnTo>
                  <a:pt x="28140" y="11777"/>
                </a:lnTo>
                <a:lnTo>
                  <a:pt x="28140" y="11642"/>
                </a:lnTo>
                <a:lnTo>
                  <a:pt x="28208" y="11642"/>
                </a:lnTo>
                <a:lnTo>
                  <a:pt x="28208" y="11811"/>
                </a:lnTo>
                <a:lnTo>
                  <a:pt x="28275" y="11811"/>
                </a:lnTo>
                <a:lnTo>
                  <a:pt x="28275" y="11980"/>
                </a:lnTo>
                <a:lnTo>
                  <a:pt x="28475" y="11980"/>
                </a:lnTo>
                <a:lnTo>
                  <a:pt x="28475" y="12051"/>
                </a:lnTo>
                <a:lnTo>
                  <a:pt x="28323" y="12051"/>
                </a:lnTo>
                <a:lnTo>
                  <a:pt x="28323" y="12910"/>
                </a:lnTo>
                <a:lnTo>
                  <a:pt x="28711" y="12910"/>
                </a:lnTo>
                <a:lnTo>
                  <a:pt x="28711" y="9932"/>
                </a:lnTo>
                <a:lnTo>
                  <a:pt x="28830" y="9730"/>
                </a:lnTo>
                <a:lnTo>
                  <a:pt x="28830" y="8683"/>
                </a:lnTo>
                <a:lnTo>
                  <a:pt x="28850" y="8680"/>
                </a:lnTo>
                <a:lnTo>
                  <a:pt x="28874" y="8678"/>
                </a:lnTo>
                <a:lnTo>
                  <a:pt x="28907" y="8675"/>
                </a:lnTo>
                <a:lnTo>
                  <a:pt x="28957" y="8017"/>
                </a:lnTo>
                <a:lnTo>
                  <a:pt x="29000" y="8672"/>
                </a:lnTo>
                <a:lnTo>
                  <a:pt x="29029" y="8672"/>
                </a:lnTo>
                <a:lnTo>
                  <a:pt x="29059" y="8675"/>
                </a:lnTo>
                <a:lnTo>
                  <a:pt x="29087" y="8677"/>
                </a:lnTo>
                <a:lnTo>
                  <a:pt x="29115" y="8681"/>
                </a:lnTo>
                <a:lnTo>
                  <a:pt x="29143" y="8687"/>
                </a:lnTo>
                <a:lnTo>
                  <a:pt x="29171" y="8693"/>
                </a:lnTo>
                <a:lnTo>
                  <a:pt x="29198" y="8702"/>
                </a:lnTo>
                <a:lnTo>
                  <a:pt x="29227" y="8713"/>
                </a:lnTo>
                <a:lnTo>
                  <a:pt x="29255" y="8726"/>
                </a:lnTo>
                <a:lnTo>
                  <a:pt x="29285" y="8740"/>
                </a:lnTo>
                <a:lnTo>
                  <a:pt x="29316" y="8758"/>
                </a:lnTo>
                <a:lnTo>
                  <a:pt x="29348" y="8778"/>
                </a:lnTo>
                <a:lnTo>
                  <a:pt x="29379" y="8801"/>
                </a:lnTo>
                <a:lnTo>
                  <a:pt x="29415" y="8826"/>
                </a:lnTo>
                <a:lnTo>
                  <a:pt x="29451" y="8855"/>
                </a:lnTo>
                <a:lnTo>
                  <a:pt x="29488" y="8886"/>
                </a:lnTo>
                <a:lnTo>
                  <a:pt x="29488" y="9966"/>
                </a:lnTo>
                <a:lnTo>
                  <a:pt x="29539" y="9966"/>
                </a:lnTo>
                <a:lnTo>
                  <a:pt x="29539" y="10033"/>
                </a:lnTo>
                <a:lnTo>
                  <a:pt x="29488" y="10033"/>
                </a:lnTo>
                <a:lnTo>
                  <a:pt x="29488" y="13271"/>
                </a:lnTo>
                <a:lnTo>
                  <a:pt x="29589" y="13271"/>
                </a:lnTo>
                <a:lnTo>
                  <a:pt x="29589" y="11906"/>
                </a:lnTo>
                <a:lnTo>
                  <a:pt x="29978" y="11906"/>
                </a:lnTo>
                <a:lnTo>
                  <a:pt x="30028" y="11501"/>
                </a:lnTo>
                <a:lnTo>
                  <a:pt x="30045" y="11872"/>
                </a:lnTo>
                <a:lnTo>
                  <a:pt x="30146" y="11872"/>
                </a:lnTo>
                <a:lnTo>
                  <a:pt x="30146" y="12142"/>
                </a:lnTo>
                <a:lnTo>
                  <a:pt x="30230" y="12142"/>
                </a:lnTo>
                <a:lnTo>
                  <a:pt x="30230" y="12311"/>
                </a:lnTo>
                <a:lnTo>
                  <a:pt x="30315" y="12698"/>
                </a:lnTo>
                <a:lnTo>
                  <a:pt x="30416" y="12698"/>
                </a:lnTo>
                <a:lnTo>
                  <a:pt x="30416" y="12226"/>
                </a:lnTo>
                <a:lnTo>
                  <a:pt x="30466" y="12226"/>
                </a:lnTo>
                <a:lnTo>
                  <a:pt x="30466" y="11771"/>
                </a:lnTo>
                <a:lnTo>
                  <a:pt x="30534" y="11771"/>
                </a:lnTo>
                <a:lnTo>
                  <a:pt x="30534" y="13019"/>
                </a:lnTo>
                <a:lnTo>
                  <a:pt x="30635" y="12833"/>
                </a:lnTo>
                <a:lnTo>
                  <a:pt x="30720" y="13035"/>
                </a:lnTo>
                <a:lnTo>
                  <a:pt x="30720" y="15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KSO_Shape"/>
          <p:cNvSpPr>
            <a:spLocks/>
          </p:cNvSpPr>
          <p:nvPr/>
        </p:nvSpPr>
        <p:spPr bwMode="auto">
          <a:xfrm>
            <a:off x="0" y="3263491"/>
            <a:ext cx="12192000" cy="3683000"/>
          </a:xfrm>
          <a:custGeom>
            <a:avLst/>
            <a:gdLst>
              <a:gd name="T0" fmla="*/ 241325239 w 30720"/>
              <a:gd name="T1" fmla="*/ 2147483646 h 15128"/>
              <a:gd name="T2" fmla="*/ 682960173 w 30720"/>
              <a:gd name="T3" fmla="*/ 2147483646 h 15128"/>
              <a:gd name="T4" fmla="*/ 1134608698 w 30720"/>
              <a:gd name="T5" fmla="*/ 2147483646 h 15128"/>
              <a:gd name="T6" fmla="*/ 1257178643 w 30720"/>
              <a:gd name="T7" fmla="*/ 2147483646 h 15128"/>
              <a:gd name="T8" fmla="*/ 1286031083 w 30720"/>
              <a:gd name="T9" fmla="*/ 2147483646 h 15128"/>
              <a:gd name="T10" fmla="*/ 1381656006 w 30720"/>
              <a:gd name="T11" fmla="*/ 2147483646 h 15128"/>
              <a:gd name="T12" fmla="*/ 1901503593 w 30720"/>
              <a:gd name="T13" fmla="*/ 1383930118 h 15128"/>
              <a:gd name="T14" fmla="*/ 1840933833 w 30720"/>
              <a:gd name="T15" fmla="*/ 1292652458 h 15128"/>
              <a:gd name="T16" fmla="*/ 1848567042 w 30720"/>
              <a:gd name="T17" fmla="*/ 1167615311 h 15128"/>
              <a:gd name="T18" fmla="*/ 1951582893 w 30720"/>
              <a:gd name="T19" fmla="*/ 1069207835 h 15128"/>
              <a:gd name="T20" fmla="*/ 1949913972 w 30720"/>
              <a:gd name="T21" fmla="*/ 945125144 h 15128"/>
              <a:gd name="T22" fmla="*/ 1993790611 w 30720"/>
              <a:gd name="T23" fmla="*/ 914934404 h 15128"/>
              <a:gd name="T24" fmla="*/ 1953967120 w 30720"/>
              <a:gd name="T25" fmla="*/ 724770121 h 15128"/>
              <a:gd name="T26" fmla="*/ 1978527977 w 30720"/>
              <a:gd name="T27" fmla="*/ 668908005 h 15128"/>
              <a:gd name="T28" fmla="*/ 1991406447 w 30720"/>
              <a:gd name="T29" fmla="*/ 635627604 h 15128"/>
              <a:gd name="T30" fmla="*/ 2000943167 w 30720"/>
              <a:gd name="T31" fmla="*/ 412182981 h 15128"/>
              <a:gd name="T32" fmla="*/ 2007861132 w 30720"/>
              <a:gd name="T33" fmla="*/ 254823728 h 15128"/>
              <a:gd name="T34" fmla="*/ 2029799452 w 30720"/>
              <a:gd name="T35" fmla="*/ 277405504 h 15128"/>
              <a:gd name="T36" fmla="*/ 2037428816 w 30720"/>
              <a:gd name="T37" fmla="*/ 435477689 h 15128"/>
              <a:gd name="T38" fmla="*/ 2066285101 w 30720"/>
              <a:gd name="T39" fmla="*/ 659159998 h 15128"/>
              <a:gd name="T40" fmla="*/ 2079636534 w 30720"/>
              <a:gd name="T41" fmla="*/ 710268902 h 15128"/>
              <a:gd name="T42" fmla="*/ 2050784094 w 30720"/>
              <a:gd name="T43" fmla="*/ 779202409 h 15128"/>
              <a:gd name="T44" fmla="*/ 2083689620 w 30720"/>
              <a:gd name="T45" fmla="*/ 936803125 h 15128"/>
              <a:gd name="T46" fmla="*/ 2053168258 w 30720"/>
              <a:gd name="T47" fmla="*/ 1026896259 h 15128"/>
              <a:gd name="T48" fmla="*/ 2147483646 w 30720"/>
              <a:gd name="T49" fmla="*/ 1135764737 h 15128"/>
              <a:gd name="T50" fmla="*/ 2147483646 w 30720"/>
              <a:gd name="T51" fmla="*/ 1264363015 h 15128"/>
              <a:gd name="T52" fmla="*/ 2147483646 w 30720"/>
              <a:gd name="T53" fmla="*/ 1364913312 h 15128"/>
              <a:gd name="T54" fmla="*/ 2147483646 w 30720"/>
              <a:gd name="T55" fmla="*/ 2147483646 h 15128"/>
              <a:gd name="T56" fmla="*/ 2147483646 w 30720"/>
              <a:gd name="T57" fmla="*/ 2147483646 h 15128"/>
              <a:gd name="T58" fmla="*/ 2147483646 w 30720"/>
              <a:gd name="T59" fmla="*/ 2147483646 h 15128"/>
              <a:gd name="T60" fmla="*/ 2147483646 w 30720"/>
              <a:gd name="T61" fmla="*/ 2147483646 h 15128"/>
              <a:gd name="T62" fmla="*/ 2147483646 w 30720"/>
              <a:gd name="T63" fmla="*/ 2147483646 h 15128"/>
              <a:gd name="T64" fmla="*/ 2147483646 w 30720"/>
              <a:gd name="T65" fmla="*/ 2147483646 h 15128"/>
              <a:gd name="T66" fmla="*/ 2147483646 w 30720"/>
              <a:gd name="T67" fmla="*/ 2147483646 h 15128"/>
              <a:gd name="T68" fmla="*/ 2147483646 w 30720"/>
              <a:gd name="T69" fmla="*/ 2147483646 h 15128"/>
              <a:gd name="T70" fmla="*/ 2147483646 w 30720"/>
              <a:gd name="T71" fmla="*/ 2147483646 h 15128"/>
              <a:gd name="T72" fmla="*/ 2147483646 w 30720"/>
              <a:gd name="T73" fmla="*/ 2147483646 h 15128"/>
              <a:gd name="T74" fmla="*/ 2147483646 w 30720"/>
              <a:gd name="T75" fmla="*/ 2147483646 h 15128"/>
              <a:gd name="T76" fmla="*/ 2147483646 w 30720"/>
              <a:gd name="T77" fmla="*/ 2147483646 h 15128"/>
              <a:gd name="T78" fmla="*/ 2147483646 w 30720"/>
              <a:gd name="T79" fmla="*/ 2147483646 h 15128"/>
              <a:gd name="T80" fmla="*/ 2147483646 w 30720"/>
              <a:gd name="T81" fmla="*/ 2147483646 h 15128"/>
              <a:gd name="T82" fmla="*/ 2147483646 w 30720"/>
              <a:gd name="T83" fmla="*/ 2096100255 h 15128"/>
              <a:gd name="T84" fmla="*/ 2147483646 w 30720"/>
              <a:gd name="T85" fmla="*/ 2085167845 h 15128"/>
              <a:gd name="T86" fmla="*/ 2147483646 w 30720"/>
              <a:gd name="T87" fmla="*/ 2147483646 h 15128"/>
              <a:gd name="T88" fmla="*/ 2147483646 w 30720"/>
              <a:gd name="T89" fmla="*/ 2147483646 h 15128"/>
              <a:gd name="T90" fmla="*/ 2147483646 w 30720"/>
              <a:gd name="T91" fmla="*/ 2147483646 h 15128"/>
              <a:gd name="T92" fmla="*/ 2147483646 w 30720"/>
              <a:gd name="T93" fmla="*/ 2101328837 h 15128"/>
              <a:gd name="T94" fmla="*/ 2147483646 w 30720"/>
              <a:gd name="T95" fmla="*/ 2147483646 h 15128"/>
              <a:gd name="T96" fmla="*/ 2147483646 w 30720"/>
              <a:gd name="T97" fmla="*/ 2147483646 h 15128"/>
              <a:gd name="T98" fmla="*/ 2147483646 w 30720"/>
              <a:gd name="T99" fmla="*/ 2147483646 h 15128"/>
              <a:gd name="T100" fmla="*/ 2147483646 w 30720"/>
              <a:gd name="T101" fmla="*/ 1765213142 h 15128"/>
              <a:gd name="T102" fmla="*/ 2147483646 w 30720"/>
              <a:gd name="T103" fmla="*/ 1933271020 h 15128"/>
              <a:gd name="T104" fmla="*/ 2147483646 w 30720"/>
              <a:gd name="T105" fmla="*/ 2147483646 h 15128"/>
              <a:gd name="T106" fmla="*/ 2147483646 w 30720"/>
              <a:gd name="T107" fmla="*/ 2147483646 h 15128"/>
              <a:gd name="T108" fmla="*/ 2147483646 w 30720"/>
              <a:gd name="T109" fmla="*/ 2147483646 h 15128"/>
              <a:gd name="T110" fmla="*/ 2147483646 w 30720"/>
              <a:gd name="T111" fmla="*/ 2147483646 h 15128"/>
              <a:gd name="T112" fmla="*/ 2147483646 w 30720"/>
              <a:gd name="T113" fmla="*/ 2147483646 h 15128"/>
              <a:gd name="T114" fmla="*/ 2147483646 w 30720"/>
              <a:gd name="T115" fmla="*/ 2147483646 h 15128"/>
              <a:gd name="T116" fmla="*/ 2147483646 w 30720"/>
              <a:gd name="T117" fmla="*/ 2147483646 h 15128"/>
              <a:gd name="T118" fmla="*/ 2147483646 w 30720"/>
              <a:gd name="T119" fmla="*/ 2147483646 h 15128"/>
              <a:gd name="T120" fmla="*/ 2147483646 w 30720"/>
              <a:gd name="T121" fmla="*/ 2066388663 h 15128"/>
              <a:gd name="T122" fmla="*/ 2147483646 w 30720"/>
              <a:gd name="T123" fmla="*/ 2147483646 h 1512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0720" h="15128">
                <a:moveTo>
                  <a:pt x="30720" y="15128"/>
                </a:moveTo>
                <a:lnTo>
                  <a:pt x="0" y="15128"/>
                </a:lnTo>
                <a:lnTo>
                  <a:pt x="0" y="13390"/>
                </a:lnTo>
                <a:lnTo>
                  <a:pt x="68" y="13390"/>
                </a:lnTo>
                <a:lnTo>
                  <a:pt x="68" y="13542"/>
                </a:lnTo>
                <a:lnTo>
                  <a:pt x="254" y="13542"/>
                </a:lnTo>
                <a:lnTo>
                  <a:pt x="254" y="13981"/>
                </a:lnTo>
                <a:lnTo>
                  <a:pt x="304" y="14031"/>
                </a:lnTo>
                <a:lnTo>
                  <a:pt x="304" y="13120"/>
                </a:lnTo>
                <a:lnTo>
                  <a:pt x="355" y="12833"/>
                </a:lnTo>
                <a:lnTo>
                  <a:pt x="355" y="13138"/>
                </a:lnTo>
                <a:lnTo>
                  <a:pt x="490" y="13138"/>
                </a:lnTo>
                <a:lnTo>
                  <a:pt x="490" y="13896"/>
                </a:lnTo>
                <a:lnTo>
                  <a:pt x="658" y="13896"/>
                </a:lnTo>
                <a:lnTo>
                  <a:pt x="658" y="13643"/>
                </a:lnTo>
                <a:lnTo>
                  <a:pt x="760" y="13643"/>
                </a:lnTo>
                <a:lnTo>
                  <a:pt x="760" y="12833"/>
                </a:lnTo>
                <a:lnTo>
                  <a:pt x="945" y="12833"/>
                </a:lnTo>
                <a:lnTo>
                  <a:pt x="945" y="13239"/>
                </a:lnTo>
                <a:lnTo>
                  <a:pt x="1012" y="13239"/>
                </a:lnTo>
                <a:lnTo>
                  <a:pt x="1012" y="13356"/>
                </a:lnTo>
                <a:lnTo>
                  <a:pt x="1113" y="13356"/>
                </a:lnTo>
                <a:lnTo>
                  <a:pt x="1113" y="13896"/>
                </a:lnTo>
                <a:lnTo>
                  <a:pt x="1213" y="13727"/>
                </a:lnTo>
                <a:lnTo>
                  <a:pt x="1198" y="12743"/>
                </a:lnTo>
                <a:lnTo>
                  <a:pt x="1423" y="12743"/>
                </a:lnTo>
                <a:lnTo>
                  <a:pt x="1423" y="12327"/>
                </a:lnTo>
                <a:lnTo>
                  <a:pt x="1580" y="12327"/>
                </a:lnTo>
                <a:lnTo>
                  <a:pt x="1580" y="12743"/>
                </a:lnTo>
                <a:lnTo>
                  <a:pt x="1783" y="12743"/>
                </a:lnTo>
                <a:lnTo>
                  <a:pt x="1783" y="13891"/>
                </a:lnTo>
                <a:lnTo>
                  <a:pt x="1873" y="13913"/>
                </a:lnTo>
                <a:lnTo>
                  <a:pt x="1873" y="12743"/>
                </a:lnTo>
                <a:lnTo>
                  <a:pt x="2098" y="12743"/>
                </a:lnTo>
                <a:lnTo>
                  <a:pt x="2098" y="12327"/>
                </a:lnTo>
                <a:lnTo>
                  <a:pt x="2255" y="12327"/>
                </a:lnTo>
                <a:lnTo>
                  <a:pt x="2255" y="12743"/>
                </a:lnTo>
                <a:lnTo>
                  <a:pt x="2457" y="12743"/>
                </a:lnTo>
                <a:lnTo>
                  <a:pt x="2457" y="13891"/>
                </a:lnTo>
                <a:lnTo>
                  <a:pt x="2864" y="13880"/>
                </a:lnTo>
                <a:lnTo>
                  <a:pt x="2864" y="12356"/>
                </a:lnTo>
                <a:lnTo>
                  <a:pt x="2952" y="12317"/>
                </a:lnTo>
                <a:lnTo>
                  <a:pt x="2978" y="12204"/>
                </a:lnTo>
                <a:lnTo>
                  <a:pt x="3117" y="12204"/>
                </a:lnTo>
                <a:lnTo>
                  <a:pt x="3117" y="12078"/>
                </a:lnTo>
                <a:lnTo>
                  <a:pt x="3356" y="12028"/>
                </a:lnTo>
                <a:lnTo>
                  <a:pt x="3471" y="12090"/>
                </a:lnTo>
                <a:lnTo>
                  <a:pt x="3471" y="12393"/>
                </a:lnTo>
                <a:lnTo>
                  <a:pt x="3673" y="12519"/>
                </a:lnTo>
                <a:lnTo>
                  <a:pt x="3673" y="13933"/>
                </a:lnTo>
                <a:lnTo>
                  <a:pt x="3786" y="13858"/>
                </a:lnTo>
                <a:lnTo>
                  <a:pt x="3786" y="11206"/>
                </a:lnTo>
                <a:lnTo>
                  <a:pt x="3912" y="11105"/>
                </a:lnTo>
                <a:lnTo>
                  <a:pt x="3875" y="11080"/>
                </a:lnTo>
                <a:lnTo>
                  <a:pt x="3875" y="10890"/>
                </a:lnTo>
                <a:lnTo>
                  <a:pt x="4316" y="10575"/>
                </a:lnTo>
                <a:lnTo>
                  <a:pt x="4644" y="10789"/>
                </a:lnTo>
                <a:lnTo>
                  <a:pt x="4809" y="10701"/>
                </a:lnTo>
                <a:lnTo>
                  <a:pt x="4834" y="10600"/>
                </a:lnTo>
                <a:lnTo>
                  <a:pt x="4758" y="10575"/>
                </a:lnTo>
                <a:lnTo>
                  <a:pt x="4758" y="10171"/>
                </a:lnTo>
                <a:lnTo>
                  <a:pt x="4935" y="10032"/>
                </a:lnTo>
                <a:lnTo>
                  <a:pt x="5188" y="9830"/>
                </a:lnTo>
                <a:lnTo>
                  <a:pt x="5281" y="9206"/>
                </a:lnTo>
                <a:lnTo>
                  <a:pt x="5277" y="9200"/>
                </a:lnTo>
                <a:lnTo>
                  <a:pt x="5272" y="9195"/>
                </a:lnTo>
                <a:lnTo>
                  <a:pt x="5268" y="9188"/>
                </a:lnTo>
                <a:lnTo>
                  <a:pt x="5265" y="9182"/>
                </a:lnTo>
                <a:lnTo>
                  <a:pt x="5262" y="9175"/>
                </a:lnTo>
                <a:lnTo>
                  <a:pt x="5260" y="9167"/>
                </a:lnTo>
                <a:lnTo>
                  <a:pt x="5259" y="9160"/>
                </a:lnTo>
                <a:lnTo>
                  <a:pt x="5259" y="9152"/>
                </a:lnTo>
                <a:lnTo>
                  <a:pt x="5259" y="9144"/>
                </a:lnTo>
                <a:lnTo>
                  <a:pt x="5260" y="9137"/>
                </a:lnTo>
                <a:lnTo>
                  <a:pt x="5262" y="9130"/>
                </a:lnTo>
                <a:lnTo>
                  <a:pt x="5265" y="9122"/>
                </a:lnTo>
                <a:lnTo>
                  <a:pt x="5268" y="9116"/>
                </a:lnTo>
                <a:lnTo>
                  <a:pt x="5272" y="9110"/>
                </a:lnTo>
                <a:lnTo>
                  <a:pt x="5277" y="9104"/>
                </a:lnTo>
                <a:lnTo>
                  <a:pt x="5281" y="9098"/>
                </a:lnTo>
                <a:lnTo>
                  <a:pt x="5287" y="9094"/>
                </a:lnTo>
                <a:lnTo>
                  <a:pt x="5292" y="9090"/>
                </a:lnTo>
                <a:lnTo>
                  <a:pt x="5299" y="9086"/>
                </a:lnTo>
                <a:lnTo>
                  <a:pt x="5305" y="9083"/>
                </a:lnTo>
                <a:lnTo>
                  <a:pt x="5312" y="9080"/>
                </a:lnTo>
                <a:lnTo>
                  <a:pt x="5319" y="9079"/>
                </a:lnTo>
                <a:lnTo>
                  <a:pt x="5327" y="9077"/>
                </a:lnTo>
                <a:lnTo>
                  <a:pt x="5335" y="9076"/>
                </a:lnTo>
                <a:lnTo>
                  <a:pt x="5343" y="9077"/>
                </a:lnTo>
                <a:lnTo>
                  <a:pt x="5350" y="9079"/>
                </a:lnTo>
                <a:lnTo>
                  <a:pt x="5358" y="9080"/>
                </a:lnTo>
                <a:lnTo>
                  <a:pt x="5364" y="9083"/>
                </a:lnTo>
                <a:lnTo>
                  <a:pt x="5371" y="9086"/>
                </a:lnTo>
                <a:lnTo>
                  <a:pt x="5378" y="9090"/>
                </a:lnTo>
                <a:lnTo>
                  <a:pt x="5383" y="9094"/>
                </a:lnTo>
                <a:lnTo>
                  <a:pt x="5389" y="9098"/>
                </a:lnTo>
                <a:lnTo>
                  <a:pt x="5393" y="9104"/>
                </a:lnTo>
                <a:lnTo>
                  <a:pt x="5397" y="9110"/>
                </a:lnTo>
                <a:lnTo>
                  <a:pt x="5402" y="9116"/>
                </a:lnTo>
                <a:lnTo>
                  <a:pt x="5405" y="9122"/>
                </a:lnTo>
                <a:lnTo>
                  <a:pt x="5407" y="9130"/>
                </a:lnTo>
                <a:lnTo>
                  <a:pt x="5409" y="9137"/>
                </a:lnTo>
                <a:lnTo>
                  <a:pt x="5411" y="9144"/>
                </a:lnTo>
                <a:lnTo>
                  <a:pt x="5411" y="9152"/>
                </a:lnTo>
                <a:lnTo>
                  <a:pt x="5411" y="9160"/>
                </a:lnTo>
                <a:lnTo>
                  <a:pt x="5409" y="9167"/>
                </a:lnTo>
                <a:lnTo>
                  <a:pt x="5407" y="9175"/>
                </a:lnTo>
                <a:lnTo>
                  <a:pt x="5405" y="9182"/>
                </a:lnTo>
                <a:lnTo>
                  <a:pt x="5402" y="9188"/>
                </a:lnTo>
                <a:lnTo>
                  <a:pt x="5397" y="9195"/>
                </a:lnTo>
                <a:lnTo>
                  <a:pt x="5393" y="9200"/>
                </a:lnTo>
                <a:lnTo>
                  <a:pt x="5389" y="9206"/>
                </a:lnTo>
                <a:lnTo>
                  <a:pt x="5415" y="9843"/>
                </a:lnTo>
                <a:lnTo>
                  <a:pt x="5856" y="10120"/>
                </a:lnTo>
                <a:lnTo>
                  <a:pt x="5856" y="10511"/>
                </a:lnTo>
                <a:lnTo>
                  <a:pt x="5794" y="10562"/>
                </a:lnTo>
                <a:lnTo>
                  <a:pt x="5806" y="10689"/>
                </a:lnTo>
                <a:lnTo>
                  <a:pt x="6097" y="10865"/>
                </a:lnTo>
                <a:lnTo>
                  <a:pt x="6097" y="12103"/>
                </a:lnTo>
                <a:lnTo>
                  <a:pt x="6210" y="12103"/>
                </a:lnTo>
                <a:lnTo>
                  <a:pt x="6210" y="11977"/>
                </a:lnTo>
                <a:lnTo>
                  <a:pt x="6336" y="11913"/>
                </a:lnTo>
                <a:lnTo>
                  <a:pt x="6336" y="11775"/>
                </a:lnTo>
                <a:lnTo>
                  <a:pt x="6577" y="11636"/>
                </a:lnTo>
                <a:lnTo>
                  <a:pt x="6791" y="11787"/>
                </a:lnTo>
                <a:lnTo>
                  <a:pt x="6791" y="11977"/>
                </a:lnTo>
                <a:lnTo>
                  <a:pt x="6905" y="12065"/>
                </a:lnTo>
                <a:lnTo>
                  <a:pt x="6905" y="13075"/>
                </a:lnTo>
                <a:lnTo>
                  <a:pt x="7031" y="13125"/>
                </a:lnTo>
                <a:lnTo>
                  <a:pt x="7031" y="9957"/>
                </a:lnTo>
                <a:lnTo>
                  <a:pt x="7959" y="9296"/>
                </a:lnTo>
                <a:lnTo>
                  <a:pt x="8030" y="5864"/>
                </a:lnTo>
                <a:lnTo>
                  <a:pt x="8010" y="5850"/>
                </a:lnTo>
                <a:lnTo>
                  <a:pt x="7992" y="5836"/>
                </a:lnTo>
                <a:lnTo>
                  <a:pt x="7974" y="5822"/>
                </a:lnTo>
                <a:lnTo>
                  <a:pt x="7957" y="5807"/>
                </a:lnTo>
                <a:lnTo>
                  <a:pt x="7939" y="5791"/>
                </a:lnTo>
                <a:lnTo>
                  <a:pt x="7922" y="5775"/>
                </a:lnTo>
                <a:lnTo>
                  <a:pt x="7905" y="5758"/>
                </a:lnTo>
                <a:lnTo>
                  <a:pt x="7890" y="5742"/>
                </a:lnTo>
                <a:lnTo>
                  <a:pt x="7874" y="5724"/>
                </a:lnTo>
                <a:lnTo>
                  <a:pt x="7860" y="5707"/>
                </a:lnTo>
                <a:lnTo>
                  <a:pt x="7845" y="5688"/>
                </a:lnTo>
                <a:lnTo>
                  <a:pt x="7832" y="5670"/>
                </a:lnTo>
                <a:lnTo>
                  <a:pt x="7818" y="5651"/>
                </a:lnTo>
                <a:lnTo>
                  <a:pt x="7805" y="5631"/>
                </a:lnTo>
                <a:lnTo>
                  <a:pt x="7793" y="5610"/>
                </a:lnTo>
                <a:lnTo>
                  <a:pt x="7782" y="5591"/>
                </a:lnTo>
                <a:lnTo>
                  <a:pt x="7771" y="5570"/>
                </a:lnTo>
                <a:lnTo>
                  <a:pt x="7761" y="5549"/>
                </a:lnTo>
                <a:lnTo>
                  <a:pt x="7751" y="5527"/>
                </a:lnTo>
                <a:lnTo>
                  <a:pt x="7743" y="5505"/>
                </a:lnTo>
                <a:lnTo>
                  <a:pt x="7734" y="5483"/>
                </a:lnTo>
                <a:lnTo>
                  <a:pt x="7726" y="5461"/>
                </a:lnTo>
                <a:lnTo>
                  <a:pt x="7720" y="5438"/>
                </a:lnTo>
                <a:lnTo>
                  <a:pt x="7713" y="5415"/>
                </a:lnTo>
                <a:lnTo>
                  <a:pt x="7707" y="5392"/>
                </a:lnTo>
                <a:lnTo>
                  <a:pt x="7702" y="5368"/>
                </a:lnTo>
                <a:lnTo>
                  <a:pt x="7699" y="5343"/>
                </a:lnTo>
                <a:lnTo>
                  <a:pt x="7694" y="5319"/>
                </a:lnTo>
                <a:lnTo>
                  <a:pt x="7692" y="5295"/>
                </a:lnTo>
                <a:lnTo>
                  <a:pt x="7690" y="5271"/>
                </a:lnTo>
                <a:lnTo>
                  <a:pt x="7689" y="5246"/>
                </a:lnTo>
                <a:lnTo>
                  <a:pt x="7689" y="5222"/>
                </a:lnTo>
                <a:lnTo>
                  <a:pt x="7689" y="5189"/>
                </a:lnTo>
                <a:lnTo>
                  <a:pt x="7691" y="5156"/>
                </a:lnTo>
                <a:lnTo>
                  <a:pt x="7694" y="5124"/>
                </a:lnTo>
                <a:lnTo>
                  <a:pt x="7700" y="5092"/>
                </a:lnTo>
                <a:lnTo>
                  <a:pt x="7705" y="5061"/>
                </a:lnTo>
                <a:lnTo>
                  <a:pt x="7712" y="5031"/>
                </a:lnTo>
                <a:lnTo>
                  <a:pt x="7721" y="5000"/>
                </a:lnTo>
                <a:lnTo>
                  <a:pt x="7731" y="4970"/>
                </a:lnTo>
                <a:lnTo>
                  <a:pt x="7740" y="4941"/>
                </a:lnTo>
                <a:lnTo>
                  <a:pt x="7752" y="4912"/>
                </a:lnTo>
                <a:lnTo>
                  <a:pt x="7766" y="4885"/>
                </a:lnTo>
                <a:lnTo>
                  <a:pt x="7780" y="4857"/>
                </a:lnTo>
                <a:lnTo>
                  <a:pt x="7794" y="4830"/>
                </a:lnTo>
                <a:lnTo>
                  <a:pt x="7811" y="4803"/>
                </a:lnTo>
                <a:lnTo>
                  <a:pt x="7828" y="4778"/>
                </a:lnTo>
                <a:lnTo>
                  <a:pt x="7846" y="4754"/>
                </a:lnTo>
                <a:lnTo>
                  <a:pt x="7864" y="4730"/>
                </a:lnTo>
                <a:lnTo>
                  <a:pt x="7884" y="4707"/>
                </a:lnTo>
                <a:lnTo>
                  <a:pt x="7905" y="4684"/>
                </a:lnTo>
                <a:lnTo>
                  <a:pt x="7927" y="4663"/>
                </a:lnTo>
                <a:lnTo>
                  <a:pt x="7949" y="4642"/>
                </a:lnTo>
                <a:lnTo>
                  <a:pt x="7973" y="4622"/>
                </a:lnTo>
                <a:lnTo>
                  <a:pt x="7996" y="4602"/>
                </a:lnTo>
                <a:lnTo>
                  <a:pt x="8021" y="4585"/>
                </a:lnTo>
                <a:lnTo>
                  <a:pt x="8047" y="4568"/>
                </a:lnTo>
                <a:lnTo>
                  <a:pt x="8073" y="4552"/>
                </a:lnTo>
                <a:lnTo>
                  <a:pt x="8101" y="4537"/>
                </a:lnTo>
                <a:lnTo>
                  <a:pt x="8128" y="4523"/>
                </a:lnTo>
                <a:lnTo>
                  <a:pt x="8155" y="4510"/>
                </a:lnTo>
                <a:lnTo>
                  <a:pt x="8184" y="4498"/>
                </a:lnTo>
                <a:lnTo>
                  <a:pt x="8214" y="4488"/>
                </a:lnTo>
                <a:lnTo>
                  <a:pt x="8243" y="4478"/>
                </a:lnTo>
                <a:lnTo>
                  <a:pt x="8253" y="4363"/>
                </a:lnTo>
                <a:lnTo>
                  <a:pt x="8311" y="4320"/>
                </a:lnTo>
                <a:lnTo>
                  <a:pt x="8328" y="4079"/>
                </a:lnTo>
                <a:lnTo>
                  <a:pt x="8296" y="4069"/>
                </a:lnTo>
                <a:lnTo>
                  <a:pt x="8281" y="4064"/>
                </a:lnTo>
                <a:lnTo>
                  <a:pt x="8266" y="4059"/>
                </a:lnTo>
                <a:lnTo>
                  <a:pt x="8253" y="4052"/>
                </a:lnTo>
                <a:lnTo>
                  <a:pt x="8240" y="4047"/>
                </a:lnTo>
                <a:lnTo>
                  <a:pt x="8229" y="4039"/>
                </a:lnTo>
                <a:lnTo>
                  <a:pt x="8218" y="4033"/>
                </a:lnTo>
                <a:lnTo>
                  <a:pt x="8209" y="4025"/>
                </a:lnTo>
                <a:lnTo>
                  <a:pt x="8200" y="4017"/>
                </a:lnTo>
                <a:lnTo>
                  <a:pt x="8194" y="4010"/>
                </a:lnTo>
                <a:lnTo>
                  <a:pt x="8187" y="4002"/>
                </a:lnTo>
                <a:lnTo>
                  <a:pt x="8183" y="3993"/>
                </a:lnTo>
                <a:lnTo>
                  <a:pt x="8180" y="3984"/>
                </a:lnTo>
                <a:lnTo>
                  <a:pt x="8177" y="3976"/>
                </a:lnTo>
                <a:lnTo>
                  <a:pt x="8176" y="3967"/>
                </a:lnTo>
                <a:lnTo>
                  <a:pt x="8177" y="3958"/>
                </a:lnTo>
                <a:lnTo>
                  <a:pt x="8180" y="3949"/>
                </a:lnTo>
                <a:lnTo>
                  <a:pt x="8183" y="3941"/>
                </a:lnTo>
                <a:lnTo>
                  <a:pt x="8187" y="3933"/>
                </a:lnTo>
                <a:lnTo>
                  <a:pt x="8193" y="3925"/>
                </a:lnTo>
                <a:lnTo>
                  <a:pt x="8200" y="3917"/>
                </a:lnTo>
                <a:lnTo>
                  <a:pt x="8208" y="3910"/>
                </a:lnTo>
                <a:lnTo>
                  <a:pt x="8218" y="3902"/>
                </a:lnTo>
                <a:lnTo>
                  <a:pt x="8228" y="3895"/>
                </a:lnTo>
                <a:lnTo>
                  <a:pt x="8239" y="3889"/>
                </a:lnTo>
                <a:lnTo>
                  <a:pt x="8251" y="3882"/>
                </a:lnTo>
                <a:lnTo>
                  <a:pt x="8264" y="3876"/>
                </a:lnTo>
                <a:lnTo>
                  <a:pt x="8278" y="3870"/>
                </a:lnTo>
                <a:lnTo>
                  <a:pt x="8293" y="3866"/>
                </a:lnTo>
                <a:lnTo>
                  <a:pt x="8324" y="3857"/>
                </a:lnTo>
                <a:lnTo>
                  <a:pt x="8342" y="3853"/>
                </a:lnTo>
                <a:lnTo>
                  <a:pt x="8361" y="3849"/>
                </a:lnTo>
                <a:lnTo>
                  <a:pt x="8359" y="3298"/>
                </a:lnTo>
                <a:lnTo>
                  <a:pt x="8337" y="3287"/>
                </a:lnTo>
                <a:lnTo>
                  <a:pt x="8320" y="3278"/>
                </a:lnTo>
                <a:lnTo>
                  <a:pt x="8306" y="3268"/>
                </a:lnTo>
                <a:lnTo>
                  <a:pt x="8292" y="3257"/>
                </a:lnTo>
                <a:lnTo>
                  <a:pt x="8278" y="3245"/>
                </a:lnTo>
                <a:lnTo>
                  <a:pt x="8265" y="3232"/>
                </a:lnTo>
                <a:lnTo>
                  <a:pt x="8254" y="3219"/>
                </a:lnTo>
                <a:lnTo>
                  <a:pt x="8243" y="3205"/>
                </a:lnTo>
                <a:lnTo>
                  <a:pt x="8233" y="3189"/>
                </a:lnTo>
                <a:lnTo>
                  <a:pt x="8225" y="3174"/>
                </a:lnTo>
                <a:lnTo>
                  <a:pt x="8217" y="3158"/>
                </a:lnTo>
                <a:lnTo>
                  <a:pt x="8209" y="3141"/>
                </a:lnTo>
                <a:lnTo>
                  <a:pt x="8204" y="3124"/>
                </a:lnTo>
                <a:lnTo>
                  <a:pt x="8199" y="3106"/>
                </a:lnTo>
                <a:lnTo>
                  <a:pt x="8196" y="3087"/>
                </a:lnTo>
                <a:lnTo>
                  <a:pt x="8194" y="3069"/>
                </a:lnTo>
                <a:lnTo>
                  <a:pt x="8194" y="3049"/>
                </a:lnTo>
                <a:lnTo>
                  <a:pt x="8194" y="3034"/>
                </a:lnTo>
                <a:lnTo>
                  <a:pt x="8195" y="3018"/>
                </a:lnTo>
                <a:lnTo>
                  <a:pt x="8197" y="3004"/>
                </a:lnTo>
                <a:lnTo>
                  <a:pt x="8200" y="2988"/>
                </a:lnTo>
                <a:lnTo>
                  <a:pt x="8204" y="2974"/>
                </a:lnTo>
                <a:lnTo>
                  <a:pt x="8209" y="2960"/>
                </a:lnTo>
                <a:lnTo>
                  <a:pt x="8214" y="2947"/>
                </a:lnTo>
                <a:lnTo>
                  <a:pt x="8220" y="2934"/>
                </a:lnTo>
                <a:lnTo>
                  <a:pt x="8227" y="2920"/>
                </a:lnTo>
                <a:lnTo>
                  <a:pt x="8233" y="2907"/>
                </a:lnTo>
                <a:lnTo>
                  <a:pt x="8242" y="2895"/>
                </a:lnTo>
                <a:lnTo>
                  <a:pt x="8250" y="2884"/>
                </a:lnTo>
                <a:lnTo>
                  <a:pt x="8260" y="2873"/>
                </a:lnTo>
                <a:lnTo>
                  <a:pt x="8270" y="2862"/>
                </a:lnTo>
                <a:lnTo>
                  <a:pt x="8279" y="2852"/>
                </a:lnTo>
                <a:lnTo>
                  <a:pt x="8290" y="2842"/>
                </a:lnTo>
                <a:lnTo>
                  <a:pt x="8309" y="2821"/>
                </a:lnTo>
                <a:lnTo>
                  <a:pt x="8297" y="2814"/>
                </a:lnTo>
                <a:lnTo>
                  <a:pt x="8286" y="2806"/>
                </a:lnTo>
                <a:lnTo>
                  <a:pt x="8276" y="2799"/>
                </a:lnTo>
                <a:lnTo>
                  <a:pt x="8267" y="2791"/>
                </a:lnTo>
                <a:lnTo>
                  <a:pt x="8261" y="2782"/>
                </a:lnTo>
                <a:lnTo>
                  <a:pt x="8256" y="2773"/>
                </a:lnTo>
                <a:lnTo>
                  <a:pt x="8253" y="2765"/>
                </a:lnTo>
                <a:lnTo>
                  <a:pt x="8253" y="2755"/>
                </a:lnTo>
                <a:lnTo>
                  <a:pt x="8253" y="2747"/>
                </a:lnTo>
                <a:lnTo>
                  <a:pt x="8255" y="2740"/>
                </a:lnTo>
                <a:lnTo>
                  <a:pt x="8258" y="2734"/>
                </a:lnTo>
                <a:lnTo>
                  <a:pt x="8262" y="2726"/>
                </a:lnTo>
                <a:lnTo>
                  <a:pt x="8266" y="2720"/>
                </a:lnTo>
                <a:lnTo>
                  <a:pt x="8273" y="2714"/>
                </a:lnTo>
                <a:lnTo>
                  <a:pt x="8279" y="2707"/>
                </a:lnTo>
                <a:lnTo>
                  <a:pt x="8287" y="2702"/>
                </a:lnTo>
                <a:lnTo>
                  <a:pt x="8296" y="2696"/>
                </a:lnTo>
                <a:lnTo>
                  <a:pt x="8306" y="2691"/>
                </a:lnTo>
                <a:lnTo>
                  <a:pt x="8327" y="2682"/>
                </a:lnTo>
                <a:lnTo>
                  <a:pt x="8351" y="2674"/>
                </a:lnTo>
                <a:lnTo>
                  <a:pt x="8376" y="2668"/>
                </a:lnTo>
                <a:lnTo>
                  <a:pt x="8399" y="1843"/>
                </a:lnTo>
                <a:lnTo>
                  <a:pt x="8387" y="1838"/>
                </a:lnTo>
                <a:lnTo>
                  <a:pt x="8377" y="1832"/>
                </a:lnTo>
                <a:lnTo>
                  <a:pt x="8367" y="1826"/>
                </a:lnTo>
                <a:lnTo>
                  <a:pt x="8360" y="1819"/>
                </a:lnTo>
                <a:lnTo>
                  <a:pt x="8354" y="1812"/>
                </a:lnTo>
                <a:lnTo>
                  <a:pt x="8349" y="1804"/>
                </a:lnTo>
                <a:lnTo>
                  <a:pt x="8346" y="1795"/>
                </a:lnTo>
                <a:lnTo>
                  <a:pt x="8345" y="1786"/>
                </a:lnTo>
                <a:lnTo>
                  <a:pt x="8345" y="1781"/>
                </a:lnTo>
                <a:lnTo>
                  <a:pt x="8346" y="1776"/>
                </a:lnTo>
                <a:lnTo>
                  <a:pt x="8349" y="1771"/>
                </a:lnTo>
                <a:lnTo>
                  <a:pt x="8351" y="1765"/>
                </a:lnTo>
                <a:lnTo>
                  <a:pt x="8357" y="1757"/>
                </a:lnTo>
                <a:lnTo>
                  <a:pt x="8367" y="1748"/>
                </a:lnTo>
                <a:lnTo>
                  <a:pt x="8378" y="1740"/>
                </a:lnTo>
                <a:lnTo>
                  <a:pt x="8391" y="1734"/>
                </a:lnTo>
                <a:lnTo>
                  <a:pt x="8406" y="1728"/>
                </a:lnTo>
                <a:lnTo>
                  <a:pt x="8422" y="1724"/>
                </a:lnTo>
                <a:lnTo>
                  <a:pt x="8418" y="1171"/>
                </a:lnTo>
                <a:lnTo>
                  <a:pt x="8409" y="1167"/>
                </a:lnTo>
                <a:lnTo>
                  <a:pt x="8401" y="1162"/>
                </a:lnTo>
                <a:lnTo>
                  <a:pt x="8395" y="1156"/>
                </a:lnTo>
                <a:lnTo>
                  <a:pt x="8389" y="1151"/>
                </a:lnTo>
                <a:lnTo>
                  <a:pt x="8385" y="1144"/>
                </a:lnTo>
                <a:lnTo>
                  <a:pt x="8382" y="1136"/>
                </a:lnTo>
                <a:lnTo>
                  <a:pt x="8379" y="1130"/>
                </a:lnTo>
                <a:lnTo>
                  <a:pt x="8379" y="1122"/>
                </a:lnTo>
                <a:lnTo>
                  <a:pt x="8379" y="1112"/>
                </a:lnTo>
                <a:lnTo>
                  <a:pt x="8383" y="1104"/>
                </a:lnTo>
                <a:lnTo>
                  <a:pt x="8387" y="1096"/>
                </a:lnTo>
                <a:lnTo>
                  <a:pt x="8394" y="1089"/>
                </a:lnTo>
                <a:lnTo>
                  <a:pt x="8401" y="1081"/>
                </a:lnTo>
                <a:lnTo>
                  <a:pt x="8410" y="1076"/>
                </a:lnTo>
                <a:lnTo>
                  <a:pt x="8420" y="1072"/>
                </a:lnTo>
                <a:lnTo>
                  <a:pt x="8431" y="1067"/>
                </a:lnTo>
                <a:lnTo>
                  <a:pt x="8445" y="0"/>
                </a:lnTo>
                <a:lnTo>
                  <a:pt x="8490" y="1067"/>
                </a:lnTo>
                <a:lnTo>
                  <a:pt x="8501" y="1072"/>
                </a:lnTo>
                <a:lnTo>
                  <a:pt x="8511" y="1076"/>
                </a:lnTo>
                <a:lnTo>
                  <a:pt x="8520" y="1081"/>
                </a:lnTo>
                <a:lnTo>
                  <a:pt x="8528" y="1088"/>
                </a:lnTo>
                <a:lnTo>
                  <a:pt x="8534" y="1096"/>
                </a:lnTo>
                <a:lnTo>
                  <a:pt x="8539" y="1104"/>
                </a:lnTo>
                <a:lnTo>
                  <a:pt x="8541" y="1112"/>
                </a:lnTo>
                <a:lnTo>
                  <a:pt x="8542" y="1122"/>
                </a:lnTo>
                <a:lnTo>
                  <a:pt x="8542" y="1130"/>
                </a:lnTo>
                <a:lnTo>
                  <a:pt x="8540" y="1136"/>
                </a:lnTo>
                <a:lnTo>
                  <a:pt x="8536" y="1144"/>
                </a:lnTo>
                <a:lnTo>
                  <a:pt x="8532" y="1151"/>
                </a:lnTo>
                <a:lnTo>
                  <a:pt x="8525" y="1156"/>
                </a:lnTo>
                <a:lnTo>
                  <a:pt x="8519" y="1162"/>
                </a:lnTo>
                <a:lnTo>
                  <a:pt x="8512" y="1167"/>
                </a:lnTo>
                <a:lnTo>
                  <a:pt x="8503" y="1171"/>
                </a:lnTo>
                <a:lnTo>
                  <a:pt x="8499" y="1724"/>
                </a:lnTo>
                <a:lnTo>
                  <a:pt x="8516" y="1728"/>
                </a:lnTo>
                <a:lnTo>
                  <a:pt x="8530" y="1734"/>
                </a:lnTo>
                <a:lnTo>
                  <a:pt x="8543" y="1740"/>
                </a:lnTo>
                <a:lnTo>
                  <a:pt x="8554" y="1748"/>
                </a:lnTo>
                <a:lnTo>
                  <a:pt x="8564" y="1757"/>
                </a:lnTo>
                <a:lnTo>
                  <a:pt x="8570" y="1765"/>
                </a:lnTo>
                <a:lnTo>
                  <a:pt x="8573" y="1771"/>
                </a:lnTo>
                <a:lnTo>
                  <a:pt x="8575" y="1776"/>
                </a:lnTo>
                <a:lnTo>
                  <a:pt x="8576" y="1781"/>
                </a:lnTo>
                <a:lnTo>
                  <a:pt x="8576" y="1786"/>
                </a:lnTo>
                <a:lnTo>
                  <a:pt x="8575" y="1795"/>
                </a:lnTo>
                <a:lnTo>
                  <a:pt x="8572" y="1804"/>
                </a:lnTo>
                <a:lnTo>
                  <a:pt x="8567" y="1812"/>
                </a:lnTo>
                <a:lnTo>
                  <a:pt x="8562" y="1819"/>
                </a:lnTo>
                <a:lnTo>
                  <a:pt x="8553" y="1826"/>
                </a:lnTo>
                <a:lnTo>
                  <a:pt x="8544" y="1832"/>
                </a:lnTo>
                <a:lnTo>
                  <a:pt x="8534" y="1838"/>
                </a:lnTo>
                <a:lnTo>
                  <a:pt x="8522" y="1843"/>
                </a:lnTo>
                <a:lnTo>
                  <a:pt x="8544" y="2668"/>
                </a:lnTo>
                <a:lnTo>
                  <a:pt x="8570" y="2674"/>
                </a:lnTo>
                <a:lnTo>
                  <a:pt x="8595" y="2682"/>
                </a:lnTo>
                <a:lnTo>
                  <a:pt x="8615" y="2691"/>
                </a:lnTo>
                <a:lnTo>
                  <a:pt x="8625" y="2696"/>
                </a:lnTo>
                <a:lnTo>
                  <a:pt x="8634" y="2702"/>
                </a:lnTo>
                <a:lnTo>
                  <a:pt x="8642" y="2707"/>
                </a:lnTo>
                <a:lnTo>
                  <a:pt x="8648" y="2714"/>
                </a:lnTo>
                <a:lnTo>
                  <a:pt x="8654" y="2720"/>
                </a:lnTo>
                <a:lnTo>
                  <a:pt x="8659" y="2726"/>
                </a:lnTo>
                <a:lnTo>
                  <a:pt x="8663" y="2734"/>
                </a:lnTo>
                <a:lnTo>
                  <a:pt x="8666" y="2740"/>
                </a:lnTo>
                <a:lnTo>
                  <a:pt x="8668" y="2747"/>
                </a:lnTo>
                <a:lnTo>
                  <a:pt x="8668" y="2755"/>
                </a:lnTo>
                <a:lnTo>
                  <a:pt x="8667" y="2765"/>
                </a:lnTo>
                <a:lnTo>
                  <a:pt x="8665" y="2773"/>
                </a:lnTo>
                <a:lnTo>
                  <a:pt x="8659" y="2782"/>
                </a:lnTo>
                <a:lnTo>
                  <a:pt x="8653" y="2791"/>
                </a:lnTo>
                <a:lnTo>
                  <a:pt x="8645" y="2799"/>
                </a:lnTo>
                <a:lnTo>
                  <a:pt x="8635" y="2806"/>
                </a:lnTo>
                <a:lnTo>
                  <a:pt x="8624" y="2814"/>
                </a:lnTo>
                <a:lnTo>
                  <a:pt x="8612" y="2821"/>
                </a:lnTo>
                <a:lnTo>
                  <a:pt x="8631" y="2842"/>
                </a:lnTo>
                <a:lnTo>
                  <a:pt x="8642" y="2852"/>
                </a:lnTo>
                <a:lnTo>
                  <a:pt x="8652" y="2862"/>
                </a:lnTo>
                <a:lnTo>
                  <a:pt x="8662" y="2873"/>
                </a:lnTo>
                <a:lnTo>
                  <a:pt x="8670" y="2884"/>
                </a:lnTo>
                <a:lnTo>
                  <a:pt x="8679" y="2895"/>
                </a:lnTo>
                <a:lnTo>
                  <a:pt x="8687" y="2907"/>
                </a:lnTo>
                <a:lnTo>
                  <a:pt x="8694" y="2920"/>
                </a:lnTo>
                <a:lnTo>
                  <a:pt x="8701" y="2934"/>
                </a:lnTo>
                <a:lnTo>
                  <a:pt x="8707" y="2947"/>
                </a:lnTo>
                <a:lnTo>
                  <a:pt x="8712" y="2960"/>
                </a:lnTo>
                <a:lnTo>
                  <a:pt x="8716" y="2974"/>
                </a:lnTo>
                <a:lnTo>
                  <a:pt x="8721" y="2988"/>
                </a:lnTo>
                <a:lnTo>
                  <a:pt x="8723" y="3004"/>
                </a:lnTo>
                <a:lnTo>
                  <a:pt x="8725" y="3018"/>
                </a:lnTo>
                <a:lnTo>
                  <a:pt x="8727" y="3034"/>
                </a:lnTo>
                <a:lnTo>
                  <a:pt x="8727" y="3049"/>
                </a:lnTo>
                <a:lnTo>
                  <a:pt x="8726" y="3069"/>
                </a:lnTo>
                <a:lnTo>
                  <a:pt x="8724" y="3087"/>
                </a:lnTo>
                <a:lnTo>
                  <a:pt x="8722" y="3106"/>
                </a:lnTo>
                <a:lnTo>
                  <a:pt x="8716" y="3124"/>
                </a:lnTo>
                <a:lnTo>
                  <a:pt x="8711" y="3141"/>
                </a:lnTo>
                <a:lnTo>
                  <a:pt x="8704" y="3158"/>
                </a:lnTo>
                <a:lnTo>
                  <a:pt x="8697" y="3174"/>
                </a:lnTo>
                <a:lnTo>
                  <a:pt x="8688" y="3189"/>
                </a:lnTo>
                <a:lnTo>
                  <a:pt x="8678" y="3205"/>
                </a:lnTo>
                <a:lnTo>
                  <a:pt x="8667" y="3219"/>
                </a:lnTo>
                <a:lnTo>
                  <a:pt x="8655" y="3232"/>
                </a:lnTo>
                <a:lnTo>
                  <a:pt x="8643" y="3245"/>
                </a:lnTo>
                <a:lnTo>
                  <a:pt x="8630" y="3257"/>
                </a:lnTo>
                <a:lnTo>
                  <a:pt x="8615" y="3268"/>
                </a:lnTo>
                <a:lnTo>
                  <a:pt x="8600" y="3278"/>
                </a:lnTo>
                <a:lnTo>
                  <a:pt x="8585" y="3287"/>
                </a:lnTo>
                <a:lnTo>
                  <a:pt x="8563" y="3297"/>
                </a:lnTo>
                <a:lnTo>
                  <a:pt x="8561" y="3849"/>
                </a:lnTo>
                <a:lnTo>
                  <a:pt x="8579" y="3853"/>
                </a:lnTo>
                <a:lnTo>
                  <a:pt x="8597" y="3857"/>
                </a:lnTo>
                <a:lnTo>
                  <a:pt x="8629" y="3866"/>
                </a:lnTo>
                <a:lnTo>
                  <a:pt x="8643" y="3870"/>
                </a:lnTo>
                <a:lnTo>
                  <a:pt x="8657" y="3876"/>
                </a:lnTo>
                <a:lnTo>
                  <a:pt x="8670" y="3882"/>
                </a:lnTo>
                <a:lnTo>
                  <a:pt x="8682" y="3889"/>
                </a:lnTo>
                <a:lnTo>
                  <a:pt x="8693" y="3895"/>
                </a:lnTo>
                <a:lnTo>
                  <a:pt x="8703" y="3902"/>
                </a:lnTo>
                <a:lnTo>
                  <a:pt x="8713" y="3910"/>
                </a:lnTo>
                <a:lnTo>
                  <a:pt x="8721" y="3916"/>
                </a:lnTo>
                <a:lnTo>
                  <a:pt x="8727" y="3925"/>
                </a:lnTo>
                <a:lnTo>
                  <a:pt x="8734" y="3933"/>
                </a:lnTo>
                <a:lnTo>
                  <a:pt x="8738" y="3941"/>
                </a:lnTo>
                <a:lnTo>
                  <a:pt x="8742" y="3949"/>
                </a:lnTo>
                <a:lnTo>
                  <a:pt x="8744" y="3958"/>
                </a:lnTo>
                <a:lnTo>
                  <a:pt x="8744" y="3967"/>
                </a:lnTo>
                <a:lnTo>
                  <a:pt x="8744" y="3976"/>
                </a:lnTo>
                <a:lnTo>
                  <a:pt x="8742" y="3984"/>
                </a:lnTo>
                <a:lnTo>
                  <a:pt x="8738" y="3993"/>
                </a:lnTo>
                <a:lnTo>
                  <a:pt x="8733" y="4002"/>
                </a:lnTo>
                <a:lnTo>
                  <a:pt x="8727" y="4010"/>
                </a:lnTo>
                <a:lnTo>
                  <a:pt x="8720" y="4017"/>
                </a:lnTo>
                <a:lnTo>
                  <a:pt x="8712" y="4025"/>
                </a:lnTo>
                <a:lnTo>
                  <a:pt x="8702" y="4033"/>
                </a:lnTo>
                <a:lnTo>
                  <a:pt x="8692" y="4039"/>
                </a:lnTo>
                <a:lnTo>
                  <a:pt x="8680" y="4047"/>
                </a:lnTo>
                <a:lnTo>
                  <a:pt x="8668" y="4052"/>
                </a:lnTo>
                <a:lnTo>
                  <a:pt x="8655" y="4059"/>
                </a:lnTo>
                <a:lnTo>
                  <a:pt x="8641" y="4064"/>
                </a:lnTo>
                <a:lnTo>
                  <a:pt x="8625" y="4069"/>
                </a:lnTo>
                <a:lnTo>
                  <a:pt x="8593" y="4079"/>
                </a:lnTo>
                <a:lnTo>
                  <a:pt x="8610" y="4320"/>
                </a:lnTo>
                <a:lnTo>
                  <a:pt x="8668" y="4363"/>
                </a:lnTo>
                <a:lnTo>
                  <a:pt x="8677" y="4478"/>
                </a:lnTo>
                <a:lnTo>
                  <a:pt x="8708" y="4488"/>
                </a:lnTo>
                <a:lnTo>
                  <a:pt x="8736" y="4498"/>
                </a:lnTo>
                <a:lnTo>
                  <a:pt x="8765" y="4510"/>
                </a:lnTo>
                <a:lnTo>
                  <a:pt x="8793" y="4523"/>
                </a:lnTo>
                <a:lnTo>
                  <a:pt x="8821" y="4537"/>
                </a:lnTo>
                <a:lnTo>
                  <a:pt x="8848" y="4552"/>
                </a:lnTo>
                <a:lnTo>
                  <a:pt x="8873" y="4567"/>
                </a:lnTo>
                <a:lnTo>
                  <a:pt x="8900" y="4585"/>
                </a:lnTo>
                <a:lnTo>
                  <a:pt x="8924" y="4602"/>
                </a:lnTo>
                <a:lnTo>
                  <a:pt x="8948" y="4622"/>
                </a:lnTo>
                <a:lnTo>
                  <a:pt x="8971" y="4642"/>
                </a:lnTo>
                <a:lnTo>
                  <a:pt x="8994" y="4662"/>
                </a:lnTo>
                <a:lnTo>
                  <a:pt x="9015" y="4684"/>
                </a:lnTo>
                <a:lnTo>
                  <a:pt x="9036" y="4707"/>
                </a:lnTo>
                <a:lnTo>
                  <a:pt x="9056" y="4730"/>
                </a:lnTo>
                <a:lnTo>
                  <a:pt x="9075" y="4754"/>
                </a:lnTo>
                <a:lnTo>
                  <a:pt x="9093" y="4778"/>
                </a:lnTo>
                <a:lnTo>
                  <a:pt x="9111" y="4803"/>
                </a:lnTo>
                <a:lnTo>
                  <a:pt x="9126" y="4830"/>
                </a:lnTo>
                <a:lnTo>
                  <a:pt x="9141" y="4857"/>
                </a:lnTo>
                <a:lnTo>
                  <a:pt x="9156" y="4885"/>
                </a:lnTo>
                <a:lnTo>
                  <a:pt x="9169" y="4912"/>
                </a:lnTo>
                <a:lnTo>
                  <a:pt x="9180" y="4941"/>
                </a:lnTo>
                <a:lnTo>
                  <a:pt x="9191" y="4970"/>
                </a:lnTo>
                <a:lnTo>
                  <a:pt x="9201" y="5000"/>
                </a:lnTo>
                <a:lnTo>
                  <a:pt x="9208" y="5031"/>
                </a:lnTo>
                <a:lnTo>
                  <a:pt x="9216" y="5061"/>
                </a:lnTo>
                <a:lnTo>
                  <a:pt x="9221" y="5092"/>
                </a:lnTo>
                <a:lnTo>
                  <a:pt x="9226" y="5124"/>
                </a:lnTo>
                <a:lnTo>
                  <a:pt x="9229" y="5156"/>
                </a:lnTo>
                <a:lnTo>
                  <a:pt x="9231" y="5189"/>
                </a:lnTo>
                <a:lnTo>
                  <a:pt x="9232" y="5222"/>
                </a:lnTo>
                <a:lnTo>
                  <a:pt x="9232" y="5246"/>
                </a:lnTo>
                <a:lnTo>
                  <a:pt x="9230" y="5271"/>
                </a:lnTo>
                <a:lnTo>
                  <a:pt x="9229" y="5295"/>
                </a:lnTo>
                <a:lnTo>
                  <a:pt x="9226" y="5319"/>
                </a:lnTo>
                <a:lnTo>
                  <a:pt x="9223" y="5343"/>
                </a:lnTo>
                <a:lnTo>
                  <a:pt x="9218" y="5368"/>
                </a:lnTo>
                <a:lnTo>
                  <a:pt x="9214" y="5392"/>
                </a:lnTo>
                <a:lnTo>
                  <a:pt x="9208" y="5415"/>
                </a:lnTo>
                <a:lnTo>
                  <a:pt x="9202" y="5438"/>
                </a:lnTo>
                <a:lnTo>
                  <a:pt x="9195" y="5461"/>
                </a:lnTo>
                <a:lnTo>
                  <a:pt x="9187" y="5483"/>
                </a:lnTo>
                <a:lnTo>
                  <a:pt x="9179" y="5505"/>
                </a:lnTo>
                <a:lnTo>
                  <a:pt x="9170" y="5527"/>
                </a:lnTo>
                <a:lnTo>
                  <a:pt x="9160" y="5549"/>
                </a:lnTo>
                <a:lnTo>
                  <a:pt x="9150" y="5570"/>
                </a:lnTo>
                <a:lnTo>
                  <a:pt x="9139" y="5591"/>
                </a:lnTo>
                <a:lnTo>
                  <a:pt x="9127" y="5610"/>
                </a:lnTo>
                <a:lnTo>
                  <a:pt x="9115" y="5631"/>
                </a:lnTo>
                <a:lnTo>
                  <a:pt x="9103" y="5650"/>
                </a:lnTo>
                <a:lnTo>
                  <a:pt x="9090" y="5670"/>
                </a:lnTo>
                <a:lnTo>
                  <a:pt x="9075" y="5688"/>
                </a:lnTo>
                <a:lnTo>
                  <a:pt x="9061" y="5707"/>
                </a:lnTo>
                <a:lnTo>
                  <a:pt x="9047" y="5724"/>
                </a:lnTo>
                <a:lnTo>
                  <a:pt x="9032" y="5742"/>
                </a:lnTo>
                <a:lnTo>
                  <a:pt x="9015" y="5758"/>
                </a:lnTo>
                <a:lnTo>
                  <a:pt x="8999" y="5775"/>
                </a:lnTo>
                <a:lnTo>
                  <a:pt x="8982" y="5791"/>
                </a:lnTo>
                <a:lnTo>
                  <a:pt x="8965" y="5807"/>
                </a:lnTo>
                <a:lnTo>
                  <a:pt x="8947" y="5822"/>
                </a:lnTo>
                <a:lnTo>
                  <a:pt x="8928" y="5836"/>
                </a:lnTo>
                <a:lnTo>
                  <a:pt x="8910" y="5850"/>
                </a:lnTo>
                <a:lnTo>
                  <a:pt x="8891" y="5864"/>
                </a:lnTo>
                <a:lnTo>
                  <a:pt x="8998" y="10692"/>
                </a:lnTo>
                <a:lnTo>
                  <a:pt x="9022" y="10708"/>
                </a:lnTo>
                <a:lnTo>
                  <a:pt x="9044" y="10723"/>
                </a:lnTo>
                <a:lnTo>
                  <a:pt x="9066" y="10740"/>
                </a:lnTo>
                <a:lnTo>
                  <a:pt x="9086" y="10756"/>
                </a:lnTo>
                <a:lnTo>
                  <a:pt x="9106" y="10773"/>
                </a:lnTo>
                <a:lnTo>
                  <a:pt x="9126" y="10789"/>
                </a:lnTo>
                <a:lnTo>
                  <a:pt x="9144" y="10807"/>
                </a:lnTo>
                <a:lnTo>
                  <a:pt x="9160" y="10824"/>
                </a:lnTo>
                <a:lnTo>
                  <a:pt x="9176" y="10842"/>
                </a:lnTo>
                <a:lnTo>
                  <a:pt x="9192" y="10860"/>
                </a:lnTo>
                <a:lnTo>
                  <a:pt x="9205" y="10879"/>
                </a:lnTo>
                <a:lnTo>
                  <a:pt x="9219" y="10898"/>
                </a:lnTo>
                <a:lnTo>
                  <a:pt x="9231" y="10918"/>
                </a:lnTo>
                <a:lnTo>
                  <a:pt x="9242" y="10937"/>
                </a:lnTo>
                <a:lnTo>
                  <a:pt x="9253" y="10958"/>
                </a:lnTo>
                <a:lnTo>
                  <a:pt x="9263" y="10979"/>
                </a:lnTo>
                <a:lnTo>
                  <a:pt x="9273" y="11001"/>
                </a:lnTo>
                <a:lnTo>
                  <a:pt x="9281" y="11023"/>
                </a:lnTo>
                <a:lnTo>
                  <a:pt x="9290" y="11045"/>
                </a:lnTo>
                <a:lnTo>
                  <a:pt x="9296" y="11069"/>
                </a:lnTo>
                <a:lnTo>
                  <a:pt x="9303" y="11092"/>
                </a:lnTo>
                <a:lnTo>
                  <a:pt x="9308" y="11117"/>
                </a:lnTo>
                <a:lnTo>
                  <a:pt x="9314" y="11142"/>
                </a:lnTo>
                <a:lnTo>
                  <a:pt x="9318" y="11168"/>
                </a:lnTo>
                <a:lnTo>
                  <a:pt x="9321" y="11194"/>
                </a:lnTo>
                <a:lnTo>
                  <a:pt x="9325" y="11222"/>
                </a:lnTo>
                <a:lnTo>
                  <a:pt x="9330" y="11278"/>
                </a:lnTo>
                <a:lnTo>
                  <a:pt x="9332" y="11337"/>
                </a:lnTo>
                <a:lnTo>
                  <a:pt x="9333" y="11400"/>
                </a:lnTo>
                <a:lnTo>
                  <a:pt x="9332" y="11430"/>
                </a:lnTo>
                <a:lnTo>
                  <a:pt x="9331" y="11460"/>
                </a:lnTo>
                <a:lnTo>
                  <a:pt x="9328" y="11491"/>
                </a:lnTo>
                <a:lnTo>
                  <a:pt x="9324" y="11520"/>
                </a:lnTo>
                <a:lnTo>
                  <a:pt x="9319" y="11549"/>
                </a:lnTo>
                <a:lnTo>
                  <a:pt x="9313" y="11578"/>
                </a:lnTo>
                <a:lnTo>
                  <a:pt x="9305" y="11607"/>
                </a:lnTo>
                <a:lnTo>
                  <a:pt x="9297" y="11636"/>
                </a:lnTo>
                <a:lnTo>
                  <a:pt x="9288" y="11664"/>
                </a:lnTo>
                <a:lnTo>
                  <a:pt x="9277" y="11692"/>
                </a:lnTo>
                <a:lnTo>
                  <a:pt x="9267" y="11719"/>
                </a:lnTo>
                <a:lnTo>
                  <a:pt x="9256" y="11745"/>
                </a:lnTo>
                <a:lnTo>
                  <a:pt x="9242" y="11772"/>
                </a:lnTo>
                <a:lnTo>
                  <a:pt x="9229" y="11798"/>
                </a:lnTo>
                <a:lnTo>
                  <a:pt x="9215" y="11824"/>
                </a:lnTo>
                <a:lnTo>
                  <a:pt x="9200" y="11850"/>
                </a:lnTo>
                <a:lnTo>
                  <a:pt x="9184" y="11874"/>
                </a:lnTo>
                <a:lnTo>
                  <a:pt x="9168" y="11898"/>
                </a:lnTo>
                <a:lnTo>
                  <a:pt x="9150" y="11922"/>
                </a:lnTo>
                <a:lnTo>
                  <a:pt x="9133" y="11945"/>
                </a:lnTo>
                <a:lnTo>
                  <a:pt x="9115" y="11968"/>
                </a:lnTo>
                <a:lnTo>
                  <a:pt x="9096" y="11991"/>
                </a:lnTo>
                <a:lnTo>
                  <a:pt x="9077" y="12012"/>
                </a:lnTo>
                <a:lnTo>
                  <a:pt x="9057" y="12034"/>
                </a:lnTo>
                <a:lnTo>
                  <a:pt x="9037" y="12055"/>
                </a:lnTo>
                <a:lnTo>
                  <a:pt x="9016" y="12075"/>
                </a:lnTo>
                <a:lnTo>
                  <a:pt x="8995" y="12093"/>
                </a:lnTo>
                <a:lnTo>
                  <a:pt x="8973" y="12113"/>
                </a:lnTo>
                <a:lnTo>
                  <a:pt x="8952" y="12131"/>
                </a:lnTo>
                <a:lnTo>
                  <a:pt x="8931" y="12148"/>
                </a:lnTo>
                <a:lnTo>
                  <a:pt x="8909" y="12166"/>
                </a:lnTo>
                <a:lnTo>
                  <a:pt x="8886" y="12181"/>
                </a:lnTo>
                <a:lnTo>
                  <a:pt x="9056" y="12965"/>
                </a:lnTo>
                <a:lnTo>
                  <a:pt x="9075" y="12966"/>
                </a:lnTo>
                <a:lnTo>
                  <a:pt x="9094" y="12970"/>
                </a:lnTo>
                <a:lnTo>
                  <a:pt x="9113" y="12975"/>
                </a:lnTo>
                <a:lnTo>
                  <a:pt x="9131" y="12982"/>
                </a:lnTo>
                <a:lnTo>
                  <a:pt x="9148" y="12990"/>
                </a:lnTo>
                <a:lnTo>
                  <a:pt x="9164" y="13000"/>
                </a:lnTo>
                <a:lnTo>
                  <a:pt x="9179" y="13011"/>
                </a:lnTo>
                <a:lnTo>
                  <a:pt x="9193" y="13024"/>
                </a:lnTo>
                <a:lnTo>
                  <a:pt x="9205" y="13039"/>
                </a:lnTo>
                <a:lnTo>
                  <a:pt x="9216" y="13055"/>
                </a:lnTo>
                <a:lnTo>
                  <a:pt x="9226" y="13072"/>
                </a:lnTo>
                <a:lnTo>
                  <a:pt x="9234" y="13089"/>
                </a:lnTo>
                <a:lnTo>
                  <a:pt x="9240" y="13108"/>
                </a:lnTo>
                <a:lnTo>
                  <a:pt x="9246" y="13127"/>
                </a:lnTo>
                <a:lnTo>
                  <a:pt x="9248" y="13147"/>
                </a:lnTo>
                <a:lnTo>
                  <a:pt x="9249" y="13167"/>
                </a:lnTo>
                <a:lnTo>
                  <a:pt x="9249" y="13184"/>
                </a:lnTo>
                <a:lnTo>
                  <a:pt x="9247" y="13200"/>
                </a:lnTo>
                <a:lnTo>
                  <a:pt x="9243" y="13215"/>
                </a:lnTo>
                <a:lnTo>
                  <a:pt x="9240" y="13230"/>
                </a:lnTo>
                <a:lnTo>
                  <a:pt x="9235" y="13244"/>
                </a:lnTo>
                <a:lnTo>
                  <a:pt x="9229" y="13258"/>
                </a:lnTo>
                <a:lnTo>
                  <a:pt x="9221" y="13271"/>
                </a:lnTo>
                <a:lnTo>
                  <a:pt x="9214" y="13285"/>
                </a:lnTo>
                <a:lnTo>
                  <a:pt x="9443" y="13933"/>
                </a:lnTo>
                <a:lnTo>
                  <a:pt x="9512" y="13991"/>
                </a:lnTo>
                <a:lnTo>
                  <a:pt x="9535" y="12326"/>
                </a:lnTo>
                <a:lnTo>
                  <a:pt x="9637" y="11854"/>
                </a:lnTo>
                <a:lnTo>
                  <a:pt x="9687" y="9388"/>
                </a:lnTo>
                <a:lnTo>
                  <a:pt x="9746" y="8794"/>
                </a:lnTo>
                <a:lnTo>
                  <a:pt x="9777" y="9234"/>
                </a:lnTo>
                <a:lnTo>
                  <a:pt x="9797" y="9222"/>
                </a:lnTo>
                <a:lnTo>
                  <a:pt x="9818" y="9210"/>
                </a:lnTo>
                <a:lnTo>
                  <a:pt x="9841" y="9199"/>
                </a:lnTo>
                <a:lnTo>
                  <a:pt x="9865" y="9189"/>
                </a:lnTo>
                <a:lnTo>
                  <a:pt x="9891" y="9181"/>
                </a:lnTo>
                <a:lnTo>
                  <a:pt x="9918" y="9173"/>
                </a:lnTo>
                <a:lnTo>
                  <a:pt x="9946" y="9165"/>
                </a:lnTo>
                <a:lnTo>
                  <a:pt x="9975" y="9159"/>
                </a:lnTo>
                <a:lnTo>
                  <a:pt x="10004" y="9153"/>
                </a:lnTo>
                <a:lnTo>
                  <a:pt x="10035" y="9149"/>
                </a:lnTo>
                <a:lnTo>
                  <a:pt x="10067" y="9144"/>
                </a:lnTo>
                <a:lnTo>
                  <a:pt x="10099" y="9141"/>
                </a:lnTo>
                <a:lnTo>
                  <a:pt x="10132" y="9139"/>
                </a:lnTo>
                <a:lnTo>
                  <a:pt x="10165" y="9137"/>
                </a:lnTo>
                <a:lnTo>
                  <a:pt x="10199" y="9136"/>
                </a:lnTo>
                <a:lnTo>
                  <a:pt x="10232" y="9136"/>
                </a:lnTo>
                <a:lnTo>
                  <a:pt x="10293" y="9135"/>
                </a:lnTo>
                <a:lnTo>
                  <a:pt x="10367" y="9133"/>
                </a:lnTo>
                <a:lnTo>
                  <a:pt x="10447" y="9131"/>
                </a:lnTo>
                <a:lnTo>
                  <a:pt x="10529" y="9131"/>
                </a:lnTo>
                <a:lnTo>
                  <a:pt x="10606" y="9132"/>
                </a:lnTo>
                <a:lnTo>
                  <a:pt x="10641" y="9133"/>
                </a:lnTo>
                <a:lnTo>
                  <a:pt x="10673" y="9136"/>
                </a:lnTo>
                <a:lnTo>
                  <a:pt x="10700" y="9139"/>
                </a:lnTo>
                <a:lnTo>
                  <a:pt x="10723" y="9143"/>
                </a:lnTo>
                <a:lnTo>
                  <a:pt x="10732" y="9147"/>
                </a:lnTo>
                <a:lnTo>
                  <a:pt x="10741" y="9149"/>
                </a:lnTo>
                <a:lnTo>
                  <a:pt x="10747" y="9152"/>
                </a:lnTo>
                <a:lnTo>
                  <a:pt x="10751" y="9155"/>
                </a:lnTo>
                <a:lnTo>
                  <a:pt x="10754" y="9160"/>
                </a:lnTo>
                <a:lnTo>
                  <a:pt x="10757" y="9164"/>
                </a:lnTo>
                <a:lnTo>
                  <a:pt x="10762" y="9177"/>
                </a:lnTo>
                <a:lnTo>
                  <a:pt x="10764" y="9193"/>
                </a:lnTo>
                <a:lnTo>
                  <a:pt x="10766" y="9210"/>
                </a:lnTo>
                <a:lnTo>
                  <a:pt x="10766" y="9231"/>
                </a:lnTo>
                <a:lnTo>
                  <a:pt x="10766" y="9253"/>
                </a:lnTo>
                <a:lnTo>
                  <a:pt x="10763" y="9303"/>
                </a:lnTo>
                <a:lnTo>
                  <a:pt x="10759" y="9353"/>
                </a:lnTo>
                <a:lnTo>
                  <a:pt x="10753" y="9404"/>
                </a:lnTo>
                <a:lnTo>
                  <a:pt x="10750" y="9451"/>
                </a:lnTo>
                <a:lnTo>
                  <a:pt x="10748" y="9471"/>
                </a:lnTo>
                <a:lnTo>
                  <a:pt x="10748" y="9489"/>
                </a:lnTo>
                <a:lnTo>
                  <a:pt x="10731" y="11569"/>
                </a:lnTo>
                <a:lnTo>
                  <a:pt x="10832" y="11905"/>
                </a:lnTo>
                <a:lnTo>
                  <a:pt x="10851" y="12266"/>
                </a:lnTo>
                <a:lnTo>
                  <a:pt x="10891" y="12257"/>
                </a:lnTo>
                <a:lnTo>
                  <a:pt x="10933" y="12248"/>
                </a:lnTo>
                <a:lnTo>
                  <a:pt x="10975" y="12242"/>
                </a:lnTo>
                <a:lnTo>
                  <a:pt x="11018" y="12235"/>
                </a:lnTo>
                <a:lnTo>
                  <a:pt x="11061" y="12231"/>
                </a:lnTo>
                <a:lnTo>
                  <a:pt x="11104" y="12227"/>
                </a:lnTo>
                <a:lnTo>
                  <a:pt x="11149" y="12225"/>
                </a:lnTo>
                <a:lnTo>
                  <a:pt x="11193" y="12225"/>
                </a:lnTo>
                <a:lnTo>
                  <a:pt x="11246" y="12226"/>
                </a:lnTo>
                <a:lnTo>
                  <a:pt x="11297" y="12228"/>
                </a:lnTo>
                <a:lnTo>
                  <a:pt x="11347" y="12233"/>
                </a:lnTo>
                <a:lnTo>
                  <a:pt x="11398" y="12239"/>
                </a:lnTo>
                <a:lnTo>
                  <a:pt x="11446" y="12247"/>
                </a:lnTo>
                <a:lnTo>
                  <a:pt x="11494" y="12256"/>
                </a:lnTo>
                <a:lnTo>
                  <a:pt x="11541" y="12267"/>
                </a:lnTo>
                <a:lnTo>
                  <a:pt x="11588" y="12280"/>
                </a:lnTo>
                <a:lnTo>
                  <a:pt x="11590" y="11670"/>
                </a:lnTo>
                <a:lnTo>
                  <a:pt x="11691" y="11400"/>
                </a:lnTo>
                <a:lnTo>
                  <a:pt x="11691" y="11147"/>
                </a:lnTo>
                <a:lnTo>
                  <a:pt x="11732" y="11080"/>
                </a:lnTo>
                <a:lnTo>
                  <a:pt x="11758" y="10575"/>
                </a:lnTo>
                <a:lnTo>
                  <a:pt x="11792" y="11080"/>
                </a:lnTo>
                <a:lnTo>
                  <a:pt x="11842" y="11147"/>
                </a:lnTo>
                <a:lnTo>
                  <a:pt x="11875" y="11526"/>
                </a:lnTo>
                <a:lnTo>
                  <a:pt x="11994" y="11602"/>
                </a:lnTo>
                <a:lnTo>
                  <a:pt x="11989" y="12381"/>
                </a:lnTo>
                <a:lnTo>
                  <a:pt x="12015" y="12401"/>
                </a:lnTo>
                <a:lnTo>
                  <a:pt x="12039" y="12422"/>
                </a:lnTo>
                <a:lnTo>
                  <a:pt x="12062" y="12444"/>
                </a:lnTo>
                <a:lnTo>
                  <a:pt x="12085" y="12466"/>
                </a:lnTo>
                <a:lnTo>
                  <a:pt x="12106" y="12489"/>
                </a:lnTo>
                <a:lnTo>
                  <a:pt x="12127" y="12512"/>
                </a:lnTo>
                <a:lnTo>
                  <a:pt x="12145" y="12536"/>
                </a:lnTo>
                <a:lnTo>
                  <a:pt x="12164" y="12560"/>
                </a:lnTo>
                <a:lnTo>
                  <a:pt x="12519" y="12568"/>
                </a:lnTo>
                <a:lnTo>
                  <a:pt x="12519" y="10526"/>
                </a:lnTo>
                <a:lnTo>
                  <a:pt x="12490" y="10497"/>
                </a:lnTo>
                <a:lnTo>
                  <a:pt x="12490" y="10449"/>
                </a:lnTo>
                <a:lnTo>
                  <a:pt x="12567" y="10449"/>
                </a:lnTo>
                <a:lnTo>
                  <a:pt x="12567" y="10333"/>
                </a:lnTo>
                <a:lnTo>
                  <a:pt x="12604" y="10333"/>
                </a:lnTo>
                <a:lnTo>
                  <a:pt x="12604" y="10248"/>
                </a:lnTo>
                <a:lnTo>
                  <a:pt x="12567" y="10248"/>
                </a:lnTo>
                <a:lnTo>
                  <a:pt x="12567" y="10200"/>
                </a:lnTo>
                <a:lnTo>
                  <a:pt x="12432" y="10200"/>
                </a:lnTo>
                <a:lnTo>
                  <a:pt x="12432" y="10113"/>
                </a:lnTo>
                <a:lnTo>
                  <a:pt x="12614" y="10113"/>
                </a:lnTo>
                <a:lnTo>
                  <a:pt x="12615" y="10096"/>
                </a:lnTo>
                <a:lnTo>
                  <a:pt x="12617" y="10081"/>
                </a:lnTo>
                <a:lnTo>
                  <a:pt x="12622" y="10067"/>
                </a:lnTo>
                <a:lnTo>
                  <a:pt x="12626" y="10052"/>
                </a:lnTo>
                <a:lnTo>
                  <a:pt x="12633" y="10039"/>
                </a:lnTo>
                <a:lnTo>
                  <a:pt x="12640" y="10027"/>
                </a:lnTo>
                <a:lnTo>
                  <a:pt x="12649" y="10015"/>
                </a:lnTo>
                <a:lnTo>
                  <a:pt x="12658" y="10005"/>
                </a:lnTo>
                <a:lnTo>
                  <a:pt x="12669" y="9994"/>
                </a:lnTo>
                <a:lnTo>
                  <a:pt x="12680" y="9985"/>
                </a:lnTo>
                <a:lnTo>
                  <a:pt x="12692" y="9977"/>
                </a:lnTo>
                <a:lnTo>
                  <a:pt x="12704" y="9968"/>
                </a:lnTo>
                <a:lnTo>
                  <a:pt x="12716" y="9960"/>
                </a:lnTo>
                <a:lnTo>
                  <a:pt x="12729" y="9954"/>
                </a:lnTo>
                <a:lnTo>
                  <a:pt x="12756" y="9942"/>
                </a:lnTo>
                <a:lnTo>
                  <a:pt x="12782" y="9932"/>
                </a:lnTo>
                <a:lnTo>
                  <a:pt x="12807" y="9923"/>
                </a:lnTo>
                <a:lnTo>
                  <a:pt x="12831" y="9916"/>
                </a:lnTo>
                <a:lnTo>
                  <a:pt x="12853" y="9912"/>
                </a:lnTo>
                <a:lnTo>
                  <a:pt x="12885" y="9906"/>
                </a:lnTo>
                <a:lnTo>
                  <a:pt x="12897" y="9904"/>
                </a:lnTo>
                <a:lnTo>
                  <a:pt x="12919" y="9510"/>
                </a:lnTo>
                <a:lnTo>
                  <a:pt x="12940" y="9904"/>
                </a:lnTo>
                <a:lnTo>
                  <a:pt x="12951" y="9906"/>
                </a:lnTo>
                <a:lnTo>
                  <a:pt x="12980" y="9913"/>
                </a:lnTo>
                <a:lnTo>
                  <a:pt x="12998" y="9918"/>
                </a:lnTo>
                <a:lnTo>
                  <a:pt x="13019" y="9926"/>
                </a:lnTo>
                <a:lnTo>
                  <a:pt x="13042" y="9935"/>
                </a:lnTo>
                <a:lnTo>
                  <a:pt x="13065" y="9945"/>
                </a:lnTo>
                <a:lnTo>
                  <a:pt x="13088" y="9958"/>
                </a:lnTo>
                <a:lnTo>
                  <a:pt x="13110" y="9973"/>
                </a:lnTo>
                <a:lnTo>
                  <a:pt x="13121" y="9981"/>
                </a:lnTo>
                <a:lnTo>
                  <a:pt x="13132" y="9990"/>
                </a:lnTo>
                <a:lnTo>
                  <a:pt x="13142" y="10000"/>
                </a:lnTo>
                <a:lnTo>
                  <a:pt x="13151" y="10010"/>
                </a:lnTo>
                <a:lnTo>
                  <a:pt x="13159" y="10021"/>
                </a:lnTo>
                <a:lnTo>
                  <a:pt x="13166" y="10032"/>
                </a:lnTo>
                <a:lnTo>
                  <a:pt x="13173" y="10044"/>
                </a:lnTo>
                <a:lnTo>
                  <a:pt x="13180" y="10057"/>
                </a:lnTo>
                <a:lnTo>
                  <a:pt x="13184" y="10070"/>
                </a:lnTo>
                <a:lnTo>
                  <a:pt x="13187" y="10084"/>
                </a:lnTo>
                <a:lnTo>
                  <a:pt x="13189" y="10100"/>
                </a:lnTo>
                <a:lnTo>
                  <a:pt x="13189" y="10115"/>
                </a:lnTo>
                <a:lnTo>
                  <a:pt x="13343" y="10115"/>
                </a:lnTo>
                <a:lnTo>
                  <a:pt x="13343" y="10202"/>
                </a:lnTo>
                <a:lnTo>
                  <a:pt x="13209" y="10202"/>
                </a:lnTo>
                <a:lnTo>
                  <a:pt x="13209" y="10250"/>
                </a:lnTo>
                <a:lnTo>
                  <a:pt x="13171" y="10250"/>
                </a:lnTo>
                <a:lnTo>
                  <a:pt x="13171" y="10336"/>
                </a:lnTo>
                <a:lnTo>
                  <a:pt x="13209" y="10336"/>
                </a:lnTo>
                <a:lnTo>
                  <a:pt x="13209" y="10451"/>
                </a:lnTo>
                <a:lnTo>
                  <a:pt x="13286" y="10451"/>
                </a:lnTo>
                <a:lnTo>
                  <a:pt x="13286" y="10499"/>
                </a:lnTo>
                <a:lnTo>
                  <a:pt x="13256" y="10528"/>
                </a:lnTo>
                <a:lnTo>
                  <a:pt x="13256" y="11966"/>
                </a:lnTo>
                <a:lnTo>
                  <a:pt x="13574" y="11966"/>
                </a:lnTo>
                <a:lnTo>
                  <a:pt x="13574" y="12466"/>
                </a:lnTo>
                <a:lnTo>
                  <a:pt x="13621" y="12466"/>
                </a:lnTo>
                <a:lnTo>
                  <a:pt x="13621" y="12215"/>
                </a:lnTo>
                <a:lnTo>
                  <a:pt x="13775" y="12215"/>
                </a:lnTo>
                <a:lnTo>
                  <a:pt x="13775" y="9962"/>
                </a:lnTo>
                <a:lnTo>
                  <a:pt x="13803" y="9934"/>
                </a:lnTo>
                <a:lnTo>
                  <a:pt x="13803" y="9541"/>
                </a:lnTo>
                <a:lnTo>
                  <a:pt x="13861" y="9541"/>
                </a:lnTo>
                <a:lnTo>
                  <a:pt x="13861" y="9290"/>
                </a:lnTo>
                <a:lnTo>
                  <a:pt x="13957" y="9290"/>
                </a:lnTo>
                <a:lnTo>
                  <a:pt x="13957" y="9233"/>
                </a:lnTo>
                <a:lnTo>
                  <a:pt x="13995" y="9233"/>
                </a:lnTo>
                <a:lnTo>
                  <a:pt x="13995" y="9170"/>
                </a:lnTo>
                <a:lnTo>
                  <a:pt x="14340" y="9170"/>
                </a:lnTo>
                <a:lnTo>
                  <a:pt x="14378" y="8725"/>
                </a:lnTo>
                <a:lnTo>
                  <a:pt x="14398" y="9170"/>
                </a:lnTo>
                <a:lnTo>
                  <a:pt x="14504" y="9176"/>
                </a:lnTo>
                <a:lnTo>
                  <a:pt x="14504" y="9118"/>
                </a:lnTo>
                <a:lnTo>
                  <a:pt x="14552" y="9118"/>
                </a:lnTo>
                <a:lnTo>
                  <a:pt x="14552" y="9310"/>
                </a:lnTo>
                <a:lnTo>
                  <a:pt x="14935" y="9054"/>
                </a:lnTo>
                <a:lnTo>
                  <a:pt x="14974" y="8447"/>
                </a:lnTo>
                <a:lnTo>
                  <a:pt x="14983" y="9054"/>
                </a:lnTo>
                <a:lnTo>
                  <a:pt x="15050" y="9054"/>
                </a:lnTo>
                <a:lnTo>
                  <a:pt x="15050" y="9847"/>
                </a:lnTo>
                <a:lnTo>
                  <a:pt x="15357" y="10115"/>
                </a:lnTo>
                <a:lnTo>
                  <a:pt x="15357" y="10979"/>
                </a:lnTo>
                <a:lnTo>
                  <a:pt x="15395" y="10979"/>
                </a:lnTo>
                <a:lnTo>
                  <a:pt x="15395" y="10882"/>
                </a:lnTo>
                <a:lnTo>
                  <a:pt x="15462" y="10882"/>
                </a:lnTo>
                <a:lnTo>
                  <a:pt x="15462" y="8946"/>
                </a:lnTo>
                <a:lnTo>
                  <a:pt x="15434" y="8946"/>
                </a:lnTo>
                <a:lnTo>
                  <a:pt x="15434" y="8840"/>
                </a:lnTo>
                <a:lnTo>
                  <a:pt x="15434" y="8836"/>
                </a:lnTo>
                <a:lnTo>
                  <a:pt x="15435" y="8832"/>
                </a:lnTo>
                <a:lnTo>
                  <a:pt x="15438" y="8825"/>
                </a:lnTo>
                <a:lnTo>
                  <a:pt x="15442" y="8818"/>
                </a:lnTo>
                <a:lnTo>
                  <a:pt x="15449" y="8810"/>
                </a:lnTo>
                <a:lnTo>
                  <a:pt x="15459" y="8801"/>
                </a:lnTo>
                <a:lnTo>
                  <a:pt x="15472" y="8792"/>
                </a:lnTo>
                <a:lnTo>
                  <a:pt x="15490" y="8783"/>
                </a:lnTo>
                <a:lnTo>
                  <a:pt x="15512" y="8774"/>
                </a:lnTo>
                <a:lnTo>
                  <a:pt x="15539" y="8767"/>
                </a:lnTo>
                <a:lnTo>
                  <a:pt x="15571" y="8759"/>
                </a:lnTo>
                <a:lnTo>
                  <a:pt x="15610" y="8754"/>
                </a:lnTo>
                <a:lnTo>
                  <a:pt x="15655" y="8748"/>
                </a:lnTo>
                <a:lnTo>
                  <a:pt x="15709" y="8745"/>
                </a:lnTo>
                <a:lnTo>
                  <a:pt x="15770" y="8745"/>
                </a:lnTo>
                <a:lnTo>
                  <a:pt x="15798" y="8745"/>
                </a:lnTo>
                <a:lnTo>
                  <a:pt x="15824" y="8746"/>
                </a:lnTo>
                <a:lnTo>
                  <a:pt x="15850" y="8749"/>
                </a:lnTo>
                <a:lnTo>
                  <a:pt x="15873" y="8752"/>
                </a:lnTo>
                <a:lnTo>
                  <a:pt x="15895" y="8756"/>
                </a:lnTo>
                <a:lnTo>
                  <a:pt x="15914" y="8761"/>
                </a:lnTo>
                <a:lnTo>
                  <a:pt x="15933" y="8767"/>
                </a:lnTo>
                <a:lnTo>
                  <a:pt x="15950" y="8772"/>
                </a:lnTo>
                <a:lnTo>
                  <a:pt x="15965" y="8780"/>
                </a:lnTo>
                <a:lnTo>
                  <a:pt x="15978" y="8787"/>
                </a:lnTo>
                <a:lnTo>
                  <a:pt x="15991" y="8794"/>
                </a:lnTo>
                <a:lnTo>
                  <a:pt x="16002" y="8802"/>
                </a:lnTo>
                <a:lnTo>
                  <a:pt x="16013" y="8810"/>
                </a:lnTo>
                <a:lnTo>
                  <a:pt x="16022" y="8818"/>
                </a:lnTo>
                <a:lnTo>
                  <a:pt x="16030" y="8827"/>
                </a:lnTo>
                <a:lnTo>
                  <a:pt x="16036" y="8836"/>
                </a:lnTo>
                <a:lnTo>
                  <a:pt x="16043" y="8844"/>
                </a:lnTo>
                <a:lnTo>
                  <a:pt x="16048" y="8852"/>
                </a:lnTo>
                <a:lnTo>
                  <a:pt x="16056" y="8869"/>
                </a:lnTo>
                <a:lnTo>
                  <a:pt x="16062" y="8884"/>
                </a:lnTo>
                <a:lnTo>
                  <a:pt x="16065" y="8899"/>
                </a:lnTo>
                <a:lnTo>
                  <a:pt x="16066" y="8909"/>
                </a:lnTo>
                <a:lnTo>
                  <a:pt x="16067" y="8918"/>
                </a:lnTo>
                <a:lnTo>
                  <a:pt x="16067" y="8927"/>
                </a:lnTo>
                <a:lnTo>
                  <a:pt x="16029" y="8927"/>
                </a:lnTo>
                <a:lnTo>
                  <a:pt x="16029" y="10730"/>
                </a:lnTo>
                <a:lnTo>
                  <a:pt x="16364" y="10730"/>
                </a:lnTo>
                <a:lnTo>
                  <a:pt x="16297" y="10768"/>
                </a:lnTo>
                <a:lnTo>
                  <a:pt x="16297" y="10844"/>
                </a:lnTo>
                <a:lnTo>
                  <a:pt x="16364" y="10844"/>
                </a:lnTo>
                <a:lnTo>
                  <a:pt x="16364" y="10787"/>
                </a:lnTo>
                <a:lnTo>
                  <a:pt x="16402" y="10787"/>
                </a:lnTo>
                <a:lnTo>
                  <a:pt x="16440" y="10748"/>
                </a:lnTo>
                <a:lnTo>
                  <a:pt x="16527" y="10748"/>
                </a:lnTo>
                <a:lnTo>
                  <a:pt x="16527" y="10653"/>
                </a:lnTo>
                <a:lnTo>
                  <a:pt x="16584" y="10653"/>
                </a:lnTo>
                <a:lnTo>
                  <a:pt x="16584" y="10451"/>
                </a:lnTo>
                <a:lnTo>
                  <a:pt x="16661" y="10451"/>
                </a:lnTo>
                <a:lnTo>
                  <a:pt x="16681" y="10078"/>
                </a:lnTo>
                <a:lnTo>
                  <a:pt x="16699" y="10461"/>
                </a:lnTo>
                <a:lnTo>
                  <a:pt x="16699" y="10681"/>
                </a:lnTo>
                <a:lnTo>
                  <a:pt x="16738" y="10681"/>
                </a:lnTo>
                <a:lnTo>
                  <a:pt x="16738" y="10777"/>
                </a:lnTo>
                <a:lnTo>
                  <a:pt x="16805" y="10777"/>
                </a:lnTo>
                <a:lnTo>
                  <a:pt x="16833" y="10748"/>
                </a:lnTo>
                <a:lnTo>
                  <a:pt x="16939" y="10748"/>
                </a:lnTo>
                <a:lnTo>
                  <a:pt x="16939" y="11506"/>
                </a:lnTo>
                <a:lnTo>
                  <a:pt x="17198" y="11506"/>
                </a:lnTo>
                <a:lnTo>
                  <a:pt x="17198" y="11401"/>
                </a:lnTo>
                <a:lnTo>
                  <a:pt x="17256" y="11401"/>
                </a:lnTo>
                <a:lnTo>
                  <a:pt x="17256" y="11468"/>
                </a:lnTo>
                <a:lnTo>
                  <a:pt x="17371" y="11468"/>
                </a:lnTo>
                <a:lnTo>
                  <a:pt x="17371" y="11381"/>
                </a:lnTo>
                <a:lnTo>
                  <a:pt x="17333" y="11381"/>
                </a:lnTo>
                <a:lnTo>
                  <a:pt x="17333" y="10902"/>
                </a:lnTo>
                <a:lnTo>
                  <a:pt x="17400" y="10902"/>
                </a:lnTo>
                <a:lnTo>
                  <a:pt x="17400" y="10787"/>
                </a:lnTo>
                <a:lnTo>
                  <a:pt x="17457" y="10787"/>
                </a:lnTo>
                <a:lnTo>
                  <a:pt x="17457" y="10720"/>
                </a:lnTo>
                <a:lnTo>
                  <a:pt x="17419" y="10720"/>
                </a:lnTo>
                <a:lnTo>
                  <a:pt x="17419" y="10623"/>
                </a:lnTo>
                <a:lnTo>
                  <a:pt x="17572" y="10623"/>
                </a:lnTo>
                <a:lnTo>
                  <a:pt x="17572" y="10413"/>
                </a:lnTo>
                <a:lnTo>
                  <a:pt x="17745" y="10307"/>
                </a:lnTo>
                <a:lnTo>
                  <a:pt x="17927" y="10307"/>
                </a:lnTo>
                <a:lnTo>
                  <a:pt x="17965" y="9828"/>
                </a:lnTo>
                <a:lnTo>
                  <a:pt x="17985" y="10317"/>
                </a:lnTo>
                <a:lnTo>
                  <a:pt x="18186" y="10317"/>
                </a:lnTo>
                <a:lnTo>
                  <a:pt x="18186" y="10355"/>
                </a:lnTo>
                <a:lnTo>
                  <a:pt x="18273" y="10355"/>
                </a:lnTo>
                <a:lnTo>
                  <a:pt x="18273" y="10404"/>
                </a:lnTo>
                <a:lnTo>
                  <a:pt x="18340" y="10404"/>
                </a:lnTo>
                <a:lnTo>
                  <a:pt x="18340" y="10538"/>
                </a:lnTo>
                <a:lnTo>
                  <a:pt x="18311" y="10566"/>
                </a:lnTo>
                <a:lnTo>
                  <a:pt x="18311" y="11419"/>
                </a:lnTo>
                <a:lnTo>
                  <a:pt x="18417" y="11419"/>
                </a:lnTo>
                <a:lnTo>
                  <a:pt x="18417" y="11621"/>
                </a:lnTo>
                <a:lnTo>
                  <a:pt x="18579" y="11621"/>
                </a:lnTo>
                <a:lnTo>
                  <a:pt x="18579" y="8476"/>
                </a:lnTo>
                <a:lnTo>
                  <a:pt x="19327" y="8889"/>
                </a:lnTo>
                <a:lnTo>
                  <a:pt x="19327" y="8946"/>
                </a:lnTo>
                <a:lnTo>
                  <a:pt x="19721" y="8946"/>
                </a:lnTo>
                <a:lnTo>
                  <a:pt x="19721" y="9023"/>
                </a:lnTo>
                <a:lnTo>
                  <a:pt x="19845" y="9023"/>
                </a:lnTo>
                <a:lnTo>
                  <a:pt x="19845" y="8883"/>
                </a:lnTo>
                <a:lnTo>
                  <a:pt x="19888" y="8883"/>
                </a:lnTo>
                <a:lnTo>
                  <a:pt x="19932" y="8840"/>
                </a:lnTo>
                <a:lnTo>
                  <a:pt x="19979" y="8840"/>
                </a:lnTo>
                <a:lnTo>
                  <a:pt x="19979" y="8754"/>
                </a:lnTo>
                <a:lnTo>
                  <a:pt x="20076" y="8754"/>
                </a:lnTo>
                <a:lnTo>
                  <a:pt x="20076" y="9770"/>
                </a:lnTo>
                <a:lnTo>
                  <a:pt x="20083" y="9771"/>
                </a:lnTo>
                <a:lnTo>
                  <a:pt x="20104" y="9775"/>
                </a:lnTo>
                <a:lnTo>
                  <a:pt x="20120" y="9777"/>
                </a:lnTo>
                <a:lnTo>
                  <a:pt x="20137" y="9781"/>
                </a:lnTo>
                <a:lnTo>
                  <a:pt x="20158" y="9787"/>
                </a:lnTo>
                <a:lnTo>
                  <a:pt x="20180" y="9793"/>
                </a:lnTo>
                <a:lnTo>
                  <a:pt x="20203" y="9802"/>
                </a:lnTo>
                <a:lnTo>
                  <a:pt x="20228" y="9812"/>
                </a:lnTo>
                <a:lnTo>
                  <a:pt x="20255" y="9824"/>
                </a:lnTo>
                <a:lnTo>
                  <a:pt x="20282" y="9839"/>
                </a:lnTo>
                <a:lnTo>
                  <a:pt x="20309" y="9856"/>
                </a:lnTo>
                <a:lnTo>
                  <a:pt x="20337" y="9876"/>
                </a:lnTo>
                <a:lnTo>
                  <a:pt x="20364" y="9899"/>
                </a:lnTo>
                <a:lnTo>
                  <a:pt x="20379" y="9911"/>
                </a:lnTo>
                <a:lnTo>
                  <a:pt x="20392" y="9924"/>
                </a:lnTo>
                <a:lnTo>
                  <a:pt x="20392" y="10070"/>
                </a:lnTo>
                <a:lnTo>
                  <a:pt x="20449" y="10070"/>
                </a:lnTo>
                <a:lnTo>
                  <a:pt x="20449" y="10135"/>
                </a:lnTo>
                <a:lnTo>
                  <a:pt x="20483" y="10135"/>
                </a:lnTo>
                <a:lnTo>
                  <a:pt x="20483" y="10178"/>
                </a:lnTo>
                <a:lnTo>
                  <a:pt x="20459" y="10202"/>
                </a:lnTo>
                <a:lnTo>
                  <a:pt x="20459" y="10336"/>
                </a:lnTo>
                <a:lnTo>
                  <a:pt x="20546" y="10365"/>
                </a:lnTo>
                <a:lnTo>
                  <a:pt x="20546" y="12365"/>
                </a:lnTo>
                <a:lnTo>
                  <a:pt x="20653" y="12365"/>
                </a:lnTo>
                <a:lnTo>
                  <a:pt x="20653" y="10653"/>
                </a:lnTo>
                <a:lnTo>
                  <a:pt x="20720" y="10653"/>
                </a:lnTo>
                <a:lnTo>
                  <a:pt x="20720" y="10576"/>
                </a:lnTo>
                <a:lnTo>
                  <a:pt x="20801" y="10576"/>
                </a:lnTo>
                <a:lnTo>
                  <a:pt x="20801" y="10499"/>
                </a:lnTo>
                <a:lnTo>
                  <a:pt x="20720" y="10499"/>
                </a:lnTo>
                <a:lnTo>
                  <a:pt x="20720" y="10451"/>
                </a:lnTo>
                <a:lnTo>
                  <a:pt x="20801" y="10451"/>
                </a:lnTo>
                <a:lnTo>
                  <a:pt x="20801" y="10394"/>
                </a:lnTo>
                <a:lnTo>
                  <a:pt x="20847" y="10394"/>
                </a:lnTo>
                <a:lnTo>
                  <a:pt x="20847" y="10451"/>
                </a:lnTo>
                <a:lnTo>
                  <a:pt x="20929" y="10451"/>
                </a:lnTo>
                <a:lnTo>
                  <a:pt x="20929" y="10499"/>
                </a:lnTo>
                <a:lnTo>
                  <a:pt x="20847" y="10499"/>
                </a:lnTo>
                <a:lnTo>
                  <a:pt x="20847" y="10576"/>
                </a:lnTo>
                <a:lnTo>
                  <a:pt x="20929" y="10576"/>
                </a:lnTo>
                <a:lnTo>
                  <a:pt x="20929" y="10653"/>
                </a:lnTo>
                <a:lnTo>
                  <a:pt x="21094" y="10653"/>
                </a:lnTo>
                <a:lnTo>
                  <a:pt x="21094" y="10576"/>
                </a:lnTo>
                <a:lnTo>
                  <a:pt x="21176" y="10576"/>
                </a:lnTo>
                <a:lnTo>
                  <a:pt x="21176" y="10499"/>
                </a:lnTo>
                <a:lnTo>
                  <a:pt x="21094" y="10499"/>
                </a:lnTo>
                <a:lnTo>
                  <a:pt x="21094" y="10451"/>
                </a:lnTo>
                <a:lnTo>
                  <a:pt x="21176" y="10451"/>
                </a:lnTo>
                <a:lnTo>
                  <a:pt x="21176" y="10394"/>
                </a:lnTo>
                <a:lnTo>
                  <a:pt x="21222" y="10394"/>
                </a:lnTo>
                <a:lnTo>
                  <a:pt x="21222" y="10451"/>
                </a:lnTo>
                <a:lnTo>
                  <a:pt x="21303" y="10451"/>
                </a:lnTo>
                <a:lnTo>
                  <a:pt x="21303" y="10499"/>
                </a:lnTo>
                <a:lnTo>
                  <a:pt x="21222" y="10499"/>
                </a:lnTo>
                <a:lnTo>
                  <a:pt x="21222" y="10576"/>
                </a:lnTo>
                <a:lnTo>
                  <a:pt x="21303" y="10576"/>
                </a:lnTo>
                <a:lnTo>
                  <a:pt x="21303" y="10653"/>
                </a:lnTo>
                <a:lnTo>
                  <a:pt x="21370" y="10653"/>
                </a:lnTo>
                <a:lnTo>
                  <a:pt x="21370" y="12529"/>
                </a:lnTo>
                <a:lnTo>
                  <a:pt x="21509" y="12537"/>
                </a:lnTo>
                <a:lnTo>
                  <a:pt x="21929" y="12537"/>
                </a:lnTo>
                <a:lnTo>
                  <a:pt x="21929" y="11551"/>
                </a:lnTo>
                <a:lnTo>
                  <a:pt x="22019" y="11551"/>
                </a:lnTo>
                <a:lnTo>
                  <a:pt x="22019" y="10594"/>
                </a:lnTo>
                <a:lnTo>
                  <a:pt x="22053" y="10594"/>
                </a:lnTo>
                <a:lnTo>
                  <a:pt x="22053" y="9716"/>
                </a:lnTo>
                <a:lnTo>
                  <a:pt x="22080" y="9716"/>
                </a:lnTo>
                <a:lnTo>
                  <a:pt x="22080" y="8866"/>
                </a:lnTo>
                <a:lnTo>
                  <a:pt x="22123" y="8866"/>
                </a:lnTo>
                <a:lnTo>
                  <a:pt x="22123" y="8124"/>
                </a:lnTo>
                <a:lnTo>
                  <a:pt x="22156" y="8124"/>
                </a:lnTo>
                <a:lnTo>
                  <a:pt x="22156" y="7510"/>
                </a:lnTo>
                <a:lnTo>
                  <a:pt x="22215" y="7510"/>
                </a:lnTo>
                <a:lnTo>
                  <a:pt x="22215" y="7426"/>
                </a:lnTo>
                <a:lnTo>
                  <a:pt x="22257" y="7426"/>
                </a:lnTo>
                <a:lnTo>
                  <a:pt x="22257" y="7342"/>
                </a:lnTo>
                <a:lnTo>
                  <a:pt x="22325" y="7342"/>
                </a:lnTo>
                <a:lnTo>
                  <a:pt x="22325" y="7257"/>
                </a:lnTo>
                <a:lnTo>
                  <a:pt x="22383" y="7257"/>
                </a:lnTo>
                <a:lnTo>
                  <a:pt x="22383" y="7156"/>
                </a:lnTo>
                <a:lnTo>
                  <a:pt x="22452" y="7156"/>
                </a:lnTo>
                <a:lnTo>
                  <a:pt x="22508" y="6525"/>
                </a:lnTo>
                <a:lnTo>
                  <a:pt x="22565" y="7165"/>
                </a:lnTo>
                <a:lnTo>
                  <a:pt x="22632" y="7165"/>
                </a:lnTo>
                <a:lnTo>
                  <a:pt x="22632" y="7266"/>
                </a:lnTo>
                <a:lnTo>
                  <a:pt x="22691" y="7266"/>
                </a:lnTo>
                <a:lnTo>
                  <a:pt x="22691" y="7349"/>
                </a:lnTo>
                <a:lnTo>
                  <a:pt x="22758" y="7349"/>
                </a:lnTo>
                <a:lnTo>
                  <a:pt x="22758" y="7434"/>
                </a:lnTo>
                <a:lnTo>
                  <a:pt x="22801" y="7434"/>
                </a:lnTo>
                <a:lnTo>
                  <a:pt x="22801" y="7518"/>
                </a:lnTo>
                <a:lnTo>
                  <a:pt x="22859" y="7518"/>
                </a:lnTo>
                <a:lnTo>
                  <a:pt x="22859" y="8133"/>
                </a:lnTo>
                <a:lnTo>
                  <a:pt x="22893" y="8133"/>
                </a:lnTo>
                <a:lnTo>
                  <a:pt x="22893" y="8874"/>
                </a:lnTo>
                <a:lnTo>
                  <a:pt x="22935" y="8874"/>
                </a:lnTo>
                <a:lnTo>
                  <a:pt x="22935" y="9724"/>
                </a:lnTo>
                <a:lnTo>
                  <a:pt x="22962" y="9724"/>
                </a:lnTo>
                <a:lnTo>
                  <a:pt x="22962" y="10602"/>
                </a:lnTo>
                <a:lnTo>
                  <a:pt x="22997" y="10602"/>
                </a:lnTo>
                <a:lnTo>
                  <a:pt x="22997" y="11560"/>
                </a:lnTo>
                <a:lnTo>
                  <a:pt x="23086" y="11560"/>
                </a:lnTo>
                <a:lnTo>
                  <a:pt x="23086" y="12545"/>
                </a:lnTo>
                <a:lnTo>
                  <a:pt x="23217" y="12545"/>
                </a:lnTo>
                <a:lnTo>
                  <a:pt x="23217" y="11475"/>
                </a:lnTo>
                <a:lnTo>
                  <a:pt x="23251" y="11475"/>
                </a:lnTo>
                <a:lnTo>
                  <a:pt x="23251" y="11392"/>
                </a:lnTo>
                <a:lnTo>
                  <a:pt x="23293" y="11358"/>
                </a:lnTo>
                <a:lnTo>
                  <a:pt x="23386" y="11358"/>
                </a:lnTo>
                <a:lnTo>
                  <a:pt x="23386" y="11257"/>
                </a:lnTo>
                <a:lnTo>
                  <a:pt x="23343" y="11223"/>
                </a:lnTo>
                <a:lnTo>
                  <a:pt x="23386" y="11198"/>
                </a:lnTo>
                <a:lnTo>
                  <a:pt x="23386" y="11114"/>
                </a:lnTo>
                <a:lnTo>
                  <a:pt x="23352" y="11105"/>
                </a:lnTo>
                <a:lnTo>
                  <a:pt x="23352" y="11080"/>
                </a:lnTo>
                <a:lnTo>
                  <a:pt x="23394" y="11080"/>
                </a:lnTo>
                <a:lnTo>
                  <a:pt x="23411" y="11013"/>
                </a:lnTo>
                <a:lnTo>
                  <a:pt x="23610" y="10979"/>
                </a:lnTo>
                <a:lnTo>
                  <a:pt x="23601" y="10878"/>
                </a:lnTo>
                <a:lnTo>
                  <a:pt x="23579" y="10869"/>
                </a:lnTo>
                <a:lnTo>
                  <a:pt x="23579" y="10768"/>
                </a:lnTo>
                <a:lnTo>
                  <a:pt x="23368" y="10735"/>
                </a:lnTo>
                <a:lnTo>
                  <a:pt x="23402" y="10685"/>
                </a:lnTo>
                <a:lnTo>
                  <a:pt x="23411" y="10609"/>
                </a:lnTo>
                <a:lnTo>
                  <a:pt x="23622" y="10566"/>
                </a:lnTo>
                <a:lnTo>
                  <a:pt x="23630" y="10545"/>
                </a:lnTo>
                <a:lnTo>
                  <a:pt x="23639" y="10524"/>
                </a:lnTo>
                <a:lnTo>
                  <a:pt x="23650" y="10505"/>
                </a:lnTo>
                <a:lnTo>
                  <a:pt x="23665" y="10486"/>
                </a:lnTo>
                <a:lnTo>
                  <a:pt x="23680" y="10469"/>
                </a:lnTo>
                <a:lnTo>
                  <a:pt x="23698" y="10451"/>
                </a:lnTo>
                <a:lnTo>
                  <a:pt x="23717" y="10436"/>
                </a:lnTo>
                <a:lnTo>
                  <a:pt x="23738" y="10420"/>
                </a:lnTo>
                <a:lnTo>
                  <a:pt x="23760" y="10406"/>
                </a:lnTo>
                <a:lnTo>
                  <a:pt x="23784" y="10393"/>
                </a:lnTo>
                <a:lnTo>
                  <a:pt x="23810" y="10382"/>
                </a:lnTo>
                <a:lnTo>
                  <a:pt x="23836" y="10371"/>
                </a:lnTo>
                <a:lnTo>
                  <a:pt x="23863" y="10362"/>
                </a:lnTo>
                <a:lnTo>
                  <a:pt x="23892" y="10354"/>
                </a:lnTo>
                <a:lnTo>
                  <a:pt x="23922" y="10349"/>
                </a:lnTo>
                <a:lnTo>
                  <a:pt x="23952" y="10343"/>
                </a:lnTo>
                <a:lnTo>
                  <a:pt x="23952" y="10171"/>
                </a:lnTo>
                <a:lnTo>
                  <a:pt x="23983" y="10171"/>
                </a:lnTo>
                <a:lnTo>
                  <a:pt x="24026" y="9356"/>
                </a:lnTo>
                <a:lnTo>
                  <a:pt x="24076" y="10171"/>
                </a:lnTo>
                <a:lnTo>
                  <a:pt x="24109" y="10171"/>
                </a:lnTo>
                <a:lnTo>
                  <a:pt x="24117" y="10347"/>
                </a:lnTo>
                <a:lnTo>
                  <a:pt x="24143" y="10351"/>
                </a:lnTo>
                <a:lnTo>
                  <a:pt x="24170" y="10358"/>
                </a:lnTo>
                <a:lnTo>
                  <a:pt x="24194" y="10364"/>
                </a:lnTo>
                <a:lnTo>
                  <a:pt x="24218" y="10373"/>
                </a:lnTo>
                <a:lnTo>
                  <a:pt x="24242" y="10382"/>
                </a:lnTo>
                <a:lnTo>
                  <a:pt x="24264" y="10392"/>
                </a:lnTo>
                <a:lnTo>
                  <a:pt x="24285" y="10404"/>
                </a:lnTo>
                <a:lnTo>
                  <a:pt x="24306" y="10416"/>
                </a:lnTo>
                <a:lnTo>
                  <a:pt x="24325" y="10429"/>
                </a:lnTo>
                <a:lnTo>
                  <a:pt x="24342" y="10442"/>
                </a:lnTo>
                <a:lnTo>
                  <a:pt x="24359" y="10456"/>
                </a:lnTo>
                <a:lnTo>
                  <a:pt x="24374" y="10472"/>
                </a:lnTo>
                <a:lnTo>
                  <a:pt x="24387" y="10488"/>
                </a:lnTo>
                <a:lnTo>
                  <a:pt x="24399" y="10505"/>
                </a:lnTo>
                <a:lnTo>
                  <a:pt x="24410" y="10522"/>
                </a:lnTo>
                <a:lnTo>
                  <a:pt x="24419" y="10540"/>
                </a:lnTo>
                <a:lnTo>
                  <a:pt x="24681" y="10566"/>
                </a:lnTo>
                <a:lnTo>
                  <a:pt x="24681" y="10634"/>
                </a:lnTo>
                <a:lnTo>
                  <a:pt x="24635" y="10651"/>
                </a:lnTo>
                <a:lnTo>
                  <a:pt x="24635" y="10710"/>
                </a:lnTo>
                <a:lnTo>
                  <a:pt x="24505" y="10710"/>
                </a:lnTo>
                <a:lnTo>
                  <a:pt x="24505" y="10811"/>
                </a:lnTo>
                <a:lnTo>
                  <a:pt x="24475" y="10811"/>
                </a:lnTo>
                <a:lnTo>
                  <a:pt x="24475" y="11030"/>
                </a:lnTo>
                <a:lnTo>
                  <a:pt x="24635" y="11055"/>
                </a:lnTo>
                <a:lnTo>
                  <a:pt x="24635" y="11092"/>
                </a:lnTo>
                <a:lnTo>
                  <a:pt x="24686" y="11092"/>
                </a:lnTo>
                <a:lnTo>
                  <a:pt x="24686" y="11144"/>
                </a:lnTo>
                <a:lnTo>
                  <a:pt x="24631" y="11169"/>
                </a:lnTo>
                <a:lnTo>
                  <a:pt x="24631" y="11219"/>
                </a:lnTo>
                <a:lnTo>
                  <a:pt x="24846" y="11307"/>
                </a:lnTo>
                <a:lnTo>
                  <a:pt x="24874" y="12247"/>
                </a:lnTo>
                <a:lnTo>
                  <a:pt x="24899" y="12255"/>
                </a:lnTo>
                <a:lnTo>
                  <a:pt x="24923" y="12262"/>
                </a:lnTo>
                <a:lnTo>
                  <a:pt x="24947" y="12271"/>
                </a:lnTo>
                <a:lnTo>
                  <a:pt x="24971" y="12281"/>
                </a:lnTo>
                <a:lnTo>
                  <a:pt x="24994" y="12291"/>
                </a:lnTo>
                <a:lnTo>
                  <a:pt x="25017" y="12301"/>
                </a:lnTo>
                <a:lnTo>
                  <a:pt x="25040" y="12312"/>
                </a:lnTo>
                <a:lnTo>
                  <a:pt x="25062" y="12324"/>
                </a:lnTo>
                <a:lnTo>
                  <a:pt x="25084" y="12336"/>
                </a:lnTo>
                <a:lnTo>
                  <a:pt x="25106" y="12349"/>
                </a:lnTo>
                <a:lnTo>
                  <a:pt x="25127" y="12362"/>
                </a:lnTo>
                <a:lnTo>
                  <a:pt x="25148" y="12376"/>
                </a:lnTo>
                <a:lnTo>
                  <a:pt x="25168" y="12390"/>
                </a:lnTo>
                <a:lnTo>
                  <a:pt x="25189" y="12405"/>
                </a:lnTo>
                <a:lnTo>
                  <a:pt x="25207" y="12421"/>
                </a:lnTo>
                <a:lnTo>
                  <a:pt x="25227" y="12436"/>
                </a:lnTo>
                <a:lnTo>
                  <a:pt x="25245" y="12452"/>
                </a:lnTo>
                <a:lnTo>
                  <a:pt x="25263" y="12469"/>
                </a:lnTo>
                <a:lnTo>
                  <a:pt x="25281" y="12486"/>
                </a:lnTo>
                <a:lnTo>
                  <a:pt x="25297" y="12504"/>
                </a:lnTo>
                <a:lnTo>
                  <a:pt x="25314" y="12522"/>
                </a:lnTo>
                <a:lnTo>
                  <a:pt x="25330" y="12540"/>
                </a:lnTo>
                <a:lnTo>
                  <a:pt x="25346" y="12559"/>
                </a:lnTo>
                <a:lnTo>
                  <a:pt x="25361" y="12579"/>
                </a:lnTo>
                <a:lnTo>
                  <a:pt x="25375" y="12597"/>
                </a:lnTo>
                <a:lnTo>
                  <a:pt x="25390" y="12618"/>
                </a:lnTo>
                <a:lnTo>
                  <a:pt x="25403" y="12638"/>
                </a:lnTo>
                <a:lnTo>
                  <a:pt x="25415" y="12659"/>
                </a:lnTo>
                <a:lnTo>
                  <a:pt x="25427" y="12680"/>
                </a:lnTo>
                <a:lnTo>
                  <a:pt x="25439" y="12702"/>
                </a:lnTo>
                <a:lnTo>
                  <a:pt x="25450" y="12724"/>
                </a:lnTo>
                <a:lnTo>
                  <a:pt x="25460" y="12746"/>
                </a:lnTo>
                <a:lnTo>
                  <a:pt x="25461" y="13154"/>
                </a:lnTo>
                <a:lnTo>
                  <a:pt x="25712" y="13174"/>
                </a:lnTo>
                <a:lnTo>
                  <a:pt x="25712" y="11497"/>
                </a:lnTo>
                <a:lnTo>
                  <a:pt x="25839" y="11497"/>
                </a:lnTo>
                <a:lnTo>
                  <a:pt x="25839" y="10508"/>
                </a:lnTo>
                <a:lnTo>
                  <a:pt x="25931" y="10508"/>
                </a:lnTo>
                <a:lnTo>
                  <a:pt x="25931" y="11497"/>
                </a:lnTo>
                <a:lnTo>
                  <a:pt x="26049" y="11497"/>
                </a:lnTo>
                <a:lnTo>
                  <a:pt x="26049" y="10508"/>
                </a:lnTo>
                <a:lnTo>
                  <a:pt x="26134" y="10508"/>
                </a:lnTo>
                <a:lnTo>
                  <a:pt x="26134" y="13123"/>
                </a:lnTo>
                <a:lnTo>
                  <a:pt x="26556" y="12853"/>
                </a:lnTo>
                <a:lnTo>
                  <a:pt x="26556" y="12093"/>
                </a:lnTo>
                <a:lnTo>
                  <a:pt x="26437" y="12093"/>
                </a:lnTo>
                <a:lnTo>
                  <a:pt x="26437" y="12023"/>
                </a:lnTo>
                <a:lnTo>
                  <a:pt x="26604" y="12023"/>
                </a:lnTo>
                <a:lnTo>
                  <a:pt x="26604" y="11855"/>
                </a:lnTo>
                <a:lnTo>
                  <a:pt x="26671" y="11855"/>
                </a:lnTo>
                <a:lnTo>
                  <a:pt x="26671" y="11686"/>
                </a:lnTo>
                <a:lnTo>
                  <a:pt x="26739" y="11686"/>
                </a:lnTo>
                <a:lnTo>
                  <a:pt x="26739" y="11821"/>
                </a:lnTo>
                <a:lnTo>
                  <a:pt x="26806" y="11821"/>
                </a:lnTo>
                <a:lnTo>
                  <a:pt x="26806" y="11585"/>
                </a:lnTo>
                <a:lnTo>
                  <a:pt x="26705" y="11585"/>
                </a:lnTo>
                <a:lnTo>
                  <a:pt x="26705" y="11517"/>
                </a:lnTo>
                <a:lnTo>
                  <a:pt x="26840" y="11517"/>
                </a:lnTo>
                <a:lnTo>
                  <a:pt x="27110" y="11146"/>
                </a:lnTo>
                <a:lnTo>
                  <a:pt x="27784" y="11012"/>
                </a:lnTo>
                <a:lnTo>
                  <a:pt x="28039" y="11474"/>
                </a:lnTo>
                <a:lnTo>
                  <a:pt x="28174" y="11474"/>
                </a:lnTo>
                <a:lnTo>
                  <a:pt x="28174" y="11541"/>
                </a:lnTo>
                <a:lnTo>
                  <a:pt x="28073" y="11541"/>
                </a:lnTo>
                <a:lnTo>
                  <a:pt x="28073" y="11777"/>
                </a:lnTo>
                <a:lnTo>
                  <a:pt x="28140" y="11777"/>
                </a:lnTo>
                <a:lnTo>
                  <a:pt x="28140" y="11642"/>
                </a:lnTo>
                <a:lnTo>
                  <a:pt x="28208" y="11642"/>
                </a:lnTo>
                <a:lnTo>
                  <a:pt x="28208" y="11811"/>
                </a:lnTo>
                <a:lnTo>
                  <a:pt x="28275" y="11811"/>
                </a:lnTo>
                <a:lnTo>
                  <a:pt x="28275" y="11980"/>
                </a:lnTo>
                <a:lnTo>
                  <a:pt x="28475" y="11980"/>
                </a:lnTo>
                <a:lnTo>
                  <a:pt x="28475" y="12051"/>
                </a:lnTo>
                <a:lnTo>
                  <a:pt x="28323" y="12051"/>
                </a:lnTo>
                <a:lnTo>
                  <a:pt x="28323" y="12910"/>
                </a:lnTo>
                <a:lnTo>
                  <a:pt x="28711" y="12910"/>
                </a:lnTo>
                <a:lnTo>
                  <a:pt x="28711" y="9932"/>
                </a:lnTo>
                <a:lnTo>
                  <a:pt x="28830" y="9730"/>
                </a:lnTo>
                <a:lnTo>
                  <a:pt x="28830" y="8683"/>
                </a:lnTo>
                <a:lnTo>
                  <a:pt x="28850" y="8680"/>
                </a:lnTo>
                <a:lnTo>
                  <a:pt x="28874" y="8678"/>
                </a:lnTo>
                <a:lnTo>
                  <a:pt x="28907" y="8675"/>
                </a:lnTo>
                <a:lnTo>
                  <a:pt x="28957" y="8017"/>
                </a:lnTo>
                <a:lnTo>
                  <a:pt x="29000" y="8672"/>
                </a:lnTo>
                <a:lnTo>
                  <a:pt x="29029" y="8672"/>
                </a:lnTo>
                <a:lnTo>
                  <a:pt x="29059" y="8675"/>
                </a:lnTo>
                <a:lnTo>
                  <a:pt x="29087" y="8677"/>
                </a:lnTo>
                <a:lnTo>
                  <a:pt x="29115" y="8681"/>
                </a:lnTo>
                <a:lnTo>
                  <a:pt x="29143" y="8687"/>
                </a:lnTo>
                <a:lnTo>
                  <a:pt x="29171" y="8693"/>
                </a:lnTo>
                <a:lnTo>
                  <a:pt x="29198" y="8702"/>
                </a:lnTo>
                <a:lnTo>
                  <a:pt x="29227" y="8713"/>
                </a:lnTo>
                <a:lnTo>
                  <a:pt x="29255" y="8726"/>
                </a:lnTo>
                <a:lnTo>
                  <a:pt x="29285" y="8740"/>
                </a:lnTo>
                <a:lnTo>
                  <a:pt x="29316" y="8758"/>
                </a:lnTo>
                <a:lnTo>
                  <a:pt x="29348" y="8778"/>
                </a:lnTo>
                <a:lnTo>
                  <a:pt x="29379" y="8801"/>
                </a:lnTo>
                <a:lnTo>
                  <a:pt x="29415" y="8826"/>
                </a:lnTo>
                <a:lnTo>
                  <a:pt x="29451" y="8855"/>
                </a:lnTo>
                <a:lnTo>
                  <a:pt x="29488" y="8886"/>
                </a:lnTo>
                <a:lnTo>
                  <a:pt x="29488" y="9966"/>
                </a:lnTo>
                <a:lnTo>
                  <a:pt x="29539" y="9966"/>
                </a:lnTo>
                <a:lnTo>
                  <a:pt x="29539" y="10033"/>
                </a:lnTo>
                <a:lnTo>
                  <a:pt x="29488" y="10033"/>
                </a:lnTo>
                <a:lnTo>
                  <a:pt x="29488" y="13271"/>
                </a:lnTo>
                <a:lnTo>
                  <a:pt x="29589" y="13271"/>
                </a:lnTo>
                <a:lnTo>
                  <a:pt x="29589" y="11906"/>
                </a:lnTo>
                <a:lnTo>
                  <a:pt x="29978" y="11906"/>
                </a:lnTo>
                <a:lnTo>
                  <a:pt x="30028" y="11501"/>
                </a:lnTo>
                <a:lnTo>
                  <a:pt x="30045" y="11872"/>
                </a:lnTo>
                <a:lnTo>
                  <a:pt x="30146" y="11872"/>
                </a:lnTo>
                <a:lnTo>
                  <a:pt x="30146" y="12142"/>
                </a:lnTo>
                <a:lnTo>
                  <a:pt x="30230" y="12142"/>
                </a:lnTo>
                <a:lnTo>
                  <a:pt x="30230" y="12311"/>
                </a:lnTo>
                <a:lnTo>
                  <a:pt x="30315" y="12698"/>
                </a:lnTo>
                <a:lnTo>
                  <a:pt x="30416" y="12698"/>
                </a:lnTo>
                <a:lnTo>
                  <a:pt x="30416" y="12226"/>
                </a:lnTo>
                <a:lnTo>
                  <a:pt x="30466" y="12226"/>
                </a:lnTo>
                <a:lnTo>
                  <a:pt x="30466" y="11771"/>
                </a:lnTo>
                <a:lnTo>
                  <a:pt x="30534" y="11771"/>
                </a:lnTo>
                <a:lnTo>
                  <a:pt x="30534" y="13019"/>
                </a:lnTo>
                <a:lnTo>
                  <a:pt x="30635" y="12833"/>
                </a:lnTo>
                <a:lnTo>
                  <a:pt x="30720" y="13035"/>
                </a:lnTo>
                <a:lnTo>
                  <a:pt x="30720" y="15128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83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22222E-6 L -1.525 1.566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250" y="7833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4.44444E-6 L -1.51875 1.6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937" y="825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5E-6 1.11111E-6 L -1.61563 1.7437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81" y="8717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25 0.00556 L -1.45 1.6048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50" y="7995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0.025 0.00555 L -1.35937 1.4606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719" y="7275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25 0.00556 L -1.5875 1.6770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25" y="8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2.22222E-6 L -1.51876 1.65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937" y="825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5E-6 2.22222E-6 L -1.51876 1.65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937" y="825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2.22222E-6 L -1.51876 1.65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937" y="825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43" grpId="0"/>
      <p:bldP spid="43" grpId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7361236" y="-4076330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343971" y="448967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122746" y="-2039768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9889354" y="-3272488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580102" y="359325"/>
            <a:ext cx="43753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D5D5D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写在前面的话：</a:t>
            </a:r>
            <a:endParaRPr lang="zh-CN" altLang="en-US" sz="4800" dirty="0">
              <a:solidFill>
                <a:srgbClr val="D5D5D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21975" y="2691581"/>
            <a:ext cx="78105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D5D5D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韶光易逝，我们的大学时光已走到结尾，四年的陪伴，我们一起学习，一起生活，一起娱乐</a:t>
            </a:r>
            <a:r>
              <a:rPr lang="zh-CN" altLang="en-US" sz="3200" dirty="0" smtClean="0">
                <a:solidFill>
                  <a:srgbClr val="D5D5D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，转眼间</a:t>
            </a:r>
            <a:r>
              <a:rPr lang="zh-CN" altLang="en-US" sz="3200" dirty="0">
                <a:solidFill>
                  <a:srgbClr val="D5D5D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，我们各奔东西</a:t>
            </a:r>
            <a:r>
              <a:rPr lang="zh-CN" altLang="en-US" sz="3200" dirty="0" smtClean="0">
                <a:solidFill>
                  <a:srgbClr val="D5D5D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，但是，我们</a:t>
            </a:r>
            <a:r>
              <a:rPr lang="zh-CN" altLang="en-US" sz="3200" dirty="0">
                <a:solidFill>
                  <a:srgbClr val="D5D5D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的情谊会</a:t>
            </a:r>
            <a:r>
              <a:rPr lang="zh-CN" altLang="en-US" sz="3200" dirty="0" smtClean="0">
                <a:solidFill>
                  <a:srgbClr val="D5D5D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长存。</a:t>
            </a:r>
            <a:endParaRPr lang="en-US" altLang="zh-CN" sz="3200" dirty="0" smtClean="0">
              <a:solidFill>
                <a:srgbClr val="D5D5D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en-US" altLang="zh-CN" sz="3200" dirty="0">
                <a:solidFill>
                  <a:srgbClr val="D5D5D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D5D5D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                            --</a:t>
            </a:r>
            <a:r>
              <a:rPr lang="zh-CN" altLang="en-US" sz="3200" dirty="0" smtClean="0">
                <a:solidFill>
                  <a:srgbClr val="D5D5D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海风</a:t>
            </a:r>
            <a:endParaRPr lang="zh-CN" altLang="en-US" sz="3200" dirty="0">
              <a:solidFill>
                <a:srgbClr val="D5D5D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13739813" y="3074988"/>
            <a:ext cx="11113" cy="0"/>
          </a:xfrm>
          <a:custGeom>
            <a:avLst/>
            <a:gdLst>
              <a:gd name="T0" fmla="*/ 1 w 1"/>
              <a:gd name="T1" fmla="*/ 0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13679488" y="3197225"/>
            <a:ext cx="9525" cy="11113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1 h 1"/>
              <a:gd name="T6" fmla="*/ 0 w 1"/>
              <a:gd name="T7" fmla="*/ 1 h 1"/>
              <a:gd name="T8" fmla="*/ 1 w 1"/>
              <a:gd name="T9" fmla="*/ 0 h 1"/>
              <a:gd name="T10" fmla="*/ 1 w 1"/>
              <a:gd name="T1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0"/>
                  <a:pt x="1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"/>
          <p:cNvSpPr>
            <a:spLocks noEditPoints="1"/>
          </p:cNvSpPr>
          <p:nvPr/>
        </p:nvSpPr>
        <p:spPr bwMode="auto">
          <a:xfrm>
            <a:off x="1191701" y="1187504"/>
            <a:ext cx="7934325" cy="955675"/>
          </a:xfrm>
          <a:custGeom>
            <a:avLst/>
            <a:gdLst>
              <a:gd name="T0" fmla="*/ 599 w 786"/>
              <a:gd name="T1" fmla="*/ 86 h 94"/>
              <a:gd name="T2" fmla="*/ 583 w 786"/>
              <a:gd name="T3" fmla="*/ 88 h 94"/>
              <a:gd name="T4" fmla="*/ 563 w 786"/>
              <a:gd name="T5" fmla="*/ 88 h 94"/>
              <a:gd name="T6" fmla="*/ 558 w 786"/>
              <a:gd name="T7" fmla="*/ 85 h 94"/>
              <a:gd name="T8" fmla="*/ 536 w 786"/>
              <a:gd name="T9" fmla="*/ 89 h 94"/>
              <a:gd name="T10" fmla="*/ 517 w 786"/>
              <a:gd name="T11" fmla="*/ 89 h 94"/>
              <a:gd name="T12" fmla="*/ 496 w 786"/>
              <a:gd name="T13" fmla="*/ 86 h 94"/>
              <a:gd name="T14" fmla="*/ 489 w 786"/>
              <a:gd name="T15" fmla="*/ 84 h 94"/>
              <a:gd name="T16" fmla="*/ 470 w 786"/>
              <a:gd name="T17" fmla="*/ 84 h 94"/>
              <a:gd name="T18" fmla="*/ 449 w 786"/>
              <a:gd name="T19" fmla="*/ 89 h 94"/>
              <a:gd name="T20" fmla="*/ 430 w 786"/>
              <a:gd name="T21" fmla="*/ 86 h 94"/>
              <a:gd name="T22" fmla="*/ 534 w 786"/>
              <a:gd name="T23" fmla="*/ 82 h 94"/>
              <a:gd name="T24" fmla="*/ 575 w 786"/>
              <a:gd name="T25" fmla="*/ 63 h 94"/>
              <a:gd name="T26" fmla="*/ 568 w 786"/>
              <a:gd name="T27" fmla="*/ 70 h 94"/>
              <a:gd name="T28" fmla="*/ 527 w 786"/>
              <a:gd name="T29" fmla="*/ 58 h 94"/>
              <a:gd name="T30" fmla="*/ 526 w 786"/>
              <a:gd name="T31" fmla="*/ 34 h 94"/>
              <a:gd name="T32" fmla="*/ 473 w 786"/>
              <a:gd name="T33" fmla="*/ 42 h 94"/>
              <a:gd name="T34" fmla="*/ 405 w 786"/>
              <a:gd name="T35" fmla="*/ 12 h 94"/>
              <a:gd name="T36" fmla="*/ 360 w 786"/>
              <a:gd name="T37" fmla="*/ 32 h 94"/>
              <a:gd name="T38" fmla="*/ 294 w 786"/>
              <a:gd name="T39" fmla="*/ 47 h 94"/>
              <a:gd name="T40" fmla="*/ 258 w 786"/>
              <a:gd name="T41" fmla="*/ 34 h 94"/>
              <a:gd name="T42" fmla="*/ 219 w 786"/>
              <a:gd name="T43" fmla="*/ 50 h 94"/>
              <a:gd name="T44" fmla="*/ 220 w 786"/>
              <a:gd name="T45" fmla="*/ 61 h 94"/>
              <a:gd name="T46" fmla="*/ 1 w 786"/>
              <a:gd name="T47" fmla="*/ 79 h 94"/>
              <a:gd name="T48" fmla="*/ 356 w 786"/>
              <a:gd name="T49" fmla="*/ 86 h 94"/>
              <a:gd name="T50" fmla="*/ 340 w 786"/>
              <a:gd name="T51" fmla="*/ 83 h 94"/>
              <a:gd name="T52" fmla="*/ 319 w 786"/>
              <a:gd name="T53" fmla="*/ 89 h 94"/>
              <a:gd name="T54" fmla="*/ 310 w 786"/>
              <a:gd name="T55" fmla="*/ 89 h 94"/>
              <a:gd name="T56" fmla="*/ 290 w 786"/>
              <a:gd name="T57" fmla="*/ 86 h 94"/>
              <a:gd name="T58" fmla="*/ 271 w 786"/>
              <a:gd name="T59" fmla="*/ 85 h 94"/>
              <a:gd name="T60" fmla="*/ 253 w 786"/>
              <a:gd name="T61" fmla="*/ 85 h 94"/>
              <a:gd name="T62" fmla="*/ 231 w 786"/>
              <a:gd name="T63" fmla="*/ 89 h 94"/>
              <a:gd name="T64" fmla="*/ 224 w 786"/>
              <a:gd name="T65" fmla="*/ 87 h 94"/>
              <a:gd name="T66" fmla="*/ 205 w 786"/>
              <a:gd name="T67" fmla="*/ 89 h 94"/>
              <a:gd name="T68" fmla="*/ 201 w 786"/>
              <a:gd name="T69" fmla="*/ 89 h 94"/>
              <a:gd name="T70" fmla="*/ 179 w 786"/>
              <a:gd name="T71" fmla="*/ 89 h 94"/>
              <a:gd name="T72" fmla="*/ 534 w 786"/>
              <a:gd name="T73" fmla="*/ 94 h 94"/>
              <a:gd name="T74" fmla="*/ 593 w 786"/>
              <a:gd name="T75" fmla="*/ 77 h 94"/>
              <a:gd name="T76" fmla="*/ 592 w 786"/>
              <a:gd name="T77" fmla="*/ 72 h 94"/>
              <a:gd name="T78" fmla="*/ 198 w 786"/>
              <a:gd name="T79" fmla="*/ 76 h 94"/>
              <a:gd name="T80" fmla="*/ 207 w 786"/>
              <a:gd name="T81" fmla="*/ 65 h 94"/>
              <a:gd name="T82" fmla="*/ 557 w 786"/>
              <a:gd name="T83" fmla="*/ 72 h 94"/>
              <a:gd name="T84" fmla="*/ 527 w 786"/>
              <a:gd name="T85" fmla="*/ 54 h 94"/>
              <a:gd name="T86" fmla="*/ 565 w 786"/>
              <a:gd name="T87" fmla="*/ 52 h 94"/>
              <a:gd name="T88" fmla="*/ 485 w 786"/>
              <a:gd name="T89" fmla="*/ 34 h 94"/>
              <a:gd name="T90" fmla="*/ 423 w 786"/>
              <a:gd name="T91" fmla="*/ 22 h 94"/>
              <a:gd name="T92" fmla="*/ 404 w 786"/>
              <a:gd name="T93" fmla="*/ 77 h 94"/>
              <a:gd name="T94" fmla="*/ 392 w 786"/>
              <a:gd name="T95" fmla="*/ 77 h 94"/>
              <a:gd name="T96" fmla="*/ 393 w 786"/>
              <a:gd name="T97" fmla="*/ 5 h 94"/>
              <a:gd name="T98" fmla="*/ 255 w 786"/>
              <a:gd name="T99" fmla="*/ 44 h 94"/>
              <a:gd name="T100" fmla="*/ 259 w 786"/>
              <a:gd name="T101" fmla="*/ 54 h 94"/>
              <a:gd name="T102" fmla="*/ 224 w 786"/>
              <a:gd name="T103" fmla="*/ 67 h 94"/>
              <a:gd name="T104" fmla="*/ 307 w 786"/>
              <a:gd name="T105" fmla="*/ 55 h 94"/>
              <a:gd name="T106" fmla="*/ 311 w 786"/>
              <a:gd name="T107" fmla="*/ 46 h 94"/>
              <a:gd name="T108" fmla="*/ 328 w 786"/>
              <a:gd name="T109" fmla="*/ 77 h 94"/>
              <a:gd name="T110" fmla="*/ 381 w 786"/>
              <a:gd name="T111" fmla="*/ 82 h 94"/>
              <a:gd name="T112" fmla="*/ 376 w 786"/>
              <a:gd name="T113" fmla="*/ 87 h 94"/>
              <a:gd name="T114" fmla="*/ 381 w 786"/>
              <a:gd name="T115" fmla="*/ 82 h 94"/>
              <a:gd name="T116" fmla="*/ 384 w 786"/>
              <a:gd name="T117" fmla="*/ 82 h 94"/>
              <a:gd name="T118" fmla="*/ 409 w 786"/>
              <a:gd name="T119" fmla="*/ 89 h 94"/>
              <a:gd name="T120" fmla="*/ 405 w 786"/>
              <a:gd name="T121" fmla="*/ 88 h 94"/>
              <a:gd name="T122" fmla="*/ 422 w 786"/>
              <a:gd name="T123" fmla="*/ 44 h 94"/>
              <a:gd name="T124" fmla="*/ 450 w 786"/>
              <a:gd name="T125" fmla="*/ 59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86" h="94">
                <a:moveTo>
                  <a:pt x="785" y="91"/>
                </a:moveTo>
                <a:cubicBezTo>
                  <a:pt x="725" y="91"/>
                  <a:pt x="666" y="90"/>
                  <a:pt x="607" y="89"/>
                </a:cubicBezTo>
                <a:cubicBezTo>
                  <a:pt x="607" y="89"/>
                  <a:pt x="607" y="88"/>
                  <a:pt x="606" y="88"/>
                </a:cubicBezTo>
                <a:cubicBezTo>
                  <a:pt x="605" y="87"/>
                  <a:pt x="605" y="88"/>
                  <a:pt x="605" y="89"/>
                </a:cubicBezTo>
                <a:cubicBezTo>
                  <a:pt x="604" y="89"/>
                  <a:pt x="603" y="89"/>
                  <a:pt x="602" y="89"/>
                </a:cubicBezTo>
                <a:cubicBezTo>
                  <a:pt x="602" y="88"/>
                  <a:pt x="602" y="87"/>
                  <a:pt x="602" y="86"/>
                </a:cubicBezTo>
                <a:cubicBezTo>
                  <a:pt x="602" y="85"/>
                  <a:pt x="599" y="85"/>
                  <a:pt x="599" y="86"/>
                </a:cubicBezTo>
                <a:cubicBezTo>
                  <a:pt x="598" y="87"/>
                  <a:pt x="598" y="88"/>
                  <a:pt x="598" y="89"/>
                </a:cubicBezTo>
                <a:cubicBezTo>
                  <a:pt x="594" y="89"/>
                  <a:pt x="589" y="89"/>
                  <a:pt x="585" y="89"/>
                </a:cubicBezTo>
                <a:cubicBezTo>
                  <a:pt x="585" y="89"/>
                  <a:pt x="585" y="88"/>
                  <a:pt x="585" y="88"/>
                </a:cubicBezTo>
                <a:cubicBezTo>
                  <a:pt x="585" y="88"/>
                  <a:pt x="584" y="87"/>
                  <a:pt x="584" y="87"/>
                </a:cubicBezTo>
                <a:cubicBezTo>
                  <a:pt x="584" y="87"/>
                  <a:pt x="584" y="87"/>
                  <a:pt x="584" y="87"/>
                </a:cubicBezTo>
                <a:cubicBezTo>
                  <a:pt x="584" y="87"/>
                  <a:pt x="584" y="87"/>
                  <a:pt x="584" y="87"/>
                </a:cubicBezTo>
                <a:cubicBezTo>
                  <a:pt x="583" y="87"/>
                  <a:pt x="583" y="88"/>
                  <a:pt x="583" y="88"/>
                </a:cubicBezTo>
                <a:cubicBezTo>
                  <a:pt x="583" y="88"/>
                  <a:pt x="583" y="89"/>
                  <a:pt x="583" y="89"/>
                </a:cubicBezTo>
                <a:cubicBezTo>
                  <a:pt x="582" y="89"/>
                  <a:pt x="581" y="89"/>
                  <a:pt x="580" y="89"/>
                </a:cubicBezTo>
                <a:cubicBezTo>
                  <a:pt x="580" y="88"/>
                  <a:pt x="580" y="87"/>
                  <a:pt x="580" y="86"/>
                </a:cubicBezTo>
                <a:cubicBezTo>
                  <a:pt x="579" y="84"/>
                  <a:pt x="577" y="84"/>
                  <a:pt x="577" y="86"/>
                </a:cubicBezTo>
                <a:cubicBezTo>
                  <a:pt x="576" y="87"/>
                  <a:pt x="576" y="88"/>
                  <a:pt x="576" y="89"/>
                </a:cubicBezTo>
                <a:cubicBezTo>
                  <a:pt x="572" y="89"/>
                  <a:pt x="567" y="89"/>
                  <a:pt x="563" y="89"/>
                </a:cubicBezTo>
                <a:cubicBezTo>
                  <a:pt x="563" y="89"/>
                  <a:pt x="563" y="88"/>
                  <a:pt x="563" y="88"/>
                </a:cubicBezTo>
                <a:cubicBezTo>
                  <a:pt x="563" y="88"/>
                  <a:pt x="563" y="87"/>
                  <a:pt x="562" y="87"/>
                </a:cubicBezTo>
                <a:cubicBezTo>
                  <a:pt x="562" y="87"/>
                  <a:pt x="562" y="87"/>
                  <a:pt x="562" y="87"/>
                </a:cubicBezTo>
                <a:cubicBezTo>
                  <a:pt x="562" y="87"/>
                  <a:pt x="561" y="87"/>
                  <a:pt x="562" y="87"/>
                </a:cubicBezTo>
                <a:cubicBezTo>
                  <a:pt x="561" y="87"/>
                  <a:pt x="561" y="88"/>
                  <a:pt x="561" y="88"/>
                </a:cubicBezTo>
                <a:cubicBezTo>
                  <a:pt x="561" y="88"/>
                  <a:pt x="561" y="89"/>
                  <a:pt x="561" y="89"/>
                </a:cubicBezTo>
                <a:cubicBezTo>
                  <a:pt x="560" y="89"/>
                  <a:pt x="559" y="89"/>
                  <a:pt x="558" y="89"/>
                </a:cubicBezTo>
                <a:cubicBezTo>
                  <a:pt x="558" y="88"/>
                  <a:pt x="558" y="87"/>
                  <a:pt x="558" y="85"/>
                </a:cubicBezTo>
                <a:cubicBezTo>
                  <a:pt x="558" y="84"/>
                  <a:pt x="555" y="84"/>
                  <a:pt x="555" y="85"/>
                </a:cubicBezTo>
                <a:cubicBezTo>
                  <a:pt x="554" y="86"/>
                  <a:pt x="554" y="88"/>
                  <a:pt x="555" y="89"/>
                </a:cubicBezTo>
                <a:cubicBezTo>
                  <a:pt x="550" y="89"/>
                  <a:pt x="545" y="89"/>
                  <a:pt x="541" y="89"/>
                </a:cubicBezTo>
                <a:cubicBezTo>
                  <a:pt x="541" y="88"/>
                  <a:pt x="541" y="87"/>
                  <a:pt x="540" y="87"/>
                </a:cubicBezTo>
                <a:cubicBezTo>
                  <a:pt x="540" y="87"/>
                  <a:pt x="539" y="87"/>
                  <a:pt x="539" y="87"/>
                </a:cubicBezTo>
                <a:cubicBezTo>
                  <a:pt x="539" y="88"/>
                  <a:pt x="539" y="88"/>
                  <a:pt x="539" y="89"/>
                </a:cubicBezTo>
                <a:cubicBezTo>
                  <a:pt x="538" y="89"/>
                  <a:pt x="537" y="89"/>
                  <a:pt x="536" y="89"/>
                </a:cubicBezTo>
                <a:cubicBezTo>
                  <a:pt x="537" y="88"/>
                  <a:pt x="536" y="86"/>
                  <a:pt x="536" y="85"/>
                </a:cubicBezTo>
                <a:cubicBezTo>
                  <a:pt x="535" y="83"/>
                  <a:pt x="533" y="83"/>
                  <a:pt x="533" y="85"/>
                </a:cubicBezTo>
                <a:cubicBezTo>
                  <a:pt x="532" y="86"/>
                  <a:pt x="532" y="88"/>
                  <a:pt x="533" y="89"/>
                </a:cubicBezTo>
                <a:cubicBezTo>
                  <a:pt x="528" y="89"/>
                  <a:pt x="524" y="89"/>
                  <a:pt x="519" y="89"/>
                </a:cubicBezTo>
                <a:cubicBezTo>
                  <a:pt x="519" y="88"/>
                  <a:pt x="519" y="87"/>
                  <a:pt x="518" y="86"/>
                </a:cubicBezTo>
                <a:cubicBezTo>
                  <a:pt x="518" y="86"/>
                  <a:pt x="518" y="86"/>
                  <a:pt x="518" y="86"/>
                </a:cubicBezTo>
                <a:cubicBezTo>
                  <a:pt x="517" y="87"/>
                  <a:pt x="517" y="88"/>
                  <a:pt x="517" y="89"/>
                </a:cubicBezTo>
                <a:cubicBezTo>
                  <a:pt x="516" y="89"/>
                  <a:pt x="515" y="89"/>
                  <a:pt x="514" y="89"/>
                </a:cubicBezTo>
                <a:cubicBezTo>
                  <a:pt x="515" y="87"/>
                  <a:pt x="515" y="86"/>
                  <a:pt x="514" y="85"/>
                </a:cubicBezTo>
                <a:cubicBezTo>
                  <a:pt x="514" y="83"/>
                  <a:pt x="512" y="83"/>
                  <a:pt x="511" y="85"/>
                </a:cubicBezTo>
                <a:cubicBezTo>
                  <a:pt x="511" y="86"/>
                  <a:pt x="511" y="87"/>
                  <a:pt x="511" y="89"/>
                </a:cubicBezTo>
                <a:cubicBezTo>
                  <a:pt x="506" y="89"/>
                  <a:pt x="502" y="89"/>
                  <a:pt x="497" y="89"/>
                </a:cubicBezTo>
                <a:cubicBezTo>
                  <a:pt x="497" y="88"/>
                  <a:pt x="497" y="88"/>
                  <a:pt x="497" y="87"/>
                </a:cubicBezTo>
                <a:cubicBezTo>
                  <a:pt x="497" y="87"/>
                  <a:pt x="497" y="87"/>
                  <a:pt x="496" y="86"/>
                </a:cubicBezTo>
                <a:cubicBezTo>
                  <a:pt x="496" y="86"/>
                  <a:pt x="496" y="86"/>
                  <a:pt x="496" y="86"/>
                </a:cubicBezTo>
                <a:cubicBezTo>
                  <a:pt x="496" y="86"/>
                  <a:pt x="496" y="86"/>
                  <a:pt x="496" y="86"/>
                </a:cubicBezTo>
                <a:cubicBezTo>
                  <a:pt x="495" y="87"/>
                  <a:pt x="495" y="87"/>
                  <a:pt x="495" y="87"/>
                </a:cubicBezTo>
                <a:cubicBezTo>
                  <a:pt x="495" y="88"/>
                  <a:pt x="495" y="88"/>
                  <a:pt x="495" y="89"/>
                </a:cubicBezTo>
                <a:cubicBezTo>
                  <a:pt x="494" y="89"/>
                  <a:pt x="493" y="89"/>
                  <a:pt x="493" y="89"/>
                </a:cubicBezTo>
                <a:cubicBezTo>
                  <a:pt x="493" y="87"/>
                  <a:pt x="493" y="85"/>
                  <a:pt x="492" y="84"/>
                </a:cubicBezTo>
                <a:cubicBezTo>
                  <a:pt x="492" y="83"/>
                  <a:pt x="490" y="83"/>
                  <a:pt x="489" y="84"/>
                </a:cubicBezTo>
                <a:cubicBezTo>
                  <a:pt x="489" y="85"/>
                  <a:pt x="488" y="87"/>
                  <a:pt x="489" y="89"/>
                </a:cubicBezTo>
                <a:cubicBezTo>
                  <a:pt x="484" y="89"/>
                  <a:pt x="480" y="89"/>
                  <a:pt x="475" y="89"/>
                </a:cubicBezTo>
                <a:cubicBezTo>
                  <a:pt x="475" y="88"/>
                  <a:pt x="475" y="86"/>
                  <a:pt x="474" y="86"/>
                </a:cubicBezTo>
                <a:cubicBezTo>
                  <a:pt x="474" y="86"/>
                  <a:pt x="473" y="86"/>
                  <a:pt x="473" y="87"/>
                </a:cubicBezTo>
                <a:cubicBezTo>
                  <a:pt x="473" y="87"/>
                  <a:pt x="473" y="88"/>
                  <a:pt x="473" y="89"/>
                </a:cubicBezTo>
                <a:cubicBezTo>
                  <a:pt x="472" y="89"/>
                  <a:pt x="472" y="89"/>
                  <a:pt x="471" y="89"/>
                </a:cubicBezTo>
                <a:cubicBezTo>
                  <a:pt x="471" y="87"/>
                  <a:pt x="470" y="85"/>
                  <a:pt x="470" y="84"/>
                </a:cubicBezTo>
                <a:cubicBezTo>
                  <a:pt x="470" y="82"/>
                  <a:pt x="468" y="82"/>
                  <a:pt x="467" y="84"/>
                </a:cubicBezTo>
                <a:cubicBezTo>
                  <a:pt x="467" y="85"/>
                  <a:pt x="466" y="87"/>
                  <a:pt x="467" y="89"/>
                </a:cubicBezTo>
                <a:cubicBezTo>
                  <a:pt x="462" y="89"/>
                  <a:pt x="458" y="89"/>
                  <a:pt x="453" y="89"/>
                </a:cubicBezTo>
                <a:cubicBezTo>
                  <a:pt x="453" y="88"/>
                  <a:pt x="453" y="86"/>
                  <a:pt x="452" y="86"/>
                </a:cubicBezTo>
                <a:cubicBezTo>
                  <a:pt x="452" y="86"/>
                  <a:pt x="452" y="86"/>
                  <a:pt x="452" y="86"/>
                </a:cubicBezTo>
                <a:cubicBezTo>
                  <a:pt x="451" y="86"/>
                  <a:pt x="451" y="88"/>
                  <a:pt x="451" y="89"/>
                </a:cubicBezTo>
                <a:cubicBezTo>
                  <a:pt x="449" y="89"/>
                  <a:pt x="449" y="89"/>
                  <a:pt x="449" y="89"/>
                </a:cubicBezTo>
                <a:cubicBezTo>
                  <a:pt x="449" y="87"/>
                  <a:pt x="449" y="84"/>
                  <a:pt x="448" y="83"/>
                </a:cubicBezTo>
                <a:cubicBezTo>
                  <a:pt x="448" y="82"/>
                  <a:pt x="446" y="82"/>
                  <a:pt x="445" y="83"/>
                </a:cubicBezTo>
                <a:cubicBezTo>
                  <a:pt x="445" y="84"/>
                  <a:pt x="444" y="87"/>
                  <a:pt x="445" y="89"/>
                </a:cubicBezTo>
                <a:cubicBezTo>
                  <a:pt x="440" y="89"/>
                  <a:pt x="436" y="89"/>
                  <a:pt x="431" y="89"/>
                </a:cubicBezTo>
                <a:cubicBezTo>
                  <a:pt x="431" y="88"/>
                  <a:pt x="431" y="87"/>
                  <a:pt x="431" y="86"/>
                </a:cubicBezTo>
                <a:cubicBezTo>
                  <a:pt x="431" y="86"/>
                  <a:pt x="431" y="86"/>
                  <a:pt x="431" y="86"/>
                </a:cubicBezTo>
                <a:cubicBezTo>
                  <a:pt x="431" y="86"/>
                  <a:pt x="430" y="86"/>
                  <a:pt x="430" y="86"/>
                </a:cubicBezTo>
                <a:cubicBezTo>
                  <a:pt x="430" y="85"/>
                  <a:pt x="430" y="86"/>
                  <a:pt x="430" y="86"/>
                </a:cubicBezTo>
                <a:cubicBezTo>
                  <a:pt x="430" y="86"/>
                  <a:pt x="429" y="86"/>
                  <a:pt x="429" y="86"/>
                </a:cubicBezTo>
                <a:cubicBezTo>
                  <a:pt x="429" y="87"/>
                  <a:pt x="429" y="88"/>
                  <a:pt x="429" y="89"/>
                </a:cubicBezTo>
                <a:cubicBezTo>
                  <a:pt x="427" y="89"/>
                  <a:pt x="427" y="89"/>
                  <a:pt x="427" y="89"/>
                </a:cubicBezTo>
                <a:cubicBezTo>
                  <a:pt x="427" y="87"/>
                  <a:pt x="427" y="84"/>
                  <a:pt x="426" y="83"/>
                </a:cubicBezTo>
                <a:cubicBezTo>
                  <a:pt x="426" y="83"/>
                  <a:pt x="426" y="83"/>
                  <a:pt x="426" y="82"/>
                </a:cubicBezTo>
                <a:cubicBezTo>
                  <a:pt x="462" y="82"/>
                  <a:pt x="498" y="82"/>
                  <a:pt x="534" y="82"/>
                </a:cubicBezTo>
                <a:cubicBezTo>
                  <a:pt x="617" y="82"/>
                  <a:pt x="701" y="80"/>
                  <a:pt x="785" y="80"/>
                </a:cubicBezTo>
                <a:cubicBezTo>
                  <a:pt x="786" y="80"/>
                  <a:pt x="786" y="79"/>
                  <a:pt x="785" y="79"/>
                </a:cubicBezTo>
                <a:cubicBezTo>
                  <a:pt x="724" y="79"/>
                  <a:pt x="664" y="78"/>
                  <a:pt x="603" y="77"/>
                </a:cubicBezTo>
                <a:cubicBezTo>
                  <a:pt x="607" y="76"/>
                  <a:pt x="610" y="72"/>
                  <a:pt x="612" y="68"/>
                </a:cubicBezTo>
                <a:cubicBezTo>
                  <a:pt x="612" y="68"/>
                  <a:pt x="612" y="68"/>
                  <a:pt x="612" y="68"/>
                </a:cubicBezTo>
                <a:cubicBezTo>
                  <a:pt x="613" y="68"/>
                  <a:pt x="613" y="66"/>
                  <a:pt x="612" y="67"/>
                </a:cubicBezTo>
                <a:cubicBezTo>
                  <a:pt x="606" y="67"/>
                  <a:pt x="579" y="53"/>
                  <a:pt x="575" y="63"/>
                </a:cubicBezTo>
                <a:cubicBezTo>
                  <a:pt x="572" y="61"/>
                  <a:pt x="568" y="59"/>
                  <a:pt x="565" y="61"/>
                </a:cubicBezTo>
                <a:cubicBezTo>
                  <a:pt x="565" y="61"/>
                  <a:pt x="565" y="61"/>
                  <a:pt x="565" y="61"/>
                </a:cubicBezTo>
                <a:cubicBezTo>
                  <a:pt x="567" y="62"/>
                  <a:pt x="568" y="62"/>
                  <a:pt x="570" y="63"/>
                </a:cubicBezTo>
                <a:cubicBezTo>
                  <a:pt x="572" y="64"/>
                  <a:pt x="574" y="65"/>
                  <a:pt x="576" y="67"/>
                </a:cubicBezTo>
                <a:cubicBezTo>
                  <a:pt x="579" y="70"/>
                  <a:pt x="582" y="73"/>
                  <a:pt x="583" y="77"/>
                </a:cubicBezTo>
                <a:cubicBezTo>
                  <a:pt x="580" y="77"/>
                  <a:pt x="576" y="77"/>
                  <a:pt x="573" y="77"/>
                </a:cubicBezTo>
                <a:cubicBezTo>
                  <a:pt x="572" y="74"/>
                  <a:pt x="570" y="71"/>
                  <a:pt x="568" y="70"/>
                </a:cubicBezTo>
                <a:cubicBezTo>
                  <a:pt x="567" y="68"/>
                  <a:pt x="564" y="66"/>
                  <a:pt x="562" y="67"/>
                </a:cubicBezTo>
                <a:cubicBezTo>
                  <a:pt x="565" y="62"/>
                  <a:pt x="567" y="57"/>
                  <a:pt x="567" y="50"/>
                </a:cubicBezTo>
                <a:cubicBezTo>
                  <a:pt x="567" y="49"/>
                  <a:pt x="566" y="49"/>
                  <a:pt x="565" y="50"/>
                </a:cubicBezTo>
                <a:cubicBezTo>
                  <a:pt x="562" y="50"/>
                  <a:pt x="560" y="52"/>
                  <a:pt x="558" y="53"/>
                </a:cubicBezTo>
                <a:cubicBezTo>
                  <a:pt x="554" y="56"/>
                  <a:pt x="550" y="57"/>
                  <a:pt x="545" y="58"/>
                </a:cubicBezTo>
                <a:cubicBezTo>
                  <a:pt x="540" y="59"/>
                  <a:pt x="536" y="59"/>
                  <a:pt x="530" y="58"/>
                </a:cubicBezTo>
                <a:cubicBezTo>
                  <a:pt x="529" y="58"/>
                  <a:pt x="528" y="58"/>
                  <a:pt x="527" y="58"/>
                </a:cubicBezTo>
                <a:cubicBezTo>
                  <a:pt x="528" y="57"/>
                  <a:pt x="529" y="56"/>
                  <a:pt x="530" y="55"/>
                </a:cubicBezTo>
                <a:cubicBezTo>
                  <a:pt x="533" y="49"/>
                  <a:pt x="535" y="37"/>
                  <a:pt x="527" y="34"/>
                </a:cubicBezTo>
                <a:cubicBezTo>
                  <a:pt x="527" y="34"/>
                  <a:pt x="527" y="34"/>
                  <a:pt x="527" y="34"/>
                </a:cubicBezTo>
                <a:cubicBezTo>
                  <a:pt x="527" y="34"/>
                  <a:pt x="527" y="33"/>
                  <a:pt x="527" y="33"/>
                </a:cubicBezTo>
                <a:cubicBezTo>
                  <a:pt x="526" y="33"/>
                  <a:pt x="526" y="34"/>
                  <a:pt x="526" y="34"/>
                </a:cubicBezTo>
                <a:cubicBezTo>
                  <a:pt x="526" y="34"/>
                  <a:pt x="526" y="34"/>
                  <a:pt x="526" y="34"/>
                </a:cubicBezTo>
                <a:cubicBezTo>
                  <a:pt x="526" y="34"/>
                  <a:pt x="526" y="34"/>
                  <a:pt x="526" y="34"/>
                </a:cubicBezTo>
                <a:cubicBezTo>
                  <a:pt x="522" y="41"/>
                  <a:pt x="516" y="47"/>
                  <a:pt x="508" y="48"/>
                </a:cubicBezTo>
                <a:cubicBezTo>
                  <a:pt x="502" y="50"/>
                  <a:pt x="497" y="48"/>
                  <a:pt x="492" y="47"/>
                </a:cubicBezTo>
                <a:cubicBezTo>
                  <a:pt x="491" y="47"/>
                  <a:pt x="489" y="47"/>
                  <a:pt x="488" y="47"/>
                </a:cubicBezTo>
                <a:cubicBezTo>
                  <a:pt x="495" y="42"/>
                  <a:pt x="503" y="35"/>
                  <a:pt x="496" y="29"/>
                </a:cubicBezTo>
                <a:cubicBezTo>
                  <a:pt x="496" y="29"/>
                  <a:pt x="496" y="29"/>
                  <a:pt x="496" y="29"/>
                </a:cubicBezTo>
                <a:cubicBezTo>
                  <a:pt x="490" y="31"/>
                  <a:pt x="484" y="31"/>
                  <a:pt x="479" y="34"/>
                </a:cubicBezTo>
                <a:cubicBezTo>
                  <a:pt x="477" y="35"/>
                  <a:pt x="473" y="39"/>
                  <a:pt x="473" y="42"/>
                </a:cubicBezTo>
                <a:cubicBezTo>
                  <a:pt x="472" y="41"/>
                  <a:pt x="471" y="40"/>
                  <a:pt x="470" y="39"/>
                </a:cubicBezTo>
                <a:cubicBezTo>
                  <a:pt x="459" y="26"/>
                  <a:pt x="440" y="21"/>
                  <a:pt x="425" y="32"/>
                </a:cubicBezTo>
                <a:cubicBezTo>
                  <a:pt x="425" y="33"/>
                  <a:pt x="424" y="33"/>
                  <a:pt x="424" y="34"/>
                </a:cubicBezTo>
                <a:cubicBezTo>
                  <a:pt x="425" y="30"/>
                  <a:pt x="426" y="26"/>
                  <a:pt x="426" y="22"/>
                </a:cubicBezTo>
                <a:cubicBezTo>
                  <a:pt x="426" y="15"/>
                  <a:pt x="422" y="9"/>
                  <a:pt x="419" y="3"/>
                </a:cubicBezTo>
                <a:cubicBezTo>
                  <a:pt x="419" y="2"/>
                  <a:pt x="418" y="2"/>
                  <a:pt x="417" y="2"/>
                </a:cubicBezTo>
                <a:cubicBezTo>
                  <a:pt x="415" y="5"/>
                  <a:pt x="408" y="8"/>
                  <a:pt x="405" y="12"/>
                </a:cubicBezTo>
                <a:cubicBezTo>
                  <a:pt x="402" y="7"/>
                  <a:pt x="397" y="3"/>
                  <a:pt x="393" y="0"/>
                </a:cubicBezTo>
                <a:cubicBezTo>
                  <a:pt x="388" y="3"/>
                  <a:pt x="384" y="7"/>
                  <a:pt x="380" y="12"/>
                </a:cubicBezTo>
                <a:cubicBezTo>
                  <a:pt x="378" y="8"/>
                  <a:pt x="371" y="5"/>
                  <a:pt x="369" y="2"/>
                </a:cubicBezTo>
                <a:cubicBezTo>
                  <a:pt x="368" y="2"/>
                  <a:pt x="367" y="2"/>
                  <a:pt x="366" y="3"/>
                </a:cubicBezTo>
                <a:cubicBezTo>
                  <a:pt x="363" y="9"/>
                  <a:pt x="359" y="15"/>
                  <a:pt x="359" y="22"/>
                </a:cubicBezTo>
                <a:cubicBezTo>
                  <a:pt x="359" y="26"/>
                  <a:pt x="360" y="30"/>
                  <a:pt x="362" y="34"/>
                </a:cubicBezTo>
                <a:cubicBezTo>
                  <a:pt x="361" y="33"/>
                  <a:pt x="361" y="33"/>
                  <a:pt x="360" y="32"/>
                </a:cubicBezTo>
                <a:cubicBezTo>
                  <a:pt x="345" y="21"/>
                  <a:pt x="327" y="26"/>
                  <a:pt x="315" y="39"/>
                </a:cubicBezTo>
                <a:cubicBezTo>
                  <a:pt x="314" y="40"/>
                  <a:pt x="314" y="41"/>
                  <a:pt x="313" y="42"/>
                </a:cubicBezTo>
                <a:cubicBezTo>
                  <a:pt x="312" y="39"/>
                  <a:pt x="309" y="35"/>
                  <a:pt x="306" y="34"/>
                </a:cubicBezTo>
                <a:cubicBezTo>
                  <a:pt x="301" y="31"/>
                  <a:pt x="295" y="31"/>
                  <a:pt x="290" y="29"/>
                </a:cubicBezTo>
                <a:cubicBezTo>
                  <a:pt x="289" y="29"/>
                  <a:pt x="289" y="29"/>
                  <a:pt x="289" y="29"/>
                </a:cubicBezTo>
                <a:cubicBezTo>
                  <a:pt x="283" y="35"/>
                  <a:pt x="290" y="42"/>
                  <a:pt x="298" y="47"/>
                </a:cubicBezTo>
                <a:cubicBezTo>
                  <a:pt x="296" y="47"/>
                  <a:pt x="295" y="47"/>
                  <a:pt x="294" y="47"/>
                </a:cubicBezTo>
                <a:cubicBezTo>
                  <a:pt x="288" y="48"/>
                  <a:pt x="283" y="50"/>
                  <a:pt x="278" y="48"/>
                </a:cubicBezTo>
                <a:cubicBezTo>
                  <a:pt x="270" y="47"/>
                  <a:pt x="263" y="41"/>
                  <a:pt x="259" y="34"/>
                </a:cubicBezTo>
                <a:cubicBezTo>
                  <a:pt x="259" y="34"/>
                  <a:pt x="259" y="34"/>
                  <a:pt x="259" y="34"/>
                </a:cubicBezTo>
                <a:cubicBezTo>
                  <a:pt x="259" y="34"/>
                  <a:pt x="259" y="34"/>
                  <a:pt x="259" y="34"/>
                </a:cubicBezTo>
                <a:cubicBezTo>
                  <a:pt x="259" y="34"/>
                  <a:pt x="259" y="33"/>
                  <a:pt x="259" y="33"/>
                </a:cubicBezTo>
                <a:cubicBezTo>
                  <a:pt x="259" y="33"/>
                  <a:pt x="259" y="34"/>
                  <a:pt x="258" y="34"/>
                </a:cubicBezTo>
                <a:cubicBezTo>
                  <a:pt x="258" y="34"/>
                  <a:pt x="258" y="34"/>
                  <a:pt x="258" y="34"/>
                </a:cubicBezTo>
                <a:cubicBezTo>
                  <a:pt x="251" y="37"/>
                  <a:pt x="252" y="49"/>
                  <a:pt x="256" y="55"/>
                </a:cubicBezTo>
                <a:cubicBezTo>
                  <a:pt x="256" y="56"/>
                  <a:pt x="257" y="57"/>
                  <a:pt x="258" y="58"/>
                </a:cubicBezTo>
                <a:cubicBezTo>
                  <a:pt x="258" y="58"/>
                  <a:pt x="257" y="58"/>
                  <a:pt x="255" y="58"/>
                </a:cubicBezTo>
                <a:cubicBezTo>
                  <a:pt x="250" y="59"/>
                  <a:pt x="246" y="59"/>
                  <a:pt x="240" y="58"/>
                </a:cubicBezTo>
                <a:cubicBezTo>
                  <a:pt x="236" y="57"/>
                  <a:pt x="232" y="56"/>
                  <a:pt x="228" y="53"/>
                </a:cubicBezTo>
                <a:cubicBezTo>
                  <a:pt x="225" y="52"/>
                  <a:pt x="223" y="50"/>
                  <a:pt x="220" y="50"/>
                </a:cubicBezTo>
                <a:cubicBezTo>
                  <a:pt x="220" y="49"/>
                  <a:pt x="219" y="49"/>
                  <a:pt x="219" y="50"/>
                </a:cubicBezTo>
                <a:cubicBezTo>
                  <a:pt x="218" y="57"/>
                  <a:pt x="220" y="62"/>
                  <a:pt x="223" y="67"/>
                </a:cubicBezTo>
                <a:cubicBezTo>
                  <a:pt x="221" y="66"/>
                  <a:pt x="219" y="68"/>
                  <a:pt x="218" y="70"/>
                </a:cubicBezTo>
                <a:cubicBezTo>
                  <a:pt x="216" y="71"/>
                  <a:pt x="213" y="74"/>
                  <a:pt x="213" y="77"/>
                </a:cubicBezTo>
                <a:cubicBezTo>
                  <a:pt x="209" y="77"/>
                  <a:pt x="206" y="77"/>
                  <a:pt x="202" y="77"/>
                </a:cubicBezTo>
                <a:cubicBezTo>
                  <a:pt x="204" y="73"/>
                  <a:pt x="206" y="70"/>
                  <a:pt x="209" y="67"/>
                </a:cubicBezTo>
                <a:cubicBezTo>
                  <a:pt x="211" y="65"/>
                  <a:pt x="214" y="64"/>
                  <a:pt x="216" y="63"/>
                </a:cubicBezTo>
                <a:cubicBezTo>
                  <a:pt x="217" y="62"/>
                  <a:pt x="219" y="62"/>
                  <a:pt x="220" y="61"/>
                </a:cubicBezTo>
                <a:cubicBezTo>
                  <a:pt x="220" y="61"/>
                  <a:pt x="220" y="61"/>
                  <a:pt x="220" y="61"/>
                </a:cubicBezTo>
                <a:cubicBezTo>
                  <a:pt x="218" y="59"/>
                  <a:pt x="213" y="61"/>
                  <a:pt x="210" y="63"/>
                </a:cubicBezTo>
                <a:cubicBezTo>
                  <a:pt x="207" y="53"/>
                  <a:pt x="179" y="67"/>
                  <a:pt x="174" y="67"/>
                </a:cubicBezTo>
                <a:cubicBezTo>
                  <a:pt x="173" y="66"/>
                  <a:pt x="173" y="68"/>
                  <a:pt x="173" y="68"/>
                </a:cubicBezTo>
                <a:cubicBezTo>
                  <a:pt x="174" y="68"/>
                  <a:pt x="174" y="68"/>
                  <a:pt x="174" y="68"/>
                </a:cubicBezTo>
                <a:cubicBezTo>
                  <a:pt x="176" y="72"/>
                  <a:pt x="178" y="76"/>
                  <a:pt x="182" y="77"/>
                </a:cubicBezTo>
                <a:cubicBezTo>
                  <a:pt x="122" y="78"/>
                  <a:pt x="61" y="79"/>
                  <a:pt x="1" y="79"/>
                </a:cubicBezTo>
                <a:cubicBezTo>
                  <a:pt x="0" y="79"/>
                  <a:pt x="0" y="80"/>
                  <a:pt x="1" y="80"/>
                </a:cubicBezTo>
                <a:cubicBezTo>
                  <a:pt x="84" y="80"/>
                  <a:pt x="168" y="82"/>
                  <a:pt x="252" y="82"/>
                </a:cubicBezTo>
                <a:cubicBezTo>
                  <a:pt x="288" y="82"/>
                  <a:pt x="324" y="82"/>
                  <a:pt x="360" y="82"/>
                </a:cubicBezTo>
                <a:cubicBezTo>
                  <a:pt x="360" y="83"/>
                  <a:pt x="359" y="83"/>
                  <a:pt x="359" y="83"/>
                </a:cubicBezTo>
                <a:cubicBezTo>
                  <a:pt x="359" y="84"/>
                  <a:pt x="358" y="87"/>
                  <a:pt x="359" y="89"/>
                </a:cubicBezTo>
                <a:cubicBezTo>
                  <a:pt x="356" y="89"/>
                  <a:pt x="356" y="89"/>
                  <a:pt x="356" y="89"/>
                </a:cubicBezTo>
                <a:cubicBezTo>
                  <a:pt x="356" y="88"/>
                  <a:pt x="356" y="87"/>
                  <a:pt x="356" y="86"/>
                </a:cubicBezTo>
                <a:cubicBezTo>
                  <a:pt x="356" y="86"/>
                  <a:pt x="356" y="86"/>
                  <a:pt x="356" y="86"/>
                </a:cubicBezTo>
                <a:cubicBezTo>
                  <a:pt x="356" y="86"/>
                  <a:pt x="355" y="85"/>
                  <a:pt x="355" y="86"/>
                </a:cubicBezTo>
                <a:cubicBezTo>
                  <a:pt x="355" y="86"/>
                  <a:pt x="355" y="86"/>
                  <a:pt x="355" y="86"/>
                </a:cubicBezTo>
                <a:cubicBezTo>
                  <a:pt x="355" y="86"/>
                  <a:pt x="355" y="86"/>
                  <a:pt x="354" y="86"/>
                </a:cubicBezTo>
                <a:cubicBezTo>
                  <a:pt x="354" y="87"/>
                  <a:pt x="354" y="88"/>
                  <a:pt x="354" y="89"/>
                </a:cubicBezTo>
                <a:cubicBezTo>
                  <a:pt x="350" y="89"/>
                  <a:pt x="345" y="89"/>
                  <a:pt x="341" y="89"/>
                </a:cubicBezTo>
                <a:cubicBezTo>
                  <a:pt x="341" y="87"/>
                  <a:pt x="341" y="84"/>
                  <a:pt x="340" y="83"/>
                </a:cubicBezTo>
                <a:cubicBezTo>
                  <a:pt x="340" y="82"/>
                  <a:pt x="338" y="82"/>
                  <a:pt x="337" y="83"/>
                </a:cubicBezTo>
                <a:cubicBezTo>
                  <a:pt x="337" y="84"/>
                  <a:pt x="337" y="87"/>
                  <a:pt x="337" y="89"/>
                </a:cubicBezTo>
                <a:cubicBezTo>
                  <a:pt x="334" y="89"/>
                  <a:pt x="334" y="89"/>
                  <a:pt x="334" y="89"/>
                </a:cubicBezTo>
                <a:cubicBezTo>
                  <a:pt x="334" y="88"/>
                  <a:pt x="334" y="86"/>
                  <a:pt x="333" y="86"/>
                </a:cubicBezTo>
                <a:cubicBezTo>
                  <a:pt x="333" y="86"/>
                  <a:pt x="333" y="86"/>
                  <a:pt x="333" y="86"/>
                </a:cubicBezTo>
                <a:cubicBezTo>
                  <a:pt x="332" y="86"/>
                  <a:pt x="332" y="88"/>
                  <a:pt x="332" y="89"/>
                </a:cubicBezTo>
                <a:cubicBezTo>
                  <a:pt x="328" y="89"/>
                  <a:pt x="323" y="89"/>
                  <a:pt x="319" y="89"/>
                </a:cubicBezTo>
                <a:cubicBezTo>
                  <a:pt x="319" y="87"/>
                  <a:pt x="319" y="85"/>
                  <a:pt x="318" y="84"/>
                </a:cubicBezTo>
                <a:cubicBezTo>
                  <a:pt x="318" y="82"/>
                  <a:pt x="316" y="82"/>
                  <a:pt x="315" y="84"/>
                </a:cubicBezTo>
                <a:cubicBezTo>
                  <a:pt x="315" y="85"/>
                  <a:pt x="315" y="87"/>
                  <a:pt x="315" y="89"/>
                </a:cubicBezTo>
                <a:cubicBezTo>
                  <a:pt x="314" y="89"/>
                  <a:pt x="313" y="89"/>
                  <a:pt x="312" y="89"/>
                </a:cubicBezTo>
                <a:cubicBezTo>
                  <a:pt x="312" y="88"/>
                  <a:pt x="312" y="87"/>
                  <a:pt x="312" y="87"/>
                </a:cubicBezTo>
                <a:cubicBezTo>
                  <a:pt x="312" y="86"/>
                  <a:pt x="312" y="86"/>
                  <a:pt x="311" y="86"/>
                </a:cubicBezTo>
                <a:cubicBezTo>
                  <a:pt x="311" y="86"/>
                  <a:pt x="310" y="88"/>
                  <a:pt x="310" y="89"/>
                </a:cubicBezTo>
                <a:cubicBezTo>
                  <a:pt x="306" y="89"/>
                  <a:pt x="301" y="89"/>
                  <a:pt x="297" y="89"/>
                </a:cubicBezTo>
                <a:cubicBezTo>
                  <a:pt x="297" y="87"/>
                  <a:pt x="297" y="85"/>
                  <a:pt x="296" y="84"/>
                </a:cubicBezTo>
                <a:cubicBezTo>
                  <a:pt x="296" y="83"/>
                  <a:pt x="294" y="83"/>
                  <a:pt x="293" y="84"/>
                </a:cubicBezTo>
                <a:cubicBezTo>
                  <a:pt x="293" y="85"/>
                  <a:pt x="293" y="87"/>
                  <a:pt x="293" y="89"/>
                </a:cubicBezTo>
                <a:cubicBezTo>
                  <a:pt x="292" y="89"/>
                  <a:pt x="291" y="89"/>
                  <a:pt x="290" y="89"/>
                </a:cubicBezTo>
                <a:cubicBezTo>
                  <a:pt x="290" y="88"/>
                  <a:pt x="290" y="88"/>
                  <a:pt x="290" y="87"/>
                </a:cubicBezTo>
                <a:cubicBezTo>
                  <a:pt x="290" y="87"/>
                  <a:pt x="290" y="87"/>
                  <a:pt x="290" y="86"/>
                </a:cubicBezTo>
                <a:cubicBezTo>
                  <a:pt x="290" y="86"/>
                  <a:pt x="290" y="86"/>
                  <a:pt x="289" y="86"/>
                </a:cubicBezTo>
                <a:cubicBezTo>
                  <a:pt x="289" y="86"/>
                  <a:pt x="289" y="86"/>
                  <a:pt x="289" y="86"/>
                </a:cubicBezTo>
                <a:cubicBezTo>
                  <a:pt x="289" y="87"/>
                  <a:pt x="289" y="87"/>
                  <a:pt x="289" y="87"/>
                </a:cubicBezTo>
                <a:cubicBezTo>
                  <a:pt x="289" y="88"/>
                  <a:pt x="289" y="88"/>
                  <a:pt x="289" y="89"/>
                </a:cubicBezTo>
                <a:cubicBezTo>
                  <a:pt x="284" y="89"/>
                  <a:pt x="279" y="89"/>
                  <a:pt x="275" y="89"/>
                </a:cubicBezTo>
                <a:cubicBezTo>
                  <a:pt x="275" y="87"/>
                  <a:pt x="275" y="86"/>
                  <a:pt x="275" y="85"/>
                </a:cubicBezTo>
                <a:cubicBezTo>
                  <a:pt x="274" y="83"/>
                  <a:pt x="272" y="83"/>
                  <a:pt x="271" y="85"/>
                </a:cubicBezTo>
                <a:cubicBezTo>
                  <a:pt x="271" y="86"/>
                  <a:pt x="271" y="87"/>
                  <a:pt x="271" y="89"/>
                </a:cubicBezTo>
                <a:cubicBezTo>
                  <a:pt x="270" y="89"/>
                  <a:pt x="269" y="89"/>
                  <a:pt x="268" y="89"/>
                </a:cubicBezTo>
                <a:cubicBezTo>
                  <a:pt x="268" y="88"/>
                  <a:pt x="268" y="87"/>
                  <a:pt x="268" y="86"/>
                </a:cubicBezTo>
                <a:cubicBezTo>
                  <a:pt x="268" y="86"/>
                  <a:pt x="267" y="86"/>
                  <a:pt x="267" y="86"/>
                </a:cubicBezTo>
                <a:cubicBezTo>
                  <a:pt x="267" y="87"/>
                  <a:pt x="267" y="88"/>
                  <a:pt x="267" y="89"/>
                </a:cubicBezTo>
                <a:cubicBezTo>
                  <a:pt x="262" y="89"/>
                  <a:pt x="257" y="89"/>
                  <a:pt x="253" y="89"/>
                </a:cubicBezTo>
                <a:cubicBezTo>
                  <a:pt x="253" y="88"/>
                  <a:pt x="253" y="86"/>
                  <a:pt x="253" y="85"/>
                </a:cubicBezTo>
                <a:cubicBezTo>
                  <a:pt x="252" y="83"/>
                  <a:pt x="250" y="83"/>
                  <a:pt x="249" y="85"/>
                </a:cubicBezTo>
                <a:cubicBezTo>
                  <a:pt x="249" y="86"/>
                  <a:pt x="249" y="88"/>
                  <a:pt x="249" y="89"/>
                </a:cubicBezTo>
                <a:cubicBezTo>
                  <a:pt x="248" y="89"/>
                  <a:pt x="247" y="89"/>
                  <a:pt x="246" y="89"/>
                </a:cubicBezTo>
                <a:cubicBezTo>
                  <a:pt x="246" y="88"/>
                  <a:pt x="246" y="88"/>
                  <a:pt x="246" y="87"/>
                </a:cubicBezTo>
                <a:cubicBezTo>
                  <a:pt x="246" y="87"/>
                  <a:pt x="246" y="87"/>
                  <a:pt x="246" y="87"/>
                </a:cubicBezTo>
                <a:cubicBezTo>
                  <a:pt x="245" y="87"/>
                  <a:pt x="245" y="88"/>
                  <a:pt x="245" y="89"/>
                </a:cubicBezTo>
                <a:cubicBezTo>
                  <a:pt x="240" y="89"/>
                  <a:pt x="236" y="89"/>
                  <a:pt x="231" y="89"/>
                </a:cubicBezTo>
                <a:cubicBezTo>
                  <a:pt x="231" y="88"/>
                  <a:pt x="231" y="86"/>
                  <a:pt x="231" y="85"/>
                </a:cubicBezTo>
                <a:cubicBezTo>
                  <a:pt x="230" y="84"/>
                  <a:pt x="228" y="84"/>
                  <a:pt x="227" y="85"/>
                </a:cubicBezTo>
                <a:cubicBezTo>
                  <a:pt x="227" y="87"/>
                  <a:pt x="227" y="88"/>
                  <a:pt x="227" y="89"/>
                </a:cubicBezTo>
                <a:cubicBezTo>
                  <a:pt x="226" y="89"/>
                  <a:pt x="225" y="89"/>
                  <a:pt x="224" y="89"/>
                </a:cubicBezTo>
                <a:cubicBezTo>
                  <a:pt x="224" y="89"/>
                  <a:pt x="224" y="88"/>
                  <a:pt x="224" y="88"/>
                </a:cubicBezTo>
                <a:cubicBezTo>
                  <a:pt x="224" y="88"/>
                  <a:pt x="224" y="87"/>
                  <a:pt x="224" y="87"/>
                </a:cubicBezTo>
                <a:cubicBezTo>
                  <a:pt x="224" y="87"/>
                  <a:pt x="224" y="87"/>
                  <a:pt x="224" y="87"/>
                </a:cubicBezTo>
                <a:cubicBezTo>
                  <a:pt x="223" y="87"/>
                  <a:pt x="223" y="87"/>
                  <a:pt x="223" y="87"/>
                </a:cubicBezTo>
                <a:cubicBezTo>
                  <a:pt x="223" y="87"/>
                  <a:pt x="223" y="88"/>
                  <a:pt x="223" y="88"/>
                </a:cubicBezTo>
                <a:cubicBezTo>
                  <a:pt x="223" y="88"/>
                  <a:pt x="223" y="89"/>
                  <a:pt x="223" y="89"/>
                </a:cubicBezTo>
                <a:cubicBezTo>
                  <a:pt x="218" y="89"/>
                  <a:pt x="214" y="89"/>
                  <a:pt x="209" y="89"/>
                </a:cubicBezTo>
                <a:cubicBezTo>
                  <a:pt x="209" y="88"/>
                  <a:pt x="209" y="87"/>
                  <a:pt x="209" y="86"/>
                </a:cubicBezTo>
                <a:cubicBezTo>
                  <a:pt x="208" y="84"/>
                  <a:pt x="206" y="84"/>
                  <a:pt x="206" y="86"/>
                </a:cubicBezTo>
                <a:cubicBezTo>
                  <a:pt x="205" y="87"/>
                  <a:pt x="205" y="88"/>
                  <a:pt x="205" y="89"/>
                </a:cubicBezTo>
                <a:cubicBezTo>
                  <a:pt x="204" y="89"/>
                  <a:pt x="203" y="89"/>
                  <a:pt x="203" y="89"/>
                </a:cubicBezTo>
                <a:cubicBezTo>
                  <a:pt x="202" y="89"/>
                  <a:pt x="202" y="88"/>
                  <a:pt x="202" y="88"/>
                </a:cubicBezTo>
                <a:cubicBezTo>
                  <a:pt x="202" y="88"/>
                  <a:pt x="202" y="87"/>
                  <a:pt x="202" y="87"/>
                </a:cubicBezTo>
                <a:cubicBezTo>
                  <a:pt x="202" y="87"/>
                  <a:pt x="202" y="87"/>
                  <a:pt x="202" y="87"/>
                </a:cubicBezTo>
                <a:cubicBezTo>
                  <a:pt x="202" y="87"/>
                  <a:pt x="202" y="87"/>
                  <a:pt x="201" y="87"/>
                </a:cubicBezTo>
                <a:cubicBezTo>
                  <a:pt x="201" y="87"/>
                  <a:pt x="201" y="88"/>
                  <a:pt x="201" y="88"/>
                </a:cubicBezTo>
                <a:cubicBezTo>
                  <a:pt x="201" y="88"/>
                  <a:pt x="201" y="89"/>
                  <a:pt x="201" y="89"/>
                </a:cubicBezTo>
                <a:cubicBezTo>
                  <a:pt x="196" y="89"/>
                  <a:pt x="192" y="89"/>
                  <a:pt x="187" y="89"/>
                </a:cubicBezTo>
                <a:cubicBezTo>
                  <a:pt x="187" y="88"/>
                  <a:pt x="187" y="87"/>
                  <a:pt x="187" y="86"/>
                </a:cubicBezTo>
                <a:cubicBezTo>
                  <a:pt x="186" y="85"/>
                  <a:pt x="184" y="85"/>
                  <a:pt x="184" y="86"/>
                </a:cubicBezTo>
                <a:cubicBezTo>
                  <a:pt x="183" y="87"/>
                  <a:pt x="183" y="88"/>
                  <a:pt x="183" y="89"/>
                </a:cubicBezTo>
                <a:cubicBezTo>
                  <a:pt x="182" y="89"/>
                  <a:pt x="181" y="89"/>
                  <a:pt x="180" y="89"/>
                </a:cubicBezTo>
                <a:cubicBezTo>
                  <a:pt x="181" y="88"/>
                  <a:pt x="180" y="87"/>
                  <a:pt x="180" y="88"/>
                </a:cubicBezTo>
                <a:cubicBezTo>
                  <a:pt x="179" y="88"/>
                  <a:pt x="179" y="89"/>
                  <a:pt x="179" y="89"/>
                </a:cubicBezTo>
                <a:cubicBezTo>
                  <a:pt x="119" y="90"/>
                  <a:pt x="60" y="91"/>
                  <a:pt x="1" y="91"/>
                </a:cubicBezTo>
                <a:cubicBezTo>
                  <a:pt x="0" y="91"/>
                  <a:pt x="0" y="92"/>
                  <a:pt x="1" y="92"/>
                </a:cubicBezTo>
                <a:cubicBezTo>
                  <a:pt x="84" y="92"/>
                  <a:pt x="168" y="94"/>
                  <a:pt x="252" y="94"/>
                </a:cubicBezTo>
                <a:cubicBezTo>
                  <a:pt x="294" y="94"/>
                  <a:pt x="336" y="94"/>
                  <a:pt x="377" y="94"/>
                </a:cubicBezTo>
                <a:cubicBezTo>
                  <a:pt x="383" y="94"/>
                  <a:pt x="388" y="94"/>
                  <a:pt x="393" y="94"/>
                </a:cubicBezTo>
                <a:cubicBezTo>
                  <a:pt x="398" y="94"/>
                  <a:pt x="403" y="94"/>
                  <a:pt x="408" y="94"/>
                </a:cubicBezTo>
                <a:cubicBezTo>
                  <a:pt x="450" y="94"/>
                  <a:pt x="492" y="94"/>
                  <a:pt x="534" y="94"/>
                </a:cubicBezTo>
                <a:cubicBezTo>
                  <a:pt x="617" y="94"/>
                  <a:pt x="701" y="92"/>
                  <a:pt x="785" y="92"/>
                </a:cubicBezTo>
                <a:cubicBezTo>
                  <a:pt x="786" y="92"/>
                  <a:pt x="786" y="91"/>
                  <a:pt x="785" y="91"/>
                </a:cubicBezTo>
                <a:close/>
                <a:moveTo>
                  <a:pt x="587" y="77"/>
                </a:moveTo>
                <a:cubicBezTo>
                  <a:pt x="587" y="77"/>
                  <a:pt x="588" y="77"/>
                  <a:pt x="587" y="76"/>
                </a:cubicBezTo>
                <a:cubicBezTo>
                  <a:pt x="587" y="75"/>
                  <a:pt x="587" y="75"/>
                  <a:pt x="586" y="74"/>
                </a:cubicBezTo>
                <a:cubicBezTo>
                  <a:pt x="588" y="75"/>
                  <a:pt x="590" y="75"/>
                  <a:pt x="591" y="76"/>
                </a:cubicBezTo>
                <a:cubicBezTo>
                  <a:pt x="592" y="76"/>
                  <a:pt x="593" y="77"/>
                  <a:pt x="593" y="77"/>
                </a:cubicBezTo>
                <a:cubicBezTo>
                  <a:pt x="591" y="77"/>
                  <a:pt x="589" y="77"/>
                  <a:pt x="587" y="77"/>
                </a:cubicBezTo>
                <a:close/>
                <a:moveTo>
                  <a:pt x="578" y="65"/>
                </a:moveTo>
                <a:cubicBezTo>
                  <a:pt x="581" y="63"/>
                  <a:pt x="583" y="62"/>
                  <a:pt x="587" y="62"/>
                </a:cubicBezTo>
                <a:cubicBezTo>
                  <a:pt x="590" y="63"/>
                  <a:pt x="594" y="64"/>
                  <a:pt x="597" y="65"/>
                </a:cubicBezTo>
                <a:cubicBezTo>
                  <a:pt x="601" y="67"/>
                  <a:pt x="607" y="70"/>
                  <a:pt x="612" y="68"/>
                </a:cubicBezTo>
                <a:cubicBezTo>
                  <a:pt x="609" y="72"/>
                  <a:pt x="605" y="76"/>
                  <a:pt x="600" y="76"/>
                </a:cubicBezTo>
                <a:cubicBezTo>
                  <a:pt x="597" y="75"/>
                  <a:pt x="595" y="74"/>
                  <a:pt x="592" y="72"/>
                </a:cubicBezTo>
                <a:cubicBezTo>
                  <a:pt x="589" y="71"/>
                  <a:pt x="587" y="70"/>
                  <a:pt x="585" y="71"/>
                </a:cubicBezTo>
                <a:cubicBezTo>
                  <a:pt x="583" y="68"/>
                  <a:pt x="581" y="66"/>
                  <a:pt x="578" y="65"/>
                </a:cubicBezTo>
                <a:close/>
                <a:moveTo>
                  <a:pt x="198" y="77"/>
                </a:moveTo>
                <a:cubicBezTo>
                  <a:pt x="196" y="77"/>
                  <a:pt x="194" y="77"/>
                  <a:pt x="192" y="77"/>
                </a:cubicBezTo>
                <a:cubicBezTo>
                  <a:pt x="193" y="77"/>
                  <a:pt x="194" y="76"/>
                  <a:pt x="194" y="76"/>
                </a:cubicBezTo>
                <a:cubicBezTo>
                  <a:pt x="196" y="75"/>
                  <a:pt x="197" y="75"/>
                  <a:pt x="199" y="74"/>
                </a:cubicBezTo>
                <a:cubicBezTo>
                  <a:pt x="199" y="75"/>
                  <a:pt x="198" y="75"/>
                  <a:pt x="198" y="76"/>
                </a:cubicBezTo>
                <a:cubicBezTo>
                  <a:pt x="198" y="77"/>
                  <a:pt x="198" y="77"/>
                  <a:pt x="198" y="77"/>
                </a:cubicBezTo>
                <a:close/>
                <a:moveTo>
                  <a:pt x="194" y="72"/>
                </a:moveTo>
                <a:cubicBezTo>
                  <a:pt x="191" y="74"/>
                  <a:pt x="189" y="75"/>
                  <a:pt x="186" y="76"/>
                </a:cubicBezTo>
                <a:cubicBezTo>
                  <a:pt x="181" y="76"/>
                  <a:pt x="177" y="72"/>
                  <a:pt x="174" y="68"/>
                </a:cubicBezTo>
                <a:cubicBezTo>
                  <a:pt x="179" y="70"/>
                  <a:pt x="184" y="67"/>
                  <a:pt x="189" y="65"/>
                </a:cubicBezTo>
                <a:cubicBezTo>
                  <a:pt x="192" y="64"/>
                  <a:pt x="195" y="63"/>
                  <a:pt x="199" y="62"/>
                </a:cubicBezTo>
                <a:cubicBezTo>
                  <a:pt x="203" y="62"/>
                  <a:pt x="205" y="63"/>
                  <a:pt x="207" y="65"/>
                </a:cubicBezTo>
                <a:cubicBezTo>
                  <a:pt x="205" y="66"/>
                  <a:pt x="203" y="68"/>
                  <a:pt x="201" y="71"/>
                </a:cubicBezTo>
                <a:cubicBezTo>
                  <a:pt x="198" y="70"/>
                  <a:pt x="196" y="71"/>
                  <a:pt x="194" y="72"/>
                </a:cubicBezTo>
                <a:close/>
                <a:moveTo>
                  <a:pt x="565" y="69"/>
                </a:moveTo>
                <a:cubicBezTo>
                  <a:pt x="566" y="70"/>
                  <a:pt x="566" y="71"/>
                  <a:pt x="567" y="73"/>
                </a:cubicBezTo>
                <a:cubicBezTo>
                  <a:pt x="567" y="74"/>
                  <a:pt x="568" y="76"/>
                  <a:pt x="568" y="77"/>
                </a:cubicBezTo>
                <a:cubicBezTo>
                  <a:pt x="566" y="77"/>
                  <a:pt x="564" y="77"/>
                  <a:pt x="561" y="77"/>
                </a:cubicBezTo>
                <a:cubicBezTo>
                  <a:pt x="561" y="75"/>
                  <a:pt x="559" y="73"/>
                  <a:pt x="557" y="72"/>
                </a:cubicBezTo>
                <a:cubicBezTo>
                  <a:pt x="557" y="72"/>
                  <a:pt x="557" y="72"/>
                  <a:pt x="557" y="72"/>
                </a:cubicBezTo>
                <a:cubicBezTo>
                  <a:pt x="559" y="71"/>
                  <a:pt x="560" y="69"/>
                  <a:pt x="562" y="67"/>
                </a:cubicBezTo>
                <a:cubicBezTo>
                  <a:pt x="563" y="68"/>
                  <a:pt x="564" y="68"/>
                  <a:pt x="565" y="69"/>
                </a:cubicBezTo>
                <a:close/>
                <a:moveTo>
                  <a:pt x="507" y="53"/>
                </a:moveTo>
                <a:cubicBezTo>
                  <a:pt x="515" y="51"/>
                  <a:pt x="525" y="44"/>
                  <a:pt x="527" y="36"/>
                </a:cubicBezTo>
                <a:cubicBezTo>
                  <a:pt x="529" y="38"/>
                  <a:pt x="531" y="40"/>
                  <a:pt x="531" y="44"/>
                </a:cubicBezTo>
                <a:cubicBezTo>
                  <a:pt x="531" y="48"/>
                  <a:pt x="530" y="51"/>
                  <a:pt x="527" y="54"/>
                </a:cubicBezTo>
                <a:cubicBezTo>
                  <a:pt x="524" y="57"/>
                  <a:pt x="521" y="59"/>
                  <a:pt x="517" y="59"/>
                </a:cubicBezTo>
                <a:cubicBezTo>
                  <a:pt x="516" y="59"/>
                  <a:pt x="515" y="59"/>
                  <a:pt x="514" y="59"/>
                </a:cubicBezTo>
                <a:cubicBezTo>
                  <a:pt x="512" y="58"/>
                  <a:pt x="510" y="57"/>
                  <a:pt x="508" y="57"/>
                </a:cubicBezTo>
                <a:cubicBezTo>
                  <a:pt x="506" y="56"/>
                  <a:pt x="504" y="54"/>
                  <a:pt x="501" y="53"/>
                </a:cubicBezTo>
                <a:cubicBezTo>
                  <a:pt x="503" y="53"/>
                  <a:pt x="505" y="53"/>
                  <a:pt x="507" y="53"/>
                </a:cubicBezTo>
                <a:close/>
                <a:moveTo>
                  <a:pt x="534" y="69"/>
                </a:moveTo>
                <a:cubicBezTo>
                  <a:pt x="547" y="68"/>
                  <a:pt x="557" y="63"/>
                  <a:pt x="565" y="52"/>
                </a:cubicBezTo>
                <a:cubicBezTo>
                  <a:pt x="562" y="69"/>
                  <a:pt x="544" y="77"/>
                  <a:pt x="528" y="76"/>
                </a:cubicBezTo>
                <a:cubicBezTo>
                  <a:pt x="511" y="75"/>
                  <a:pt x="497" y="64"/>
                  <a:pt x="480" y="64"/>
                </a:cubicBezTo>
                <a:cubicBezTo>
                  <a:pt x="480" y="61"/>
                  <a:pt x="480" y="58"/>
                  <a:pt x="479" y="55"/>
                </a:cubicBezTo>
                <a:cubicBezTo>
                  <a:pt x="498" y="52"/>
                  <a:pt x="514" y="70"/>
                  <a:pt x="534" y="69"/>
                </a:cubicBezTo>
                <a:close/>
                <a:moveTo>
                  <a:pt x="475" y="46"/>
                </a:moveTo>
                <a:cubicBezTo>
                  <a:pt x="477" y="44"/>
                  <a:pt x="476" y="41"/>
                  <a:pt x="478" y="38"/>
                </a:cubicBezTo>
                <a:cubicBezTo>
                  <a:pt x="480" y="37"/>
                  <a:pt x="482" y="35"/>
                  <a:pt x="485" y="34"/>
                </a:cubicBezTo>
                <a:cubicBezTo>
                  <a:pt x="489" y="33"/>
                  <a:pt x="493" y="32"/>
                  <a:pt x="496" y="29"/>
                </a:cubicBezTo>
                <a:cubicBezTo>
                  <a:pt x="500" y="41"/>
                  <a:pt x="483" y="43"/>
                  <a:pt x="477" y="49"/>
                </a:cubicBezTo>
                <a:cubicBezTo>
                  <a:pt x="477" y="49"/>
                  <a:pt x="477" y="49"/>
                  <a:pt x="476" y="49"/>
                </a:cubicBezTo>
                <a:cubicBezTo>
                  <a:pt x="476" y="48"/>
                  <a:pt x="475" y="47"/>
                  <a:pt x="475" y="46"/>
                </a:cubicBezTo>
                <a:cubicBezTo>
                  <a:pt x="475" y="46"/>
                  <a:pt x="475" y="46"/>
                  <a:pt x="475" y="46"/>
                </a:cubicBezTo>
                <a:close/>
                <a:moveTo>
                  <a:pt x="418" y="6"/>
                </a:moveTo>
                <a:cubicBezTo>
                  <a:pt x="420" y="11"/>
                  <a:pt x="424" y="16"/>
                  <a:pt x="423" y="22"/>
                </a:cubicBezTo>
                <a:cubicBezTo>
                  <a:pt x="423" y="28"/>
                  <a:pt x="420" y="33"/>
                  <a:pt x="417" y="37"/>
                </a:cubicBezTo>
                <a:cubicBezTo>
                  <a:pt x="417" y="36"/>
                  <a:pt x="417" y="35"/>
                  <a:pt x="416" y="34"/>
                </a:cubicBezTo>
                <a:cubicBezTo>
                  <a:pt x="414" y="27"/>
                  <a:pt x="411" y="20"/>
                  <a:pt x="407" y="14"/>
                </a:cubicBezTo>
                <a:cubicBezTo>
                  <a:pt x="409" y="11"/>
                  <a:pt x="414" y="8"/>
                  <a:pt x="418" y="6"/>
                </a:cubicBezTo>
                <a:close/>
                <a:moveTo>
                  <a:pt x="393" y="5"/>
                </a:moveTo>
                <a:cubicBezTo>
                  <a:pt x="401" y="16"/>
                  <a:pt x="413" y="25"/>
                  <a:pt x="413" y="40"/>
                </a:cubicBezTo>
                <a:cubicBezTo>
                  <a:pt x="413" y="54"/>
                  <a:pt x="407" y="64"/>
                  <a:pt x="404" y="77"/>
                </a:cubicBezTo>
                <a:cubicBezTo>
                  <a:pt x="402" y="77"/>
                  <a:pt x="400" y="77"/>
                  <a:pt x="398" y="77"/>
                </a:cubicBezTo>
                <a:cubicBezTo>
                  <a:pt x="404" y="61"/>
                  <a:pt x="408" y="47"/>
                  <a:pt x="403" y="31"/>
                </a:cubicBezTo>
                <a:cubicBezTo>
                  <a:pt x="403" y="31"/>
                  <a:pt x="403" y="31"/>
                  <a:pt x="403" y="31"/>
                </a:cubicBezTo>
                <a:cubicBezTo>
                  <a:pt x="403" y="40"/>
                  <a:pt x="405" y="48"/>
                  <a:pt x="401" y="57"/>
                </a:cubicBezTo>
                <a:cubicBezTo>
                  <a:pt x="398" y="63"/>
                  <a:pt x="395" y="70"/>
                  <a:pt x="394" y="77"/>
                </a:cubicBezTo>
                <a:cubicBezTo>
                  <a:pt x="393" y="77"/>
                  <a:pt x="393" y="77"/>
                  <a:pt x="393" y="77"/>
                </a:cubicBezTo>
                <a:cubicBezTo>
                  <a:pt x="392" y="77"/>
                  <a:pt x="392" y="77"/>
                  <a:pt x="392" y="77"/>
                </a:cubicBezTo>
                <a:cubicBezTo>
                  <a:pt x="390" y="70"/>
                  <a:pt x="387" y="63"/>
                  <a:pt x="385" y="57"/>
                </a:cubicBezTo>
                <a:cubicBezTo>
                  <a:pt x="381" y="48"/>
                  <a:pt x="383" y="40"/>
                  <a:pt x="383" y="31"/>
                </a:cubicBezTo>
                <a:cubicBezTo>
                  <a:pt x="383" y="31"/>
                  <a:pt x="382" y="31"/>
                  <a:pt x="382" y="31"/>
                </a:cubicBezTo>
                <a:cubicBezTo>
                  <a:pt x="378" y="47"/>
                  <a:pt x="382" y="61"/>
                  <a:pt x="387" y="77"/>
                </a:cubicBezTo>
                <a:cubicBezTo>
                  <a:pt x="385" y="77"/>
                  <a:pt x="383" y="77"/>
                  <a:pt x="381" y="77"/>
                </a:cubicBezTo>
                <a:cubicBezTo>
                  <a:pt x="379" y="64"/>
                  <a:pt x="372" y="54"/>
                  <a:pt x="373" y="40"/>
                </a:cubicBezTo>
                <a:cubicBezTo>
                  <a:pt x="373" y="25"/>
                  <a:pt x="384" y="16"/>
                  <a:pt x="393" y="5"/>
                </a:cubicBezTo>
                <a:close/>
                <a:moveTo>
                  <a:pt x="368" y="6"/>
                </a:moveTo>
                <a:cubicBezTo>
                  <a:pt x="371" y="8"/>
                  <a:pt x="377" y="11"/>
                  <a:pt x="379" y="14"/>
                </a:cubicBezTo>
                <a:cubicBezTo>
                  <a:pt x="374" y="20"/>
                  <a:pt x="371" y="27"/>
                  <a:pt x="369" y="34"/>
                </a:cubicBezTo>
                <a:cubicBezTo>
                  <a:pt x="369" y="35"/>
                  <a:pt x="369" y="36"/>
                  <a:pt x="368" y="37"/>
                </a:cubicBezTo>
                <a:cubicBezTo>
                  <a:pt x="366" y="33"/>
                  <a:pt x="363" y="28"/>
                  <a:pt x="362" y="22"/>
                </a:cubicBezTo>
                <a:cubicBezTo>
                  <a:pt x="362" y="16"/>
                  <a:pt x="365" y="11"/>
                  <a:pt x="368" y="6"/>
                </a:cubicBezTo>
                <a:close/>
                <a:moveTo>
                  <a:pt x="255" y="44"/>
                </a:moveTo>
                <a:cubicBezTo>
                  <a:pt x="255" y="40"/>
                  <a:pt x="257" y="38"/>
                  <a:pt x="258" y="36"/>
                </a:cubicBezTo>
                <a:cubicBezTo>
                  <a:pt x="261" y="44"/>
                  <a:pt x="270" y="51"/>
                  <a:pt x="279" y="53"/>
                </a:cubicBezTo>
                <a:cubicBezTo>
                  <a:pt x="281" y="53"/>
                  <a:pt x="283" y="53"/>
                  <a:pt x="285" y="53"/>
                </a:cubicBezTo>
                <a:cubicBezTo>
                  <a:pt x="282" y="54"/>
                  <a:pt x="279" y="56"/>
                  <a:pt x="277" y="57"/>
                </a:cubicBezTo>
                <a:cubicBezTo>
                  <a:pt x="275" y="57"/>
                  <a:pt x="273" y="58"/>
                  <a:pt x="271" y="59"/>
                </a:cubicBezTo>
                <a:cubicBezTo>
                  <a:pt x="270" y="59"/>
                  <a:pt x="269" y="59"/>
                  <a:pt x="268" y="59"/>
                </a:cubicBezTo>
                <a:cubicBezTo>
                  <a:pt x="265" y="59"/>
                  <a:pt x="261" y="57"/>
                  <a:pt x="259" y="54"/>
                </a:cubicBezTo>
                <a:cubicBezTo>
                  <a:pt x="256" y="51"/>
                  <a:pt x="255" y="48"/>
                  <a:pt x="255" y="44"/>
                </a:cubicBezTo>
                <a:close/>
                <a:moveTo>
                  <a:pt x="228" y="72"/>
                </a:moveTo>
                <a:cubicBezTo>
                  <a:pt x="226" y="73"/>
                  <a:pt x="225" y="75"/>
                  <a:pt x="224" y="77"/>
                </a:cubicBezTo>
                <a:cubicBezTo>
                  <a:pt x="222" y="77"/>
                  <a:pt x="220" y="77"/>
                  <a:pt x="217" y="77"/>
                </a:cubicBezTo>
                <a:cubicBezTo>
                  <a:pt x="218" y="76"/>
                  <a:pt x="218" y="74"/>
                  <a:pt x="219" y="73"/>
                </a:cubicBezTo>
                <a:cubicBezTo>
                  <a:pt x="219" y="71"/>
                  <a:pt x="220" y="70"/>
                  <a:pt x="221" y="69"/>
                </a:cubicBezTo>
                <a:cubicBezTo>
                  <a:pt x="222" y="68"/>
                  <a:pt x="223" y="68"/>
                  <a:pt x="224" y="67"/>
                </a:cubicBezTo>
                <a:cubicBezTo>
                  <a:pt x="225" y="69"/>
                  <a:pt x="227" y="71"/>
                  <a:pt x="229" y="72"/>
                </a:cubicBezTo>
                <a:cubicBezTo>
                  <a:pt x="229" y="72"/>
                  <a:pt x="228" y="72"/>
                  <a:pt x="228" y="72"/>
                </a:cubicBezTo>
                <a:close/>
                <a:moveTo>
                  <a:pt x="305" y="64"/>
                </a:moveTo>
                <a:cubicBezTo>
                  <a:pt x="288" y="64"/>
                  <a:pt x="274" y="75"/>
                  <a:pt x="258" y="76"/>
                </a:cubicBezTo>
                <a:cubicBezTo>
                  <a:pt x="241" y="77"/>
                  <a:pt x="223" y="69"/>
                  <a:pt x="221" y="52"/>
                </a:cubicBezTo>
                <a:cubicBezTo>
                  <a:pt x="228" y="63"/>
                  <a:pt x="239" y="68"/>
                  <a:pt x="252" y="69"/>
                </a:cubicBezTo>
                <a:cubicBezTo>
                  <a:pt x="272" y="70"/>
                  <a:pt x="287" y="52"/>
                  <a:pt x="307" y="55"/>
                </a:cubicBezTo>
                <a:cubicBezTo>
                  <a:pt x="306" y="58"/>
                  <a:pt x="305" y="61"/>
                  <a:pt x="305" y="64"/>
                </a:cubicBezTo>
                <a:close/>
                <a:moveTo>
                  <a:pt x="309" y="49"/>
                </a:moveTo>
                <a:cubicBezTo>
                  <a:pt x="302" y="43"/>
                  <a:pt x="285" y="41"/>
                  <a:pt x="290" y="29"/>
                </a:cubicBezTo>
                <a:cubicBezTo>
                  <a:pt x="293" y="32"/>
                  <a:pt x="297" y="33"/>
                  <a:pt x="301" y="34"/>
                </a:cubicBezTo>
                <a:cubicBezTo>
                  <a:pt x="303" y="35"/>
                  <a:pt x="305" y="37"/>
                  <a:pt x="307" y="38"/>
                </a:cubicBezTo>
                <a:cubicBezTo>
                  <a:pt x="309" y="41"/>
                  <a:pt x="308" y="44"/>
                  <a:pt x="311" y="46"/>
                </a:cubicBezTo>
                <a:cubicBezTo>
                  <a:pt x="311" y="46"/>
                  <a:pt x="311" y="46"/>
                  <a:pt x="311" y="46"/>
                </a:cubicBezTo>
                <a:cubicBezTo>
                  <a:pt x="310" y="47"/>
                  <a:pt x="310" y="48"/>
                  <a:pt x="309" y="49"/>
                </a:cubicBezTo>
                <a:cubicBezTo>
                  <a:pt x="309" y="49"/>
                  <a:pt x="309" y="49"/>
                  <a:pt x="309" y="49"/>
                </a:cubicBezTo>
                <a:close/>
                <a:moveTo>
                  <a:pt x="336" y="60"/>
                </a:moveTo>
                <a:cubicBezTo>
                  <a:pt x="336" y="59"/>
                  <a:pt x="336" y="59"/>
                  <a:pt x="336" y="59"/>
                </a:cubicBezTo>
                <a:cubicBezTo>
                  <a:pt x="336" y="60"/>
                  <a:pt x="336" y="60"/>
                  <a:pt x="336" y="60"/>
                </a:cubicBezTo>
                <a:cubicBezTo>
                  <a:pt x="335" y="60"/>
                  <a:pt x="335" y="60"/>
                  <a:pt x="335" y="60"/>
                </a:cubicBezTo>
                <a:cubicBezTo>
                  <a:pt x="331" y="65"/>
                  <a:pt x="328" y="70"/>
                  <a:pt x="328" y="77"/>
                </a:cubicBezTo>
                <a:cubicBezTo>
                  <a:pt x="323" y="77"/>
                  <a:pt x="317" y="77"/>
                  <a:pt x="312" y="77"/>
                </a:cubicBezTo>
                <a:cubicBezTo>
                  <a:pt x="309" y="70"/>
                  <a:pt x="310" y="60"/>
                  <a:pt x="312" y="54"/>
                </a:cubicBezTo>
                <a:cubicBezTo>
                  <a:pt x="315" y="44"/>
                  <a:pt x="324" y="36"/>
                  <a:pt x="333" y="33"/>
                </a:cubicBezTo>
                <a:cubicBezTo>
                  <a:pt x="344" y="28"/>
                  <a:pt x="357" y="34"/>
                  <a:pt x="364" y="44"/>
                </a:cubicBezTo>
                <a:cubicBezTo>
                  <a:pt x="368" y="51"/>
                  <a:pt x="367" y="59"/>
                  <a:pt x="364" y="66"/>
                </a:cubicBezTo>
                <a:cubicBezTo>
                  <a:pt x="358" y="79"/>
                  <a:pt x="335" y="76"/>
                  <a:pt x="336" y="60"/>
                </a:cubicBezTo>
                <a:close/>
                <a:moveTo>
                  <a:pt x="381" y="82"/>
                </a:moveTo>
                <a:cubicBezTo>
                  <a:pt x="381" y="84"/>
                  <a:pt x="381" y="86"/>
                  <a:pt x="381" y="88"/>
                </a:cubicBezTo>
                <a:cubicBezTo>
                  <a:pt x="381" y="88"/>
                  <a:pt x="381" y="88"/>
                  <a:pt x="381" y="89"/>
                </a:cubicBezTo>
                <a:cubicBezTo>
                  <a:pt x="380" y="89"/>
                  <a:pt x="379" y="89"/>
                  <a:pt x="378" y="89"/>
                </a:cubicBezTo>
                <a:cubicBezTo>
                  <a:pt x="378" y="88"/>
                  <a:pt x="378" y="87"/>
                  <a:pt x="378" y="87"/>
                </a:cubicBezTo>
                <a:cubicBezTo>
                  <a:pt x="378" y="86"/>
                  <a:pt x="378" y="86"/>
                  <a:pt x="377" y="85"/>
                </a:cubicBezTo>
                <a:cubicBezTo>
                  <a:pt x="377" y="85"/>
                  <a:pt x="377" y="85"/>
                  <a:pt x="377" y="85"/>
                </a:cubicBezTo>
                <a:cubicBezTo>
                  <a:pt x="376" y="86"/>
                  <a:pt x="376" y="86"/>
                  <a:pt x="376" y="87"/>
                </a:cubicBezTo>
                <a:cubicBezTo>
                  <a:pt x="376" y="87"/>
                  <a:pt x="376" y="88"/>
                  <a:pt x="376" y="89"/>
                </a:cubicBezTo>
                <a:cubicBezTo>
                  <a:pt x="372" y="89"/>
                  <a:pt x="367" y="89"/>
                  <a:pt x="363" y="89"/>
                </a:cubicBezTo>
                <a:cubicBezTo>
                  <a:pt x="363" y="87"/>
                  <a:pt x="363" y="84"/>
                  <a:pt x="362" y="83"/>
                </a:cubicBezTo>
                <a:cubicBezTo>
                  <a:pt x="362" y="83"/>
                  <a:pt x="362" y="83"/>
                  <a:pt x="362" y="82"/>
                </a:cubicBezTo>
                <a:cubicBezTo>
                  <a:pt x="367" y="82"/>
                  <a:pt x="372" y="82"/>
                  <a:pt x="377" y="82"/>
                </a:cubicBezTo>
                <a:cubicBezTo>
                  <a:pt x="379" y="82"/>
                  <a:pt x="380" y="82"/>
                  <a:pt x="381" y="82"/>
                </a:cubicBezTo>
                <a:cubicBezTo>
                  <a:pt x="381" y="82"/>
                  <a:pt x="381" y="82"/>
                  <a:pt x="381" y="82"/>
                </a:cubicBezTo>
                <a:close/>
                <a:moveTo>
                  <a:pt x="401" y="82"/>
                </a:moveTo>
                <a:cubicBezTo>
                  <a:pt x="401" y="84"/>
                  <a:pt x="401" y="86"/>
                  <a:pt x="401" y="88"/>
                </a:cubicBezTo>
                <a:cubicBezTo>
                  <a:pt x="401" y="89"/>
                  <a:pt x="401" y="89"/>
                  <a:pt x="401" y="89"/>
                </a:cubicBezTo>
                <a:cubicBezTo>
                  <a:pt x="398" y="89"/>
                  <a:pt x="395" y="89"/>
                  <a:pt x="393" y="89"/>
                </a:cubicBezTo>
                <a:cubicBezTo>
                  <a:pt x="390" y="89"/>
                  <a:pt x="387" y="89"/>
                  <a:pt x="385" y="89"/>
                </a:cubicBezTo>
                <a:cubicBezTo>
                  <a:pt x="385" y="89"/>
                  <a:pt x="385" y="89"/>
                  <a:pt x="385" y="88"/>
                </a:cubicBezTo>
                <a:cubicBezTo>
                  <a:pt x="385" y="86"/>
                  <a:pt x="385" y="84"/>
                  <a:pt x="384" y="82"/>
                </a:cubicBezTo>
                <a:cubicBezTo>
                  <a:pt x="384" y="82"/>
                  <a:pt x="384" y="82"/>
                  <a:pt x="384" y="82"/>
                </a:cubicBezTo>
                <a:cubicBezTo>
                  <a:pt x="387" y="82"/>
                  <a:pt x="390" y="82"/>
                  <a:pt x="393" y="82"/>
                </a:cubicBezTo>
                <a:cubicBezTo>
                  <a:pt x="396" y="82"/>
                  <a:pt x="399" y="82"/>
                  <a:pt x="401" y="82"/>
                </a:cubicBezTo>
                <a:cubicBezTo>
                  <a:pt x="401" y="82"/>
                  <a:pt x="401" y="82"/>
                  <a:pt x="401" y="82"/>
                </a:cubicBezTo>
                <a:close/>
                <a:moveTo>
                  <a:pt x="423" y="83"/>
                </a:moveTo>
                <a:cubicBezTo>
                  <a:pt x="423" y="84"/>
                  <a:pt x="422" y="87"/>
                  <a:pt x="423" y="89"/>
                </a:cubicBezTo>
                <a:cubicBezTo>
                  <a:pt x="418" y="89"/>
                  <a:pt x="414" y="89"/>
                  <a:pt x="409" y="89"/>
                </a:cubicBezTo>
                <a:cubicBezTo>
                  <a:pt x="409" y="88"/>
                  <a:pt x="409" y="87"/>
                  <a:pt x="409" y="87"/>
                </a:cubicBezTo>
                <a:cubicBezTo>
                  <a:pt x="409" y="86"/>
                  <a:pt x="409" y="86"/>
                  <a:pt x="408" y="85"/>
                </a:cubicBezTo>
                <a:cubicBezTo>
                  <a:pt x="408" y="85"/>
                  <a:pt x="408" y="85"/>
                  <a:pt x="408" y="85"/>
                </a:cubicBezTo>
                <a:cubicBezTo>
                  <a:pt x="407" y="86"/>
                  <a:pt x="408" y="86"/>
                  <a:pt x="408" y="87"/>
                </a:cubicBezTo>
                <a:cubicBezTo>
                  <a:pt x="407" y="87"/>
                  <a:pt x="407" y="88"/>
                  <a:pt x="407" y="89"/>
                </a:cubicBezTo>
                <a:cubicBezTo>
                  <a:pt x="407" y="89"/>
                  <a:pt x="406" y="89"/>
                  <a:pt x="405" y="89"/>
                </a:cubicBezTo>
                <a:cubicBezTo>
                  <a:pt x="405" y="88"/>
                  <a:pt x="405" y="88"/>
                  <a:pt x="405" y="88"/>
                </a:cubicBezTo>
                <a:cubicBezTo>
                  <a:pt x="405" y="86"/>
                  <a:pt x="405" y="84"/>
                  <a:pt x="404" y="82"/>
                </a:cubicBezTo>
                <a:cubicBezTo>
                  <a:pt x="404" y="82"/>
                  <a:pt x="404" y="82"/>
                  <a:pt x="404" y="82"/>
                </a:cubicBezTo>
                <a:cubicBezTo>
                  <a:pt x="405" y="82"/>
                  <a:pt x="407" y="82"/>
                  <a:pt x="408" y="82"/>
                </a:cubicBezTo>
                <a:cubicBezTo>
                  <a:pt x="413" y="82"/>
                  <a:pt x="419" y="82"/>
                  <a:pt x="424" y="82"/>
                </a:cubicBezTo>
                <a:cubicBezTo>
                  <a:pt x="424" y="83"/>
                  <a:pt x="423" y="83"/>
                  <a:pt x="423" y="83"/>
                </a:cubicBezTo>
                <a:close/>
                <a:moveTo>
                  <a:pt x="422" y="66"/>
                </a:moveTo>
                <a:cubicBezTo>
                  <a:pt x="419" y="59"/>
                  <a:pt x="418" y="51"/>
                  <a:pt x="422" y="44"/>
                </a:cubicBezTo>
                <a:cubicBezTo>
                  <a:pt x="428" y="34"/>
                  <a:pt x="441" y="28"/>
                  <a:pt x="453" y="33"/>
                </a:cubicBezTo>
                <a:cubicBezTo>
                  <a:pt x="462" y="36"/>
                  <a:pt x="471" y="44"/>
                  <a:pt x="473" y="54"/>
                </a:cubicBezTo>
                <a:cubicBezTo>
                  <a:pt x="475" y="60"/>
                  <a:pt x="477" y="70"/>
                  <a:pt x="474" y="77"/>
                </a:cubicBezTo>
                <a:cubicBezTo>
                  <a:pt x="468" y="77"/>
                  <a:pt x="463" y="77"/>
                  <a:pt x="457" y="77"/>
                </a:cubicBezTo>
                <a:cubicBezTo>
                  <a:pt x="458" y="70"/>
                  <a:pt x="454" y="65"/>
                  <a:pt x="450" y="60"/>
                </a:cubicBezTo>
                <a:cubicBezTo>
                  <a:pt x="450" y="60"/>
                  <a:pt x="450" y="60"/>
                  <a:pt x="450" y="60"/>
                </a:cubicBezTo>
                <a:cubicBezTo>
                  <a:pt x="450" y="60"/>
                  <a:pt x="450" y="60"/>
                  <a:pt x="450" y="59"/>
                </a:cubicBezTo>
                <a:cubicBezTo>
                  <a:pt x="450" y="59"/>
                  <a:pt x="449" y="59"/>
                  <a:pt x="449" y="60"/>
                </a:cubicBezTo>
                <a:cubicBezTo>
                  <a:pt x="450" y="76"/>
                  <a:pt x="428" y="79"/>
                  <a:pt x="422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3256477" y="5404210"/>
            <a:ext cx="7934325" cy="955675"/>
          </a:xfrm>
          <a:custGeom>
            <a:avLst/>
            <a:gdLst>
              <a:gd name="T0" fmla="*/ 1 w 786"/>
              <a:gd name="T1" fmla="*/ 2 h 94"/>
              <a:gd name="T2" fmla="*/ 187 w 786"/>
              <a:gd name="T3" fmla="*/ 8 h 94"/>
              <a:gd name="T4" fmla="*/ 202 w 786"/>
              <a:gd name="T5" fmla="*/ 6 h 94"/>
              <a:gd name="T6" fmla="*/ 223 w 786"/>
              <a:gd name="T7" fmla="*/ 6 h 94"/>
              <a:gd name="T8" fmla="*/ 227 w 786"/>
              <a:gd name="T9" fmla="*/ 9 h 94"/>
              <a:gd name="T10" fmla="*/ 249 w 786"/>
              <a:gd name="T11" fmla="*/ 5 h 94"/>
              <a:gd name="T12" fmla="*/ 268 w 786"/>
              <a:gd name="T13" fmla="*/ 5 h 94"/>
              <a:gd name="T14" fmla="*/ 289 w 786"/>
              <a:gd name="T15" fmla="*/ 8 h 94"/>
              <a:gd name="T16" fmla="*/ 296 w 786"/>
              <a:gd name="T17" fmla="*/ 10 h 94"/>
              <a:gd name="T18" fmla="*/ 315 w 786"/>
              <a:gd name="T19" fmla="*/ 10 h 94"/>
              <a:gd name="T20" fmla="*/ 337 w 786"/>
              <a:gd name="T21" fmla="*/ 5 h 94"/>
              <a:gd name="T22" fmla="*/ 355 w 786"/>
              <a:gd name="T23" fmla="*/ 8 h 94"/>
              <a:gd name="T24" fmla="*/ 252 w 786"/>
              <a:gd name="T25" fmla="*/ 12 h 94"/>
              <a:gd name="T26" fmla="*/ 210 w 786"/>
              <a:gd name="T27" fmla="*/ 31 h 94"/>
              <a:gd name="T28" fmla="*/ 218 w 786"/>
              <a:gd name="T29" fmla="*/ 24 h 94"/>
              <a:gd name="T30" fmla="*/ 258 w 786"/>
              <a:gd name="T31" fmla="*/ 36 h 94"/>
              <a:gd name="T32" fmla="*/ 259 w 786"/>
              <a:gd name="T33" fmla="*/ 60 h 94"/>
              <a:gd name="T34" fmla="*/ 313 w 786"/>
              <a:gd name="T35" fmla="*/ 52 h 94"/>
              <a:gd name="T36" fmla="*/ 380 w 786"/>
              <a:gd name="T37" fmla="*/ 82 h 94"/>
              <a:gd name="T38" fmla="*/ 425 w 786"/>
              <a:gd name="T39" fmla="*/ 62 h 94"/>
              <a:gd name="T40" fmla="*/ 492 w 786"/>
              <a:gd name="T41" fmla="*/ 47 h 94"/>
              <a:gd name="T42" fmla="*/ 527 w 786"/>
              <a:gd name="T43" fmla="*/ 60 h 94"/>
              <a:gd name="T44" fmla="*/ 567 w 786"/>
              <a:gd name="T45" fmla="*/ 44 h 94"/>
              <a:gd name="T46" fmla="*/ 565 w 786"/>
              <a:gd name="T47" fmla="*/ 33 h 94"/>
              <a:gd name="T48" fmla="*/ 785 w 786"/>
              <a:gd name="T49" fmla="*/ 15 h 94"/>
              <a:gd name="T50" fmla="*/ 429 w 786"/>
              <a:gd name="T51" fmla="*/ 8 h 94"/>
              <a:gd name="T52" fmla="*/ 445 w 786"/>
              <a:gd name="T53" fmla="*/ 11 h 94"/>
              <a:gd name="T54" fmla="*/ 467 w 786"/>
              <a:gd name="T55" fmla="*/ 5 h 94"/>
              <a:gd name="T56" fmla="*/ 475 w 786"/>
              <a:gd name="T57" fmla="*/ 5 h 94"/>
              <a:gd name="T58" fmla="*/ 496 w 786"/>
              <a:gd name="T59" fmla="*/ 8 h 94"/>
              <a:gd name="T60" fmla="*/ 514 w 786"/>
              <a:gd name="T61" fmla="*/ 9 h 94"/>
              <a:gd name="T62" fmla="*/ 533 w 786"/>
              <a:gd name="T63" fmla="*/ 9 h 94"/>
              <a:gd name="T64" fmla="*/ 555 w 786"/>
              <a:gd name="T65" fmla="*/ 5 h 94"/>
              <a:gd name="T66" fmla="*/ 562 w 786"/>
              <a:gd name="T67" fmla="*/ 7 h 94"/>
              <a:gd name="T68" fmla="*/ 580 w 786"/>
              <a:gd name="T69" fmla="*/ 5 h 94"/>
              <a:gd name="T70" fmla="*/ 585 w 786"/>
              <a:gd name="T71" fmla="*/ 5 h 94"/>
              <a:gd name="T72" fmla="*/ 607 w 786"/>
              <a:gd name="T73" fmla="*/ 5 h 94"/>
              <a:gd name="T74" fmla="*/ 587 w 786"/>
              <a:gd name="T75" fmla="*/ 17 h 94"/>
              <a:gd name="T76" fmla="*/ 587 w 786"/>
              <a:gd name="T77" fmla="*/ 32 h 94"/>
              <a:gd name="T78" fmla="*/ 198 w 786"/>
              <a:gd name="T79" fmla="*/ 17 h 94"/>
              <a:gd name="T80" fmla="*/ 186 w 786"/>
              <a:gd name="T81" fmla="*/ 18 h 94"/>
              <a:gd name="T82" fmla="*/ 568 w 786"/>
              <a:gd name="T83" fmla="*/ 17 h 94"/>
              <a:gd name="T84" fmla="*/ 517 w 786"/>
              <a:gd name="T85" fmla="*/ 35 h 94"/>
              <a:gd name="T86" fmla="*/ 480 w 786"/>
              <a:gd name="T87" fmla="*/ 30 h 94"/>
              <a:gd name="T88" fmla="*/ 477 w 786"/>
              <a:gd name="T89" fmla="*/ 45 h 94"/>
              <a:gd name="T90" fmla="*/ 416 w 786"/>
              <a:gd name="T91" fmla="*/ 60 h 94"/>
              <a:gd name="T92" fmla="*/ 387 w 786"/>
              <a:gd name="T93" fmla="*/ 17 h 94"/>
              <a:gd name="T94" fmla="*/ 401 w 786"/>
              <a:gd name="T95" fmla="*/ 37 h 94"/>
              <a:gd name="T96" fmla="*/ 373 w 786"/>
              <a:gd name="T97" fmla="*/ 54 h 94"/>
              <a:gd name="T98" fmla="*/ 259 w 786"/>
              <a:gd name="T99" fmla="*/ 40 h 94"/>
              <a:gd name="T100" fmla="*/ 255 w 786"/>
              <a:gd name="T101" fmla="*/ 50 h 94"/>
              <a:gd name="T102" fmla="*/ 224 w 786"/>
              <a:gd name="T103" fmla="*/ 17 h 94"/>
              <a:gd name="T104" fmla="*/ 305 w 786"/>
              <a:gd name="T105" fmla="*/ 30 h 94"/>
              <a:gd name="T106" fmla="*/ 290 w 786"/>
              <a:gd name="T107" fmla="*/ 65 h 94"/>
              <a:gd name="T108" fmla="*/ 312 w 786"/>
              <a:gd name="T109" fmla="*/ 17 h 94"/>
              <a:gd name="T110" fmla="*/ 381 w 786"/>
              <a:gd name="T111" fmla="*/ 12 h 94"/>
              <a:gd name="T112" fmla="*/ 377 w 786"/>
              <a:gd name="T113" fmla="*/ 9 h 94"/>
              <a:gd name="T114" fmla="*/ 381 w 786"/>
              <a:gd name="T115" fmla="*/ 12 h 94"/>
              <a:gd name="T116" fmla="*/ 393 w 786"/>
              <a:gd name="T117" fmla="*/ 5 h 94"/>
              <a:gd name="T118" fmla="*/ 404 w 786"/>
              <a:gd name="T119" fmla="*/ 12 h 94"/>
              <a:gd name="T120" fmla="*/ 408 w 786"/>
              <a:gd name="T121" fmla="*/ 9 h 94"/>
              <a:gd name="T122" fmla="*/ 450 w 786"/>
              <a:gd name="T123" fmla="*/ 35 h 94"/>
              <a:gd name="T124" fmla="*/ 422 w 786"/>
              <a:gd name="T125" fmla="*/ 5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86" h="94">
                <a:moveTo>
                  <a:pt x="785" y="2"/>
                </a:moveTo>
                <a:cubicBezTo>
                  <a:pt x="701" y="2"/>
                  <a:pt x="617" y="0"/>
                  <a:pt x="534" y="0"/>
                </a:cubicBezTo>
                <a:cubicBezTo>
                  <a:pt x="492" y="0"/>
                  <a:pt x="450" y="0"/>
                  <a:pt x="408" y="0"/>
                </a:cubicBezTo>
                <a:cubicBezTo>
                  <a:pt x="403" y="0"/>
                  <a:pt x="398" y="0"/>
                  <a:pt x="393" y="0"/>
                </a:cubicBezTo>
                <a:cubicBezTo>
                  <a:pt x="388" y="0"/>
                  <a:pt x="383" y="0"/>
                  <a:pt x="377" y="0"/>
                </a:cubicBezTo>
                <a:cubicBezTo>
                  <a:pt x="336" y="0"/>
                  <a:pt x="294" y="0"/>
                  <a:pt x="252" y="0"/>
                </a:cubicBezTo>
                <a:cubicBezTo>
                  <a:pt x="168" y="0"/>
                  <a:pt x="84" y="2"/>
                  <a:pt x="1" y="2"/>
                </a:cubicBezTo>
                <a:cubicBezTo>
                  <a:pt x="0" y="2"/>
                  <a:pt x="0" y="3"/>
                  <a:pt x="1" y="3"/>
                </a:cubicBezTo>
                <a:cubicBezTo>
                  <a:pt x="60" y="3"/>
                  <a:pt x="119" y="4"/>
                  <a:pt x="179" y="5"/>
                </a:cubicBezTo>
                <a:cubicBezTo>
                  <a:pt x="179" y="5"/>
                  <a:pt x="179" y="6"/>
                  <a:pt x="180" y="6"/>
                </a:cubicBezTo>
                <a:cubicBezTo>
                  <a:pt x="180" y="7"/>
                  <a:pt x="181" y="6"/>
                  <a:pt x="180" y="5"/>
                </a:cubicBezTo>
                <a:cubicBezTo>
                  <a:pt x="181" y="5"/>
                  <a:pt x="182" y="5"/>
                  <a:pt x="183" y="5"/>
                </a:cubicBezTo>
                <a:cubicBezTo>
                  <a:pt x="183" y="6"/>
                  <a:pt x="183" y="7"/>
                  <a:pt x="184" y="8"/>
                </a:cubicBezTo>
                <a:cubicBezTo>
                  <a:pt x="184" y="10"/>
                  <a:pt x="186" y="10"/>
                  <a:pt x="187" y="8"/>
                </a:cubicBezTo>
                <a:cubicBezTo>
                  <a:pt x="187" y="7"/>
                  <a:pt x="187" y="6"/>
                  <a:pt x="187" y="5"/>
                </a:cubicBezTo>
                <a:cubicBezTo>
                  <a:pt x="192" y="5"/>
                  <a:pt x="196" y="5"/>
                  <a:pt x="201" y="5"/>
                </a:cubicBezTo>
                <a:cubicBezTo>
                  <a:pt x="201" y="5"/>
                  <a:pt x="201" y="6"/>
                  <a:pt x="201" y="6"/>
                </a:cubicBezTo>
                <a:cubicBezTo>
                  <a:pt x="201" y="6"/>
                  <a:pt x="201" y="7"/>
                  <a:pt x="201" y="7"/>
                </a:cubicBezTo>
                <a:cubicBezTo>
                  <a:pt x="202" y="7"/>
                  <a:pt x="202" y="7"/>
                  <a:pt x="202" y="7"/>
                </a:cubicBezTo>
                <a:cubicBezTo>
                  <a:pt x="202" y="7"/>
                  <a:pt x="202" y="7"/>
                  <a:pt x="202" y="7"/>
                </a:cubicBezTo>
                <a:cubicBezTo>
                  <a:pt x="202" y="7"/>
                  <a:pt x="202" y="6"/>
                  <a:pt x="202" y="6"/>
                </a:cubicBezTo>
                <a:cubicBezTo>
                  <a:pt x="202" y="6"/>
                  <a:pt x="202" y="5"/>
                  <a:pt x="203" y="5"/>
                </a:cubicBezTo>
                <a:cubicBezTo>
                  <a:pt x="203" y="5"/>
                  <a:pt x="204" y="5"/>
                  <a:pt x="205" y="5"/>
                </a:cubicBezTo>
                <a:cubicBezTo>
                  <a:pt x="205" y="6"/>
                  <a:pt x="205" y="7"/>
                  <a:pt x="206" y="8"/>
                </a:cubicBezTo>
                <a:cubicBezTo>
                  <a:pt x="206" y="10"/>
                  <a:pt x="208" y="10"/>
                  <a:pt x="209" y="8"/>
                </a:cubicBezTo>
                <a:cubicBezTo>
                  <a:pt x="209" y="7"/>
                  <a:pt x="209" y="6"/>
                  <a:pt x="209" y="5"/>
                </a:cubicBezTo>
                <a:cubicBezTo>
                  <a:pt x="214" y="5"/>
                  <a:pt x="218" y="5"/>
                  <a:pt x="223" y="5"/>
                </a:cubicBezTo>
                <a:cubicBezTo>
                  <a:pt x="223" y="5"/>
                  <a:pt x="223" y="6"/>
                  <a:pt x="223" y="6"/>
                </a:cubicBezTo>
                <a:cubicBezTo>
                  <a:pt x="223" y="6"/>
                  <a:pt x="223" y="7"/>
                  <a:pt x="223" y="7"/>
                </a:cubicBezTo>
                <a:cubicBezTo>
                  <a:pt x="223" y="7"/>
                  <a:pt x="223" y="7"/>
                  <a:pt x="224" y="7"/>
                </a:cubicBezTo>
                <a:cubicBezTo>
                  <a:pt x="224" y="7"/>
                  <a:pt x="224" y="7"/>
                  <a:pt x="224" y="7"/>
                </a:cubicBezTo>
                <a:cubicBezTo>
                  <a:pt x="224" y="7"/>
                  <a:pt x="224" y="6"/>
                  <a:pt x="224" y="6"/>
                </a:cubicBezTo>
                <a:cubicBezTo>
                  <a:pt x="224" y="6"/>
                  <a:pt x="224" y="5"/>
                  <a:pt x="224" y="5"/>
                </a:cubicBezTo>
                <a:cubicBezTo>
                  <a:pt x="225" y="5"/>
                  <a:pt x="226" y="5"/>
                  <a:pt x="227" y="5"/>
                </a:cubicBezTo>
                <a:cubicBezTo>
                  <a:pt x="227" y="6"/>
                  <a:pt x="227" y="7"/>
                  <a:pt x="227" y="9"/>
                </a:cubicBezTo>
                <a:cubicBezTo>
                  <a:pt x="228" y="10"/>
                  <a:pt x="230" y="10"/>
                  <a:pt x="231" y="9"/>
                </a:cubicBezTo>
                <a:cubicBezTo>
                  <a:pt x="231" y="8"/>
                  <a:pt x="231" y="6"/>
                  <a:pt x="231" y="5"/>
                </a:cubicBezTo>
                <a:cubicBezTo>
                  <a:pt x="236" y="5"/>
                  <a:pt x="240" y="5"/>
                  <a:pt x="245" y="5"/>
                </a:cubicBezTo>
                <a:cubicBezTo>
                  <a:pt x="245" y="6"/>
                  <a:pt x="245" y="7"/>
                  <a:pt x="246" y="7"/>
                </a:cubicBezTo>
                <a:cubicBezTo>
                  <a:pt x="246" y="7"/>
                  <a:pt x="246" y="7"/>
                  <a:pt x="246" y="7"/>
                </a:cubicBezTo>
                <a:cubicBezTo>
                  <a:pt x="246" y="6"/>
                  <a:pt x="246" y="6"/>
                  <a:pt x="246" y="5"/>
                </a:cubicBezTo>
                <a:cubicBezTo>
                  <a:pt x="247" y="5"/>
                  <a:pt x="248" y="5"/>
                  <a:pt x="249" y="5"/>
                </a:cubicBezTo>
                <a:cubicBezTo>
                  <a:pt x="249" y="6"/>
                  <a:pt x="249" y="8"/>
                  <a:pt x="249" y="9"/>
                </a:cubicBezTo>
                <a:cubicBezTo>
                  <a:pt x="250" y="11"/>
                  <a:pt x="252" y="11"/>
                  <a:pt x="253" y="9"/>
                </a:cubicBezTo>
                <a:cubicBezTo>
                  <a:pt x="253" y="8"/>
                  <a:pt x="253" y="7"/>
                  <a:pt x="253" y="5"/>
                </a:cubicBezTo>
                <a:cubicBezTo>
                  <a:pt x="257" y="5"/>
                  <a:pt x="262" y="5"/>
                  <a:pt x="267" y="5"/>
                </a:cubicBezTo>
                <a:cubicBezTo>
                  <a:pt x="267" y="6"/>
                  <a:pt x="267" y="7"/>
                  <a:pt x="267" y="8"/>
                </a:cubicBezTo>
                <a:cubicBezTo>
                  <a:pt x="267" y="8"/>
                  <a:pt x="268" y="8"/>
                  <a:pt x="268" y="8"/>
                </a:cubicBezTo>
                <a:cubicBezTo>
                  <a:pt x="268" y="7"/>
                  <a:pt x="268" y="6"/>
                  <a:pt x="268" y="5"/>
                </a:cubicBezTo>
                <a:cubicBezTo>
                  <a:pt x="269" y="5"/>
                  <a:pt x="270" y="5"/>
                  <a:pt x="271" y="5"/>
                </a:cubicBezTo>
                <a:cubicBezTo>
                  <a:pt x="271" y="7"/>
                  <a:pt x="271" y="8"/>
                  <a:pt x="271" y="9"/>
                </a:cubicBezTo>
                <a:cubicBezTo>
                  <a:pt x="272" y="11"/>
                  <a:pt x="274" y="11"/>
                  <a:pt x="275" y="9"/>
                </a:cubicBezTo>
                <a:cubicBezTo>
                  <a:pt x="275" y="8"/>
                  <a:pt x="275" y="7"/>
                  <a:pt x="275" y="5"/>
                </a:cubicBezTo>
                <a:cubicBezTo>
                  <a:pt x="279" y="5"/>
                  <a:pt x="284" y="5"/>
                  <a:pt x="289" y="5"/>
                </a:cubicBezTo>
                <a:cubicBezTo>
                  <a:pt x="289" y="6"/>
                  <a:pt x="289" y="6"/>
                  <a:pt x="289" y="7"/>
                </a:cubicBezTo>
                <a:cubicBezTo>
                  <a:pt x="289" y="7"/>
                  <a:pt x="289" y="7"/>
                  <a:pt x="289" y="8"/>
                </a:cubicBezTo>
                <a:cubicBezTo>
                  <a:pt x="289" y="8"/>
                  <a:pt x="289" y="8"/>
                  <a:pt x="289" y="8"/>
                </a:cubicBezTo>
                <a:cubicBezTo>
                  <a:pt x="290" y="8"/>
                  <a:pt x="290" y="8"/>
                  <a:pt x="290" y="8"/>
                </a:cubicBezTo>
                <a:cubicBezTo>
                  <a:pt x="290" y="7"/>
                  <a:pt x="290" y="7"/>
                  <a:pt x="290" y="7"/>
                </a:cubicBezTo>
                <a:cubicBezTo>
                  <a:pt x="290" y="6"/>
                  <a:pt x="290" y="6"/>
                  <a:pt x="290" y="5"/>
                </a:cubicBezTo>
                <a:cubicBezTo>
                  <a:pt x="291" y="5"/>
                  <a:pt x="292" y="5"/>
                  <a:pt x="293" y="5"/>
                </a:cubicBezTo>
                <a:cubicBezTo>
                  <a:pt x="293" y="7"/>
                  <a:pt x="293" y="9"/>
                  <a:pt x="293" y="10"/>
                </a:cubicBezTo>
                <a:cubicBezTo>
                  <a:pt x="294" y="11"/>
                  <a:pt x="296" y="11"/>
                  <a:pt x="296" y="10"/>
                </a:cubicBezTo>
                <a:cubicBezTo>
                  <a:pt x="297" y="9"/>
                  <a:pt x="297" y="7"/>
                  <a:pt x="297" y="5"/>
                </a:cubicBezTo>
                <a:cubicBezTo>
                  <a:pt x="301" y="5"/>
                  <a:pt x="306" y="5"/>
                  <a:pt x="310" y="5"/>
                </a:cubicBezTo>
                <a:cubicBezTo>
                  <a:pt x="310" y="6"/>
                  <a:pt x="311" y="8"/>
                  <a:pt x="311" y="8"/>
                </a:cubicBezTo>
                <a:cubicBezTo>
                  <a:pt x="312" y="8"/>
                  <a:pt x="312" y="8"/>
                  <a:pt x="312" y="7"/>
                </a:cubicBezTo>
                <a:cubicBezTo>
                  <a:pt x="312" y="7"/>
                  <a:pt x="312" y="6"/>
                  <a:pt x="312" y="5"/>
                </a:cubicBezTo>
                <a:cubicBezTo>
                  <a:pt x="313" y="5"/>
                  <a:pt x="314" y="5"/>
                  <a:pt x="315" y="5"/>
                </a:cubicBezTo>
                <a:cubicBezTo>
                  <a:pt x="315" y="7"/>
                  <a:pt x="315" y="9"/>
                  <a:pt x="315" y="10"/>
                </a:cubicBezTo>
                <a:cubicBezTo>
                  <a:pt x="316" y="12"/>
                  <a:pt x="318" y="12"/>
                  <a:pt x="318" y="10"/>
                </a:cubicBezTo>
                <a:cubicBezTo>
                  <a:pt x="319" y="9"/>
                  <a:pt x="319" y="7"/>
                  <a:pt x="319" y="5"/>
                </a:cubicBezTo>
                <a:cubicBezTo>
                  <a:pt x="323" y="5"/>
                  <a:pt x="328" y="5"/>
                  <a:pt x="332" y="5"/>
                </a:cubicBezTo>
                <a:cubicBezTo>
                  <a:pt x="332" y="6"/>
                  <a:pt x="332" y="8"/>
                  <a:pt x="333" y="8"/>
                </a:cubicBezTo>
                <a:cubicBezTo>
                  <a:pt x="333" y="8"/>
                  <a:pt x="333" y="8"/>
                  <a:pt x="333" y="8"/>
                </a:cubicBezTo>
                <a:cubicBezTo>
                  <a:pt x="334" y="8"/>
                  <a:pt x="334" y="6"/>
                  <a:pt x="334" y="5"/>
                </a:cubicBezTo>
                <a:cubicBezTo>
                  <a:pt x="337" y="5"/>
                  <a:pt x="337" y="5"/>
                  <a:pt x="337" y="5"/>
                </a:cubicBezTo>
                <a:cubicBezTo>
                  <a:pt x="337" y="7"/>
                  <a:pt x="337" y="10"/>
                  <a:pt x="337" y="11"/>
                </a:cubicBezTo>
                <a:cubicBezTo>
                  <a:pt x="338" y="12"/>
                  <a:pt x="340" y="12"/>
                  <a:pt x="340" y="11"/>
                </a:cubicBezTo>
                <a:cubicBezTo>
                  <a:pt x="341" y="10"/>
                  <a:pt x="341" y="7"/>
                  <a:pt x="341" y="5"/>
                </a:cubicBezTo>
                <a:cubicBezTo>
                  <a:pt x="345" y="5"/>
                  <a:pt x="350" y="5"/>
                  <a:pt x="354" y="5"/>
                </a:cubicBezTo>
                <a:cubicBezTo>
                  <a:pt x="354" y="6"/>
                  <a:pt x="354" y="7"/>
                  <a:pt x="354" y="8"/>
                </a:cubicBezTo>
                <a:cubicBezTo>
                  <a:pt x="355" y="8"/>
                  <a:pt x="355" y="8"/>
                  <a:pt x="355" y="8"/>
                </a:cubicBezTo>
                <a:cubicBezTo>
                  <a:pt x="355" y="8"/>
                  <a:pt x="355" y="8"/>
                  <a:pt x="355" y="8"/>
                </a:cubicBezTo>
                <a:cubicBezTo>
                  <a:pt x="355" y="9"/>
                  <a:pt x="356" y="8"/>
                  <a:pt x="356" y="8"/>
                </a:cubicBezTo>
                <a:cubicBezTo>
                  <a:pt x="356" y="8"/>
                  <a:pt x="356" y="8"/>
                  <a:pt x="356" y="8"/>
                </a:cubicBezTo>
                <a:cubicBezTo>
                  <a:pt x="356" y="7"/>
                  <a:pt x="356" y="6"/>
                  <a:pt x="356" y="5"/>
                </a:cubicBezTo>
                <a:cubicBezTo>
                  <a:pt x="359" y="5"/>
                  <a:pt x="359" y="5"/>
                  <a:pt x="359" y="5"/>
                </a:cubicBezTo>
                <a:cubicBezTo>
                  <a:pt x="358" y="7"/>
                  <a:pt x="359" y="10"/>
                  <a:pt x="359" y="11"/>
                </a:cubicBezTo>
                <a:cubicBezTo>
                  <a:pt x="359" y="11"/>
                  <a:pt x="360" y="12"/>
                  <a:pt x="360" y="12"/>
                </a:cubicBezTo>
                <a:cubicBezTo>
                  <a:pt x="324" y="12"/>
                  <a:pt x="288" y="12"/>
                  <a:pt x="252" y="12"/>
                </a:cubicBezTo>
                <a:cubicBezTo>
                  <a:pt x="168" y="12"/>
                  <a:pt x="84" y="14"/>
                  <a:pt x="1" y="14"/>
                </a:cubicBezTo>
                <a:cubicBezTo>
                  <a:pt x="0" y="14"/>
                  <a:pt x="0" y="15"/>
                  <a:pt x="1" y="15"/>
                </a:cubicBezTo>
                <a:cubicBezTo>
                  <a:pt x="61" y="15"/>
                  <a:pt x="122" y="16"/>
                  <a:pt x="182" y="17"/>
                </a:cubicBezTo>
                <a:cubicBezTo>
                  <a:pt x="178" y="18"/>
                  <a:pt x="176" y="22"/>
                  <a:pt x="174" y="26"/>
                </a:cubicBezTo>
                <a:cubicBezTo>
                  <a:pt x="174" y="26"/>
                  <a:pt x="174" y="26"/>
                  <a:pt x="173" y="26"/>
                </a:cubicBezTo>
                <a:cubicBezTo>
                  <a:pt x="173" y="26"/>
                  <a:pt x="173" y="28"/>
                  <a:pt x="174" y="28"/>
                </a:cubicBezTo>
                <a:cubicBezTo>
                  <a:pt x="179" y="27"/>
                  <a:pt x="207" y="41"/>
                  <a:pt x="210" y="31"/>
                </a:cubicBezTo>
                <a:cubicBezTo>
                  <a:pt x="213" y="33"/>
                  <a:pt x="218" y="35"/>
                  <a:pt x="220" y="33"/>
                </a:cubicBezTo>
                <a:cubicBezTo>
                  <a:pt x="220" y="33"/>
                  <a:pt x="220" y="33"/>
                  <a:pt x="220" y="33"/>
                </a:cubicBezTo>
                <a:cubicBezTo>
                  <a:pt x="219" y="32"/>
                  <a:pt x="217" y="32"/>
                  <a:pt x="216" y="31"/>
                </a:cubicBezTo>
                <a:cubicBezTo>
                  <a:pt x="214" y="30"/>
                  <a:pt x="211" y="29"/>
                  <a:pt x="209" y="27"/>
                </a:cubicBezTo>
                <a:cubicBezTo>
                  <a:pt x="206" y="24"/>
                  <a:pt x="204" y="21"/>
                  <a:pt x="202" y="17"/>
                </a:cubicBezTo>
                <a:cubicBezTo>
                  <a:pt x="206" y="17"/>
                  <a:pt x="209" y="17"/>
                  <a:pt x="213" y="17"/>
                </a:cubicBezTo>
                <a:cubicBezTo>
                  <a:pt x="213" y="20"/>
                  <a:pt x="216" y="23"/>
                  <a:pt x="218" y="24"/>
                </a:cubicBezTo>
                <a:cubicBezTo>
                  <a:pt x="219" y="26"/>
                  <a:pt x="221" y="28"/>
                  <a:pt x="223" y="27"/>
                </a:cubicBezTo>
                <a:cubicBezTo>
                  <a:pt x="220" y="32"/>
                  <a:pt x="218" y="37"/>
                  <a:pt x="219" y="44"/>
                </a:cubicBezTo>
                <a:cubicBezTo>
                  <a:pt x="219" y="45"/>
                  <a:pt x="220" y="45"/>
                  <a:pt x="220" y="44"/>
                </a:cubicBezTo>
                <a:cubicBezTo>
                  <a:pt x="223" y="44"/>
                  <a:pt x="225" y="42"/>
                  <a:pt x="228" y="41"/>
                </a:cubicBezTo>
                <a:cubicBezTo>
                  <a:pt x="232" y="38"/>
                  <a:pt x="236" y="37"/>
                  <a:pt x="240" y="36"/>
                </a:cubicBezTo>
                <a:cubicBezTo>
                  <a:pt x="246" y="35"/>
                  <a:pt x="250" y="35"/>
                  <a:pt x="255" y="36"/>
                </a:cubicBezTo>
                <a:cubicBezTo>
                  <a:pt x="257" y="36"/>
                  <a:pt x="258" y="36"/>
                  <a:pt x="258" y="36"/>
                </a:cubicBezTo>
                <a:cubicBezTo>
                  <a:pt x="257" y="37"/>
                  <a:pt x="256" y="38"/>
                  <a:pt x="256" y="39"/>
                </a:cubicBezTo>
                <a:cubicBezTo>
                  <a:pt x="252" y="45"/>
                  <a:pt x="251" y="57"/>
                  <a:pt x="258" y="60"/>
                </a:cubicBezTo>
                <a:cubicBezTo>
                  <a:pt x="258" y="60"/>
                  <a:pt x="258" y="60"/>
                  <a:pt x="258" y="60"/>
                </a:cubicBezTo>
                <a:cubicBezTo>
                  <a:pt x="259" y="60"/>
                  <a:pt x="259" y="61"/>
                  <a:pt x="259" y="61"/>
                </a:cubicBezTo>
                <a:cubicBezTo>
                  <a:pt x="259" y="61"/>
                  <a:pt x="259" y="60"/>
                  <a:pt x="259" y="60"/>
                </a:cubicBezTo>
                <a:cubicBezTo>
                  <a:pt x="259" y="60"/>
                  <a:pt x="259" y="60"/>
                  <a:pt x="259" y="60"/>
                </a:cubicBezTo>
                <a:cubicBezTo>
                  <a:pt x="259" y="60"/>
                  <a:pt x="259" y="60"/>
                  <a:pt x="259" y="60"/>
                </a:cubicBezTo>
                <a:cubicBezTo>
                  <a:pt x="263" y="53"/>
                  <a:pt x="270" y="47"/>
                  <a:pt x="278" y="46"/>
                </a:cubicBezTo>
                <a:cubicBezTo>
                  <a:pt x="283" y="44"/>
                  <a:pt x="288" y="46"/>
                  <a:pt x="294" y="47"/>
                </a:cubicBezTo>
                <a:cubicBezTo>
                  <a:pt x="295" y="47"/>
                  <a:pt x="296" y="47"/>
                  <a:pt x="298" y="47"/>
                </a:cubicBezTo>
                <a:cubicBezTo>
                  <a:pt x="290" y="52"/>
                  <a:pt x="283" y="59"/>
                  <a:pt x="289" y="65"/>
                </a:cubicBezTo>
                <a:cubicBezTo>
                  <a:pt x="289" y="65"/>
                  <a:pt x="289" y="65"/>
                  <a:pt x="290" y="65"/>
                </a:cubicBezTo>
                <a:cubicBezTo>
                  <a:pt x="295" y="63"/>
                  <a:pt x="301" y="63"/>
                  <a:pt x="306" y="60"/>
                </a:cubicBezTo>
                <a:cubicBezTo>
                  <a:pt x="309" y="59"/>
                  <a:pt x="312" y="55"/>
                  <a:pt x="313" y="52"/>
                </a:cubicBezTo>
                <a:cubicBezTo>
                  <a:pt x="314" y="53"/>
                  <a:pt x="314" y="54"/>
                  <a:pt x="315" y="55"/>
                </a:cubicBezTo>
                <a:cubicBezTo>
                  <a:pt x="327" y="68"/>
                  <a:pt x="345" y="73"/>
                  <a:pt x="360" y="62"/>
                </a:cubicBezTo>
                <a:cubicBezTo>
                  <a:pt x="361" y="61"/>
                  <a:pt x="361" y="61"/>
                  <a:pt x="362" y="60"/>
                </a:cubicBezTo>
                <a:cubicBezTo>
                  <a:pt x="360" y="64"/>
                  <a:pt x="359" y="68"/>
                  <a:pt x="359" y="72"/>
                </a:cubicBezTo>
                <a:cubicBezTo>
                  <a:pt x="359" y="79"/>
                  <a:pt x="363" y="85"/>
                  <a:pt x="366" y="91"/>
                </a:cubicBezTo>
                <a:cubicBezTo>
                  <a:pt x="367" y="92"/>
                  <a:pt x="368" y="92"/>
                  <a:pt x="369" y="92"/>
                </a:cubicBezTo>
                <a:cubicBezTo>
                  <a:pt x="371" y="89"/>
                  <a:pt x="378" y="86"/>
                  <a:pt x="380" y="82"/>
                </a:cubicBezTo>
                <a:cubicBezTo>
                  <a:pt x="384" y="87"/>
                  <a:pt x="388" y="91"/>
                  <a:pt x="393" y="94"/>
                </a:cubicBezTo>
                <a:cubicBezTo>
                  <a:pt x="397" y="91"/>
                  <a:pt x="402" y="87"/>
                  <a:pt x="405" y="82"/>
                </a:cubicBezTo>
                <a:cubicBezTo>
                  <a:pt x="408" y="86"/>
                  <a:pt x="415" y="89"/>
                  <a:pt x="417" y="92"/>
                </a:cubicBezTo>
                <a:cubicBezTo>
                  <a:pt x="418" y="92"/>
                  <a:pt x="419" y="92"/>
                  <a:pt x="419" y="91"/>
                </a:cubicBezTo>
                <a:cubicBezTo>
                  <a:pt x="422" y="85"/>
                  <a:pt x="426" y="79"/>
                  <a:pt x="426" y="72"/>
                </a:cubicBezTo>
                <a:cubicBezTo>
                  <a:pt x="426" y="68"/>
                  <a:pt x="425" y="64"/>
                  <a:pt x="424" y="60"/>
                </a:cubicBezTo>
                <a:cubicBezTo>
                  <a:pt x="424" y="61"/>
                  <a:pt x="425" y="61"/>
                  <a:pt x="425" y="62"/>
                </a:cubicBezTo>
                <a:cubicBezTo>
                  <a:pt x="440" y="73"/>
                  <a:pt x="459" y="68"/>
                  <a:pt x="470" y="55"/>
                </a:cubicBezTo>
                <a:cubicBezTo>
                  <a:pt x="471" y="54"/>
                  <a:pt x="472" y="53"/>
                  <a:pt x="473" y="52"/>
                </a:cubicBezTo>
                <a:cubicBezTo>
                  <a:pt x="473" y="55"/>
                  <a:pt x="477" y="59"/>
                  <a:pt x="479" y="60"/>
                </a:cubicBezTo>
                <a:cubicBezTo>
                  <a:pt x="484" y="63"/>
                  <a:pt x="490" y="63"/>
                  <a:pt x="496" y="65"/>
                </a:cubicBezTo>
                <a:cubicBezTo>
                  <a:pt x="496" y="65"/>
                  <a:pt x="496" y="65"/>
                  <a:pt x="496" y="65"/>
                </a:cubicBezTo>
                <a:cubicBezTo>
                  <a:pt x="503" y="59"/>
                  <a:pt x="495" y="52"/>
                  <a:pt x="488" y="47"/>
                </a:cubicBezTo>
                <a:cubicBezTo>
                  <a:pt x="489" y="47"/>
                  <a:pt x="491" y="47"/>
                  <a:pt x="492" y="47"/>
                </a:cubicBezTo>
                <a:cubicBezTo>
                  <a:pt x="497" y="46"/>
                  <a:pt x="502" y="44"/>
                  <a:pt x="508" y="46"/>
                </a:cubicBezTo>
                <a:cubicBezTo>
                  <a:pt x="516" y="47"/>
                  <a:pt x="522" y="53"/>
                  <a:pt x="526" y="60"/>
                </a:cubicBezTo>
                <a:cubicBezTo>
                  <a:pt x="526" y="60"/>
                  <a:pt x="526" y="60"/>
                  <a:pt x="526" y="60"/>
                </a:cubicBezTo>
                <a:cubicBezTo>
                  <a:pt x="526" y="60"/>
                  <a:pt x="526" y="60"/>
                  <a:pt x="526" y="60"/>
                </a:cubicBezTo>
                <a:cubicBezTo>
                  <a:pt x="526" y="60"/>
                  <a:pt x="526" y="61"/>
                  <a:pt x="527" y="61"/>
                </a:cubicBezTo>
                <a:cubicBezTo>
                  <a:pt x="527" y="61"/>
                  <a:pt x="527" y="60"/>
                  <a:pt x="527" y="60"/>
                </a:cubicBezTo>
                <a:cubicBezTo>
                  <a:pt x="527" y="60"/>
                  <a:pt x="527" y="60"/>
                  <a:pt x="527" y="60"/>
                </a:cubicBezTo>
                <a:cubicBezTo>
                  <a:pt x="535" y="57"/>
                  <a:pt x="533" y="45"/>
                  <a:pt x="530" y="39"/>
                </a:cubicBezTo>
                <a:cubicBezTo>
                  <a:pt x="529" y="38"/>
                  <a:pt x="528" y="37"/>
                  <a:pt x="527" y="36"/>
                </a:cubicBezTo>
                <a:cubicBezTo>
                  <a:pt x="528" y="36"/>
                  <a:pt x="529" y="36"/>
                  <a:pt x="530" y="36"/>
                </a:cubicBezTo>
                <a:cubicBezTo>
                  <a:pt x="536" y="35"/>
                  <a:pt x="540" y="35"/>
                  <a:pt x="545" y="36"/>
                </a:cubicBezTo>
                <a:cubicBezTo>
                  <a:pt x="550" y="37"/>
                  <a:pt x="554" y="38"/>
                  <a:pt x="558" y="41"/>
                </a:cubicBezTo>
                <a:cubicBezTo>
                  <a:pt x="560" y="42"/>
                  <a:pt x="562" y="44"/>
                  <a:pt x="565" y="44"/>
                </a:cubicBezTo>
                <a:cubicBezTo>
                  <a:pt x="566" y="45"/>
                  <a:pt x="567" y="45"/>
                  <a:pt x="567" y="44"/>
                </a:cubicBezTo>
                <a:cubicBezTo>
                  <a:pt x="567" y="37"/>
                  <a:pt x="565" y="32"/>
                  <a:pt x="562" y="27"/>
                </a:cubicBezTo>
                <a:cubicBezTo>
                  <a:pt x="564" y="28"/>
                  <a:pt x="567" y="26"/>
                  <a:pt x="568" y="24"/>
                </a:cubicBezTo>
                <a:cubicBezTo>
                  <a:pt x="570" y="23"/>
                  <a:pt x="572" y="20"/>
                  <a:pt x="573" y="17"/>
                </a:cubicBezTo>
                <a:cubicBezTo>
                  <a:pt x="576" y="17"/>
                  <a:pt x="580" y="17"/>
                  <a:pt x="583" y="17"/>
                </a:cubicBezTo>
                <a:cubicBezTo>
                  <a:pt x="582" y="21"/>
                  <a:pt x="579" y="24"/>
                  <a:pt x="576" y="27"/>
                </a:cubicBezTo>
                <a:cubicBezTo>
                  <a:pt x="574" y="29"/>
                  <a:pt x="572" y="30"/>
                  <a:pt x="570" y="31"/>
                </a:cubicBezTo>
                <a:cubicBezTo>
                  <a:pt x="568" y="32"/>
                  <a:pt x="567" y="32"/>
                  <a:pt x="565" y="33"/>
                </a:cubicBezTo>
                <a:cubicBezTo>
                  <a:pt x="565" y="33"/>
                  <a:pt x="565" y="33"/>
                  <a:pt x="565" y="33"/>
                </a:cubicBezTo>
                <a:cubicBezTo>
                  <a:pt x="568" y="35"/>
                  <a:pt x="572" y="33"/>
                  <a:pt x="575" y="31"/>
                </a:cubicBezTo>
                <a:cubicBezTo>
                  <a:pt x="579" y="41"/>
                  <a:pt x="606" y="27"/>
                  <a:pt x="612" y="28"/>
                </a:cubicBezTo>
                <a:cubicBezTo>
                  <a:pt x="613" y="28"/>
                  <a:pt x="613" y="26"/>
                  <a:pt x="612" y="26"/>
                </a:cubicBezTo>
                <a:cubicBezTo>
                  <a:pt x="612" y="26"/>
                  <a:pt x="612" y="26"/>
                  <a:pt x="612" y="26"/>
                </a:cubicBezTo>
                <a:cubicBezTo>
                  <a:pt x="610" y="22"/>
                  <a:pt x="607" y="18"/>
                  <a:pt x="603" y="17"/>
                </a:cubicBezTo>
                <a:cubicBezTo>
                  <a:pt x="664" y="16"/>
                  <a:pt x="724" y="15"/>
                  <a:pt x="785" y="15"/>
                </a:cubicBezTo>
                <a:cubicBezTo>
                  <a:pt x="786" y="15"/>
                  <a:pt x="786" y="14"/>
                  <a:pt x="785" y="14"/>
                </a:cubicBezTo>
                <a:cubicBezTo>
                  <a:pt x="701" y="14"/>
                  <a:pt x="617" y="12"/>
                  <a:pt x="534" y="12"/>
                </a:cubicBezTo>
                <a:cubicBezTo>
                  <a:pt x="498" y="12"/>
                  <a:pt x="462" y="12"/>
                  <a:pt x="426" y="12"/>
                </a:cubicBezTo>
                <a:cubicBezTo>
                  <a:pt x="426" y="12"/>
                  <a:pt x="426" y="11"/>
                  <a:pt x="426" y="11"/>
                </a:cubicBezTo>
                <a:cubicBezTo>
                  <a:pt x="427" y="10"/>
                  <a:pt x="427" y="7"/>
                  <a:pt x="427" y="5"/>
                </a:cubicBezTo>
                <a:cubicBezTo>
                  <a:pt x="429" y="5"/>
                  <a:pt x="429" y="5"/>
                  <a:pt x="429" y="5"/>
                </a:cubicBezTo>
                <a:cubicBezTo>
                  <a:pt x="429" y="6"/>
                  <a:pt x="429" y="7"/>
                  <a:pt x="429" y="8"/>
                </a:cubicBezTo>
                <a:cubicBezTo>
                  <a:pt x="429" y="8"/>
                  <a:pt x="430" y="8"/>
                  <a:pt x="430" y="8"/>
                </a:cubicBezTo>
                <a:cubicBezTo>
                  <a:pt x="430" y="8"/>
                  <a:pt x="430" y="9"/>
                  <a:pt x="430" y="8"/>
                </a:cubicBezTo>
                <a:cubicBezTo>
                  <a:pt x="430" y="8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7"/>
                  <a:pt x="431" y="6"/>
                  <a:pt x="431" y="5"/>
                </a:cubicBezTo>
                <a:cubicBezTo>
                  <a:pt x="436" y="5"/>
                  <a:pt x="440" y="5"/>
                  <a:pt x="445" y="5"/>
                </a:cubicBezTo>
                <a:cubicBezTo>
                  <a:pt x="444" y="7"/>
                  <a:pt x="445" y="10"/>
                  <a:pt x="445" y="11"/>
                </a:cubicBezTo>
                <a:cubicBezTo>
                  <a:pt x="446" y="12"/>
                  <a:pt x="448" y="12"/>
                  <a:pt x="448" y="11"/>
                </a:cubicBezTo>
                <a:cubicBezTo>
                  <a:pt x="449" y="10"/>
                  <a:pt x="449" y="7"/>
                  <a:pt x="449" y="5"/>
                </a:cubicBezTo>
                <a:cubicBezTo>
                  <a:pt x="451" y="5"/>
                  <a:pt x="451" y="5"/>
                  <a:pt x="451" y="5"/>
                </a:cubicBezTo>
                <a:cubicBezTo>
                  <a:pt x="451" y="6"/>
                  <a:pt x="451" y="8"/>
                  <a:pt x="452" y="8"/>
                </a:cubicBezTo>
                <a:cubicBezTo>
                  <a:pt x="452" y="8"/>
                  <a:pt x="452" y="8"/>
                  <a:pt x="452" y="8"/>
                </a:cubicBezTo>
                <a:cubicBezTo>
                  <a:pt x="453" y="8"/>
                  <a:pt x="453" y="6"/>
                  <a:pt x="453" y="5"/>
                </a:cubicBezTo>
                <a:cubicBezTo>
                  <a:pt x="458" y="5"/>
                  <a:pt x="462" y="5"/>
                  <a:pt x="467" y="5"/>
                </a:cubicBezTo>
                <a:cubicBezTo>
                  <a:pt x="466" y="7"/>
                  <a:pt x="467" y="9"/>
                  <a:pt x="467" y="10"/>
                </a:cubicBezTo>
                <a:cubicBezTo>
                  <a:pt x="468" y="12"/>
                  <a:pt x="470" y="12"/>
                  <a:pt x="470" y="10"/>
                </a:cubicBezTo>
                <a:cubicBezTo>
                  <a:pt x="470" y="9"/>
                  <a:pt x="471" y="7"/>
                  <a:pt x="471" y="5"/>
                </a:cubicBezTo>
                <a:cubicBezTo>
                  <a:pt x="472" y="5"/>
                  <a:pt x="472" y="5"/>
                  <a:pt x="473" y="5"/>
                </a:cubicBezTo>
                <a:cubicBezTo>
                  <a:pt x="473" y="6"/>
                  <a:pt x="473" y="7"/>
                  <a:pt x="473" y="7"/>
                </a:cubicBezTo>
                <a:cubicBezTo>
                  <a:pt x="473" y="8"/>
                  <a:pt x="474" y="8"/>
                  <a:pt x="474" y="8"/>
                </a:cubicBezTo>
                <a:cubicBezTo>
                  <a:pt x="475" y="8"/>
                  <a:pt x="475" y="6"/>
                  <a:pt x="475" y="5"/>
                </a:cubicBezTo>
                <a:cubicBezTo>
                  <a:pt x="480" y="5"/>
                  <a:pt x="484" y="5"/>
                  <a:pt x="489" y="5"/>
                </a:cubicBezTo>
                <a:cubicBezTo>
                  <a:pt x="488" y="7"/>
                  <a:pt x="489" y="9"/>
                  <a:pt x="489" y="10"/>
                </a:cubicBezTo>
                <a:cubicBezTo>
                  <a:pt x="490" y="11"/>
                  <a:pt x="492" y="11"/>
                  <a:pt x="492" y="10"/>
                </a:cubicBezTo>
                <a:cubicBezTo>
                  <a:pt x="493" y="9"/>
                  <a:pt x="493" y="7"/>
                  <a:pt x="493" y="5"/>
                </a:cubicBezTo>
                <a:cubicBezTo>
                  <a:pt x="493" y="5"/>
                  <a:pt x="494" y="5"/>
                  <a:pt x="495" y="5"/>
                </a:cubicBezTo>
                <a:cubicBezTo>
                  <a:pt x="495" y="6"/>
                  <a:pt x="495" y="6"/>
                  <a:pt x="495" y="7"/>
                </a:cubicBezTo>
                <a:cubicBezTo>
                  <a:pt x="495" y="7"/>
                  <a:pt x="495" y="7"/>
                  <a:pt x="496" y="8"/>
                </a:cubicBezTo>
                <a:cubicBezTo>
                  <a:pt x="496" y="8"/>
                  <a:pt x="496" y="8"/>
                  <a:pt x="496" y="8"/>
                </a:cubicBezTo>
                <a:cubicBezTo>
                  <a:pt x="496" y="8"/>
                  <a:pt x="496" y="8"/>
                  <a:pt x="496" y="8"/>
                </a:cubicBezTo>
                <a:cubicBezTo>
                  <a:pt x="497" y="7"/>
                  <a:pt x="497" y="7"/>
                  <a:pt x="497" y="7"/>
                </a:cubicBezTo>
                <a:cubicBezTo>
                  <a:pt x="497" y="6"/>
                  <a:pt x="497" y="6"/>
                  <a:pt x="497" y="5"/>
                </a:cubicBezTo>
                <a:cubicBezTo>
                  <a:pt x="502" y="5"/>
                  <a:pt x="506" y="5"/>
                  <a:pt x="511" y="5"/>
                </a:cubicBezTo>
                <a:cubicBezTo>
                  <a:pt x="511" y="7"/>
                  <a:pt x="511" y="8"/>
                  <a:pt x="511" y="9"/>
                </a:cubicBezTo>
                <a:cubicBezTo>
                  <a:pt x="512" y="11"/>
                  <a:pt x="514" y="11"/>
                  <a:pt x="514" y="9"/>
                </a:cubicBezTo>
                <a:cubicBezTo>
                  <a:pt x="515" y="8"/>
                  <a:pt x="515" y="7"/>
                  <a:pt x="514" y="5"/>
                </a:cubicBezTo>
                <a:cubicBezTo>
                  <a:pt x="515" y="5"/>
                  <a:pt x="516" y="5"/>
                  <a:pt x="517" y="5"/>
                </a:cubicBezTo>
                <a:cubicBezTo>
                  <a:pt x="517" y="6"/>
                  <a:pt x="517" y="7"/>
                  <a:pt x="518" y="8"/>
                </a:cubicBezTo>
                <a:cubicBezTo>
                  <a:pt x="518" y="8"/>
                  <a:pt x="518" y="8"/>
                  <a:pt x="518" y="8"/>
                </a:cubicBezTo>
                <a:cubicBezTo>
                  <a:pt x="519" y="7"/>
                  <a:pt x="519" y="6"/>
                  <a:pt x="519" y="5"/>
                </a:cubicBezTo>
                <a:cubicBezTo>
                  <a:pt x="524" y="5"/>
                  <a:pt x="528" y="5"/>
                  <a:pt x="533" y="5"/>
                </a:cubicBezTo>
                <a:cubicBezTo>
                  <a:pt x="532" y="7"/>
                  <a:pt x="532" y="8"/>
                  <a:pt x="533" y="9"/>
                </a:cubicBezTo>
                <a:cubicBezTo>
                  <a:pt x="533" y="11"/>
                  <a:pt x="535" y="11"/>
                  <a:pt x="536" y="9"/>
                </a:cubicBezTo>
                <a:cubicBezTo>
                  <a:pt x="536" y="8"/>
                  <a:pt x="537" y="6"/>
                  <a:pt x="536" y="5"/>
                </a:cubicBezTo>
                <a:cubicBezTo>
                  <a:pt x="537" y="5"/>
                  <a:pt x="538" y="5"/>
                  <a:pt x="539" y="5"/>
                </a:cubicBezTo>
                <a:cubicBezTo>
                  <a:pt x="539" y="6"/>
                  <a:pt x="539" y="6"/>
                  <a:pt x="539" y="7"/>
                </a:cubicBezTo>
                <a:cubicBezTo>
                  <a:pt x="539" y="7"/>
                  <a:pt x="540" y="7"/>
                  <a:pt x="540" y="7"/>
                </a:cubicBezTo>
                <a:cubicBezTo>
                  <a:pt x="541" y="7"/>
                  <a:pt x="541" y="6"/>
                  <a:pt x="541" y="5"/>
                </a:cubicBezTo>
                <a:cubicBezTo>
                  <a:pt x="545" y="5"/>
                  <a:pt x="550" y="5"/>
                  <a:pt x="555" y="5"/>
                </a:cubicBezTo>
                <a:cubicBezTo>
                  <a:pt x="554" y="6"/>
                  <a:pt x="554" y="8"/>
                  <a:pt x="555" y="9"/>
                </a:cubicBezTo>
                <a:cubicBezTo>
                  <a:pt x="555" y="10"/>
                  <a:pt x="558" y="10"/>
                  <a:pt x="558" y="9"/>
                </a:cubicBezTo>
                <a:cubicBezTo>
                  <a:pt x="558" y="7"/>
                  <a:pt x="558" y="6"/>
                  <a:pt x="558" y="5"/>
                </a:cubicBezTo>
                <a:cubicBezTo>
                  <a:pt x="559" y="5"/>
                  <a:pt x="560" y="5"/>
                  <a:pt x="561" y="5"/>
                </a:cubicBezTo>
                <a:cubicBezTo>
                  <a:pt x="561" y="5"/>
                  <a:pt x="561" y="6"/>
                  <a:pt x="561" y="6"/>
                </a:cubicBezTo>
                <a:cubicBezTo>
                  <a:pt x="561" y="6"/>
                  <a:pt x="561" y="7"/>
                  <a:pt x="562" y="7"/>
                </a:cubicBezTo>
                <a:cubicBezTo>
                  <a:pt x="561" y="7"/>
                  <a:pt x="562" y="7"/>
                  <a:pt x="562" y="7"/>
                </a:cubicBezTo>
                <a:cubicBezTo>
                  <a:pt x="562" y="7"/>
                  <a:pt x="562" y="7"/>
                  <a:pt x="562" y="7"/>
                </a:cubicBezTo>
                <a:cubicBezTo>
                  <a:pt x="563" y="7"/>
                  <a:pt x="563" y="6"/>
                  <a:pt x="563" y="6"/>
                </a:cubicBezTo>
                <a:cubicBezTo>
                  <a:pt x="563" y="6"/>
                  <a:pt x="563" y="5"/>
                  <a:pt x="563" y="5"/>
                </a:cubicBezTo>
                <a:cubicBezTo>
                  <a:pt x="567" y="5"/>
                  <a:pt x="572" y="5"/>
                  <a:pt x="576" y="5"/>
                </a:cubicBezTo>
                <a:cubicBezTo>
                  <a:pt x="576" y="6"/>
                  <a:pt x="576" y="7"/>
                  <a:pt x="577" y="8"/>
                </a:cubicBezTo>
                <a:cubicBezTo>
                  <a:pt x="577" y="10"/>
                  <a:pt x="579" y="10"/>
                  <a:pt x="580" y="8"/>
                </a:cubicBezTo>
                <a:cubicBezTo>
                  <a:pt x="580" y="7"/>
                  <a:pt x="580" y="6"/>
                  <a:pt x="580" y="5"/>
                </a:cubicBezTo>
                <a:cubicBezTo>
                  <a:pt x="581" y="5"/>
                  <a:pt x="582" y="5"/>
                  <a:pt x="583" y="5"/>
                </a:cubicBezTo>
                <a:cubicBezTo>
                  <a:pt x="583" y="5"/>
                  <a:pt x="583" y="6"/>
                  <a:pt x="583" y="6"/>
                </a:cubicBezTo>
                <a:cubicBezTo>
                  <a:pt x="583" y="6"/>
                  <a:pt x="583" y="7"/>
                  <a:pt x="584" y="7"/>
                </a:cubicBezTo>
                <a:cubicBezTo>
                  <a:pt x="584" y="7"/>
                  <a:pt x="584" y="7"/>
                  <a:pt x="584" y="7"/>
                </a:cubicBezTo>
                <a:cubicBezTo>
                  <a:pt x="584" y="7"/>
                  <a:pt x="584" y="7"/>
                  <a:pt x="584" y="7"/>
                </a:cubicBezTo>
                <a:cubicBezTo>
                  <a:pt x="584" y="7"/>
                  <a:pt x="585" y="6"/>
                  <a:pt x="585" y="6"/>
                </a:cubicBezTo>
                <a:cubicBezTo>
                  <a:pt x="585" y="6"/>
                  <a:pt x="585" y="5"/>
                  <a:pt x="585" y="5"/>
                </a:cubicBezTo>
                <a:cubicBezTo>
                  <a:pt x="589" y="5"/>
                  <a:pt x="594" y="5"/>
                  <a:pt x="598" y="5"/>
                </a:cubicBezTo>
                <a:cubicBezTo>
                  <a:pt x="598" y="6"/>
                  <a:pt x="598" y="7"/>
                  <a:pt x="599" y="8"/>
                </a:cubicBezTo>
                <a:cubicBezTo>
                  <a:pt x="599" y="10"/>
                  <a:pt x="602" y="10"/>
                  <a:pt x="602" y="8"/>
                </a:cubicBezTo>
                <a:cubicBezTo>
                  <a:pt x="602" y="7"/>
                  <a:pt x="602" y="6"/>
                  <a:pt x="602" y="5"/>
                </a:cubicBezTo>
                <a:cubicBezTo>
                  <a:pt x="603" y="5"/>
                  <a:pt x="604" y="5"/>
                  <a:pt x="605" y="5"/>
                </a:cubicBezTo>
                <a:cubicBezTo>
                  <a:pt x="605" y="6"/>
                  <a:pt x="605" y="7"/>
                  <a:pt x="606" y="6"/>
                </a:cubicBezTo>
                <a:cubicBezTo>
                  <a:pt x="607" y="6"/>
                  <a:pt x="607" y="5"/>
                  <a:pt x="607" y="5"/>
                </a:cubicBezTo>
                <a:cubicBezTo>
                  <a:pt x="666" y="4"/>
                  <a:pt x="725" y="3"/>
                  <a:pt x="785" y="3"/>
                </a:cubicBezTo>
                <a:cubicBezTo>
                  <a:pt x="786" y="3"/>
                  <a:pt x="786" y="2"/>
                  <a:pt x="785" y="2"/>
                </a:cubicBezTo>
                <a:close/>
                <a:moveTo>
                  <a:pt x="593" y="17"/>
                </a:moveTo>
                <a:cubicBezTo>
                  <a:pt x="593" y="17"/>
                  <a:pt x="592" y="18"/>
                  <a:pt x="591" y="18"/>
                </a:cubicBezTo>
                <a:cubicBezTo>
                  <a:pt x="590" y="19"/>
                  <a:pt x="588" y="19"/>
                  <a:pt x="586" y="20"/>
                </a:cubicBezTo>
                <a:cubicBezTo>
                  <a:pt x="587" y="19"/>
                  <a:pt x="587" y="19"/>
                  <a:pt x="587" y="18"/>
                </a:cubicBezTo>
                <a:cubicBezTo>
                  <a:pt x="588" y="17"/>
                  <a:pt x="587" y="17"/>
                  <a:pt x="587" y="17"/>
                </a:cubicBezTo>
                <a:cubicBezTo>
                  <a:pt x="589" y="17"/>
                  <a:pt x="591" y="17"/>
                  <a:pt x="593" y="17"/>
                </a:cubicBezTo>
                <a:close/>
                <a:moveTo>
                  <a:pt x="585" y="23"/>
                </a:moveTo>
                <a:cubicBezTo>
                  <a:pt x="587" y="24"/>
                  <a:pt x="589" y="23"/>
                  <a:pt x="592" y="22"/>
                </a:cubicBezTo>
                <a:cubicBezTo>
                  <a:pt x="595" y="20"/>
                  <a:pt x="597" y="19"/>
                  <a:pt x="600" y="18"/>
                </a:cubicBezTo>
                <a:cubicBezTo>
                  <a:pt x="605" y="18"/>
                  <a:pt x="609" y="22"/>
                  <a:pt x="612" y="26"/>
                </a:cubicBezTo>
                <a:cubicBezTo>
                  <a:pt x="607" y="24"/>
                  <a:pt x="601" y="27"/>
                  <a:pt x="597" y="29"/>
                </a:cubicBezTo>
                <a:cubicBezTo>
                  <a:pt x="594" y="30"/>
                  <a:pt x="590" y="31"/>
                  <a:pt x="587" y="32"/>
                </a:cubicBezTo>
                <a:cubicBezTo>
                  <a:pt x="583" y="32"/>
                  <a:pt x="581" y="31"/>
                  <a:pt x="578" y="29"/>
                </a:cubicBezTo>
                <a:cubicBezTo>
                  <a:pt x="581" y="28"/>
                  <a:pt x="583" y="26"/>
                  <a:pt x="585" y="23"/>
                </a:cubicBezTo>
                <a:close/>
                <a:moveTo>
                  <a:pt x="198" y="18"/>
                </a:moveTo>
                <a:cubicBezTo>
                  <a:pt x="198" y="19"/>
                  <a:pt x="199" y="19"/>
                  <a:pt x="199" y="20"/>
                </a:cubicBezTo>
                <a:cubicBezTo>
                  <a:pt x="197" y="19"/>
                  <a:pt x="196" y="19"/>
                  <a:pt x="194" y="18"/>
                </a:cubicBezTo>
                <a:cubicBezTo>
                  <a:pt x="194" y="18"/>
                  <a:pt x="193" y="17"/>
                  <a:pt x="192" y="17"/>
                </a:cubicBezTo>
                <a:cubicBezTo>
                  <a:pt x="194" y="17"/>
                  <a:pt x="196" y="17"/>
                  <a:pt x="198" y="17"/>
                </a:cubicBezTo>
                <a:cubicBezTo>
                  <a:pt x="198" y="17"/>
                  <a:pt x="198" y="17"/>
                  <a:pt x="198" y="18"/>
                </a:cubicBezTo>
                <a:close/>
                <a:moveTo>
                  <a:pt x="201" y="23"/>
                </a:moveTo>
                <a:cubicBezTo>
                  <a:pt x="203" y="26"/>
                  <a:pt x="205" y="28"/>
                  <a:pt x="207" y="29"/>
                </a:cubicBezTo>
                <a:cubicBezTo>
                  <a:pt x="205" y="31"/>
                  <a:pt x="203" y="32"/>
                  <a:pt x="199" y="32"/>
                </a:cubicBezTo>
                <a:cubicBezTo>
                  <a:pt x="195" y="31"/>
                  <a:pt x="192" y="30"/>
                  <a:pt x="189" y="29"/>
                </a:cubicBezTo>
                <a:cubicBezTo>
                  <a:pt x="184" y="27"/>
                  <a:pt x="179" y="24"/>
                  <a:pt x="174" y="26"/>
                </a:cubicBezTo>
                <a:cubicBezTo>
                  <a:pt x="177" y="22"/>
                  <a:pt x="181" y="18"/>
                  <a:pt x="186" y="18"/>
                </a:cubicBezTo>
                <a:cubicBezTo>
                  <a:pt x="189" y="19"/>
                  <a:pt x="191" y="20"/>
                  <a:pt x="194" y="22"/>
                </a:cubicBezTo>
                <a:cubicBezTo>
                  <a:pt x="196" y="23"/>
                  <a:pt x="198" y="24"/>
                  <a:pt x="201" y="23"/>
                </a:cubicBezTo>
                <a:close/>
                <a:moveTo>
                  <a:pt x="562" y="27"/>
                </a:moveTo>
                <a:cubicBezTo>
                  <a:pt x="560" y="25"/>
                  <a:pt x="559" y="23"/>
                  <a:pt x="557" y="22"/>
                </a:cubicBezTo>
                <a:cubicBezTo>
                  <a:pt x="557" y="22"/>
                  <a:pt x="557" y="22"/>
                  <a:pt x="557" y="22"/>
                </a:cubicBezTo>
                <a:cubicBezTo>
                  <a:pt x="559" y="21"/>
                  <a:pt x="561" y="19"/>
                  <a:pt x="561" y="17"/>
                </a:cubicBezTo>
                <a:cubicBezTo>
                  <a:pt x="564" y="17"/>
                  <a:pt x="566" y="17"/>
                  <a:pt x="568" y="17"/>
                </a:cubicBezTo>
                <a:cubicBezTo>
                  <a:pt x="568" y="18"/>
                  <a:pt x="567" y="20"/>
                  <a:pt x="567" y="21"/>
                </a:cubicBezTo>
                <a:cubicBezTo>
                  <a:pt x="566" y="23"/>
                  <a:pt x="566" y="24"/>
                  <a:pt x="565" y="25"/>
                </a:cubicBezTo>
                <a:cubicBezTo>
                  <a:pt x="564" y="26"/>
                  <a:pt x="563" y="26"/>
                  <a:pt x="562" y="27"/>
                </a:cubicBezTo>
                <a:close/>
                <a:moveTo>
                  <a:pt x="501" y="41"/>
                </a:moveTo>
                <a:cubicBezTo>
                  <a:pt x="504" y="40"/>
                  <a:pt x="506" y="38"/>
                  <a:pt x="508" y="38"/>
                </a:cubicBezTo>
                <a:cubicBezTo>
                  <a:pt x="510" y="37"/>
                  <a:pt x="512" y="36"/>
                  <a:pt x="514" y="35"/>
                </a:cubicBezTo>
                <a:cubicBezTo>
                  <a:pt x="515" y="35"/>
                  <a:pt x="516" y="35"/>
                  <a:pt x="517" y="35"/>
                </a:cubicBezTo>
                <a:cubicBezTo>
                  <a:pt x="521" y="35"/>
                  <a:pt x="524" y="37"/>
                  <a:pt x="527" y="40"/>
                </a:cubicBezTo>
                <a:cubicBezTo>
                  <a:pt x="530" y="43"/>
                  <a:pt x="531" y="46"/>
                  <a:pt x="531" y="50"/>
                </a:cubicBezTo>
                <a:cubicBezTo>
                  <a:pt x="531" y="54"/>
                  <a:pt x="529" y="56"/>
                  <a:pt x="527" y="58"/>
                </a:cubicBezTo>
                <a:cubicBezTo>
                  <a:pt x="525" y="50"/>
                  <a:pt x="515" y="43"/>
                  <a:pt x="507" y="41"/>
                </a:cubicBezTo>
                <a:cubicBezTo>
                  <a:pt x="505" y="41"/>
                  <a:pt x="503" y="41"/>
                  <a:pt x="501" y="41"/>
                </a:cubicBezTo>
                <a:close/>
                <a:moveTo>
                  <a:pt x="479" y="39"/>
                </a:moveTo>
                <a:cubicBezTo>
                  <a:pt x="480" y="36"/>
                  <a:pt x="480" y="33"/>
                  <a:pt x="480" y="30"/>
                </a:cubicBezTo>
                <a:cubicBezTo>
                  <a:pt x="497" y="30"/>
                  <a:pt x="511" y="19"/>
                  <a:pt x="528" y="18"/>
                </a:cubicBezTo>
                <a:cubicBezTo>
                  <a:pt x="544" y="17"/>
                  <a:pt x="562" y="25"/>
                  <a:pt x="565" y="42"/>
                </a:cubicBezTo>
                <a:cubicBezTo>
                  <a:pt x="557" y="31"/>
                  <a:pt x="547" y="26"/>
                  <a:pt x="534" y="25"/>
                </a:cubicBezTo>
                <a:cubicBezTo>
                  <a:pt x="514" y="24"/>
                  <a:pt x="498" y="42"/>
                  <a:pt x="479" y="39"/>
                </a:cubicBezTo>
                <a:close/>
                <a:moveTo>
                  <a:pt x="475" y="48"/>
                </a:moveTo>
                <a:cubicBezTo>
                  <a:pt x="475" y="47"/>
                  <a:pt x="476" y="46"/>
                  <a:pt x="476" y="45"/>
                </a:cubicBezTo>
                <a:cubicBezTo>
                  <a:pt x="477" y="45"/>
                  <a:pt x="477" y="45"/>
                  <a:pt x="477" y="45"/>
                </a:cubicBezTo>
                <a:cubicBezTo>
                  <a:pt x="483" y="51"/>
                  <a:pt x="500" y="53"/>
                  <a:pt x="496" y="65"/>
                </a:cubicBezTo>
                <a:cubicBezTo>
                  <a:pt x="493" y="62"/>
                  <a:pt x="489" y="61"/>
                  <a:pt x="485" y="60"/>
                </a:cubicBezTo>
                <a:cubicBezTo>
                  <a:pt x="482" y="59"/>
                  <a:pt x="480" y="57"/>
                  <a:pt x="478" y="56"/>
                </a:cubicBezTo>
                <a:cubicBezTo>
                  <a:pt x="476" y="53"/>
                  <a:pt x="477" y="50"/>
                  <a:pt x="475" y="48"/>
                </a:cubicBezTo>
                <a:cubicBezTo>
                  <a:pt x="475" y="48"/>
                  <a:pt x="475" y="48"/>
                  <a:pt x="475" y="48"/>
                </a:cubicBezTo>
                <a:close/>
                <a:moveTo>
                  <a:pt x="407" y="80"/>
                </a:moveTo>
                <a:cubicBezTo>
                  <a:pt x="411" y="74"/>
                  <a:pt x="414" y="67"/>
                  <a:pt x="416" y="60"/>
                </a:cubicBezTo>
                <a:cubicBezTo>
                  <a:pt x="417" y="59"/>
                  <a:pt x="417" y="58"/>
                  <a:pt x="417" y="57"/>
                </a:cubicBezTo>
                <a:cubicBezTo>
                  <a:pt x="420" y="61"/>
                  <a:pt x="423" y="66"/>
                  <a:pt x="423" y="72"/>
                </a:cubicBezTo>
                <a:cubicBezTo>
                  <a:pt x="424" y="78"/>
                  <a:pt x="420" y="83"/>
                  <a:pt x="418" y="88"/>
                </a:cubicBezTo>
                <a:cubicBezTo>
                  <a:pt x="414" y="86"/>
                  <a:pt x="409" y="83"/>
                  <a:pt x="407" y="80"/>
                </a:cubicBezTo>
                <a:close/>
                <a:moveTo>
                  <a:pt x="373" y="54"/>
                </a:moveTo>
                <a:cubicBezTo>
                  <a:pt x="372" y="40"/>
                  <a:pt x="379" y="30"/>
                  <a:pt x="381" y="17"/>
                </a:cubicBezTo>
                <a:cubicBezTo>
                  <a:pt x="383" y="17"/>
                  <a:pt x="385" y="17"/>
                  <a:pt x="387" y="17"/>
                </a:cubicBezTo>
                <a:cubicBezTo>
                  <a:pt x="382" y="33"/>
                  <a:pt x="378" y="47"/>
                  <a:pt x="382" y="63"/>
                </a:cubicBezTo>
                <a:cubicBezTo>
                  <a:pt x="382" y="63"/>
                  <a:pt x="383" y="63"/>
                  <a:pt x="383" y="63"/>
                </a:cubicBezTo>
                <a:cubicBezTo>
                  <a:pt x="383" y="54"/>
                  <a:pt x="381" y="46"/>
                  <a:pt x="385" y="37"/>
                </a:cubicBezTo>
                <a:cubicBezTo>
                  <a:pt x="387" y="31"/>
                  <a:pt x="390" y="24"/>
                  <a:pt x="392" y="17"/>
                </a:cubicBezTo>
                <a:cubicBezTo>
                  <a:pt x="392" y="17"/>
                  <a:pt x="392" y="17"/>
                  <a:pt x="393" y="17"/>
                </a:cubicBezTo>
                <a:cubicBezTo>
                  <a:pt x="393" y="17"/>
                  <a:pt x="393" y="17"/>
                  <a:pt x="394" y="17"/>
                </a:cubicBezTo>
                <a:cubicBezTo>
                  <a:pt x="395" y="24"/>
                  <a:pt x="398" y="31"/>
                  <a:pt x="401" y="37"/>
                </a:cubicBezTo>
                <a:cubicBezTo>
                  <a:pt x="405" y="46"/>
                  <a:pt x="403" y="54"/>
                  <a:pt x="403" y="63"/>
                </a:cubicBezTo>
                <a:cubicBezTo>
                  <a:pt x="403" y="63"/>
                  <a:pt x="403" y="63"/>
                  <a:pt x="403" y="63"/>
                </a:cubicBezTo>
                <a:cubicBezTo>
                  <a:pt x="408" y="47"/>
                  <a:pt x="404" y="33"/>
                  <a:pt x="398" y="17"/>
                </a:cubicBezTo>
                <a:cubicBezTo>
                  <a:pt x="400" y="17"/>
                  <a:pt x="402" y="17"/>
                  <a:pt x="404" y="17"/>
                </a:cubicBezTo>
                <a:cubicBezTo>
                  <a:pt x="407" y="30"/>
                  <a:pt x="413" y="40"/>
                  <a:pt x="413" y="54"/>
                </a:cubicBezTo>
                <a:cubicBezTo>
                  <a:pt x="413" y="69"/>
                  <a:pt x="401" y="78"/>
                  <a:pt x="393" y="89"/>
                </a:cubicBezTo>
                <a:cubicBezTo>
                  <a:pt x="384" y="78"/>
                  <a:pt x="373" y="69"/>
                  <a:pt x="373" y="54"/>
                </a:cubicBezTo>
                <a:close/>
                <a:moveTo>
                  <a:pt x="362" y="72"/>
                </a:moveTo>
                <a:cubicBezTo>
                  <a:pt x="363" y="66"/>
                  <a:pt x="366" y="61"/>
                  <a:pt x="368" y="57"/>
                </a:cubicBezTo>
                <a:cubicBezTo>
                  <a:pt x="369" y="58"/>
                  <a:pt x="369" y="59"/>
                  <a:pt x="369" y="60"/>
                </a:cubicBezTo>
                <a:cubicBezTo>
                  <a:pt x="371" y="67"/>
                  <a:pt x="374" y="74"/>
                  <a:pt x="379" y="80"/>
                </a:cubicBezTo>
                <a:cubicBezTo>
                  <a:pt x="377" y="83"/>
                  <a:pt x="371" y="86"/>
                  <a:pt x="368" y="88"/>
                </a:cubicBezTo>
                <a:cubicBezTo>
                  <a:pt x="365" y="83"/>
                  <a:pt x="362" y="78"/>
                  <a:pt x="362" y="72"/>
                </a:cubicBezTo>
                <a:close/>
                <a:moveTo>
                  <a:pt x="259" y="40"/>
                </a:moveTo>
                <a:cubicBezTo>
                  <a:pt x="261" y="37"/>
                  <a:pt x="265" y="35"/>
                  <a:pt x="268" y="35"/>
                </a:cubicBezTo>
                <a:cubicBezTo>
                  <a:pt x="269" y="35"/>
                  <a:pt x="270" y="35"/>
                  <a:pt x="271" y="35"/>
                </a:cubicBezTo>
                <a:cubicBezTo>
                  <a:pt x="273" y="36"/>
                  <a:pt x="275" y="37"/>
                  <a:pt x="277" y="38"/>
                </a:cubicBezTo>
                <a:cubicBezTo>
                  <a:pt x="279" y="38"/>
                  <a:pt x="282" y="40"/>
                  <a:pt x="285" y="41"/>
                </a:cubicBezTo>
                <a:cubicBezTo>
                  <a:pt x="283" y="41"/>
                  <a:pt x="281" y="41"/>
                  <a:pt x="279" y="41"/>
                </a:cubicBezTo>
                <a:cubicBezTo>
                  <a:pt x="270" y="43"/>
                  <a:pt x="261" y="50"/>
                  <a:pt x="258" y="58"/>
                </a:cubicBezTo>
                <a:cubicBezTo>
                  <a:pt x="257" y="56"/>
                  <a:pt x="255" y="54"/>
                  <a:pt x="255" y="50"/>
                </a:cubicBezTo>
                <a:cubicBezTo>
                  <a:pt x="255" y="46"/>
                  <a:pt x="256" y="43"/>
                  <a:pt x="259" y="40"/>
                </a:cubicBezTo>
                <a:close/>
                <a:moveTo>
                  <a:pt x="229" y="22"/>
                </a:moveTo>
                <a:cubicBezTo>
                  <a:pt x="227" y="23"/>
                  <a:pt x="225" y="25"/>
                  <a:pt x="224" y="27"/>
                </a:cubicBezTo>
                <a:cubicBezTo>
                  <a:pt x="223" y="26"/>
                  <a:pt x="222" y="26"/>
                  <a:pt x="221" y="25"/>
                </a:cubicBezTo>
                <a:cubicBezTo>
                  <a:pt x="220" y="24"/>
                  <a:pt x="219" y="23"/>
                  <a:pt x="219" y="21"/>
                </a:cubicBezTo>
                <a:cubicBezTo>
                  <a:pt x="218" y="20"/>
                  <a:pt x="218" y="18"/>
                  <a:pt x="217" y="17"/>
                </a:cubicBezTo>
                <a:cubicBezTo>
                  <a:pt x="220" y="17"/>
                  <a:pt x="222" y="17"/>
                  <a:pt x="224" y="17"/>
                </a:cubicBezTo>
                <a:cubicBezTo>
                  <a:pt x="225" y="19"/>
                  <a:pt x="226" y="21"/>
                  <a:pt x="228" y="22"/>
                </a:cubicBezTo>
                <a:cubicBezTo>
                  <a:pt x="228" y="22"/>
                  <a:pt x="229" y="22"/>
                  <a:pt x="229" y="22"/>
                </a:cubicBezTo>
                <a:close/>
                <a:moveTo>
                  <a:pt x="307" y="39"/>
                </a:moveTo>
                <a:cubicBezTo>
                  <a:pt x="287" y="42"/>
                  <a:pt x="272" y="24"/>
                  <a:pt x="252" y="25"/>
                </a:cubicBezTo>
                <a:cubicBezTo>
                  <a:pt x="239" y="26"/>
                  <a:pt x="228" y="31"/>
                  <a:pt x="221" y="42"/>
                </a:cubicBezTo>
                <a:cubicBezTo>
                  <a:pt x="223" y="25"/>
                  <a:pt x="241" y="17"/>
                  <a:pt x="258" y="18"/>
                </a:cubicBezTo>
                <a:cubicBezTo>
                  <a:pt x="274" y="19"/>
                  <a:pt x="288" y="30"/>
                  <a:pt x="305" y="30"/>
                </a:cubicBezTo>
                <a:cubicBezTo>
                  <a:pt x="305" y="33"/>
                  <a:pt x="306" y="36"/>
                  <a:pt x="307" y="39"/>
                </a:cubicBezTo>
                <a:close/>
                <a:moveTo>
                  <a:pt x="309" y="45"/>
                </a:moveTo>
                <a:cubicBezTo>
                  <a:pt x="310" y="46"/>
                  <a:pt x="310" y="47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08" y="50"/>
                  <a:pt x="309" y="53"/>
                  <a:pt x="307" y="56"/>
                </a:cubicBezTo>
                <a:cubicBezTo>
                  <a:pt x="305" y="57"/>
                  <a:pt x="303" y="59"/>
                  <a:pt x="301" y="60"/>
                </a:cubicBezTo>
                <a:cubicBezTo>
                  <a:pt x="297" y="61"/>
                  <a:pt x="293" y="62"/>
                  <a:pt x="290" y="65"/>
                </a:cubicBezTo>
                <a:cubicBezTo>
                  <a:pt x="285" y="53"/>
                  <a:pt x="302" y="51"/>
                  <a:pt x="309" y="45"/>
                </a:cubicBezTo>
                <a:cubicBezTo>
                  <a:pt x="309" y="45"/>
                  <a:pt x="309" y="45"/>
                  <a:pt x="309" y="45"/>
                </a:cubicBezTo>
                <a:close/>
                <a:moveTo>
                  <a:pt x="364" y="28"/>
                </a:moveTo>
                <a:cubicBezTo>
                  <a:pt x="367" y="35"/>
                  <a:pt x="368" y="43"/>
                  <a:pt x="364" y="50"/>
                </a:cubicBezTo>
                <a:cubicBezTo>
                  <a:pt x="357" y="60"/>
                  <a:pt x="344" y="66"/>
                  <a:pt x="333" y="61"/>
                </a:cubicBezTo>
                <a:cubicBezTo>
                  <a:pt x="324" y="58"/>
                  <a:pt x="315" y="50"/>
                  <a:pt x="312" y="40"/>
                </a:cubicBezTo>
                <a:cubicBezTo>
                  <a:pt x="310" y="34"/>
                  <a:pt x="309" y="24"/>
                  <a:pt x="312" y="17"/>
                </a:cubicBezTo>
                <a:cubicBezTo>
                  <a:pt x="317" y="17"/>
                  <a:pt x="323" y="17"/>
                  <a:pt x="328" y="17"/>
                </a:cubicBezTo>
                <a:cubicBezTo>
                  <a:pt x="328" y="24"/>
                  <a:pt x="331" y="29"/>
                  <a:pt x="335" y="34"/>
                </a:cubicBezTo>
                <a:cubicBezTo>
                  <a:pt x="335" y="34"/>
                  <a:pt x="335" y="34"/>
                  <a:pt x="336" y="34"/>
                </a:cubicBezTo>
                <a:cubicBezTo>
                  <a:pt x="336" y="34"/>
                  <a:pt x="336" y="34"/>
                  <a:pt x="336" y="35"/>
                </a:cubicBezTo>
                <a:cubicBezTo>
                  <a:pt x="336" y="35"/>
                  <a:pt x="336" y="35"/>
                  <a:pt x="336" y="34"/>
                </a:cubicBezTo>
                <a:cubicBezTo>
                  <a:pt x="335" y="18"/>
                  <a:pt x="358" y="15"/>
                  <a:pt x="364" y="28"/>
                </a:cubicBezTo>
                <a:close/>
                <a:moveTo>
                  <a:pt x="381" y="12"/>
                </a:moveTo>
                <a:cubicBezTo>
                  <a:pt x="380" y="12"/>
                  <a:pt x="379" y="12"/>
                  <a:pt x="377" y="12"/>
                </a:cubicBezTo>
                <a:cubicBezTo>
                  <a:pt x="372" y="12"/>
                  <a:pt x="367" y="12"/>
                  <a:pt x="362" y="12"/>
                </a:cubicBezTo>
                <a:cubicBezTo>
                  <a:pt x="362" y="12"/>
                  <a:pt x="362" y="11"/>
                  <a:pt x="362" y="11"/>
                </a:cubicBezTo>
                <a:cubicBezTo>
                  <a:pt x="363" y="10"/>
                  <a:pt x="363" y="7"/>
                  <a:pt x="363" y="5"/>
                </a:cubicBezTo>
                <a:cubicBezTo>
                  <a:pt x="367" y="5"/>
                  <a:pt x="372" y="5"/>
                  <a:pt x="376" y="5"/>
                </a:cubicBezTo>
                <a:cubicBezTo>
                  <a:pt x="376" y="6"/>
                  <a:pt x="376" y="7"/>
                  <a:pt x="376" y="7"/>
                </a:cubicBezTo>
                <a:cubicBezTo>
                  <a:pt x="376" y="8"/>
                  <a:pt x="376" y="8"/>
                  <a:pt x="377" y="9"/>
                </a:cubicBezTo>
                <a:cubicBezTo>
                  <a:pt x="377" y="9"/>
                  <a:pt x="377" y="9"/>
                  <a:pt x="377" y="9"/>
                </a:cubicBezTo>
                <a:cubicBezTo>
                  <a:pt x="378" y="8"/>
                  <a:pt x="378" y="8"/>
                  <a:pt x="378" y="7"/>
                </a:cubicBezTo>
                <a:cubicBezTo>
                  <a:pt x="378" y="7"/>
                  <a:pt x="378" y="6"/>
                  <a:pt x="378" y="5"/>
                </a:cubicBezTo>
                <a:cubicBezTo>
                  <a:pt x="379" y="5"/>
                  <a:pt x="380" y="5"/>
                  <a:pt x="381" y="5"/>
                </a:cubicBezTo>
                <a:cubicBezTo>
                  <a:pt x="381" y="6"/>
                  <a:pt x="381" y="6"/>
                  <a:pt x="381" y="6"/>
                </a:cubicBezTo>
                <a:cubicBezTo>
                  <a:pt x="381" y="8"/>
                  <a:pt x="381" y="10"/>
                  <a:pt x="381" y="12"/>
                </a:cubicBezTo>
                <a:cubicBezTo>
                  <a:pt x="381" y="12"/>
                  <a:pt x="381" y="12"/>
                  <a:pt x="381" y="12"/>
                </a:cubicBezTo>
                <a:close/>
                <a:moveTo>
                  <a:pt x="401" y="12"/>
                </a:moveTo>
                <a:cubicBezTo>
                  <a:pt x="399" y="12"/>
                  <a:pt x="396" y="12"/>
                  <a:pt x="393" y="12"/>
                </a:cubicBezTo>
                <a:cubicBezTo>
                  <a:pt x="390" y="12"/>
                  <a:pt x="387" y="12"/>
                  <a:pt x="384" y="12"/>
                </a:cubicBezTo>
                <a:cubicBezTo>
                  <a:pt x="384" y="12"/>
                  <a:pt x="384" y="12"/>
                  <a:pt x="384" y="12"/>
                </a:cubicBezTo>
                <a:cubicBezTo>
                  <a:pt x="385" y="10"/>
                  <a:pt x="385" y="8"/>
                  <a:pt x="385" y="6"/>
                </a:cubicBezTo>
                <a:cubicBezTo>
                  <a:pt x="385" y="5"/>
                  <a:pt x="385" y="5"/>
                  <a:pt x="385" y="5"/>
                </a:cubicBezTo>
                <a:cubicBezTo>
                  <a:pt x="387" y="5"/>
                  <a:pt x="390" y="5"/>
                  <a:pt x="393" y="5"/>
                </a:cubicBezTo>
                <a:cubicBezTo>
                  <a:pt x="395" y="5"/>
                  <a:pt x="398" y="5"/>
                  <a:pt x="401" y="5"/>
                </a:cubicBezTo>
                <a:cubicBezTo>
                  <a:pt x="401" y="5"/>
                  <a:pt x="401" y="5"/>
                  <a:pt x="401" y="6"/>
                </a:cubicBezTo>
                <a:cubicBezTo>
                  <a:pt x="401" y="8"/>
                  <a:pt x="401" y="10"/>
                  <a:pt x="401" y="12"/>
                </a:cubicBezTo>
                <a:cubicBezTo>
                  <a:pt x="401" y="12"/>
                  <a:pt x="401" y="12"/>
                  <a:pt x="401" y="12"/>
                </a:cubicBezTo>
                <a:close/>
                <a:moveTo>
                  <a:pt x="424" y="12"/>
                </a:moveTo>
                <a:cubicBezTo>
                  <a:pt x="419" y="12"/>
                  <a:pt x="413" y="12"/>
                  <a:pt x="408" y="12"/>
                </a:cubicBezTo>
                <a:cubicBezTo>
                  <a:pt x="407" y="12"/>
                  <a:pt x="405" y="12"/>
                  <a:pt x="404" y="12"/>
                </a:cubicBezTo>
                <a:cubicBezTo>
                  <a:pt x="404" y="12"/>
                  <a:pt x="404" y="12"/>
                  <a:pt x="404" y="12"/>
                </a:cubicBezTo>
                <a:cubicBezTo>
                  <a:pt x="405" y="10"/>
                  <a:pt x="405" y="8"/>
                  <a:pt x="405" y="6"/>
                </a:cubicBezTo>
                <a:cubicBezTo>
                  <a:pt x="405" y="6"/>
                  <a:pt x="405" y="6"/>
                  <a:pt x="405" y="5"/>
                </a:cubicBezTo>
                <a:cubicBezTo>
                  <a:pt x="406" y="5"/>
                  <a:pt x="407" y="5"/>
                  <a:pt x="407" y="5"/>
                </a:cubicBezTo>
                <a:cubicBezTo>
                  <a:pt x="407" y="6"/>
                  <a:pt x="407" y="7"/>
                  <a:pt x="408" y="7"/>
                </a:cubicBezTo>
                <a:cubicBezTo>
                  <a:pt x="408" y="8"/>
                  <a:pt x="407" y="8"/>
                  <a:pt x="408" y="9"/>
                </a:cubicBezTo>
                <a:cubicBezTo>
                  <a:pt x="408" y="9"/>
                  <a:pt x="408" y="9"/>
                  <a:pt x="408" y="9"/>
                </a:cubicBezTo>
                <a:cubicBezTo>
                  <a:pt x="409" y="8"/>
                  <a:pt x="409" y="8"/>
                  <a:pt x="409" y="7"/>
                </a:cubicBezTo>
                <a:cubicBezTo>
                  <a:pt x="409" y="7"/>
                  <a:pt x="409" y="6"/>
                  <a:pt x="409" y="5"/>
                </a:cubicBezTo>
                <a:cubicBezTo>
                  <a:pt x="414" y="5"/>
                  <a:pt x="418" y="5"/>
                  <a:pt x="423" y="5"/>
                </a:cubicBezTo>
                <a:cubicBezTo>
                  <a:pt x="422" y="7"/>
                  <a:pt x="423" y="10"/>
                  <a:pt x="423" y="11"/>
                </a:cubicBezTo>
                <a:cubicBezTo>
                  <a:pt x="423" y="11"/>
                  <a:pt x="424" y="12"/>
                  <a:pt x="424" y="12"/>
                </a:cubicBezTo>
                <a:close/>
                <a:moveTo>
                  <a:pt x="449" y="34"/>
                </a:moveTo>
                <a:cubicBezTo>
                  <a:pt x="449" y="35"/>
                  <a:pt x="450" y="35"/>
                  <a:pt x="450" y="35"/>
                </a:cubicBezTo>
                <a:cubicBezTo>
                  <a:pt x="450" y="34"/>
                  <a:pt x="450" y="34"/>
                  <a:pt x="450" y="34"/>
                </a:cubicBezTo>
                <a:cubicBezTo>
                  <a:pt x="450" y="34"/>
                  <a:pt x="450" y="34"/>
                  <a:pt x="450" y="34"/>
                </a:cubicBezTo>
                <a:cubicBezTo>
                  <a:pt x="454" y="29"/>
                  <a:pt x="458" y="24"/>
                  <a:pt x="457" y="17"/>
                </a:cubicBezTo>
                <a:cubicBezTo>
                  <a:pt x="463" y="17"/>
                  <a:pt x="468" y="17"/>
                  <a:pt x="474" y="17"/>
                </a:cubicBezTo>
                <a:cubicBezTo>
                  <a:pt x="477" y="24"/>
                  <a:pt x="475" y="34"/>
                  <a:pt x="473" y="40"/>
                </a:cubicBezTo>
                <a:cubicBezTo>
                  <a:pt x="471" y="50"/>
                  <a:pt x="462" y="58"/>
                  <a:pt x="453" y="61"/>
                </a:cubicBezTo>
                <a:cubicBezTo>
                  <a:pt x="441" y="66"/>
                  <a:pt x="428" y="60"/>
                  <a:pt x="422" y="50"/>
                </a:cubicBezTo>
                <a:cubicBezTo>
                  <a:pt x="418" y="43"/>
                  <a:pt x="419" y="35"/>
                  <a:pt x="422" y="28"/>
                </a:cubicBezTo>
                <a:cubicBezTo>
                  <a:pt x="428" y="15"/>
                  <a:pt x="450" y="18"/>
                  <a:pt x="449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 rot="5400000">
            <a:off x="-336674" y="641473"/>
            <a:ext cx="1206749" cy="266700"/>
            <a:chOff x="3430591" y="-1931994"/>
            <a:chExt cx="1450976" cy="320676"/>
          </a:xfrm>
          <a:solidFill>
            <a:schemeClr val="bg1"/>
          </a:solidFill>
        </p:grpSpPr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3843341" y="-1768481"/>
              <a:ext cx="101600" cy="130175"/>
            </a:xfrm>
            <a:custGeom>
              <a:avLst/>
              <a:gdLst>
                <a:gd name="T0" fmla="*/ 13 w 27"/>
                <a:gd name="T1" fmla="*/ 30 h 33"/>
                <a:gd name="T2" fmla="*/ 20 w 27"/>
                <a:gd name="T3" fmla="*/ 1 h 33"/>
                <a:gd name="T4" fmla="*/ 20 w 27"/>
                <a:gd name="T5" fmla="*/ 3 h 33"/>
                <a:gd name="T6" fmla="*/ 15 w 27"/>
                <a:gd name="T7" fmla="*/ 14 h 33"/>
                <a:gd name="T8" fmla="*/ 26 w 27"/>
                <a:gd name="T9" fmla="*/ 20 h 33"/>
                <a:gd name="T10" fmla="*/ 13 w 27"/>
                <a:gd name="T11" fmla="*/ 30 h 33"/>
                <a:gd name="T12" fmla="*/ 13 w 27"/>
                <a:gd name="T13" fmla="*/ 16 h 33"/>
                <a:gd name="T14" fmla="*/ 19 w 27"/>
                <a:gd name="T15" fmla="*/ 3 h 33"/>
                <a:gd name="T16" fmla="*/ 10 w 27"/>
                <a:gd name="T17" fmla="*/ 20 h 33"/>
                <a:gd name="T18" fmla="*/ 20 w 27"/>
                <a:gd name="T19" fmla="*/ 26 h 33"/>
                <a:gd name="T20" fmla="*/ 14 w 27"/>
                <a:gd name="T21" fmla="*/ 17 h 33"/>
                <a:gd name="T22" fmla="*/ 13 w 27"/>
                <a:gd name="T2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3">
                  <a:moveTo>
                    <a:pt x="13" y="30"/>
                  </a:moveTo>
                  <a:cubicBezTo>
                    <a:pt x="0" y="25"/>
                    <a:pt x="8" y="0"/>
                    <a:pt x="20" y="1"/>
                  </a:cubicBezTo>
                  <a:cubicBezTo>
                    <a:pt x="21" y="1"/>
                    <a:pt x="21" y="3"/>
                    <a:pt x="20" y="3"/>
                  </a:cubicBezTo>
                  <a:cubicBezTo>
                    <a:pt x="20" y="3"/>
                    <a:pt x="16" y="10"/>
                    <a:pt x="15" y="14"/>
                  </a:cubicBezTo>
                  <a:cubicBezTo>
                    <a:pt x="19" y="11"/>
                    <a:pt x="26" y="15"/>
                    <a:pt x="26" y="20"/>
                  </a:cubicBezTo>
                  <a:cubicBezTo>
                    <a:pt x="27" y="28"/>
                    <a:pt x="20" y="33"/>
                    <a:pt x="13" y="30"/>
                  </a:cubicBezTo>
                  <a:close/>
                  <a:moveTo>
                    <a:pt x="13" y="16"/>
                  </a:moveTo>
                  <a:cubicBezTo>
                    <a:pt x="13" y="12"/>
                    <a:pt x="15" y="6"/>
                    <a:pt x="19" y="3"/>
                  </a:cubicBezTo>
                  <a:cubicBezTo>
                    <a:pt x="13" y="5"/>
                    <a:pt x="10" y="15"/>
                    <a:pt x="10" y="20"/>
                  </a:cubicBezTo>
                  <a:cubicBezTo>
                    <a:pt x="11" y="25"/>
                    <a:pt x="15" y="29"/>
                    <a:pt x="20" y="26"/>
                  </a:cubicBezTo>
                  <a:cubicBezTo>
                    <a:pt x="26" y="22"/>
                    <a:pt x="20" y="11"/>
                    <a:pt x="14" y="17"/>
                  </a:cubicBezTo>
                  <a:cubicBezTo>
                    <a:pt x="14" y="18"/>
                    <a:pt x="13" y="17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3725866" y="-1803406"/>
              <a:ext cx="188913" cy="192088"/>
            </a:xfrm>
            <a:custGeom>
              <a:avLst/>
              <a:gdLst>
                <a:gd name="T0" fmla="*/ 0 w 50"/>
                <a:gd name="T1" fmla="*/ 46 h 49"/>
                <a:gd name="T2" fmla="*/ 13 w 50"/>
                <a:gd name="T3" fmla="*/ 16 h 49"/>
                <a:gd name="T4" fmla="*/ 49 w 50"/>
                <a:gd name="T5" fmla="*/ 0 h 49"/>
                <a:gd name="T6" fmla="*/ 50 w 50"/>
                <a:gd name="T7" fmla="*/ 0 h 49"/>
                <a:gd name="T8" fmla="*/ 31 w 50"/>
                <a:gd name="T9" fmla="*/ 15 h 49"/>
                <a:gd name="T10" fmla="*/ 21 w 50"/>
                <a:gd name="T11" fmla="*/ 32 h 49"/>
                <a:gd name="T12" fmla="*/ 3 w 50"/>
                <a:gd name="T13" fmla="*/ 48 h 49"/>
                <a:gd name="T14" fmla="*/ 0 w 50"/>
                <a:gd name="T15" fmla="*/ 46 h 49"/>
                <a:gd name="T16" fmla="*/ 5 w 50"/>
                <a:gd name="T17" fmla="*/ 43 h 49"/>
                <a:gd name="T18" fmla="*/ 25 w 50"/>
                <a:gd name="T19" fmla="*/ 17 h 49"/>
                <a:gd name="T20" fmla="*/ 32 w 50"/>
                <a:gd name="T21" fmla="*/ 10 h 49"/>
                <a:gd name="T22" fmla="*/ 18 w 50"/>
                <a:gd name="T23" fmla="*/ 17 h 49"/>
                <a:gd name="T24" fmla="*/ 5 w 50"/>
                <a:gd name="T2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9">
                  <a:moveTo>
                    <a:pt x="0" y="46"/>
                  </a:moveTo>
                  <a:cubicBezTo>
                    <a:pt x="2" y="35"/>
                    <a:pt x="5" y="23"/>
                    <a:pt x="13" y="16"/>
                  </a:cubicBezTo>
                  <a:cubicBezTo>
                    <a:pt x="23" y="7"/>
                    <a:pt x="37" y="4"/>
                    <a:pt x="4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2"/>
                    <a:pt x="35" y="10"/>
                    <a:pt x="31" y="15"/>
                  </a:cubicBezTo>
                  <a:cubicBezTo>
                    <a:pt x="26" y="20"/>
                    <a:pt x="24" y="26"/>
                    <a:pt x="21" y="32"/>
                  </a:cubicBezTo>
                  <a:cubicBezTo>
                    <a:pt x="17" y="40"/>
                    <a:pt x="11" y="45"/>
                    <a:pt x="3" y="48"/>
                  </a:cubicBezTo>
                  <a:cubicBezTo>
                    <a:pt x="1" y="49"/>
                    <a:pt x="0" y="47"/>
                    <a:pt x="0" y="46"/>
                  </a:cubicBezTo>
                  <a:close/>
                  <a:moveTo>
                    <a:pt x="5" y="43"/>
                  </a:moveTo>
                  <a:cubicBezTo>
                    <a:pt x="16" y="38"/>
                    <a:pt x="18" y="27"/>
                    <a:pt x="25" y="17"/>
                  </a:cubicBezTo>
                  <a:cubicBezTo>
                    <a:pt x="27" y="14"/>
                    <a:pt x="29" y="12"/>
                    <a:pt x="32" y="10"/>
                  </a:cubicBezTo>
                  <a:cubicBezTo>
                    <a:pt x="27" y="12"/>
                    <a:pt x="22" y="14"/>
                    <a:pt x="18" y="17"/>
                  </a:cubicBezTo>
                  <a:cubicBezTo>
                    <a:pt x="11" y="24"/>
                    <a:pt x="7" y="33"/>
                    <a:pt x="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3430591" y="-1931994"/>
              <a:ext cx="725488" cy="246063"/>
            </a:xfrm>
            <a:custGeom>
              <a:avLst/>
              <a:gdLst>
                <a:gd name="T0" fmla="*/ 188 w 192"/>
                <a:gd name="T1" fmla="*/ 41 h 63"/>
                <a:gd name="T2" fmla="*/ 162 w 192"/>
                <a:gd name="T3" fmla="*/ 50 h 63"/>
                <a:gd name="T4" fmla="*/ 156 w 192"/>
                <a:gd name="T5" fmla="*/ 28 h 63"/>
                <a:gd name="T6" fmla="*/ 167 w 192"/>
                <a:gd name="T7" fmla="*/ 15 h 63"/>
                <a:gd name="T8" fmla="*/ 166 w 192"/>
                <a:gd name="T9" fmla="*/ 18 h 63"/>
                <a:gd name="T10" fmla="*/ 174 w 192"/>
                <a:gd name="T11" fmla="*/ 35 h 63"/>
                <a:gd name="T12" fmla="*/ 178 w 192"/>
                <a:gd name="T13" fmla="*/ 37 h 63"/>
                <a:gd name="T14" fmla="*/ 182 w 192"/>
                <a:gd name="T15" fmla="*/ 25 h 63"/>
                <a:gd name="T16" fmla="*/ 180 w 192"/>
                <a:gd name="T17" fmla="*/ 17 h 63"/>
                <a:gd name="T18" fmla="*/ 180 w 192"/>
                <a:gd name="T19" fmla="*/ 13 h 63"/>
                <a:gd name="T20" fmla="*/ 192 w 192"/>
                <a:gd name="T21" fmla="*/ 16 h 63"/>
                <a:gd name="T22" fmla="*/ 192 w 192"/>
                <a:gd name="T23" fmla="*/ 6 h 63"/>
                <a:gd name="T24" fmla="*/ 144 w 192"/>
                <a:gd name="T25" fmla="*/ 8 h 63"/>
                <a:gd name="T26" fmla="*/ 116 w 192"/>
                <a:gd name="T27" fmla="*/ 6 h 63"/>
                <a:gd name="T28" fmla="*/ 78 w 192"/>
                <a:gd name="T29" fmla="*/ 10 h 63"/>
                <a:gd name="T30" fmla="*/ 78 w 192"/>
                <a:gd name="T31" fmla="*/ 11 h 63"/>
                <a:gd name="T32" fmla="*/ 78 w 192"/>
                <a:gd name="T33" fmla="*/ 11 h 63"/>
                <a:gd name="T34" fmla="*/ 100 w 192"/>
                <a:gd name="T35" fmla="*/ 25 h 63"/>
                <a:gd name="T36" fmla="*/ 105 w 192"/>
                <a:gd name="T37" fmla="*/ 25 h 63"/>
                <a:gd name="T38" fmla="*/ 73 w 192"/>
                <a:gd name="T39" fmla="*/ 35 h 63"/>
                <a:gd name="T40" fmla="*/ 36 w 192"/>
                <a:gd name="T41" fmla="*/ 16 h 63"/>
                <a:gd name="T42" fmla="*/ 0 w 192"/>
                <a:gd name="T43" fmla="*/ 9 h 63"/>
                <a:gd name="T44" fmla="*/ 0 w 192"/>
                <a:gd name="T45" fmla="*/ 9 h 63"/>
                <a:gd name="T46" fmla="*/ 0 w 192"/>
                <a:gd name="T47" fmla="*/ 10 h 63"/>
                <a:gd name="T48" fmla="*/ 0 w 192"/>
                <a:gd name="T49" fmla="*/ 10 h 63"/>
                <a:gd name="T50" fmla="*/ 0 w 192"/>
                <a:gd name="T51" fmla="*/ 10 h 63"/>
                <a:gd name="T52" fmla="*/ 79 w 192"/>
                <a:gd name="T53" fmla="*/ 42 h 63"/>
                <a:gd name="T54" fmla="*/ 136 w 192"/>
                <a:gd name="T55" fmla="*/ 19 h 63"/>
                <a:gd name="T56" fmla="*/ 155 w 192"/>
                <a:gd name="T57" fmla="*/ 14 h 63"/>
                <a:gd name="T58" fmla="*/ 148 w 192"/>
                <a:gd name="T59" fmla="*/ 38 h 63"/>
                <a:gd name="T60" fmla="*/ 168 w 192"/>
                <a:gd name="T61" fmla="*/ 60 h 63"/>
                <a:gd name="T62" fmla="*/ 189 w 192"/>
                <a:gd name="T63" fmla="*/ 41 h 63"/>
                <a:gd name="T64" fmla="*/ 188 w 192"/>
                <a:gd name="T65" fmla="*/ 41 h 63"/>
                <a:gd name="T66" fmla="*/ 171 w 192"/>
                <a:gd name="T67" fmla="*/ 17 h 63"/>
                <a:gd name="T68" fmla="*/ 175 w 192"/>
                <a:gd name="T69" fmla="*/ 14 h 63"/>
                <a:gd name="T70" fmla="*/ 175 w 192"/>
                <a:gd name="T71" fmla="*/ 18 h 63"/>
                <a:gd name="T72" fmla="*/ 177 w 192"/>
                <a:gd name="T73" fmla="*/ 32 h 63"/>
                <a:gd name="T74" fmla="*/ 172 w 192"/>
                <a:gd name="T75" fmla="*/ 24 h 63"/>
                <a:gd name="T76" fmla="*/ 171 w 192"/>
                <a:gd name="T77" fmla="*/ 17 h 63"/>
                <a:gd name="T78" fmla="*/ 1 w 192"/>
                <a:gd name="T79" fmla="*/ 11 h 63"/>
                <a:gd name="T80" fmla="*/ 30 w 192"/>
                <a:gd name="T81" fmla="*/ 18 h 63"/>
                <a:gd name="T82" fmla="*/ 50 w 192"/>
                <a:gd name="T83" fmla="*/ 34 h 63"/>
                <a:gd name="T84" fmla="*/ 53 w 192"/>
                <a:gd name="T85" fmla="*/ 36 h 63"/>
                <a:gd name="T86" fmla="*/ 1 w 192"/>
                <a:gd name="T87" fmla="*/ 11 h 63"/>
                <a:gd name="T88" fmla="*/ 113 w 192"/>
                <a:gd name="T89" fmla="*/ 18 h 63"/>
                <a:gd name="T90" fmla="*/ 79 w 192"/>
                <a:gd name="T91" fmla="*/ 11 h 63"/>
                <a:gd name="T92" fmla="*/ 97 w 192"/>
                <a:gd name="T93" fmla="*/ 9 h 63"/>
                <a:gd name="T94" fmla="*/ 120 w 192"/>
                <a:gd name="T95" fmla="*/ 13 h 63"/>
                <a:gd name="T96" fmla="*/ 126 w 192"/>
                <a:gd name="T97" fmla="*/ 14 h 63"/>
                <a:gd name="T98" fmla="*/ 113 w 192"/>
                <a:gd name="T9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63">
                  <a:moveTo>
                    <a:pt x="188" y="41"/>
                  </a:moveTo>
                  <a:cubicBezTo>
                    <a:pt x="188" y="56"/>
                    <a:pt x="171" y="58"/>
                    <a:pt x="162" y="50"/>
                  </a:cubicBezTo>
                  <a:cubicBezTo>
                    <a:pt x="155" y="45"/>
                    <a:pt x="154" y="35"/>
                    <a:pt x="156" y="28"/>
                  </a:cubicBezTo>
                  <a:cubicBezTo>
                    <a:pt x="158" y="21"/>
                    <a:pt x="162" y="17"/>
                    <a:pt x="167" y="15"/>
                  </a:cubicBezTo>
                  <a:cubicBezTo>
                    <a:pt x="167" y="16"/>
                    <a:pt x="166" y="17"/>
                    <a:pt x="166" y="18"/>
                  </a:cubicBezTo>
                  <a:cubicBezTo>
                    <a:pt x="164" y="25"/>
                    <a:pt x="172" y="30"/>
                    <a:pt x="174" y="35"/>
                  </a:cubicBezTo>
                  <a:cubicBezTo>
                    <a:pt x="175" y="37"/>
                    <a:pt x="176" y="37"/>
                    <a:pt x="178" y="37"/>
                  </a:cubicBezTo>
                  <a:cubicBezTo>
                    <a:pt x="183" y="35"/>
                    <a:pt x="183" y="30"/>
                    <a:pt x="182" y="25"/>
                  </a:cubicBezTo>
                  <a:cubicBezTo>
                    <a:pt x="182" y="22"/>
                    <a:pt x="181" y="20"/>
                    <a:pt x="180" y="17"/>
                  </a:cubicBezTo>
                  <a:cubicBezTo>
                    <a:pt x="179" y="15"/>
                    <a:pt x="179" y="14"/>
                    <a:pt x="180" y="13"/>
                  </a:cubicBezTo>
                  <a:cubicBezTo>
                    <a:pt x="184" y="13"/>
                    <a:pt x="188" y="15"/>
                    <a:pt x="192" y="16"/>
                  </a:cubicBezTo>
                  <a:cubicBezTo>
                    <a:pt x="192" y="6"/>
                    <a:pt x="192" y="6"/>
                    <a:pt x="192" y="6"/>
                  </a:cubicBezTo>
                  <a:cubicBezTo>
                    <a:pt x="178" y="0"/>
                    <a:pt x="160" y="3"/>
                    <a:pt x="144" y="8"/>
                  </a:cubicBezTo>
                  <a:cubicBezTo>
                    <a:pt x="135" y="7"/>
                    <a:pt x="125" y="7"/>
                    <a:pt x="116" y="6"/>
                  </a:cubicBezTo>
                  <a:cubicBezTo>
                    <a:pt x="103" y="5"/>
                    <a:pt x="91" y="6"/>
                    <a:pt x="78" y="10"/>
                  </a:cubicBezTo>
                  <a:cubicBezTo>
                    <a:pt x="78" y="10"/>
                    <a:pt x="78" y="10"/>
                    <a:pt x="78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1" y="20"/>
                    <a:pt x="92" y="23"/>
                    <a:pt x="100" y="25"/>
                  </a:cubicBezTo>
                  <a:cubicBezTo>
                    <a:pt x="102" y="25"/>
                    <a:pt x="103" y="25"/>
                    <a:pt x="105" y="25"/>
                  </a:cubicBezTo>
                  <a:cubicBezTo>
                    <a:pt x="94" y="30"/>
                    <a:pt x="84" y="33"/>
                    <a:pt x="73" y="35"/>
                  </a:cubicBezTo>
                  <a:cubicBezTo>
                    <a:pt x="58" y="34"/>
                    <a:pt x="49" y="25"/>
                    <a:pt x="36" y="16"/>
                  </a:cubicBezTo>
                  <a:cubicBezTo>
                    <a:pt x="26" y="9"/>
                    <a:pt x="12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38"/>
                    <a:pt x="52" y="46"/>
                    <a:pt x="79" y="42"/>
                  </a:cubicBezTo>
                  <a:cubicBezTo>
                    <a:pt x="100" y="39"/>
                    <a:pt x="118" y="27"/>
                    <a:pt x="136" y="19"/>
                  </a:cubicBezTo>
                  <a:cubicBezTo>
                    <a:pt x="142" y="17"/>
                    <a:pt x="149" y="15"/>
                    <a:pt x="155" y="14"/>
                  </a:cubicBezTo>
                  <a:cubicBezTo>
                    <a:pt x="149" y="20"/>
                    <a:pt x="147" y="30"/>
                    <a:pt x="148" y="38"/>
                  </a:cubicBezTo>
                  <a:cubicBezTo>
                    <a:pt x="150" y="49"/>
                    <a:pt x="157" y="58"/>
                    <a:pt x="168" y="60"/>
                  </a:cubicBezTo>
                  <a:cubicBezTo>
                    <a:pt x="182" y="63"/>
                    <a:pt x="190" y="54"/>
                    <a:pt x="189" y="41"/>
                  </a:cubicBezTo>
                  <a:cubicBezTo>
                    <a:pt x="189" y="41"/>
                    <a:pt x="189" y="41"/>
                    <a:pt x="188" y="41"/>
                  </a:cubicBezTo>
                  <a:close/>
                  <a:moveTo>
                    <a:pt x="171" y="17"/>
                  </a:moveTo>
                  <a:cubicBezTo>
                    <a:pt x="172" y="15"/>
                    <a:pt x="173" y="14"/>
                    <a:pt x="175" y="14"/>
                  </a:cubicBezTo>
                  <a:cubicBezTo>
                    <a:pt x="175" y="15"/>
                    <a:pt x="175" y="16"/>
                    <a:pt x="175" y="18"/>
                  </a:cubicBezTo>
                  <a:cubicBezTo>
                    <a:pt x="176" y="22"/>
                    <a:pt x="180" y="28"/>
                    <a:pt x="177" y="32"/>
                  </a:cubicBezTo>
                  <a:cubicBezTo>
                    <a:pt x="176" y="29"/>
                    <a:pt x="174" y="27"/>
                    <a:pt x="172" y="24"/>
                  </a:cubicBezTo>
                  <a:cubicBezTo>
                    <a:pt x="170" y="22"/>
                    <a:pt x="169" y="20"/>
                    <a:pt x="171" y="17"/>
                  </a:cubicBezTo>
                  <a:close/>
                  <a:moveTo>
                    <a:pt x="1" y="11"/>
                  </a:moveTo>
                  <a:cubicBezTo>
                    <a:pt x="12" y="12"/>
                    <a:pt x="20" y="13"/>
                    <a:pt x="30" y="18"/>
                  </a:cubicBezTo>
                  <a:cubicBezTo>
                    <a:pt x="37" y="21"/>
                    <a:pt x="43" y="28"/>
                    <a:pt x="50" y="34"/>
                  </a:cubicBezTo>
                  <a:cubicBezTo>
                    <a:pt x="51" y="34"/>
                    <a:pt x="52" y="35"/>
                    <a:pt x="53" y="36"/>
                  </a:cubicBezTo>
                  <a:cubicBezTo>
                    <a:pt x="34" y="34"/>
                    <a:pt x="13" y="25"/>
                    <a:pt x="1" y="11"/>
                  </a:cubicBezTo>
                  <a:close/>
                  <a:moveTo>
                    <a:pt x="113" y="18"/>
                  </a:moveTo>
                  <a:cubicBezTo>
                    <a:pt x="102" y="22"/>
                    <a:pt x="88" y="19"/>
                    <a:pt x="79" y="11"/>
                  </a:cubicBezTo>
                  <a:cubicBezTo>
                    <a:pt x="85" y="11"/>
                    <a:pt x="91" y="10"/>
                    <a:pt x="97" y="9"/>
                  </a:cubicBezTo>
                  <a:cubicBezTo>
                    <a:pt x="105" y="9"/>
                    <a:pt x="113" y="11"/>
                    <a:pt x="120" y="13"/>
                  </a:cubicBezTo>
                  <a:cubicBezTo>
                    <a:pt x="122" y="13"/>
                    <a:pt x="124" y="14"/>
                    <a:pt x="126" y="14"/>
                  </a:cubicBezTo>
                  <a:cubicBezTo>
                    <a:pt x="122" y="15"/>
                    <a:pt x="118" y="17"/>
                    <a:pt x="11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 noEditPoints="1"/>
            </p:cNvSpPr>
            <p:nvPr/>
          </p:nvSpPr>
          <p:spPr bwMode="auto">
            <a:xfrm>
              <a:off x="4364042" y="-1768481"/>
              <a:ext cx="106363" cy="130175"/>
            </a:xfrm>
            <a:custGeom>
              <a:avLst/>
              <a:gdLst>
                <a:gd name="T0" fmla="*/ 1 w 28"/>
                <a:gd name="T1" fmla="*/ 20 h 33"/>
                <a:gd name="T2" fmla="*/ 13 w 28"/>
                <a:gd name="T3" fmla="*/ 14 h 33"/>
                <a:gd name="T4" fmla="*/ 7 w 28"/>
                <a:gd name="T5" fmla="*/ 3 h 33"/>
                <a:gd name="T6" fmla="*/ 7 w 28"/>
                <a:gd name="T7" fmla="*/ 1 h 33"/>
                <a:gd name="T8" fmla="*/ 15 w 28"/>
                <a:gd name="T9" fmla="*/ 30 h 33"/>
                <a:gd name="T10" fmla="*/ 1 w 28"/>
                <a:gd name="T11" fmla="*/ 20 h 33"/>
                <a:gd name="T12" fmla="*/ 13 w 28"/>
                <a:gd name="T13" fmla="*/ 17 h 33"/>
                <a:gd name="T14" fmla="*/ 8 w 28"/>
                <a:gd name="T15" fmla="*/ 26 h 33"/>
                <a:gd name="T16" fmla="*/ 17 w 28"/>
                <a:gd name="T17" fmla="*/ 20 h 33"/>
                <a:gd name="T18" fmla="*/ 9 w 28"/>
                <a:gd name="T19" fmla="*/ 3 h 33"/>
                <a:gd name="T20" fmla="*/ 15 w 28"/>
                <a:gd name="T21" fmla="*/ 16 h 33"/>
                <a:gd name="T22" fmla="*/ 13 w 28"/>
                <a:gd name="T2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33">
                  <a:moveTo>
                    <a:pt x="1" y="20"/>
                  </a:moveTo>
                  <a:cubicBezTo>
                    <a:pt x="2" y="15"/>
                    <a:pt x="8" y="11"/>
                    <a:pt x="13" y="14"/>
                  </a:cubicBezTo>
                  <a:cubicBezTo>
                    <a:pt x="12" y="10"/>
                    <a:pt x="7" y="3"/>
                    <a:pt x="7" y="3"/>
                  </a:cubicBezTo>
                  <a:cubicBezTo>
                    <a:pt x="6" y="3"/>
                    <a:pt x="6" y="1"/>
                    <a:pt x="7" y="1"/>
                  </a:cubicBezTo>
                  <a:cubicBezTo>
                    <a:pt x="20" y="0"/>
                    <a:pt x="28" y="25"/>
                    <a:pt x="15" y="30"/>
                  </a:cubicBezTo>
                  <a:cubicBezTo>
                    <a:pt x="8" y="33"/>
                    <a:pt x="0" y="28"/>
                    <a:pt x="1" y="20"/>
                  </a:cubicBezTo>
                  <a:close/>
                  <a:moveTo>
                    <a:pt x="13" y="17"/>
                  </a:moveTo>
                  <a:cubicBezTo>
                    <a:pt x="8" y="11"/>
                    <a:pt x="2" y="22"/>
                    <a:pt x="8" y="26"/>
                  </a:cubicBezTo>
                  <a:cubicBezTo>
                    <a:pt x="12" y="29"/>
                    <a:pt x="17" y="25"/>
                    <a:pt x="17" y="20"/>
                  </a:cubicBezTo>
                  <a:cubicBezTo>
                    <a:pt x="18" y="15"/>
                    <a:pt x="15" y="5"/>
                    <a:pt x="9" y="3"/>
                  </a:cubicBezTo>
                  <a:cubicBezTo>
                    <a:pt x="13" y="6"/>
                    <a:pt x="15" y="12"/>
                    <a:pt x="15" y="16"/>
                  </a:cubicBezTo>
                  <a:cubicBezTo>
                    <a:pt x="15" y="17"/>
                    <a:pt x="14" y="18"/>
                    <a:pt x="1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 noEditPoints="1"/>
            </p:cNvSpPr>
            <p:nvPr/>
          </p:nvSpPr>
          <p:spPr bwMode="auto">
            <a:xfrm>
              <a:off x="4398967" y="-1803406"/>
              <a:ext cx="184150" cy="192088"/>
            </a:xfrm>
            <a:custGeom>
              <a:avLst/>
              <a:gdLst>
                <a:gd name="T0" fmla="*/ 47 w 49"/>
                <a:gd name="T1" fmla="*/ 48 h 49"/>
                <a:gd name="T2" fmla="*/ 29 w 49"/>
                <a:gd name="T3" fmla="*/ 32 h 49"/>
                <a:gd name="T4" fmla="*/ 19 w 49"/>
                <a:gd name="T5" fmla="*/ 15 h 49"/>
                <a:gd name="T6" fmla="*/ 0 w 49"/>
                <a:gd name="T7" fmla="*/ 0 h 49"/>
                <a:gd name="T8" fmla="*/ 0 w 49"/>
                <a:gd name="T9" fmla="*/ 0 h 49"/>
                <a:gd name="T10" fmla="*/ 37 w 49"/>
                <a:gd name="T11" fmla="*/ 16 h 49"/>
                <a:gd name="T12" fmla="*/ 49 w 49"/>
                <a:gd name="T13" fmla="*/ 46 h 49"/>
                <a:gd name="T14" fmla="*/ 47 w 49"/>
                <a:gd name="T15" fmla="*/ 48 h 49"/>
                <a:gd name="T16" fmla="*/ 31 w 49"/>
                <a:gd name="T17" fmla="*/ 17 h 49"/>
                <a:gd name="T18" fmla="*/ 17 w 49"/>
                <a:gd name="T19" fmla="*/ 10 h 49"/>
                <a:gd name="T20" fmla="*/ 25 w 49"/>
                <a:gd name="T21" fmla="*/ 17 h 49"/>
                <a:gd name="T22" fmla="*/ 44 w 49"/>
                <a:gd name="T23" fmla="*/ 43 h 49"/>
                <a:gd name="T24" fmla="*/ 31 w 49"/>
                <a:gd name="T25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47" y="48"/>
                  </a:moveTo>
                  <a:cubicBezTo>
                    <a:pt x="38" y="45"/>
                    <a:pt x="33" y="40"/>
                    <a:pt x="29" y="32"/>
                  </a:cubicBezTo>
                  <a:cubicBezTo>
                    <a:pt x="25" y="26"/>
                    <a:pt x="24" y="20"/>
                    <a:pt x="19" y="15"/>
                  </a:cubicBezTo>
                  <a:cubicBezTo>
                    <a:pt x="15" y="10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4"/>
                    <a:pt x="27" y="7"/>
                    <a:pt x="37" y="16"/>
                  </a:cubicBezTo>
                  <a:cubicBezTo>
                    <a:pt x="45" y="23"/>
                    <a:pt x="47" y="35"/>
                    <a:pt x="49" y="46"/>
                  </a:cubicBezTo>
                  <a:cubicBezTo>
                    <a:pt x="49" y="47"/>
                    <a:pt x="48" y="49"/>
                    <a:pt x="47" y="48"/>
                  </a:cubicBezTo>
                  <a:close/>
                  <a:moveTo>
                    <a:pt x="31" y="17"/>
                  </a:moveTo>
                  <a:cubicBezTo>
                    <a:pt x="27" y="14"/>
                    <a:pt x="22" y="12"/>
                    <a:pt x="17" y="10"/>
                  </a:cubicBezTo>
                  <a:cubicBezTo>
                    <a:pt x="20" y="12"/>
                    <a:pt x="23" y="14"/>
                    <a:pt x="25" y="17"/>
                  </a:cubicBezTo>
                  <a:cubicBezTo>
                    <a:pt x="31" y="27"/>
                    <a:pt x="34" y="38"/>
                    <a:pt x="44" y="43"/>
                  </a:cubicBezTo>
                  <a:cubicBezTo>
                    <a:pt x="42" y="33"/>
                    <a:pt x="39" y="24"/>
                    <a:pt x="3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4156079" y="-1931994"/>
              <a:ext cx="725488" cy="246063"/>
            </a:xfrm>
            <a:custGeom>
              <a:avLst/>
              <a:gdLst>
                <a:gd name="T0" fmla="*/ 2 w 192"/>
                <a:gd name="T1" fmla="*/ 41 h 63"/>
                <a:gd name="T2" fmla="*/ 23 w 192"/>
                <a:gd name="T3" fmla="*/ 60 h 63"/>
                <a:gd name="T4" fmla="*/ 44 w 192"/>
                <a:gd name="T5" fmla="*/ 38 h 63"/>
                <a:gd name="T6" fmla="*/ 37 w 192"/>
                <a:gd name="T7" fmla="*/ 14 h 63"/>
                <a:gd name="T8" fmla="*/ 55 w 192"/>
                <a:gd name="T9" fmla="*/ 19 h 63"/>
                <a:gd name="T10" fmla="*/ 112 w 192"/>
                <a:gd name="T11" fmla="*/ 42 h 63"/>
                <a:gd name="T12" fmla="*/ 191 w 192"/>
                <a:gd name="T13" fmla="*/ 10 h 63"/>
                <a:gd name="T14" fmla="*/ 192 w 192"/>
                <a:gd name="T15" fmla="*/ 10 h 63"/>
                <a:gd name="T16" fmla="*/ 192 w 192"/>
                <a:gd name="T17" fmla="*/ 10 h 63"/>
                <a:gd name="T18" fmla="*/ 191 w 192"/>
                <a:gd name="T19" fmla="*/ 9 h 63"/>
                <a:gd name="T20" fmla="*/ 191 w 192"/>
                <a:gd name="T21" fmla="*/ 9 h 63"/>
                <a:gd name="T22" fmla="*/ 156 w 192"/>
                <a:gd name="T23" fmla="*/ 16 h 63"/>
                <a:gd name="T24" fmla="*/ 119 w 192"/>
                <a:gd name="T25" fmla="*/ 35 h 63"/>
                <a:gd name="T26" fmla="*/ 87 w 192"/>
                <a:gd name="T27" fmla="*/ 25 h 63"/>
                <a:gd name="T28" fmla="*/ 91 w 192"/>
                <a:gd name="T29" fmla="*/ 25 h 63"/>
                <a:gd name="T30" fmla="*/ 113 w 192"/>
                <a:gd name="T31" fmla="*/ 11 h 63"/>
                <a:gd name="T32" fmla="*/ 113 w 192"/>
                <a:gd name="T33" fmla="*/ 11 h 63"/>
                <a:gd name="T34" fmla="*/ 113 w 192"/>
                <a:gd name="T35" fmla="*/ 10 h 63"/>
                <a:gd name="T36" fmla="*/ 76 w 192"/>
                <a:gd name="T37" fmla="*/ 6 h 63"/>
                <a:gd name="T38" fmla="*/ 48 w 192"/>
                <a:gd name="T39" fmla="*/ 8 h 63"/>
                <a:gd name="T40" fmla="*/ 0 w 192"/>
                <a:gd name="T41" fmla="*/ 6 h 63"/>
                <a:gd name="T42" fmla="*/ 0 w 192"/>
                <a:gd name="T43" fmla="*/ 16 h 63"/>
                <a:gd name="T44" fmla="*/ 12 w 192"/>
                <a:gd name="T45" fmla="*/ 13 h 63"/>
                <a:gd name="T46" fmla="*/ 12 w 192"/>
                <a:gd name="T47" fmla="*/ 17 h 63"/>
                <a:gd name="T48" fmla="*/ 9 w 192"/>
                <a:gd name="T49" fmla="*/ 25 h 63"/>
                <a:gd name="T50" fmla="*/ 14 w 192"/>
                <a:gd name="T51" fmla="*/ 37 h 63"/>
                <a:gd name="T52" fmla="*/ 17 w 192"/>
                <a:gd name="T53" fmla="*/ 35 h 63"/>
                <a:gd name="T54" fmla="*/ 26 w 192"/>
                <a:gd name="T55" fmla="*/ 18 h 63"/>
                <a:gd name="T56" fmla="*/ 24 w 192"/>
                <a:gd name="T57" fmla="*/ 15 h 63"/>
                <a:gd name="T58" fmla="*/ 35 w 192"/>
                <a:gd name="T59" fmla="*/ 28 h 63"/>
                <a:gd name="T60" fmla="*/ 30 w 192"/>
                <a:gd name="T61" fmla="*/ 50 h 63"/>
                <a:gd name="T62" fmla="*/ 3 w 192"/>
                <a:gd name="T63" fmla="*/ 41 h 63"/>
                <a:gd name="T64" fmla="*/ 2 w 192"/>
                <a:gd name="T65" fmla="*/ 41 h 63"/>
                <a:gd name="T66" fmla="*/ 19 w 192"/>
                <a:gd name="T67" fmla="*/ 24 h 63"/>
                <a:gd name="T68" fmla="*/ 14 w 192"/>
                <a:gd name="T69" fmla="*/ 32 h 63"/>
                <a:gd name="T70" fmla="*/ 16 w 192"/>
                <a:gd name="T71" fmla="*/ 18 h 63"/>
                <a:gd name="T72" fmla="*/ 17 w 192"/>
                <a:gd name="T73" fmla="*/ 14 h 63"/>
                <a:gd name="T74" fmla="*/ 21 w 192"/>
                <a:gd name="T75" fmla="*/ 17 h 63"/>
                <a:gd name="T76" fmla="*/ 19 w 192"/>
                <a:gd name="T77" fmla="*/ 24 h 63"/>
                <a:gd name="T78" fmla="*/ 139 w 192"/>
                <a:gd name="T79" fmla="*/ 36 h 63"/>
                <a:gd name="T80" fmla="*/ 142 w 192"/>
                <a:gd name="T81" fmla="*/ 34 h 63"/>
                <a:gd name="T82" fmla="*/ 162 w 192"/>
                <a:gd name="T83" fmla="*/ 18 h 63"/>
                <a:gd name="T84" fmla="*/ 190 w 192"/>
                <a:gd name="T85" fmla="*/ 11 h 63"/>
                <a:gd name="T86" fmla="*/ 139 w 192"/>
                <a:gd name="T87" fmla="*/ 36 h 63"/>
                <a:gd name="T88" fmla="*/ 66 w 192"/>
                <a:gd name="T89" fmla="*/ 14 h 63"/>
                <a:gd name="T90" fmla="*/ 71 w 192"/>
                <a:gd name="T91" fmla="*/ 13 h 63"/>
                <a:gd name="T92" fmla="*/ 95 w 192"/>
                <a:gd name="T93" fmla="*/ 9 h 63"/>
                <a:gd name="T94" fmla="*/ 113 w 192"/>
                <a:gd name="T95" fmla="*/ 11 h 63"/>
                <a:gd name="T96" fmla="*/ 78 w 192"/>
                <a:gd name="T97" fmla="*/ 18 h 63"/>
                <a:gd name="T98" fmla="*/ 66 w 192"/>
                <a:gd name="T99" fmla="*/ 1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63">
                  <a:moveTo>
                    <a:pt x="2" y="41"/>
                  </a:moveTo>
                  <a:cubicBezTo>
                    <a:pt x="2" y="54"/>
                    <a:pt x="10" y="63"/>
                    <a:pt x="23" y="60"/>
                  </a:cubicBezTo>
                  <a:cubicBezTo>
                    <a:pt x="35" y="58"/>
                    <a:pt x="42" y="49"/>
                    <a:pt x="44" y="38"/>
                  </a:cubicBezTo>
                  <a:cubicBezTo>
                    <a:pt x="45" y="30"/>
                    <a:pt x="43" y="20"/>
                    <a:pt x="37" y="14"/>
                  </a:cubicBezTo>
                  <a:cubicBezTo>
                    <a:pt x="43" y="15"/>
                    <a:pt x="49" y="17"/>
                    <a:pt x="55" y="19"/>
                  </a:cubicBezTo>
                  <a:cubicBezTo>
                    <a:pt x="74" y="27"/>
                    <a:pt x="92" y="39"/>
                    <a:pt x="112" y="42"/>
                  </a:cubicBezTo>
                  <a:cubicBezTo>
                    <a:pt x="140" y="46"/>
                    <a:pt x="179" y="38"/>
                    <a:pt x="191" y="10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9"/>
                    <a:pt x="192" y="9"/>
                    <a:pt x="191" y="9"/>
                  </a:cubicBezTo>
                  <a:cubicBezTo>
                    <a:pt x="191" y="9"/>
                    <a:pt x="191" y="9"/>
                    <a:pt x="191" y="9"/>
                  </a:cubicBezTo>
                  <a:cubicBezTo>
                    <a:pt x="180" y="8"/>
                    <a:pt x="165" y="9"/>
                    <a:pt x="156" y="16"/>
                  </a:cubicBezTo>
                  <a:cubicBezTo>
                    <a:pt x="143" y="25"/>
                    <a:pt x="134" y="34"/>
                    <a:pt x="119" y="35"/>
                  </a:cubicBezTo>
                  <a:cubicBezTo>
                    <a:pt x="108" y="33"/>
                    <a:pt x="97" y="30"/>
                    <a:pt x="87" y="25"/>
                  </a:cubicBezTo>
                  <a:cubicBezTo>
                    <a:pt x="89" y="25"/>
                    <a:pt x="90" y="25"/>
                    <a:pt x="91" y="25"/>
                  </a:cubicBezTo>
                  <a:cubicBezTo>
                    <a:pt x="100" y="23"/>
                    <a:pt x="110" y="20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4" y="10"/>
                    <a:pt x="114" y="10"/>
                    <a:pt x="113" y="10"/>
                  </a:cubicBezTo>
                  <a:cubicBezTo>
                    <a:pt x="100" y="6"/>
                    <a:pt x="89" y="5"/>
                    <a:pt x="76" y="6"/>
                  </a:cubicBezTo>
                  <a:cubicBezTo>
                    <a:pt x="67" y="7"/>
                    <a:pt x="57" y="7"/>
                    <a:pt x="48" y="8"/>
                  </a:cubicBezTo>
                  <a:cubicBezTo>
                    <a:pt x="32" y="3"/>
                    <a:pt x="14" y="0"/>
                    <a:pt x="0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5"/>
                    <a:pt x="8" y="13"/>
                    <a:pt x="12" y="13"/>
                  </a:cubicBezTo>
                  <a:cubicBezTo>
                    <a:pt x="13" y="14"/>
                    <a:pt x="13" y="15"/>
                    <a:pt x="12" y="17"/>
                  </a:cubicBezTo>
                  <a:cubicBezTo>
                    <a:pt x="11" y="20"/>
                    <a:pt x="10" y="22"/>
                    <a:pt x="9" y="25"/>
                  </a:cubicBezTo>
                  <a:cubicBezTo>
                    <a:pt x="8" y="30"/>
                    <a:pt x="9" y="35"/>
                    <a:pt x="14" y="37"/>
                  </a:cubicBezTo>
                  <a:cubicBezTo>
                    <a:pt x="15" y="37"/>
                    <a:pt x="17" y="37"/>
                    <a:pt x="17" y="35"/>
                  </a:cubicBezTo>
                  <a:cubicBezTo>
                    <a:pt x="20" y="30"/>
                    <a:pt x="27" y="25"/>
                    <a:pt x="26" y="18"/>
                  </a:cubicBezTo>
                  <a:cubicBezTo>
                    <a:pt x="26" y="17"/>
                    <a:pt x="25" y="16"/>
                    <a:pt x="24" y="15"/>
                  </a:cubicBezTo>
                  <a:cubicBezTo>
                    <a:pt x="30" y="17"/>
                    <a:pt x="34" y="21"/>
                    <a:pt x="35" y="28"/>
                  </a:cubicBezTo>
                  <a:cubicBezTo>
                    <a:pt x="38" y="35"/>
                    <a:pt x="37" y="45"/>
                    <a:pt x="30" y="50"/>
                  </a:cubicBezTo>
                  <a:cubicBezTo>
                    <a:pt x="20" y="58"/>
                    <a:pt x="4" y="56"/>
                    <a:pt x="3" y="41"/>
                  </a:cubicBezTo>
                  <a:cubicBezTo>
                    <a:pt x="3" y="41"/>
                    <a:pt x="2" y="41"/>
                    <a:pt x="2" y="41"/>
                  </a:cubicBezTo>
                  <a:close/>
                  <a:moveTo>
                    <a:pt x="19" y="24"/>
                  </a:moveTo>
                  <a:cubicBezTo>
                    <a:pt x="18" y="27"/>
                    <a:pt x="16" y="29"/>
                    <a:pt x="14" y="32"/>
                  </a:cubicBezTo>
                  <a:cubicBezTo>
                    <a:pt x="11" y="28"/>
                    <a:pt x="15" y="22"/>
                    <a:pt x="16" y="18"/>
                  </a:cubicBezTo>
                  <a:cubicBezTo>
                    <a:pt x="17" y="16"/>
                    <a:pt x="17" y="15"/>
                    <a:pt x="17" y="14"/>
                  </a:cubicBezTo>
                  <a:cubicBezTo>
                    <a:pt x="18" y="14"/>
                    <a:pt x="20" y="15"/>
                    <a:pt x="21" y="17"/>
                  </a:cubicBezTo>
                  <a:cubicBezTo>
                    <a:pt x="22" y="20"/>
                    <a:pt x="21" y="22"/>
                    <a:pt x="19" y="24"/>
                  </a:cubicBezTo>
                  <a:close/>
                  <a:moveTo>
                    <a:pt x="139" y="36"/>
                  </a:moveTo>
                  <a:cubicBezTo>
                    <a:pt x="140" y="35"/>
                    <a:pt x="141" y="34"/>
                    <a:pt x="142" y="34"/>
                  </a:cubicBezTo>
                  <a:cubicBezTo>
                    <a:pt x="148" y="28"/>
                    <a:pt x="154" y="21"/>
                    <a:pt x="162" y="18"/>
                  </a:cubicBezTo>
                  <a:cubicBezTo>
                    <a:pt x="171" y="13"/>
                    <a:pt x="180" y="12"/>
                    <a:pt x="190" y="11"/>
                  </a:cubicBezTo>
                  <a:cubicBezTo>
                    <a:pt x="179" y="25"/>
                    <a:pt x="158" y="34"/>
                    <a:pt x="139" y="36"/>
                  </a:cubicBezTo>
                  <a:close/>
                  <a:moveTo>
                    <a:pt x="66" y="14"/>
                  </a:moveTo>
                  <a:cubicBezTo>
                    <a:pt x="68" y="14"/>
                    <a:pt x="69" y="13"/>
                    <a:pt x="71" y="13"/>
                  </a:cubicBezTo>
                  <a:cubicBezTo>
                    <a:pt x="79" y="11"/>
                    <a:pt x="87" y="9"/>
                    <a:pt x="95" y="9"/>
                  </a:cubicBezTo>
                  <a:cubicBezTo>
                    <a:pt x="101" y="10"/>
                    <a:pt x="107" y="11"/>
                    <a:pt x="113" y="11"/>
                  </a:cubicBezTo>
                  <a:cubicBezTo>
                    <a:pt x="104" y="19"/>
                    <a:pt x="90" y="22"/>
                    <a:pt x="78" y="18"/>
                  </a:cubicBezTo>
                  <a:cubicBezTo>
                    <a:pt x="74" y="17"/>
                    <a:pt x="70" y="15"/>
                    <a:pt x="6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 rot="16200000" flipH="1">
            <a:off x="11379076" y="6121276"/>
            <a:ext cx="1206749" cy="266700"/>
            <a:chOff x="3430591" y="-1931994"/>
            <a:chExt cx="1450976" cy="320676"/>
          </a:xfrm>
          <a:solidFill>
            <a:schemeClr val="bg1"/>
          </a:solidFill>
        </p:grpSpPr>
        <p:sp>
          <p:nvSpPr>
            <p:cNvPr id="66" name="Freeform 12"/>
            <p:cNvSpPr>
              <a:spLocks noEditPoints="1"/>
            </p:cNvSpPr>
            <p:nvPr/>
          </p:nvSpPr>
          <p:spPr bwMode="auto">
            <a:xfrm>
              <a:off x="3843341" y="-1768481"/>
              <a:ext cx="101600" cy="130175"/>
            </a:xfrm>
            <a:custGeom>
              <a:avLst/>
              <a:gdLst>
                <a:gd name="T0" fmla="*/ 13 w 27"/>
                <a:gd name="T1" fmla="*/ 30 h 33"/>
                <a:gd name="T2" fmla="*/ 20 w 27"/>
                <a:gd name="T3" fmla="*/ 1 h 33"/>
                <a:gd name="T4" fmla="*/ 20 w 27"/>
                <a:gd name="T5" fmla="*/ 3 h 33"/>
                <a:gd name="T6" fmla="*/ 15 w 27"/>
                <a:gd name="T7" fmla="*/ 14 h 33"/>
                <a:gd name="T8" fmla="*/ 26 w 27"/>
                <a:gd name="T9" fmla="*/ 20 h 33"/>
                <a:gd name="T10" fmla="*/ 13 w 27"/>
                <a:gd name="T11" fmla="*/ 30 h 33"/>
                <a:gd name="T12" fmla="*/ 13 w 27"/>
                <a:gd name="T13" fmla="*/ 16 h 33"/>
                <a:gd name="T14" fmla="*/ 19 w 27"/>
                <a:gd name="T15" fmla="*/ 3 h 33"/>
                <a:gd name="T16" fmla="*/ 10 w 27"/>
                <a:gd name="T17" fmla="*/ 20 h 33"/>
                <a:gd name="T18" fmla="*/ 20 w 27"/>
                <a:gd name="T19" fmla="*/ 26 h 33"/>
                <a:gd name="T20" fmla="*/ 14 w 27"/>
                <a:gd name="T21" fmla="*/ 17 h 33"/>
                <a:gd name="T22" fmla="*/ 13 w 27"/>
                <a:gd name="T2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3">
                  <a:moveTo>
                    <a:pt x="13" y="30"/>
                  </a:moveTo>
                  <a:cubicBezTo>
                    <a:pt x="0" y="25"/>
                    <a:pt x="8" y="0"/>
                    <a:pt x="20" y="1"/>
                  </a:cubicBezTo>
                  <a:cubicBezTo>
                    <a:pt x="21" y="1"/>
                    <a:pt x="21" y="3"/>
                    <a:pt x="20" y="3"/>
                  </a:cubicBezTo>
                  <a:cubicBezTo>
                    <a:pt x="20" y="3"/>
                    <a:pt x="16" y="10"/>
                    <a:pt x="15" y="14"/>
                  </a:cubicBezTo>
                  <a:cubicBezTo>
                    <a:pt x="19" y="11"/>
                    <a:pt x="26" y="15"/>
                    <a:pt x="26" y="20"/>
                  </a:cubicBezTo>
                  <a:cubicBezTo>
                    <a:pt x="27" y="28"/>
                    <a:pt x="20" y="33"/>
                    <a:pt x="13" y="30"/>
                  </a:cubicBezTo>
                  <a:close/>
                  <a:moveTo>
                    <a:pt x="13" y="16"/>
                  </a:moveTo>
                  <a:cubicBezTo>
                    <a:pt x="13" y="12"/>
                    <a:pt x="15" y="6"/>
                    <a:pt x="19" y="3"/>
                  </a:cubicBezTo>
                  <a:cubicBezTo>
                    <a:pt x="13" y="5"/>
                    <a:pt x="10" y="15"/>
                    <a:pt x="10" y="20"/>
                  </a:cubicBezTo>
                  <a:cubicBezTo>
                    <a:pt x="11" y="25"/>
                    <a:pt x="15" y="29"/>
                    <a:pt x="20" y="26"/>
                  </a:cubicBezTo>
                  <a:cubicBezTo>
                    <a:pt x="26" y="22"/>
                    <a:pt x="20" y="11"/>
                    <a:pt x="14" y="17"/>
                  </a:cubicBezTo>
                  <a:cubicBezTo>
                    <a:pt x="14" y="18"/>
                    <a:pt x="13" y="17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3"/>
            <p:cNvSpPr>
              <a:spLocks noEditPoints="1"/>
            </p:cNvSpPr>
            <p:nvPr/>
          </p:nvSpPr>
          <p:spPr bwMode="auto">
            <a:xfrm>
              <a:off x="3725866" y="-1803406"/>
              <a:ext cx="188913" cy="192088"/>
            </a:xfrm>
            <a:custGeom>
              <a:avLst/>
              <a:gdLst>
                <a:gd name="T0" fmla="*/ 0 w 50"/>
                <a:gd name="T1" fmla="*/ 46 h 49"/>
                <a:gd name="T2" fmla="*/ 13 w 50"/>
                <a:gd name="T3" fmla="*/ 16 h 49"/>
                <a:gd name="T4" fmla="*/ 49 w 50"/>
                <a:gd name="T5" fmla="*/ 0 h 49"/>
                <a:gd name="T6" fmla="*/ 50 w 50"/>
                <a:gd name="T7" fmla="*/ 0 h 49"/>
                <a:gd name="T8" fmla="*/ 31 w 50"/>
                <a:gd name="T9" fmla="*/ 15 h 49"/>
                <a:gd name="T10" fmla="*/ 21 w 50"/>
                <a:gd name="T11" fmla="*/ 32 h 49"/>
                <a:gd name="T12" fmla="*/ 3 w 50"/>
                <a:gd name="T13" fmla="*/ 48 h 49"/>
                <a:gd name="T14" fmla="*/ 0 w 50"/>
                <a:gd name="T15" fmla="*/ 46 h 49"/>
                <a:gd name="T16" fmla="*/ 5 w 50"/>
                <a:gd name="T17" fmla="*/ 43 h 49"/>
                <a:gd name="T18" fmla="*/ 25 w 50"/>
                <a:gd name="T19" fmla="*/ 17 h 49"/>
                <a:gd name="T20" fmla="*/ 32 w 50"/>
                <a:gd name="T21" fmla="*/ 10 h 49"/>
                <a:gd name="T22" fmla="*/ 18 w 50"/>
                <a:gd name="T23" fmla="*/ 17 h 49"/>
                <a:gd name="T24" fmla="*/ 5 w 50"/>
                <a:gd name="T2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9">
                  <a:moveTo>
                    <a:pt x="0" y="46"/>
                  </a:moveTo>
                  <a:cubicBezTo>
                    <a:pt x="2" y="35"/>
                    <a:pt x="5" y="23"/>
                    <a:pt x="13" y="16"/>
                  </a:cubicBezTo>
                  <a:cubicBezTo>
                    <a:pt x="23" y="7"/>
                    <a:pt x="37" y="4"/>
                    <a:pt x="4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2"/>
                    <a:pt x="35" y="10"/>
                    <a:pt x="31" y="15"/>
                  </a:cubicBezTo>
                  <a:cubicBezTo>
                    <a:pt x="26" y="20"/>
                    <a:pt x="24" y="26"/>
                    <a:pt x="21" y="32"/>
                  </a:cubicBezTo>
                  <a:cubicBezTo>
                    <a:pt x="17" y="40"/>
                    <a:pt x="11" y="45"/>
                    <a:pt x="3" y="48"/>
                  </a:cubicBezTo>
                  <a:cubicBezTo>
                    <a:pt x="1" y="49"/>
                    <a:pt x="0" y="47"/>
                    <a:pt x="0" y="46"/>
                  </a:cubicBezTo>
                  <a:close/>
                  <a:moveTo>
                    <a:pt x="5" y="43"/>
                  </a:moveTo>
                  <a:cubicBezTo>
                    <a:pt x="16" y="38"/>
                    <a:pt x="18" y="27"/>
                    <a:pt x="25" y="17"/>
                  </a:cubicBezTo>
                  <a:cubicBezTo>
                    <a:pt x="27" y="14"/>
                    <a:pt x="29" y="12"/>
                    <a:pt x="32" y="10"/>
                  </a:cubicBezTo>
                  <a:cubicBezTo>
                    <a:pt x="27" y="12"/>
                    <a:pt x="22" y="14"/>
                    <a:pt x="18" y="17"/>
                  </a:cubicBezTo>
                  <a:cubicBezTo>
                    <a:pt x="11" y="24"/>
                    <a:pt x="7" y="33"/>
                    <a:pt x="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4"/>
            <p:cNvSpPr>
              <a:spLocks noEditPoints="1"/>
            </p:cNvSpPr>
            <p:nvPr/>
          </p:nvSpPr>
          <p:spPr bwMode="auto">
            <a:xfrm>
              <a:off x="3430591" y="-1931994"/>
              <a:ext cx="725488" cy="246063"/>
            </a:xfrm>
            <a:custGeom>
              <a:avLst/>
              <a:gdLst>
                <a:gd name="T0" fmla="*/ 188 w 192"/>
                <a:gd name="T1" fmla="*/ 41 h 63"/>
                <a:gd name="T2" fmla="*/ 162 w 192"/>
                <a:gd name="T3" fmla="*/ 50 h 63"/>
                <a:gd name="T4" fmla="*/ 156 w 192"/>
                <a:gd name="T5" fmla="*/ 28 h 63"/>
                <a:gd name="T6" fmla="*/ 167 w 192"/>
                <a:gd name="T7" fmla="*/ 15 h 63"/>
                <a:gd name="T8" fmla="*/ 166 w 192"/>
                <a:gd name="T9" fmla="*/ 18 h 63"/>
                <a:gd name="T10" fmla="*/ 174 w 192"/>
                <a:gd name="T11" fmla="*/ 35 h 63"/>
                <a:gd name="T12" fmla="*/ 178 w 192"/>
                <a:gd name="T13" fmla="*/ 37 h 63"/>
                <a:gd name="T14" fmla="*/ 182 w 192"/>
                <a:gd name="T15" fmla="*/ 25 h 63"/>
                <a:gd name="T16" fmla="*/ 180 w 192"/>
                <a:gd name="T17" fmla="*/ 17 h 63"/>
                <a:gd name="T18" fmla="*/ 180 w 192"/>
                <a:gd name="T19" fmla="*/ 13 h 63"/>
                <a:gd name="T20" fmla="*/ 192 w 192"/>
                <a:gd name="T21" fmla="*/ 16 h 63"/>
                <a:gd name="T22" fmla="*/ 192 w 192"/>
                <a:gd name="T23" fmla="*/ 6 h 63"/>
                <a:gd name="T24" fmla="*/ 144 w 192"/>
                <a:gd name="T25" fmla="*/ 8 h 63"/>
                <a:gd name="T26" fmla="*/ 116 w 192"/>
                <a:gd name="T27" fmla="*/ 6 h 63"/>
                <a:gd name="T28" fmla="*/ 78 w 192"/>
                <a:gd name="T29" fmla="*/ 10 h 63"/>
                <a:gd name="T30" fmla="*/ 78 w 192"/>
                <a:gd name="T31" fmla="*/ 11 h 63"/>
                <a:gd name="T32" fmla="*/ 78 w 192"/>
                <a:gd name="T33" fmla="*/ 11 h 63"/>
                <a:gd name="T34" fmla="*/ 100 w 192"/>
                <a:gd name="T35" fmla="*/ 25 h 63"/>
                <a:gd name="T36" fmla="*/ 105 w 192"/>
                <a:gd name="T37" fmla="*/ 25 h 63"/>
                <a:gd name="T38" fmla="*/ 73 w 192"/>
                <a:gd name="T39" fmla="*/ 35 h 63"/>
                <a:gd name="T40" fmla="*/ 36 w 192"/>
                <a:gd name="T41" fmla="*/ 16 h 63"/>
                <a:gd name="T42" fmla="*/ 0 w 192"/>
                <a:gd name="T43" fmla="*/ 9 h 63"/>
                <a:gd name="T44" fmla="*/ 0 w 192"/>
                <a:gd name="T45" fmla="*/ 9 h 63"/>
                <a:gd name="T46" fmla="*/ 0 w 192"/>
                <a:gd name="T47" fmla="*/ 10 h 63"/>
                <a:gd name="T48" fmla="*/ 0 w 192"/>
                <a:gd name="T49" fmla="*/ 10 h 63"/>
                <a:gd name="T50" fmla="*/ 0 w 192"/>
                <a:gd name="T51" fmla="*/ 10 h 63"/>
                <a:gd name="T52" fmla="*/ 79 w 192"/>
                <a:gd name="T53" fmla="*/ 42 h 63"/>
                <a:gd name="T54" fmla="*/ 136 w 192"/>
                <a:gd name="T55" fmla="*/ 19 h 63"/>
                <a:gd name="T56" fmla="*/ 155 w 192"/>
                <a:gd name="T57" fmla="*/ 14 h 63"/>
                <a:gd name="T58" fmla="*/ 148 w 192"/>
                <a:gd name="T59" fmla="*/ 38 h 63"/>
                <a:gd name="T60" fmla="*/ 168 w 192"/>
                <a:gd name="T61" fmla="*/ 60 h 63"/>
                <a:gd name="T62" fmla="*/ 189 w 192"/>
                <a:gd name="T63" fmla="*/ 41 h 63"/>
                <a:gd name="T64" fmla="*/ 188 w 192"/>
                <a:gd name="T65" fmla="*/ 41 h 63"/>
                <a:gd name="T66" fmla="*/ 171 w 192"/>
                <a:gd name="T67" fmla="*/ 17 h 63"/>
                <a:gd name="T68" fmla="*/ 175 w 192"/>
                <a:gd name="T69" fmla="*/ 14 h 63"/>
                <a:gd name="T70" fmla="*/ 175 w 192"/>
                <a:gd name="T71" fmla="*/ 18 h 63"/>
                <a:gd name="T72" fmla="*/ 177 w 192"/>
                <a:gd name="T73" fmla="*/ 32 h 63"/>
                <a:gd name="T74" fmla="*/ 172 w 192"/>
                <a:gd name="T75" fmla="*/ 24 h 63"/>
                <a:gd name="T76" fmla="*/ 171 w 192"/>
                <a:gd name="T77" fmla="*/ 17 h 63"/>
                <a:gd name="T78" fmla="*/ 1 w 192"/>
                <a:gd name="T79" fmla="*/ 11 h 63"/>
                <a:gd name="T80" fmla="*/ 30 w 192"/>
                <a:gd name="T81" fmla="*/ 18 h 63"/>
                <a:gd name="T82" fmla="*/ 50 w 192"/>
                <a:gd name="T83" fmla="*/ 34 h 63"/>
                <a:gd name="T84" fmla="*/ 53 w 192"/>
                <a:gd name="T85" fmla="*/ 36 h 63"/>
                <a:gd name="T86" fmla="*/ 1 w 192"/>
                <a:gd name="T87" fmla="*/ 11 h 63"/>
                <a:gd name="T88" fmla="*/ 113 w 192"/>
                <a:gd name="T89" fmla="*/ 18 h 63"/>
                <a:gd name="T90" fmla="*/ 79 w 192"/>
                <a:gd name="T91" fmla="*/ 11 h 63"/>
                <a:gd name="T92" fmla="*/ 97 w 192"/>
                <a:gd name="T93" fmla="*/ 9 h 63"/>
                <a:gd name="T94" fmla="*/ 120 w 192"/>
                <a:gd name="T95" fmla="*/ 13 h 63"/>
                <a:gd name="T96" fmla="*/ 126 w 192"/>
                <a:gd name="T97" fmla="*/ 14 h 63"/>
                <a:gd name="T98" fmla="*/ 113 w 192"/>
                <a:gd name="T9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63">
                  <a:moveTo>
                    <a:pt x="188" y="41"/>
                  </a:moveTo>
                  <a:cubicBezTo>
                    <a:pt x="188" y="56"/>
                    <a:pt x="171" y="58"/>
                    <a:pt x="162" y="50"/>
                  </a:cubicBezTo>
                  <a:cubicBezTo>
                    <a:pt x="155" y="45"/>
                    <a:pt x="154" y="35"/>
                    <a:pt x="156" y="28"/>
                  </a:cubicBezTo>
                  <a:cubicBezTo>
                    <a:pt x="158" y="21"/>
                    <a:pt x="162" y="17"/>
                    <a:pt x="167" y="15"/>
                  </a:cubicBezTo>
                  <a:cubicBezTo>
                    <a:pt x="167" y="16"/>
                    <a:pt x="166" y="17"/>
                    <a:pt x="166" y="18"/>
                  </a:cubicBezTo>
                  <a:cubicBezTo>
                    <a:pt x="164" y="25"/>
                    <a:pt x="172" y="30"/>
                    <a:pt x="174" y="35"/>
                  </a:cubicBezTo>
                  <a:cubicBezTo>
                    <a:pt x="175" y="37"/>
                    <a:pt x="176" y="37"/>
                    <a:pt x="178" y="37"/>
                  </a:cubicBezTo>
                  <a:cubicBezTo>
                    <a:pt x="183" y="35"/>
                    <a:pt x="183" y="30"/>
                    <a:pt x="182" y="25"/>
                  </a:cubicBezTo>
                  <a:cubicBezTo>
                    <a:pt x="182" y="22"/>
                    <a:pt x="181" y="20"/>
                    <a:pt x="180" y="17"/>
                  </a:cubicBezTo>
                  <a:cubicBezTo>
                    <a:pt x="179" y="15"/>
                    <a:pt x="179" y="14"/>
                    <a:pt x="180" y="13"/>
                  </a:cubicBezTo>
                  <a:cubicBezTo>
                    <a:pt x="184" y="13"/>
                    <a:pt x="188" y="15"/>
                    <a:pt x="192" y="16"/>
                  </a:cubicBezTo>
                  <a:cubicBezTo>
                    <a:pt x="192" y="6"/>
                    <a:pt x="192" y="6"/>
                    <a:pt x="192" y="6"/>
                  </a:cubicBezTo>
                  <a:cubicBezTo>
                    <a:pt x="178" y="0"/>
                    <a:pt x="160" y="3"/>
                    <a:pt x="144" y="8"/>
                  </a:cubicBezTo>
                  <a:cubicBezTo>
                    <a:pt x="135" y="7"/>
                    <a:pt x="125" y="7"/>
                    <a:pt x="116" y="6"/>
                  </a:cubicBezTo>
                  <a:cubicBezTo>
                    <a:pt x="103" y="5"/>
                    <a:pt x="91" y="6"/>
                    <a:pt x="78" y="10"/>
                  </a:cubicBezTo>
                  <a:cubicBezTo>
                    <a:pt x="78" y="10"/>
                    <a:pt x="78" y="10"/>
                    <a:pt x="78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1" y="20"/>
                    <a:pt x="92" y="23"/>
                    <a:pt x="100" y="25"/>
                  </a:cubicBezTo>
                  <a:cubicBezTo>
                    <a:pt x="102" y="25"/>
                    <a:pt x="103" y="25"/>
                    <a:pt x="105" y="25"/>
                  </a:cubicBezTo>
                  <a:cubicBezTo>
                    <a:pt x="94" y="30"/>
                    <a:pt x="84" y="33"/>
                    <a:pt x="73" y="35"/>
                  </a:cubicBezTo>
                  <a:cubicBezTo>
                    <a:pt x="58" y="34"/>
                    <a:pt x="49" y="25"/>
                    <a:pt x="36" y="16"/>
                  </a:cubicBezTo>
                  <a:cubicBezTo>
                    <a:pt x="26" y="9"/>
                    <a:pt x="12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38"/>
                    <a:pt x="52" y="46"/>
                    <a:pt x="79" y="42"/>
                  </a:cubicBezTo>
                  <a:cubicBezTo>
                    <a:pt x="100" y="39"/>
                    <a:pt x="118" y="27"/>
                    <a:pt x="136" y="19"/>
                  </a:cubicBezTo>
                  <a:cubicBezTo>
                    <a:pt x="142" y="17"/>
                    <a:pt x="149" y="15"/>
                    <a:pt x="155" y="14"/>
                  </a:cubicBezTo>
                  <a:cubicBezTo>
                    <a:pt x="149" y="20"/>
                    <a:pt x="147" y="30"/>
                    <a:pt x="148" y="38"/>
                  </a:cubicBezTo>
                  <a:cubicBezTo>
                    <a:pt x="150" y="49"/>
                    <a:pt x="157" y="58"/>
                    <a:pt x="168" y="60"/>
                  </a:cubicBezTo>
                  <a:cubicBezTo>
                    <a:pt x="182" y="63"/>
                    <a:pt x="190" y="54"/>
                    <a:pt x="189" y="41"/>
                  </a:cubicBezTo>
                  <a:cubicBezTo>
                    <a:pt x="189" y="41"/>
                    <a:pt x="189" y="41"/>
                    <a:pt x="188" y="41"/>
                  </a:cubicBezTo>
                  <a:close/>
                  <a:moveTo>
                    <a:pt x="171" y="17"/>
                  </a:moveTo>
                  <a:cubicBezTo>
                    <a:pt x="172" y="15"/>
                    <a:pt x="173" y="14"/>
                    <a:pt x="175" y="14"/>
                  </a:cubicBezTo>
                  <a:cubicBezTo>
                    <a:pt x="175" y="15"/>
                    <a:pt x="175" y="16"/>
                    <a:pt x="175" y="18"/>
                  </a:cubicBezTo>
                  <a:cubicBezTo>
                    <a:pt x="176" y="22"/>
                    <a:pt x="180" y="28"/>
                    <a:pt x="177" y="32"/>
                  </a:cubicBezTo>
                  <a:cubicBezTo>
                    <a:pt x="176" y="29"/>
                    <a:pt x="174" y="27"/>
                    <a:pt x="172" y="24"/>
                  </a:cubicBezTo>
                  <a:cubicBezTo>
                    <a:pt x="170" y="22"/>
                    <a:pt x="169" y="20"/>
                    <a:pt x="171" y="17"/>
                  </a:cubicBezTo>
                  <a:close/>
                  <a:moveTo>
                    <a:pt x="1" y="11"/>
                  </a:moveTo>
                  <a:cubicBezTo>
                    <a:pt x="12" y="12"/>
                    <a:pt x="20" y="13"/>
                    <a:pt x="30" y="18"/>
                  </a:cubicBezTo>
                  <a:cubicBezTo>
                    <a:pt x="37" y="21"/>
                    <a:pt x="43" y="28"/>
                    <a:pt x="50" y="34"/>
                  </a:cubicBezTo>
                  <a:cubicBezTo>
                    <a:pt x="51" y="34"/>
                    <a:pt x="52" y="35"/>
                    <a:pt x="53" y="36"/>
                  </a:cubicBezTo>
                  <a:cubicBezTo>
                    <a:pt x="34" y="34"/>
                    <a:pt x="13" y="25"/>
                    <a:pt x="1" y="11"/>
                  </a:cubicBezTo>
                  <a:close/>
                  <a:moveTo>
                    <a:pt x="113" y="18"/>
                  </a:moveTo>
                  <a:cubicBezTo>
                    <a:pt x="102" y="22"/>
                    <a:pt x="88" y="19"/>
                    <a:pt x="79" y="11"/>
                  </a:cubicBezTo>
                  <a:cubicBezTo>
                    <a:pt x="85" y="11"/>
                    <a:pt x="91" y="10"/>
                    <a:pt x="97" y="9"/>
                  </a:cubicBezTo>
                  <a:cubicBezTo>
                    <a:pt x="105" y="9"/>
                    <a:pt x="113" y="11"/>
                    <a:pt x="120" y="13"/>
                  </a:cubicBezTo>
                  <a:cubicBezTo>
                    <a:pt x="122" y="13"/>
                    <a:pt x="124" y="14"/>
                    <a:pt x="126" y="14"/>
                  </a:cubicBezTo>
                  <a:cubicBezTo>
                    <a:pt x="122" y="15"/>
                    <a:pt x="118" y="17"/>
                    <a:pt x="11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5"/>
            <p:cNvSpPr>
              <a:spLocks noEditPoints="1"/>
            </p:cNvSpPr>
            <p:nvPr/>
          </p:nvSpPr>
          <p:spPr bwMode="auto">
            <a:xfrm>
              <a:off x="4364042" y="-1768481"/>
              <a:ext cx="106363" cy="130175"/>
            </a:xfrm>
            <a:custGeom>
              <a:avLst/>
              <a:gdLst>
                <a:gd name="T0" fmla="*/ 1 w 28"/>
                <a:gd name="T1" fmla="*/ 20 h 33"/>
                <a:gd name="T2" fmla="*/ 13 w 28"/>
                <a:gd name="T3" fmla="*/ 14 h 33"/>
                <a:gd name="T4" fmla="*/ 7 w 28"/>
                <a:gd name="T5" fmla="*/ 3 h 33"/>
                <a:gd name="T6" fmla="*/ 7 w 28"/>
                <a:gd name="T7" fmla="*/ 1 h 33"/>
                <a:gd name="T8" fmla="*/ 15 w 28"/>
                <a:gd name="T9" fmla="*/ 30 h 33"/>
                <a:gd name="T10" fmla="*/ 1 w 28"/>
                <a:gd name="T11" fmla="*/ 20 h 33"/>
                <a:gd name="T12" fmla="*/ 13 w 28"/>
                <a:gd name="T13" fmla="*/ 17 h 33"/>
                <a:gd name="T14" fmla="*/ 8 w 28"/>
                <a:gd name="T15" fmla="*/ 26 h 33"/>
                <a:gd name="T16" fmla="*/ 17 w 28"/>
                <a:gd name="T17" fmla="*/ 20 h 33"/>
                <a:gd name="T18" fmla="*/ 9 w 28"/>
                <a:gd name="T19" fmla="*/ 3 h 33"/>
                <a:gd name="T20" fmla="*/ 15 w 28"/>
                <a:gd name="T21" fmla="*/ 16 h 33"/>
                <a:gd name="T22" fmla="*/ 13 w 28"/>
                <a:gd name="T2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33">
                  <a:moveTo>
                    <a:pt x="1" y="20"/>
                  </a:moveTo>
                  <a:cubicBezTo>
                    <a:pt x="2" y="15"/>
                    <a:pt x="8" y="11"/>
                    <a:pt x="13" y="14"/>
                  </a:cubicBezTo>
                  <a:cubicBezTo>
                    <a:pt x="12" y="10"/>
                    <a:pt x="7" y="3"/>
                    <a:pt x="7" y="3"/>
                  </a:cubicBezTo>
                  <a:cubicBezTo>
                    <a:pt x="6" y="3"/>
                    <a:pt x="6" y="1"/>
                    <a:pt x="7" y="1"/>
                  </a:cubicBezTo>
                  <a:cubicBezTo>
                    <a:pt x="20" y="0"/>
                    <a:pt x="28" y="25"/>
                    <a:pt x="15" y="30"/>
                  </a:cubicBezTo>
                  <a:cubicBezTo>
                    <a:pt x="8" y="33"/>
                    <a:pt x="0" y="28"/>
                    <a:pt x="1" y="20"/>
                  </a:cubicBezTo>
                  <a:close/>
                  <a:moveTo>
                    <a:pt x="13" y="17"/>
                  </a:moveTo>
                  <a:cubicBezTo>
                    <a:pt x="8" y="11"/>
                    <a:pt x="2" y="22"/>
                    <a:pt x="8" y="26"/>
                  </a:cubicBezTo>
                  <a:cubicBezTo>
                    <a:pt x="12" y="29"/>
                    <a:pt x="17" y="25"/>
                    <a:pt x="17" y="20"/>
                  </a:cubicBezTo>
                  <a:cubicBezTo>
                    <a:pt x="18" y="15"/>
                    <a:pt x="15" y="5"/>
                    <a:pt x="9" y="3"/>
                  </a:cubicBezTo>
                  <a:cubicBezTo>
                    <a:pt x="13" y="6"/>
                    <a:pt x="15" y="12"/>
                    <a:pt x="15" y="16"/>
                  </a:cubicBezTo>
                  <a:cubicBezTo>
                    <a:pt x="15" y="17"/>
                    <a:pt x="14" y="18"/>
                    <a:pt x="1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6"/>
            <p:cNvSpPr>
              <a:spLocks noEditPoints="1"/>
            </p:cNvSpPr>
            <p:nvPr/>
          </p:nvSpPr>
          <p:spPr bwMode="auto">
            <a:xfrm>
              <a:off x="4398967" y="-1803406"/>
              <a:ext cx="184150" cy="192088"/>
            </a:xfrm>
            <a:custGeom>
              <a:avLst/>
              <a:gdLst>
                <a:gd name="T0" fmla="*/ 47 w 49"/>
                <a:gd name="T1" fmla="*/ 48 h 49"/>
                <a:gd name="T2" fmla="*/ 29 w 49"/>
                <a:gd name="T3" fmla="*/ 32 h 49"/>
                <a:gd name="T4" fmla="*/ 19 w 49"/>
                <a:gd name="T5" fmla="*/ 15 h 49"/>
                <a:gd name="T6" fmla="*/ 0 w 49"/>
                <a:gd name="T7" fmla="*/ 0 h 49"/>
                <a:gd name="T8" fmla="*/ 0 w 49"/>
                <a:gd name="T9" fmla="*/ 0 h 49"/>
                <a:gd name="T10" fmla="*/ 37 w 49"/>
                <a:gd name="T11" fmla="*/ 16 h 49"/>
                <a:gd name="T12" fmla="*/ 49 w 49"/>
                <a:gd name="T13" fmla="*/ 46 h 49"/>
                <a:gd name="T14" fmla="*/ 47 w 49"/>
                <a:gd name="T15" fmla="*/ 48 h 49"/>
                <a:gd name="T16" fmla="*/ 31 w 49"/>
                <a:gd name="T17" fmla="*/ 17 h 49"/>
                <a:gd name="T18" fmla="*/ 17 w 49"/>
                <a:gd name="T19" fmla="*/ 10 h 49"/>
                <a:gd name="T20" fmla="*/ 25 w 49"/>
                <a:gd name="T21" fmla="*/ 17 h 49"/>
                <a:gd name="T22" fmla="*/ 44 w 49"/>
                <a:gd name="T23" fmla="*/ 43 h 49"/>
                <a:gd name="T24" fmla="*/ 31 w 49"/>
                <a:gd name="T25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47" y="48"/>
                  </a:moveTo>
                  <a:cubicBezTo>
                    <a:pt x="38" y="45"/>
                    <a:pt x="33" y="40"/>
                    <a:pt x="29" y="32"/>
                  </a:cubicBezTo>
                  <a:cubicBezTo>
                    <a:pt x="25" y="26"/>
                    <a:pt x="24" y="20"/>
                    <a:pt x="19" y="15"/>
                  </a:cubicBezTo>
                  <a:cubicBezTo>
                    <a:pt x="15" y="10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4"/>
                    <a:pt x="27" y="7"/>
                    <a:pt x="37" y="16"/>
                  </a:cubicBezTo>
                  <a:cubicBezTo>
                    <a:pt x="45" y="23"/>
                    <a:pt x="47" y="35"/>
                    <a:pt x="49" y="46"/>
                  </a:cubicBezTo>
                  <a:cubicBezTo>
                    <a:pt x="49" y="47"/>
                    <a:pt x="48" y="49"/>
                    <a:pt x="47" y="48"/>
                  </a:cubicBezTo>
                  <a:close/>
                  <a:moveTo>
                    <a:pt x="31" y="17"/>
                  </a:moveTo>
                  <a:cubicBezTo>
                    <a:pt x="27" y="14"/>
                    <a:pt x="22" y="12"/>
                    <a:pt x="17" y="10"/>
                  </a:cubicBezTo>
                  <a:cubicBezTo>
                    <a:pt x="20" y="12"/>
                    <a:pt x="23" y="14"/>
                    <a:pt x="25" y="17"/>
                  </a:cubicBezTo>
                  <a:cubicBezTo>
                    <a:pt x="31" y="27"/>
                    <a:pt x="34" y="38"/>
                    <a:pt x="44" y="43"/>
                  </a:cubicBezTo>
                  <a:cubicBezTo>
                    <a:pt x="42" y="33"/>
                    <a:pt x="39" y="24"/>
                    <a:pt x="3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7"/>
            <p:cNvSpPr>
              <a:spLocks noEditPoints="1"/>
            </p:cNvSpPr>
            <p:nvPr/>
          </p:nvSpPr>
          <p:spPr bwMode="auto">
            <a:xfrm>
              <a:off x="4156079" y="-1931994"/>
              <a:ext cx="725488" cy="246063"/>
            </a:xfrm>
            <a:custGeom>
              <a:avLst/>
              <a:gdLst>
                <a:gd name="T0" fmla="*/ 2 w 192"/>
                <a:gd name="T1" fmla="*/ 41 h 63"/>
                <a:gd name="T2" fmla="*/ 23 w 192"/>
                <a:gd name="T3" fmla="*/ 60 h 63"/>
                <a:gd name="T4" fmla="*/ 44 w 192"/>
                <a:gd name="T5" fmla="*/ 38 h 63"/>
                <a:gd name="T6" fmla="*/ 37 w 192"/>
                <a:gd name="T7" fmla="*/ 14 h 63"/>
                <a:gd name="T8" fmla="*/ 55 w 192"/>
                <a:gd name="T9" fmla="*/ 19 h 63"/>
                <a:gd name="T10" fmla="*/ 112 w 192"/>
                <a:gd name="T11" fmla="*/ 42 h 63"/>
                <a:gd name="T12" fmla="*/ 191 w 192"/>
                <a:gd name="T13" fmla="*/ 10 h 63"/>
                <a:gd name="T14" fmla="*/ 192 w 192"/>
                <a:gd name="T15" fmla="*/ 10 h 63"/>
                <a:gd name="T16" fmla="*/ 192 w 192"/>
                <a:gd name="T17" fmla="*/ 10 h 63"/>
                <a:gd name="T18" fmla="*/ 191 w 192"/>
                <a:gd name="T19" fmla="*/ 9 h 63"/>
                <a:gd name="T20" fmla="*/ 191 w 192"/>
                <a:gd name="T21" fmla="*/ 9 h 63"/>
                <a:gd name="T22" fmla="*/ 156 w 192"/>
                <a:gd name="T23" fmla="*/ 16 h 63"/>
                <a:gd name="T24" fmla="*/ 119 w 192"/>
                <a:gd name="T25" fmla="*/ 35 h 63"/>
                <a:gd name="T26" fmla="*/ 87 w 192"/>
                <a:gd name="T27" fmla="*/ 25 h 63"/>
                <a:gd name="T28" fmla="*/ 91 w 192"/>
                <a:gd name="T29" fmla="*/ 25 h 63"/>
                <a:gd name="T30" fmla="*/ 113 w 192"/>
                <a:gd name="T31" fmla="*/ 11 h 63"/>
                <a:gd name="T32" fmla="*/ 113 w 192"/>
                <a:gd name="T33" fmla="*/ 11 h 63"/>
                <a:gd name="T34" fmla="*/ 113 w 192"/>
                <a:gd name="T35" fmla="*/ 10 h 63"/>
                <a:gd name="T36" fmla="*/ 76 w 192"/>
                <a:gd name="T37" fmla="*/ 6 h 63"/>
                <a:gd name="T38" fmla="*/ 48 w 192"/>
                <a:gd name="T39" fmla="*/ 8 h 63"/>
                <a:gd name="T40" fmla="*/ 0 w 192"/>
                <a:gd name="T41" fmla="*/ 6 h 63"/>
                <a:gd name="T42" fmla="*/ 0 w 192"/>
                <a:gd name="T43" fmla="*/ 16 h 63"/>
                <a:gd name="T44" fmla="*/ 12 w 192"/>
                <a:gd name="T45" fmla="*/ 13 h 63"/>
                <a:gd name="T46" fmla="*/ 12 w 192"/>
                <a:gd name="T47" fmla="*/ 17 h 63"/>
                <a:gd name="T48" fmla="*/ 9 w 192"/>
                <a:gd name="T49" fmla="*/ 25 h 63"/>
                <a:gd name="T50" fmla="*/ 14 w 192"/>
                <a:gd name="T51" fmla="*/ 37 h 63"/>
                <a:gd name="T52" fmla="*/ 17 w 192"/>
                <a:gd name="T53" fmla="*/ 35 h 63"/>
                <a:gd name="T54" fmla="*/ 26 w 192"/>
                <a:gd name="T55" fmla="*/ 18 h 63"/>
                <a:gd name="T56" fmla="*/ 24 w 192"/>
                <a:gd name="T57" fmla="*/ 15 h 63"/>
                <a:gd name="T58" fmla="*/ 35 w 192"/>
                <a:gd name="T59" fmla="*/ 28 h 63"/>
                <a:gd name="T60" fmla="*/ 30 w 192"/>
                <a:gd name="T61" fmla="*/ 50 h 63"/>
                <a:gd name="T62" fmla="*/ 3 w 192"/>
                <a:gd name="T63" fmla="*/ 41 h 63"/>
                <a:gd name="T64" fmla="*/ 2 w 192"/>
                <a:gd name="T65" fmla="*/ 41 h 63"/>
                <a:gd name="T66" fmla="*/ 19 w 192"/>
                <a:gd name="T67" fmla="*/ 24 h 63"/>
                <a:gd name="T68" fmla="*/ 14 w 192"/>
                <a:gd name="T69" fmla="*/ 32 h 63"/>
                <a:gd name="T70" fmla="*/ 16 w 192"/>
                <a:gd name="T71" fmla="*/ 18 h 63"/>
                <a:gd name="T72" fmla="*/ 17 w 192"/>
                <a:gd name="T73" fmla="*/ 14 h 63"/>
                <a:gd name="T74" fmla="*/ 21 w 192"/>
                <a:gd name="T75" fmla="*/ 17 h 63"/>
                <a:gd name="T76" fmla="*/ 19 w 192"/>
                <a:gd name="T77" fmla="*/ 24 h 63"/>
                <a:gd name="T78" fmla="*/ 139 w 192"/>
                <a:gd name="T79" fmla="*/ 36 h 63"/>
                <a:gd name="T80" fmla="*/ 142 w 192"/>
                <a:gd name="T81" fmla="*/ 34 h 63"/>
                <a:gd name="T82" fmla="*/ 162 w 192"/>
                <a:gd name="T83" fmla="*/ 18 h 63"/>
                <a:gd name="T84" fmla="*/ 190 w 192"/>
                <a:gd name="T85" fmla="*/ 11 h 63"/>
                <a:gd name="T86" fmla="*/ 139 w 192"/>
                <a:gd name="T87" fmla="*/ 36 h 63"/>
                <a:gd name="T88" fmla="*/ 66 w 192"/>
                <a:gd name="T89" fmla="*/ 14 h 63"/>
                <a:gd name="T90" fmla="*/ 71 w 192"/>
                <a:gd name="T91" fmla="*/ 13 h 63"/>
                <a:gd name="T92" fmla="*/ 95 w 192"/>
                <a:gd name="T93" fmla="*/ 9 h 63"/>
                <a:gd name="T94" fmla="*/ 113 w 192"/>
                <a:gd name="T95" fmla="*/ 11 h 63"/>
                <a:gd name="T96" fmla="*/ 78 w 192"/>
                <a:gd name="T97" fmla="*/ 18 h 63"/>
                <a:gd name="T98" fmla="*/ 66 w 192"/>
                <a:gd name="T99" fmla="*/ 1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63">
                  <a:moveTo>
                    <a:pt x="2" y="41"/>
                  </a:moveTo>
                  <a:cubicBezTo>
                    <a:pt x="2" y="54"/>
                    <a:pt x="10" y="63"/>
                    <a:pt x="23" y="60"/>
                  </a:cubicBezTo>
                  <a:cubicBezTo>
                    <a:pt x="35" y="58"/>
                    <a:pt x="42" y="49"/>
                    <a:pt x="44" y="38"/>
                  </a:cubicBezTo>
                  <a:cubicBezTo>
                    <a:pt x="45" y="30"/>
                    <a:pt x="43" y="20"/>
                    <a:pt x="37" y="14"/>
                  </a:cubicBezTo>
                  <a:cubicBezTo>
                    <a:pt x="43" y="15"/>
                    <a:pt x="49" y="17"/>
                    <a:pt x="55" y="19"/>
                  </a:cubicBezTo>
                  <a:cubicBezTo>
                    <a:pt x="74" y="27"/>
                    <a:pt x="92" y="39"/>
                    <a:pt x="112" y="42"/>
                  </a:cubicBezTo>
                  <a:cubicBezTo>
                    <a:pt x="140" y="46"/>
                    <a:pt x="179" y="38"/>
                    <a:pt x="191" y="10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9"/>
                    <a:pt x="192" y="9"/>
                    <a:pt x="191" y="9"/>
                  </a:cubicBezTo>
                  <a:cubicBezTo>
                    <a:pt x="191" y="9"/>
                    <a:pt x="191" y="9"/>
                    <a:pt x="191" y="9"/>
                  </a:cubicBezTo>
                  <a:cubicBezTo>
                    <a:pt x="180" y="8"/>
                    <a:pt x="165" y="9"/>
                    <a:pt x="156" y="16"/>
                  </a:cubicBezTo>
                  <a:cubicBezTo>
                    <a:pt x="143" y="25"/>
                    <a:pt x="134" y="34"/>
                    <a:pt x="119" y="35"/>
                  </a:cubicBezTo>
                  <a:cubicBezTo>
                    <a:pt x="108" y="33"/>
                    <a:pt x="97" y="30"/>
                    <a:pt x="87" y="25"/>
                  </a:cubicBezTo>
                  <a:cubicBezTo>
                    <a:pt x="89" y="25"/>
                    <a:pt x="90" y="25"/>
                    <a:pt x="91" y="25"/>
                  </a:cubicBezTo>
                  <a:cubicBezTo>
                    <a:pt x="100" y="23"/>
                    <a:pt x="110" y="20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4" y="10"/>
                    <a:pt x="114" y="10"/>
                    <a:pt x="113" y="10"/>
                  </a:cubicBezTo>
                  <a:cubicBezTo>
                    <a:pt x="100" y="6"/>
                    <a:pt x="89" y="5"/>
                    <a:pt x="76" y="6"/>
                  </a:cubicBezTo>
                  <a:cubicBezTo>
                    <a:pt x="67" y="7"/>
                    <a:pt x="57" y="7"/>
                    <a:pt x="48" y="8"/>
                  </a:cubicBezTo>
                  <a:cubicBezTo>
                    <a:pt x="32" y="3"/>
                    <a:pt x="14" y="0"/>
                    <a:pt x="0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5"/>
                    <a:pt x="8" y="13"/>
                    <a:pt x="12" y="13"/>
                  </a:cubicBezTo>
                  <a:cubicBezTo>
                    <a:pt x="13" y="14"/>
                    <a:pt x="13" y="15"/>
                    <a:pt x="12" y="17"/>
                  </a:cubicBezTo>
                  <a:cubicBezTo>
                    <a:pt x="11" y="20"/>
                    <a:pt x="10" y="22"/>
                    <a:pt x="9" y="25"/>
                  </a:cubicBezTo>
                  <a:cubicBezTo>
                    <a:pt x="8" y="30"/>
                    <a:pt x="9" y="35"/>
                    <a:pt x="14" y="37"/>
                  </a:cubicBezTo>
                  <a:cubicBezTo>
                    <a:pt x="15" y="37"/>
                    <a:pt x="17" y="37"/>
                    <a:pt x="17" y="35"/>
                  </a:cubicBezTo>
                  <a:cubicBezTo>
                    <a:pt x="20" y="30"/>
                    <a:pt x="27" y="25"/>
                    <a:pt x="26" y="18"/>
                  </a:cubicBezTo>
                  <a:cubicBezTo>
                    <a:pt x="26" y="17"/>
                    <a:pt x="25" y="16"/>
                    <a:pt x="24" y="15"/>
                  </a:cubicBezTo>
                  <a:cubicBezTo>
                    <a:pt x="30" y="17"/>
                    <a:pt x="34" y="21"/>
                    <a:pt x="35" y="28"/>
                  </a:cubicBezTo>
                  <a:cubicBezTo>
                    <a:pt x="38" y="35"/>
                    <a:pt x="37" y="45"/>
                    <a:pt x="30" y="50"/>
                  </a:cubicBezTo>
                  <a:cubicBezTo>
                    <a:pt x="20" y="58"/>
                    <a:pt x="4" y="56"/>
                    <a:pt x="3" y="41"/>
                  </a:cubicBezTo>
                  <a:cubicBezTo>
                    <a:pt x="3" y="41"/>
                    <a:pt x="2" y="41"/>
                    <a:pt x="2" y="41"/>
                  </a:cubicBezTo>
                  <a:close/>
                  <a:moveTo>
                    <a:pt x="19" y="24"/>
                  </a:moveTo>
                  <a:cubicBezTo>
                    <a:pt x="18" y="27"/>
                    <a:pt x="16" y="29"/>
                    <a:pt x="14" y="32"/>
                  </a:cubicBezTo>
                  <a:cubicBezTo>
                    <a:pt x="11" y="28"/>
                    <a:pt x="15" y="22"/>
                    <a:pt x="16" y="18"/>
                  </a:cubicBezTo>
                  <a:cubicBezTo>
                    <a:pt x="17" y="16"/>
                    <a:pt x="17" y="15"/>
                    <a:pt x="17" y="14"/>
                  </a:cubicBezTo>
                  <a:cubicBezTo>
                    <a:pt x="18" y="14"/>
                    <a:pt x="20" y="15"/>
                    <a:pt x="21" y="17"/>
                  </a:cubicBezTo>
                  <a:cubicBezTo>
                    <a:pt x="22" y="20"/>
                    <a:pt x="21" y="22"/>
                    <a:pt x="19" y="24"/>
                  </a:cubicBezTo>
                  <a:close/>
                  <a:moveTo>
                    <a:pt x="139" y="36"/>
                  </a:moveTo>
                  <a:cubicBezTo>
                    <a:pt x="140" y="35"/>
                    <a:pt x="141" y="34"/>
                    <a:pt x="142" y="34"/>
                  </a:cubicBezTo>
                  <a:cubicBezTo>
                    <a:pt x="148" y="28"/>
                    <a:pt x="154" y="21"/>
                    <a:pt x="162" y="18"/>
                  </a:cubicBezTo>
                  <a:cubicBezTo>
                    <a:pt x="171" y="13"/>
                    <a:pt x="180" y="12"/>
                    <a:pt x="190" y="11"/>
                  </a:cubicBezTo>
                  <a:cubicBezTo>
                    <a:pt x="179" y="25"/>
                    <a:pt x="158" y="34"/>
                    <a:pt x="139" y="36"/>
                  </a:cubicBezTo>
                  <a:close/>
                  <a:moveTo>
                    <a:pt x="66" y="14"/>
                  </a:moveTo>
                  <a:cubicBezTo>
                    <a:pt x="68" y="14"/>
                    <a:pt x="69" y="13"/>
                    <a:pt x="71" y="13"/>
                  </a:cubicBezTo>
                  <a:cubicBezTo>
                    <a:pt x="79" y="11"/>
                    <a:pt x="87" y="9"/>
                    <a:pt x="95" y="9"/>
                  </a:cubicBezTo>
                  <a:cubicBezTo>
                    <a:pt x="101" y="10"/>
                    <a:pt x="107" y="11"/>
                    <a:pt x="113" y="11"/>
                  </a:cubicBezTo>
                  <a:cubicBezTo>
                    <a:pt x="104" y="19"/>
                    <a:pt x="90" y="22"/>
                    <a:pt x="78" y="18"/>
                  </a:cubicBezTo>
                  <a:cubicBezTo>
                    <a:pt x="74" y="17"/>
                    <a:pt x="70" y="15"/>
                    <a:pt x="6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7611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22222E-6 L -1.525 1.566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250" y="7833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25 0.00555 L -1.45 1.6048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50" y="799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25 0.00555 L -1.5875 1.6770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25" y="835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1.11111E-6 L -1.51875 1.6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937" y="825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" presetClass="emph" presetSubtype="2" fill="hold" grpId="1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2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" presetClass="emph" presetSubtype="2" fill="hold" grpId="1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7361236" y="-4076330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137493" y="210590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535700" y="-2128259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9859856" y="-3574885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KSO_Shape"/>
          <p:cNvSpPr>
            <a:spLocks/>
          </p:cNvSpPr>
          <p:nvPr/>
        </p:nvSpPr>
        <p:spPr bwMode="auto">
          <a:xfrm>
            <a:off x="0" y="3263491"/>
            <a:ext cx="12192000" cy="3683000"/>
          </a:xfrm>
          <a:custGeom>
            <a:avLst/>
            <a:gdLst>
              <a:gd name="T0" fmla="*/ 241325239 w 30720"/>
              <a:gd name="T1" fmla="*/ 2147483646 h 15128"/>
              <a:gd name="T2" fmla="*/ 682960173 w 30720"/>
              <a:gd name="T3" fmla="*/ 2147483646 h 15128"/>
              <a:gd name="T4" fmla="*/ 1134608698 w 30720"/>
              <a:gd name="T5" fmla="*/ 2147483646 h 15128"/>
              <a:gd name="T6" fmla="*/ 1257178643 w 30720"/>
              <a:gd name="T7" fmla="*/ 2147483646 h 15128"/>
              <a:gd name="T8" fmla="*/ 1286031083 w 30720"/>
              <a:gd name="T9" fmla="*/ 2147483646 h 15128"/>
              <a:gd name="T10" fmla="*/ 1381656006 w 30720"/>
              <a:gd name="T11" fmla="*/ 2147483646 h 15128"/>
              <a:gd name="T12" fmla="*/ 1901503593 w 30720"/>
              <a:gd name="T13" fmla="*/ 1383930118 h 15128"/>
              <a:gd name="T14" fmla="*/ 1840933833 w 30720"/>
              <a:gd name="T15" fmla="*/ 1292652458 h 15128"/>
              <a:gd name="T16" fmla="*/ 1848567042 w 30720"/>
              <a:gd name="T17" fmla="*/ 1167615311 h 15128"/>
              <a:gd name="T18" fmla="*/ 1951582893 w 30720"/>
              <a:gd name="T19" fmla="*/ 1069207835 h 15128"/>
              <a:gd name="T20" fmla="*/ 1949913972 w 30720"/>
              <a:gd name="T21" fmla="*/ 945125144 h 15128"/>
              <a:gd name="T22" fmla="*/ 1993790611 w 30720"/>
              <a:gd name="T23" fmla="*/ 914934404 h 15128"/>
              <a:gd name="T24" fmla="*/ 1953967120 w 30720"/>
              <a:gd name="T25" fmla="*/ 724770121 h 15128"/>
              <a:gd name="T26" fmla="*/ 1978527977 w 30720"/>
              <a:gd name="T27" fmla="*/ 668908005 h 15128"/>
              <a:gd name="T28" fmla="*/ 1991406447 w 30720"/>
              <a:gd name="T29" fmla="*/ 635627604 h 15128"/>
              <a:gd name="T30" fmla="*/ 2000943167 w 30720"/>
              <a:gd name="T31" fmla="*/ 412182981 h 15128"/>
              <a:gd name="T32" fmla="*/ 2007861132 w 30720"/>
              <a:gd name="T33" fmla="*/ 254823728 h 15128"/>
              <a:gd name="T34" fmla="*/ 2029799452 w 30720"/>
              <a:gd name="T35" fmla="*/ 277405504 h 15128"/>
              <a:gd name="T36" fmla="*/ 2037428816 w 30720"/>
              <a:gd name="T37" fmla="*/ 435477689 h 15128"/>
              <a:gd name="T38" fmla="*/ 2066285101 w 30720"/>
              <a:gd name="T39" fmla="*/ 659159998 h 15128"/>
              <a:gd name="T40" fmla="*/ 2079636534 w 30720"/>
              <a:gd name="T41" fmla="*/ 710268902 h 15128"/>
              <a:gd name="T42" fmla="*/ 2050784094 w 30720"/>
              <a:gd name="T43" fmla="*/ 779202409 h 15128"/>
              <a:gd name="T44" fmla="*/ 2083689620 w 30720"/>
              <a:gd name="T45" fmla="*/ 936803125 h 15128"/>
              <a:gd name="T46" fmla="*/ 2053168258 w 30720"/>
              <a:gd name="T47" fmla="*/ 1026896259 h 15128"/>
              <a:gd name="T48" fmla="*/ 2147483646 w 30720"/>
              <a:gd name="T49" fmla="*/ 1135764737 h 15128"/>
              <a:gd name="T50" fmla="*/ 2147483646 w 30720"/>
              <a:gd name="T51" fmla="*/ 1264363015 h 15128"/>
              <a:gd name="T52" fmla="*/ 2147483646 w 30720"/>
              <a:gd name="T53" fmla="*/ 1364913312 h 15128"/>
              <a:gd name="T54" fmla="*/ 2147483646 w 30720"/>
              <a:gd name="T55" fmla="*/ 2147483646 h 15128"/>
              <a:gd name="T56" fmla="*/ 2147483646 w 30720"/>
              <a:gd name="T57" fmla="*/ 2147483646 h 15128"/>
              <a:gd name="T58" fmla="*/ 2147483646 w 30720"/>
              <a:gd name="T59" fmla="*/ 2147483646 h 15128"/>
              <a:gd name="T60" fmla="*/ 2147483646 w 30720"/>
              <a:gd name="T61" fmla="*/ 2147483646 h 15128"/>
              <a:gd name="T62" fmla="*/ 2147483646 w 30720"/>
              <a:gd name="T63" fmla="*/ 2147483646 h 15128"/>
              <a:gd name="T64" fmla="*/ 2147483646 w 30720"/>
              <a:gd name="T65" fmla="*/ 2147483646 h 15128"/>
              <a:gd name="T66" fmla="*/ 2147483646 w 30720"/>
              <a:gd name="T67" fmla="*/ 2147483646 h 15128"/>
              <a:gd name="T68" fmla="*/ 2147483646 w 30720"/>
              <a:gd name="T69" fmla="*/ 2147483646 h 15128"/>
              <a:gd name="T70" fmla="*/ 2147483646 w 30720"/>
              <a:gd name="T71" fmla="*/ 2147483646 h 15128"/>
              <a:gd name="T72" fmla="*/ 2147483646 w 30720"/>
              <a:gd name="T73" fmla="*/ 2147483646 h 15128"/>
              <a:gd name="T74" fmla="*/ 2147483646 w 30720"/>
              <a:gd name="T75" fmla="*/ 2147483646 h 15128"/>
              <a:gd name="T76" fmla="*/ 2147483646 w 30720"/>
              <a:gd name="T77" fmla="*/ 2147483646 h 15128"/>
              <a:gd name="T78" fmla="*/ 2147483646 w 30720"/>
              <a:gd name="T79" fmla="*/ 2147483646 h 15128"/>
              <a:gd name="T80" fmla="*/ 2147483646 w 30720"/>
              <a:gd name="T81" fmla="*/ 2147483646 h 15128"/>
              <a:gd name="T82" fmla="*/ 2147483646 w 30720"/>
              <a:gd name="T83" fmla="*/ 2096100255 h 15128"/>
              <a:gd name="T84" fmla="*/ 2147483646 w 30720"/>
              <a:gd name="T85" fmla="*/ 2085167845 h 15128"/>
              <a:gd name="T86" fmla="*/ 2147483646 w 30720"/>
              <a:gd name="T87" fmla="*/ 2147483646 h 15128"/>
              <a:gd name="T88" fmla="*/ 2147483646 w 30720"/>
              <a:gd name="T89" fmla="*/ 2147483646 h 15128"/>
              <a:gd name="T90" fmla="*/ 2147483646 w 30720"/>
              <a:gd name="T91" fmla="*/ 2147483646 h 15128"/>
              <a:gd name="T92" fmla="*/ 2147483646 w 30720"/>
              <a:gd name="T93" fmla="*/ 2101328837 h 15128"/>
              <a:gd name="T94" fmla="*/ 2147483646 w 30720"/>
              <a:gd name="T95" fmla="*/ 2147483646 h 15128"/>
              <a:gd name="T96" fmla="*/ 2147483646 w 30720"/>
              <a:gd name="T97" fmla="*/ 2147483646 h 15128"/>
              <a:gd name="T98" fmla="*/ 2147483646 w 30720"/>
              <a:gd name="T99" fmla="*/ 2147483646 h 15128"/>
              <a:gd name="T100" fmla="*/ 2147483646 w 30720"/>
              <a:gd name="T101" fmla="*/ 1765213142 h 15128"/>
              <a:gd name="T102" fmla="*/ 2147483646 w 30720"/>
              <a:gd name="T103" fmla="*/ 1933271020 h 15128"/>
              <a:gd name="T104" fmla="*/ 2147483646 w 30720"/>
              <a:gd name="T105" fmla="*/ 2147483646 h 15128"/>
              <a:gd name="T106" fmla="*/ 2147483646 w 30720"/>
              <a:gd name="T107" fmla="*/ 2147483646 h 15128"/>
              <a:gd name="T108" fmla="*/ 2147483646 w 30720"/>
              <a:gd name="T109" fmla="*/ 2147483646 h 15128"/>
              <a:gd name="T110" fmla="*/ 2147483646 w 30720"/>
              <a:gd name="T111" fmla="*/ 2147483646 h 15128"/>
              <a:gd name="T112" fmla="*/ 2147483646 w 30720"/>
              <a:gd name="T113" fmla="*/ 2147483646 h 15128"/>
              <a:gd name="T114" fmla="*/ 2147483646 w 30720"/>
              <a:gd name="T115" fmla="*/ 2147483646 h 15128"/>
              <a:gd name="T116" fmla="*/ 2147483646 w 30720"/>
              <a:gd name="T117" fmla="*/ 2147483646 h 15128"/>
              <a:gd name="T118" fmla="*/ 2147483646 w 30720"/>
              <a:gd name="T119" fmla="*/ 2147483646 h 15128"/>
              <a:gd name="T120" fmla="*/ 2147483646 w 30720"/>
              <a:gd name="T121" fmla="*/ 2066388663 h 15128"/>
              <a:gd name="T122" fmla="*/ 2147483646 w 30720"/>
              <a:gd name="T123" fmla="*/ 2147483646 h 1512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0720" h="15128">
                <a:moveTo>
                  <a:pt x="30720" y="15128"/>
                </a:moveTo>
                <a:lnTo>
                  <a:pt x="0" y="15128"/>
                </a:lnTo>
                <a:lnTo>
                  <a:pt x="0" y="13390"/>
                </a:lnTo>
                <a:lnTo>
                  <a:pt x="68" y="13390"/>
                </a:lnTo>
                <a:lnTo>
                  <a:pt x="68" y="13542"/>
                </a:lnTo>
                <a:lnTo>
                  <a:pt x="254" y="13542"/>
                </a:lnTo>
                <a:lnTo>
                  <a:pt x="254" y="13981"/>
                </a:lnTo>
                <a:lnTo>
                  <a:pt x="304" y="14031"/>
                </a:lnTo>
                <a:lnTo>
                  <a:pt x="304" y="13120"/>
                </a:lnTo>
                <a:lnTo>
                  <a:pt x="355" y="12833"/>
                </a:lnTo>
                <a:lnTo>
                  <a:pt x="355" y="13138"/>
                </a:lnTo>
                <a:lnTo>
                  <a:pt x="490" y="13138"/>
                </a:lnTo>
                <a:lnTo>
                  <a:pt x="490" y="13896"/>
                </a:lnTo>
                <a:lnTo>
                  <a:pt x="658" y="13896"/>
                </a:lnTo>
                <a:lnTo>
                  <a:pt x="658" y="13643"/>
                </a:lnTo>
                <a:lnTo>
                  <a:pt x="760" y="13643"/>
                </a:lnTo>
                <a:lnTo>
                  <a:pt x="760" y="12833"/>
                </a:lnTo>
                <a:lnTo>
                  <a:pt x="945" y="12833"/>
                </a:lnTo>
                <a:lnTo>
                  <a:pt x="945" y="13239"/>
                </a:lnTo>
                <a:lnTo>
                  <a:pt x="1012" y="13239"/>
                </a:lnTo>
                <a:lnTo>
                  <a:pt x="1012" y="13356"/>
                </a:lnTo>
                <a:lnTo>
                  <a:pt x="1113" y="13356"/>
                </a:lnTo>
                <a:lnTo>
                  <a:pt x="1113" y="13896"/>
                </a:lnTo>
                <a:lnTo>
                  <a:pt x="1213" y="13727"/>
                </a:lnTo>
                <a:lnTo>
                  <a:pt x="1198" y="12743"/>
                </a:lnTo>
                <a:lnTo>
                  <a:pt x="1423" y="12743"/>
                </a:lnTo>
                <a:lnTo>
                  <a:pt x="1423" y="12327"/>
                </a:lnTo>
                <a:lnTo>
                  <a:pt x="1580" y="12327"/>
                </a:lnTo>
                <a:lnTo>
                  <a:pt x="1580" y="12743"/>
                </a:lnTo>
                <a:lnTo>
                  <a:pt x="1783" y="12743"/>
                </a:lnTo>
                <a:lnTo>
                  <a:pt x="1783" y="13891"/>
                </a:lnTo>
                <a:lnTo>
                  <a:pt x="1873" y="13913"/>
                </a:lnTo>
                <a:lnTo>
                  <a:pt x="1873" y="12743"/>
                </a:lnTo>
                <a:lnTo>
                  <a:pt x="2098" y="12743"/>
                </a:lnTo>
                <a:lnTo>
                  <a:pt x="2098" y="12327"/>
                </a:lnTo>
                <a:lnTo>
                  <a:pt x="2255" y="12327"/>
                </a:lnTo>
                <a:lnTo>
                  <a:pt x="2255" y="12743"/>
                </a:lnTo>
                <a:lnTo>
                  <a:pt x="2457" y="12743"/>
                </a:lnTo>
                <a:lnTo>
                  <a:pt x="2457" y="13891"/>
                </a:lnTo>
                <a:lnTo>
                  <a:pt x="2864" y="13880"/>
                </a:lnTo>
                <a:lnTo>
                  <a:pt x="2864" y="12356"/>
                </a:lnTo>
                <a:lnTo>
                  <a:pt x="2952" y="12317"/>
                </a:lnTo>
                <a:lnTo>
                  <a:pt x="2978" y="12204"/>
                </a:lnTo>
                <a:lnTo>
                  <a:pt x="3117" y="12204"/>
                </a:lnTo>
                <a:lnTo>
                  <a:pt x="3117" y="12078"/>
                </a:lnTo>
                <a:lnTo>
                  <a:pt x="3356" y="12028"/>
                </a:lnTo>
                <a:lnTo>
                  <a:pt x="3471" y="12090"/>
                </a:lnTo>
                <a:lnTo>
                  <a:pt x="3471" y="12393"/>
                </a:lnTo>
                <a:lnTo>
                  <a:pt x="3673" y="12519"/>
                </a:lnTo>
                <a:lnTo>
                  <a:pt x="3673" y="13933"/>
                </a:lnTo>
                <a:lnTo>
                  <a:pt x="3786" y="13858"/>
                </a:lnTo>
                <a:lnTo>
                  <a:pt x="3786" y="11206"/>
                </a:lnTo>
                <a:lnTo>
                  <a:pt x="3912" y="11105"/>
                </a:lnTo>
                <a:lnTo>
                  <a:pt x="3875" y="11080"/>
                </a:lnTo>
                <a:lnTo>
                  <a:pt x="3875" y="10890"/>
                </a:lnTo>
                <a:lnTo>
                  <a:pt x="4316" y="10575"/>
                </a:lnTo>
                <a:lnTo>
                  <a:pt x="4644" y="10789"/>
                </a:lnTo>
                <a:lnTo>
                  <a:pt x="4809" y="10701"/>
                </a:lnTo>
                <a:lnTo>
                  <a:pt x="4834" y="10600"/>
                </a:lnTo>
                <a:lnTo>
                  <a:pt x="4758" y="10575"/>
                </a:lnTo>
                <a:lnTo>
                  <a:pt x="4758" y="10171"/>
                </a:lnTo>
                <a:lnTo>
                  <a:pt x="4935" y="10032"/>
                </a:lnTo>
                <a:lnTo>
                  <a:pt x="5188" y="9830"/>
                </a:lnTo>
                <a:lnTo>
                  <a:pt x="5281" y="9206"/>
                </a:lnTo>
                <a:lnTo>
                  <a:pt x="5277" y="9200"/>
                </a:lnTo>
                <a:lnTo>
                  <a:pt x="5272" y="9195"/>
                </a:lnTo>
                <a:lnTo>
                  <a:pt x="5268" y="9188"/>
                </a:lnTo>
                <a:lnTo>
                  <a:pt x="5265" y="9182"/>
                </a:lnTo>
                <a:lnTo>
                  <a:pt x="5262" y="9175"/>
                </a:lnTo>
                <a:lnTo>
                  <a:pt x="5260" y="9167"/>
                </a:lnTo>
                <a:lnTo>
                  <a:pt x="5259" y="9160"/>
                </a:lnTo>
                <a:lnTo>
                  <a:pt x="5259" y="9152"/>
                </a:lnTo>
                <a:lnTo>
                  <a:pt x="5259" y="9144"/>
                </a:lnTo>
                <a:lnTo>
                  <a:pt x="5260" y="9137"/>
                </a:lnTo>
                <a:lnTo>
                  <a:pt x="5262" y="9130"/>
                </a:lnTo>
                <a:lnTo>
                  <a:pt x="5265" y="9122"/>
                </a:lnTo>
                <a:lnTo>
                  <a:pt x="5268" y="9116"/>
                </a:lnTo>
                <a:lnTo>
                  <a:pt x="5272" y="9110"/>
                </a:lnTo>
                <a:lnTo>
                  <a:pt x="5277" y="9104"/>
                </a:lnTo>
                <a:lnTo>
                  <a:pt x="5281" y="9098"/>
                </a:lnTo>
                <a:lnTo>
                  <a:pt x="5287" y="9094"/>
                </a:lnTo>
                <a:lnTo>
                  <a:pt x="5292" y="9090"/>
                </a:lnTo>
                <a:lnTo>
                  <a:pt x="5299" y="9086"/>
                </a:lnTo>
                <a:lnTo>
                  <a:pt x="5305" y="9083"/>
                </a:lnTo>
                <a:lnTo>
                  <a:pt x="5312" y="9080"/>
                </a:lnTo>
                <a:lnTo>
                  <a:pt x="5319" y="9079"/>
                </a:lnTo>
                <a:lnTo>
                  <a:pt x="5327" y="9077"/>
                </a:lnTo>
                <a:lnTo>
                  <a:pt x="5335" y="9076"/>
                </a:lnTo>
                <a:lnTo>
                  <a:pt x="5343" y="9077"/>
                </a:lnTo>
                <a:lnTo>
                  <a:pt x="5350" y="9079"/>
                </a:lnTo>
                <a:lnTo>
                  <a:pt x="5358" y="9080"/>
                </a:lnTo>
                <a:lnTo>
                  <a:pt x="5364" y="9083"/>
                </a:lnTo>
                <a:lnTo>
                  <a:pt x="5371" y="9086"/>
                </a:lnTo>
                <a:lnTo>
                  <a:pt x="5378" y="9090"/>
                </a:lnTo>
                <a:lnTo>
                  <a:pt x="5383" y="9094"/>
                </a:lnTo>
                <a:lnTo>
                  <a:pt x="5389" y="9098"/>
                </a:lnTo>
                <a:lnTo>
                  <a:pt x="5393" y="9104"/>
                </a:lnTo>
                <a:lnTo>
                  <a:pt x="5397" y="9110"/>
                </a:lnTo>
                <a:lnTo>
                  <a:pt x="5402" y="9116"/>
                </a:lnTo>
                <a:lnTo>
                  <a:pt x="5405" y="9122"/>
                </a:lnTo>
                <a:lnTo>
                  <a:pt x="5407" y="9130"/>
                </a:lnTo>
                <a:lnTo>
                  <a:pt x="5409" y="9137"/>
                </a:lnTo>
                <a:lnTo>
                  <a:pt x="5411" y="9144"/>
                </a:lnTo>
                <a:lnTo>
                  <a:pt x="5411" y="9152"/>
                </a:lnTo>
                <a:lnTo>
                  <a:pt x="5411" y="9160"/>
                </a:lnTo>
                <a:lnTo>
                  <a:pt x="5409" y="9167"/>
                </a:lnTo>
                <a:lnTo>
                  <a:pt x="5407" y="9175"/>
                </a:lnTo>
                <a:lnTo>
                  <a:pt x="5405" y="9182"/>
                </a:lnTo>
                <a:lnTo>
                  <a:pt x="5402" y="9188"/>
                </a:lnTo>
                <a:lnTo>
                  <a:pt x="5397" y="9195"/>
                </a:lnTo>
                <a:lnTo>
                  <a:pt x="5393" y="9200"/>
                </a:lnTo>
                <a:lnTo>
                  <a:pt x="5389" y="9206"/>
                </a:lnTo>
                <a:lnTo>
                  <a:pt x="5415" y="9843"/>
                </a:lnTo>
                <a:lnTo>
                  <a:pt x="5856" y="10120"/>
                </a:lnTo>
                <a:lnTo>
                  <a:pt x="5856" y="10511"/>
                </a:lnTo>
                <a:lnTo>
                  <a:pt x="5794" y="10562"/>
                </a:lnTo>
                <a:lnTo>
                  <a:pt x="5806" y="10689"/>
                </a:lnTo>
                <a:lnTo>
                  <a:pt x="6097" y="10865"/>
                </a:lnTo>
                <a:lnTo>
                  <a:pt x="6097" y="12103"/>
                </a:lnTo>
                <a:lnTo>
                  <a:pt x="6210" y="12103"/>
                </a:lnTo>
                <a:lnTo>
                  <a:pt x="6210" y="11977"/>
                </a:lnTo>
                <a:lnTo>
                  <a:pt x="6336" y="11913"/>
                </a:lnTo>
                <a:lnTo>
                  <a:pt x="6336" y="11775"/>
                </a:lnTo>
                <a:lnTo>
                  <a:pt x="6577" y="11636"/>
                </a:lnTo>
                <a:lnTo>
                  <a:pt x="6791" y="11787"/>
                </a:lnTo>
                <a:lnTo>
                  <a:pt x="6791" y="11977"/>
                </a:lnTo>
                <a:lnTo>
                  <a:pt x="6905" y="12065"/>
                </a:lnTo>
                <a:lnTo>
                  <a:pt x="6905" y="13075"/>
                </a:lnTo>
                <a:lnTo>
                  <a:pt x="7031" y="13125"/>
                </a:lnTo>
                <a:lnTo>
                  <a:pt x="7031" y="9957"/>
                </a:lnTo>
                <a:lnTo>
                  <a:pt x="7959" y="9296"/>
                </a:lnTo>
                <a:lnTo>
                  <a:pt x="8030" y="5864"/>
                </a:lnTo>
                <a:lnTo>
                  <a:pt x="8010" y="5850"/>
                </a:lnTo>
                <a:lnTo>
                  <a:pt x="7992" y="5836"/>
                </a:lnTo>
                <a:lnTo>
                  <a:pt x="7974" y="5822"/>
                </a:lnTo>
                <a:lnTo>
                  <a:pt x="7957" y="5807"/>
                </a:lnTo>
                <a:lnTo>
                  <a:pt x="7939" y="5791"/>
                </a:lnTo>
                <a:lnTo>
                  <a:pt x="7922" y="5775"/>
                </a:lnTo>
                <a:lnTo>
                  <a:pt x="7905" y="5758"/>
                </a:lnTo>
                <a:lnTo>
                  <a:pt x="7890" y="5742"/>
                </a:lnTo>
                <a:lnTo>
                  <a:pt x="7874" y="5724"/>
                </a:lnTo>
                <a:lnTo>
                  <a:pt x="7860" y="5707"/>
                </a:lnTo>
                <a:lnTo>
                  <a:pt x="7845" y="5688"/>
                </a:lnTo>
                <a:lnTo>
                  <a:pt x="7832" y="5670"/>
                </a:lnTo>
                <a:lnTo>
                  <a:pt x="7818" y="5651"/>
                </a:lnTo>
                <a:lnTo>
                  <a:pt x="7805" y="5631"/>
                </a:lnTo>
                <a:lnTo>
                  <a:pt x="7793" y="5610"/>
                </a:lnTo>
                <a:lnTo>
                  <a:pt x="7782" y="5591"/>
                </a:lnTo>
                <a:lnTo>
                  <a:pt x="7771" y="5570"/>
                </a:lnTo>
                <a:lnTo>
                  <a:pt x="7761" y="5549"/>
                </a:lnTo>
                <a:lnTo>
                  <a:pt x="7751" y="5527"/>
                </a:lnTo>
                <a:lnTo>
                  <a:pt x="7743" y="5505"/>
                </a:lnTo>
                <a:lnTo>
                  <a:pt x="7734" y="5483"/>
                </a:lnTo>
                <a:lnTo>
                  <a:pt x="7726" y="5461"/>
                </a:lnTo>
                <a:lnTo>
                  <a:pt x="7720" y="5438"/>
                </a:lnTo>
                <a:lnTo>
                  <a:pt x="7713" y="5415"/>
                </a:lnTo>
                <a:lnTo>
                  <a:pt x="7707" y="5392"/>
                </a:lnTo>
                <a:lnTo>
                  <a:pt x="7702" y="5368"/>
                </a:lnTo>
                <a:lnTo>
                  <a:pt x="7699" y="5343"/>
                </a:lnTo>
                <a:lnTo>
                  <a:pt x="7694" y="5319"/>
                </a:lnTo>
                <a:lnTo>
                  <a:pt x="7692" y="5295"/>
                </a:lnTo>
                <a:lnTo>
                  <a:pt x="7690" y="5271"/>
                </a:lnTo>
                <a:lnTo>
                  <a:pt x="7689" y="5246"/>
                </a:lnTo>
                <a:lnTo>
                  <a:pt x="7689" y="5222"/>
                </a:lnTo>
                <a:lnTo>
                  <a:pt x="7689" y="5189"/>
                </a:lnTo>
                <a:lnTo>
                  <a:pt x="7691" y="5156"/>
                </a:lnTo>
                <a:lnTo>
                  <a:pt x="7694" y="5124"/>
                </a:lnTo>
                <a:lnTo>
                  <a:pt x="7700" y="5092"/>
                </a:lnTo>
                <a:lnTo>
                  <a:pt x="7705" y="5061"/>
                </a:lnTo>
                <a:lnTo>
                  <a:pt x="7712" y="5031"/>
                </a:lnTo>
                <a:lnTo>
                  <a:pt x="7721" y="5000"/>
                </a:lnTo>
                <a:lnTo>
                  <a:pt x="7731" y="4970"/>
                </a:lnTo>
                <a:lnTo>
                  <a:pt x="7740" y="4941"/>
                </a:lnTo>
                <a:lnTo>
                  <a:pt x="7752" y="4912"/>
                </a:lnTo>
                <a:lnTo>
                  <a:pt x="7766" y="4885"/>
                </a:lnTo>
                <a:lnTo>
                  <a:pt x="7780" y="4857"/>
                </a:lnTo>
                <a:lnTo>
                  <a:pt x="7794" y="4830"/>
                </a:lnTo>
                <a:lnTo>
                  <a:pt x="7811" y="4803"/>
                </a:lnTo>
                <a:lnTo>
                  <a:pt x="7828" y="4778"/>
                </a:lnTo>
                <a:lnTo>
                  <a:pt x="7846" y="4754"/>
                </a:lnTo>
                <a:lnTo>
                  <a:pt x="7864" y="4730"/>
                </a:lnTo>
                <a:lnTo>
                  <a:pt x="7884" y="4707"/>
                </a:lnTo>
                <a:lnTo>
                  <a:pt x="7905" y="4684"/>
                </a:lnTo>
                <a:lnTo>
                  <a:pt x="7927" y="4663"/>
                </a:lnTo>
                <a:lnTo>
                  <a:pt x="7949" y="4642"/>
                </a:lnTo>
                <a:lnTo>
                  <a:pt x="7973" y="4622"/>
                </a:lnTo>
                <a:lnTo>
                  <a:pt x="7996" y="4602"/>
                </a:lnTo>
                <a:lnTo>
                  <a:pt x="8021" y="4585"/>
                </a:lnTo>
                <a:lnTo>
                  <a:pt x="8047" y="4568"/>
                </a:lnTo>
                <a:lnTo>
                  <a:pt x="8073" y="4552"/>
                </a:lnTo>
                <a:lnTo>
                  <a:pt x="8101" y="4537"/>
                </a:lnTo>
                <a:lnTo>
                  <a:pt x="8128" y="4523"/>
                </a:lnTo>
                <a:lnTo>
                  <a:pt x="8155" y="4510"/>
                </a:lnTo>
                <a:lnTo>
                  <a:pt x="8184" y="4498"/>
                </a:lnTo>
                <a:lnTo>
                  <a:pt x="8214" y="4488"/>
                </a:lnTo>
                <a:lnTo>
                  <a:pt x="8243" y="4478"/>
                </a:lnTo>
                <a:lnTo>
                  <a:pt x="8253" y="4363"/>
                </a:lnTo>
                <a:lnTo>
                  <a:pt x="8311" y="4320"/>
                </a:lnTo>
                <a:lnTo>
                  <a:pt x="8328" y="4079"/>
                </a:lnTo>
                <a:lnTo>
                  <a:pt x="8296" y="4069"/>
                </a:lnTo>
                <a:lnTo>
                  <a:pt x="8281" y="4064"/>
                </a:lnTo>
                <a:lnTo>
                  <a:pt x="8266" y="4059"/>
                </a:lnTo>
                <a:lnTo>
                  <a:pt x="8253" y="4052"/>
                </a:lnTo>
                <a:lnTo>
                  <a:pt x="8240" y="4047"/>
                </a:lnTo>
                <a:lnTo>
                  <a:pt x="8229" y="4039"/>
                </a:lnTo>
                <a:lnTo>
                  <a:pt x="8218" y="4033"/>
                </a:lnTo>
                <a:lnTo>
                  <a:pt x="8209" y="4025"/>
                </a:lnTo>
                <a:lnTo>
                  <a:pt x="8200" y="4017"/>
                </a:lnTo>
                <a:lnTo>
                  <a:pt x="8194" y="4010"/>
                </a:lnTo>
                <a:lnTo>
                  <a:pt x="8187" y="4002"/>
                </a:lnTo>
                <a:lnTo>
                  <a:pt x="8183" y="3993"/>
                </a:lnTo>
                <a:lnTo>
                  <a:pt x="8180" y="3984"/>
                </a:lnTo>
                <a:lnTo>
                  <a:pt x="8177" y="3976"/>
                </a:lnTo>
                <a:lnTo>
                  <a:pt x="8176" y="3967"/>
                </a:lnTo>
                <a:lnTo>
                  <a:pt x="8177" y="3958"/>
                </a:lnTo>
                <a:lnTo>
                  <a:pt x="8180" y="3949"/>
                </a:lnTo>
                <a:lnTo>
                  <a:pt x="8183" y="3941"/>
                </a:lnTo>
                <a:lnTo>
                  <a:pt x="8187" y="3933"/>
                </a:lnTo>
                <a:lnTo>
                  <a:pt x="8193" y="3925"/>
                </a:lnTo>
                <a:lnTo>
                  <a:pt x="8200" y="3917"/>
                </a:lnTo>
                <a:lnTo>
                  <a:pt x="8208" y="3910"/>
                </a:lnTo>
                <a:lnTo>
                  <a:pt x="8218" y="3902"/>
                </a:lnTo>
                <a:lnTo>
                  <a:pt x="8228" y="3895"/>
                </a:lnTo>
                <a:lnTo>
                  <a:pt x="8239" y="3889"/>
                </a:lnTo>
                <a:lnTo>
                  <a:pt x="8251" y="3882"/>
                </a:lnTo>
                <a:lnTo>
                  <a:pt x="8264" y="3876"/>
                </a:lnTo>
                <a:lnTo>
                  <a:pt x="8278" y="3870"/>
                </a:lnTo>
                <a:lnTo>
                  <a:pt x="8293" y="3866"/>
                </a:lnTo>
                <a:lnTo>
                  <a:pt x="8324" y="3857"/>
                </a:lnTo>
                <a:lnTo>
                  <a:pt x="8342" y="3853"/>
                </a:lnTo>
                <a:lnTo>
                  <a:pt x="8361" y="3849"/>
                </a:lnTo>
                <a:lnTo>
                  <a:pt x="8359" y="3298"/>
                </a:lnTo>
                <a:lnTo>
                  <a:pt x="8337" y="3287"/>
                </a:lnTo>
                <a:lnTo>
                  <a:pt x="8320" y="3278"/>
                </a:lnTo>
                <a:lnTo>
                  <a:pt x="8306" y="3268"/>
                </a:lnTo>
                <a:lnTo>
                  <a:pt x="8292" y="3257"/>
                </a:lnTo>
                <a:lnTo>
                  <a:pt x="8278" y="3245"/>
                </a:lnTo>
                <a:lnTo>
                  <a:pt x="8265" y="3232"/>
                </a:lnTo>
                <a:lnTo>
                  <a:pt x="8254" y="3219"/>
                </a:lnTo>
                <a:lnTo>
                  <a:pt x="8243" y="3205"/>
                </a:lnTo>
                <a:lnTo>
                  <a:pt x="8233" y="3189"/>
                </a:lnTo>
                <a:lnTo>
                  <a:pt x="8225" y="3174"/>
                </a:lnTo>
                <a:lnTo>
                  <a:pt x="8217" y="3158"/>
                </a:lnTo>
                <a:lnTo>
                  <a:pt x="8209" y="3141"/>
                </a:lnTo>
                <a:lnTo>
                  <a:pt x="8204" y="3124"/>
                </a:lnTo>
                <a:lnTo>
                  <a:pt x="8199" y="3106"/>
                </a:lnTo>
                <a:lnTo>
                  <a:pt x="8196" y="3087"/>
                </a:lnTo>
                <a:lnTo>
                  <a:pt x="8194" y="3069"/>
                </a:lnTo>
                <a:lnTo>
                  <a:pt x="8194" y="3049"/>
                </a:lnTo>
                <a:lnTo>
                  <a:pt x="8194" y="3034"/>
                </a:lnTo>
                <a:lnTo>
                  <a:pt x="8195" y="3018"/>
                </a:lnTo>
                <a:lnTo>
                  <a:pt x="8197" y="3004"/>
                </a:lnTo>
                <a:lnTo>
                  <a:pt x="8200" y="2988"/>
                </a:lnTo>
                <a:lnTo>
                  <a:pt x="8204" y="2974"/>
                </a:lnTo>
                <a:lnTo>
                  <a:pt x="8209" y="2960"/>
                </a:lnTo>
                <a:lnTo>
                  <a:pt x="8214" y="2947"/>
                </a:lnTo>
                <a:lnTo>
                  <a:pt x="8220" y="2934"/>
                </a:lnTo>
                <a:lnTo>
                  <a:pt x="8227" y="2920"/>
                </a:lnTo>
                <a:lnTo>
                  <a:pt x="8233" y="2907"/>
                </a:lnTo>
                <a:lnTo>
                  <a:pt x="8242" y="2895"/>
                </a:lnTo>
                <a:lnTo>
                  <a:pt x="8250" y="2884"/>
                </a:lnTo>
                <a:lnTo>
                  <a:pt x="8260" y="2873"/>
                </a:lnTo>
                <a:lnTo>
                  <a:pt x="8270" y="2862"/>
                </a:lnTo>
                <a:lnTo>
                  <a:pt x="8279" y="2852"/>
                </a:lnTo>
                <a:lnTo>
                  <a:pt x="8290" y="2842"/>
                </a:lnTo>
                <a:lnTo>
                  <a:pt x="8309" y="2821"/>
                </a:lnTo>
                <a:lnTo>
                  <a:pt x="8297" y="2814"/>
                </a:lnTo>
                <a:lnTo>
                  <a:pt x="8286" y="2806"/>
                </a:lnTo>
                <a:lnTo>
                  <a:pt x="8276" y="2799"/>
                </a:lnTo>
                <a:lnTo>
                  <a:pt x="8267" y="2791"/>
                </a:lnTo>
                <a:lnTo>
                  <a:pt x="8261" y="2782"/>
                </a:lnTo>
                <a:lnTo>
                  <a:pt x="8256" y="2773"/>
                </a:lnTo>
                <a:lnTo>
                  <a:pt x="8253" y="2765"/>
                </a:lnTo>
                <a:lnTo>
                  <a:pt x="8253" y="2755"/>
                </a:lnTo>
                <a:lnTo>
                  <a:pt x="8253" y="2747"/>
                </a:lnTo>
                <a:lnTo>
                  <a:pt x="8255" y="2740"/>
                </a:lnTo>
                <a:lnTo>
                  <a:pt x="8258" y="2734"/>
                </a:lnTo>
                <a:lnTo>
                  <a:pt x="8262" y="2726"/>
                </a:lnTo>
                <a:lnTo>
                  <a:pt x="8266" y="2720"/>
                </a:lnTo>
                <a:lnTo>
                  <a:pt x="8273" y="2714"/>
                </a:lnTo>
                <a:lnTo>
                  <a:pt x="8279" y="2707"/>
                </a:lnTo>
                <a:lnTo>
                  <a:pt x="8287" y="2702"/>
                </a:lnTo>
                <a:lnTo>
                  <a:pt x="8296" y="2696"/>
                </a:lnTo>
                <a:lnTo>
                  <a:pt x="8306" y="2691"/>
                </a:lnTo>
                <a:lnTo>
                  <a:pt x="8327" y="2682"/>
                </a:lnTo>
                <a:lnTo>
                  <a:pt x="8351" y="2674"/>
                </a:lnTo>
                <a:lnTo>
                  <a:pt x="8376" y="2668"/>
                </a:lnTo>
                <a:lnTo>
                  <a:pt x="8399" y="1843"/>
                </a:lnTo>
                <a:lnTo>
                  <a:pt x="8387" y="1838"/>
                </a:lnTo>
                <a:lnTo>
                  <a:pt x="8377" y="1832"/>
                </a:lnTo>
                <a:lnTo>
                  <a:pt x="8367" y="1826"/>
                </a:lnTo>
                <a:lnTo>
                  <a:pt x="8360" y="1819"/>
                </a:lnTo>
                <a:lnTo>
                  <a:pt x="8354" y="1812"/>
                </a:lnTo>
                <a:lnTo>
                  <a:pt x="8349" y="1804"/>
                </a:lnTo>
                <a:lnTo>
                  <a:pt x="8346" y="1795"/>
                </a:lnTo>
                <a:lnTo>
                  <a:pt x="8345" y="1786"/>
                </a:lnTo>
                <a:lnTo>
                  <a:pt x="8345" y="1781"/>
                </a:lnTo>
                <a:lnTo>
                  <a:pt x="8346" y="1776"/>
                </a:lnTo>
                <a:lnTo>
                  <a:pt x="8349" y="1771"/>
                </a:lnTo>
                <a:lnTo>
                  <a:pt x="8351" y="1765"/>
                </a:lnTo>
                <a:lnTo>
                  <a:pt x="8357" y="1757"/>
                </a:lnTo>
                <a:lnTo>
                  <a:pt x="8367" y="1748"/>
                </a:lnTo>
                <a:lnTo>
                  <a:pt x="8378" y="1740"/>
                </a:lnTo>
                <a:lnTo>
                  <a:pt x="8391" y="1734"/>
                </a:lnTo>
                <a:lnTo>
                  <a:pt x="8406" y="1728"/>
                </a:lnTo>
                <a:lnTo>
                  <a:pt x="8422" y="1724"/>
                </a:lnTo>
                <a:lnTo>
                  <a:pt x="8418" y="1171"/>
                </a:lnTo>
                <a:lnTo>
                  <a:pt x="8409" y="1167"/>
                </a:lnTo>
                <a:lnTo>
                  <a:pt x="8401" y="1162"/>
                </a:lnTo>
                <a:lnTo>
                  <a:pt x="8395" y="1156"/>
                </a:lnTo>
                <a:lnTo>
                  <a:pt x="8389" y="1151"/>
                </a:lnTo>
                <a:lnTo>
                  <a:pt x="8385" y="1144"/>
                </a:lnTo>
                <a:lnTo>
                  <a:pt x="8382" y="1136"/>
                </a:lnTo>
                <a:lnTo>
                  <a:pt x="8379" y="1130"/>
                </a:lnTo>
                <a:lnTo>
                  <a:pt x="8379" y="1122"/>
                </a:lnTo>
                <a:lnTo>
                  <a:pt x="8379" y="1112"/>
                </a:lnTo>
                <a:lnTo>
                  <a:pt x="8383" y="1104"/>
                </a:lnTo>
                <a:lnTo>
                  <a:pt x="8387" y="1096"/>
                </a:lnTo>
                <a:lnTo>
                  <a:pt x="8394" y="1089"/>
                </a:lnTo>
                <a:lnTo>
                  <a:pt x="8401" y="1081"/>
                </a:lnTo>
                <a:lnTo>
                  <a:pt x="8410" y="1076"/>
                </a:lnTo>
                <a:lnTo>
                  <a:pt x="8420" y="1072"/>
                </a:lnTo>
                <a:lnTo>
                  <a:pt x="8431" y="1067"/>
                </a:lnTo>
                <a:lnTo>
                  <a:pt x="8445" y="0"/>
                </a:lnTo>
                <a:lnTo>
                  <a:pt x="8490" y="1067"/>
                </a:lnTo>
                <a:lnTo>
                  <a:pt x="8501" y="1072"/>
                </a:lnTo>
                <a:lnTo>
                  <a:pt x="8511" y="1076"/>
                </a:lnTo>
                <a:lnTo>
                  <a:pt x="8520" y="1081"/>
                </a:lnTo>
                <a:lnTo>
                  <a:pt x="8528" y="1088"/>
                </a:lnTo>
                <a:lnTo>
                  <a:pt x="8534" y="1096"/>
                </a:lnTo>
                <a:lnTo>
                  <a:pt x="8539" y="1104"/>
                </a:lnTo>
                <a:lnTo>
                  <a:pt x="8541" y="1112"/>
                </a:lnTo>
                <a:lnTo>
                  <a:pt x="8542" y="1122"/>
                </a:lnTo>
                <a:lnTo>
                  <a:pt x="8542" y="1130"/>
                </a:lnTo>
                <a:lnTo>
                  <a:pt x="8540" y="1136"/>
                </a:lnTo>
                <a:lnTo>
                  <a:pt x="8536" y="1144"/>
                </a:lnTo>
                <a:lnTo>
                  <a:pt x="8532" y="1151"/>
                </a:lnTo>
                <a:lnTo>
                  <a:pt x="8525" y="1156"/>
                </a:lnTo>
                <a:lnTo>
                  <a:pt x="8519" y="1162"/>
                </a:lnTo>
                <a:lnTo>
                  <a:pt x="8512" y="1167"/>
                </a:lnTo>
                <a:lnTo>
                  <a:pt x="8503" y="1171"/>
                </a:lnTo>
                <a:lnTo>
                  <a:pt x="8499" y="1724"/>
                </a:lnTo>
                <a:lnTo>
                  <a:pt x="8516" y="1728"/>
                </a:lnTo>
                <a:lnTo>
                  <a:pt x="8530" y="1734"/>
                </a:lnTo>
                <a:lnTo>
                  <a:pt x="8543" y="1740"/>
                </a:lnTo>
                <a:lnTo>
                  <a:pt x="8554" y="1748"/>
                </a:lnTo>
                <a:lnTo>
                  <a:pt x="8564" y="1757"/>
                </a:lnTo>
                <a:lnTo>
                  <a:pt x="8570" y="1765"/>
                </a:lnTo>
                <a:lnTo>
                  <a:pt x="8573" y="1771"/>
                </a:lnTo>
                <a:lnTo>
                  <a:pt x="8575" y="1776"/>
                </a:lnTo>
                <a:lnTo>
                  <a:pt x="8576" y="1781"/>
                </a:lnTo>
                <a:lnTo>
                  <a:pt x="8576" y="1786"/>
                </a:lnTo>
                <a:lnTo>
                  <a:pt x="8575" y="1795"/>
                </a:lnTo>
                <a:lnTo>
                  <a:pt x="8572" y="1804"/>
                </a:lnTo>
                <a:lnTo>
                  <a:pt x="8567" y="1812"/>
                </a:lnTo>
                <a:lnTo>
                  <a:pt x="8562" y="1819"/>
                </a:lnTo>
                <a:lnTo>
                  <a:pt x="8553" y="1826"/>
                </a:lnTo>
                <a:lnTo>
                  <a:pt x="8544" y="1832"/>
                </a:lnTo>
                <a:lnTo>
                  <a:pt x="8534" y="1838"/>
                </a:lnTo>
                <a:lnTo>
                  <a:pt x="8522" y="1843"/>
                </a:lnTo>
                <a:lnTo>
                  <a:pt x="8544" y="2668"/>
                </a:lnTo>
                <a:lnTo>
                  <a:pt x="8570" y="2674"/>
                </a:lnTo>
                <a:lnTo>
                  <a:pt x="8595" y="2682"/>
                </a:lnTo>
                <a:lnTo>
                  <a:pt x="8615" y="2691"/>
                </a:lnTo>
                <a:lnTo>
                  <a:pt x="8625" y="2696"/>
                </a:lnTo>
                <a:lnTo>
                  <a:pt x="8634" y="2702"/>
                </a:lnTo>
                <a:lnTo>
                  <a:pt x="8642" y="2707"/>
                </a:lnTo>
                <a:lnTo>
                  <a:pt x="8648" y="2714"/>
                </a:lnTo>
                <a:lnTo>
                  <a:pt x="8654" y="2720"/>
                </a:lnTo>
                <a:lnTo>
                  <a:pt x="8659" y="2726"/>
                </a:lnTo>
                <a:lnTo>
                  <a:pt x="8663" y="2734"/>
                </a:lnTo>
                <a:lnTo>
                  <a:pt x="8666" y="2740"/>
                </a:lnTo>
                <a:lnTo>
                  <a:pt x="8668" y="2747"/>
                </a:lnTo>
                <a:lnTo>
                  <a:pt x="8668" y="2755"/>
                </a:lnTo>
                <a:lnTo>
                  <a:pt x="8667" y="2765"/>
                </a:lnTo>
                <a:lnTo>
                  <a:pt x="8665" y="2773"/>
                </a:lnTo>
                <a:lnTo>
                  <a:pt x="8659" y="2782"/>
                </a:lnTo>
                <a:lnTo>
                  <a:pt x="8653" y="2791"/>
                </a:lnTo>
                <a:lnTo>
                  <a:pt x="8645" y="2799"/>
                </a:lnTo>
                <a:lnTo>
                  <a:pt x="8635" y="2806"/>
                </a:lnTo>
                <a:lnTo>
                  <a:pt x="8624" y="2814"/>
                </a:lnTo>
                <a:lnTo>
                  <a:pt x="8612" y="2821"/>
                </a:lnTo>
                <a:lnTo>
                  <a:pt x="8631" y="2842"/>
                </a:lnTo>
                <a:lnTo>
                  <a:pt x="8642" y="2852"/>
                </a:lnTo>
                <a:lnTo>
                  <a:pt x="8652" y="2862"/>
                </a:lnTo>
                <a:lnTo>
                  <a:pt x="8662" y="2873"/>
                </a:lnTo>
                <a:lnTo>
                  <a:pt x="8670" y="2884"/>
                </a:lnTo>
                <a:lnTo>
                  <a:pt x="8679" y="2895"/>
                </a:lnTo>
                <a:lnTo>
                  <a:pt x="8687" y="2907"/>
                </a:lnTo>
                <a:lnTo>
                  <a:pt x="8694" y="2920"/>
                </a:lnTo>
                <a:lnTo>
                  <a:pt x="8701" y="2934"/>
                </a:lnTo>
                <a:lnTo>
                  <a:pt x="8707" y="2947"/>
                </a:lnTo>
                <a:lnTo>
                  <a:pt x="8712" y="2960"/>
                </a:lnTo>
                <a:lnTo>
                  <a:pt x="8716" y="2974"/>
                </a:lnTo>
                <a:lnTo>
                  <a:pt x="8721" y="2988"/>
                </a:lnTo>
                <a:lnTo>
                  <a:pt x="8723" y="3004"/>
                </a:lnTo>
                <a:lnTo>
                  <a:pt x="8725" y="3018"/>
                </a:lnTo>
                <a:lnTo>
                  <a:pt x="8727" y="3034"/>
                </a:lnTo>
                <a:lnTo>
                  <a:pt x="8727" y="3049"/>
                </a:lnTo>
                <a:lnTo>
                  <a:pt x="8726" y="3069"/>
                </a:lnTo>
                <a:lnTo>
                  <a:pt x="8724" y="3087"/>
                </a:lnTo>
                <a:lnTo>
                  <a:pt x="8722" y="3106"/>
                </a:lnTo>
                <a:lnTo>
                  <a:pt x="8716" y="3124"/>
                </a:lnTo>
                <a:lnTo>
                  <a:pt x="8711" y="3141"/>
                </a:lnTo>
                <a:lnTo>
                  <a:pt x="8704" y="3158"/>
                </a:lnTo>
                <a:lnTo>
                  <a:pt x="8697" y="3174"/>
                </a:lnTo>
                <a:lnTo>
                  <a:pt x="8688" y="3189"/>
                </a:lnTo>
                <a:lnTo>
                  <a:pt x="8678" y="3205"/>
                </a:lnTo>
                <a:lnTo>
                  <a:pt x="8667" y="3219"/>
                </a:lnTo>
                <a:lnTo>
                  <a:pt x="8655" y="3232"/>
                </a:lnTo>
                <a:lnTo>
                  <a:pt x="8643" y="3245"/>
                </a:lnTo>
                <a:lnTo>
                  <a:pt x="8630" y="3257"/>
                </a:lnTo>
                <a:lnTo>
                  <a:pt x="8615" y="3268"/>
                </a:lnTo>
                <a:lnTo>
                  <a:pt x="8600" y="3278"/>
                </a:lnTo>
                <a:lnTo>
                  <a:pt x="8585" y="3287"/>
                </a:lnTo>
                <a:lnTo>
                  <a:pt x="8563" y="3297"/>
                </a:lnTo>
                <a:lnTo>
                  <a:pt x="8561" y="3849"/>
                </a:lnTo>
                <a:lnTo>
                  <a:pt x="8579" y="3853"/>
                </a:lnTo>
                <a:lnTo>
                  <a:pt x="8597" y="3857"/>
                </a:lnTo>
                <a:lnTo>
                  <a:pt x="8629" y="3866"/>
                </a:lnTo>
                <a:lnTo>
                  <a:pt x="8643" y="3870"/>
                </a:lnTo>
                <a:lnTo>
                  <a:pt x="8657" y="3876"/>
                </a:lnTo>
                <a:lnTo>
                  <a:pt x="8670" y="3882"/>
                </a:lnTo>
                <a:lnTo>
                  <a:pt x="8682" y="3889"/>
                </a:lnTo>
                <a:lnTo>
                  <a:pt x="8693" y="3895"/>
                </a:lnTo>
                <a:lnTo>
                  <a:pt x="8703" y="3902"/>
                </a:lnTo>
                <a:lnTo>
                  <a:pt x="8713" y="3910"/>
                </a:lnTo>
                <a:lnTo>
                  <a:pt x="8721" y="3916"/>
                </a:lnTo>
                <a:lnTo>
                  <a:pt x="8727" y="3925"/>
                </a:lnTo>
                <a:lnTo>
                  <a:pt x="8734" y="3933"/>
                </a:lnTo>
                <a:lnTo>
                  <a:pt x="8738" y="3941"/>
                </a:lnTo>
                <a:lnTo>
                  <a:pt x="8742" y="3949"/>
                </a:lnTo>
                <a:lnTo>
                  <a:pt x="8744" y="3958"/>
                </a:lnTo>
                <a:lnTo>
                  <a:pt x="8744" y="3967"/>
                </a:lnTo>
                <a:lnTo>
                  <a:pt x="8744" y="3976"/>
                </a:lnTo>
                <a:lnTo>
                  <a:pt x="8742" y="3984"/>
                </a:lnTo>
                <a:lnTo>
                  <a:pt x="8738" y="3993"/>
                </a:lnTo>
                <a:lnTo>
                  <a:pt x="8733" y="4002"/>
                </a:lnTo>
                <a:lnTo>
                  <a:pt x="8727" y="4010"/>
                </a:lnTo>
                <a:lnTo>
                  <a:pt x="8720" y="4017"/>
                </a:lnTo>
                <a:lnTo>
                  <a:pt x="8712" y="4025"/>
                </a:lnTo>
                <a:lnTo>
                  <a:pt x="8702" y="4033"/>
                </a:lnTo>
                <a:lnTo>
                  <a:pt x="8692" y="4039"/>
                </a:lnTo>
                <a:lnTo>
                  <a:pt x="8680" y="4047"/>
                </a:lnTo>
                <a:lnTo>
                  <a:pt x="8668" y="4052"/>
                </a:lnTo>
                <a:lnTo>
                  <a:pt x="8655" y="4059"/>
                </a:lnTo>
                <a:lnTo>
                  <a:pt x="8641" y="4064"/>
                </a:lnTo>
                <a:lnTo>
                  <a:pt x="8625" y="4069"/>
                </a:lnTo>
                <a:lnTo>
                  <a:pt x="8593" y="4079"/>
                </a:lnTo>
                <a:lnTo>
                  <a:pt x="8610" y="4320"/>
                </a:lnTo>
                <a:lnTo>
                  <a:pt x="8668" y="4363"/>
                </a:lnTo>
                <a:lnTo>
                  <a:pt x="8677" y="4478"/>
                </a:lnTo>
                <a:lnTo>
                  <a:pt x="8708" y="4488"/>
                </a:lnTo>
                <a:lnTo>
                  <a:pt x="8736" y="4498"/>
                </a:lnTo>
                <a:lnTo>
                  <a:pt x="8765" y="4510"/>
                </a:lnTo>
                <a:lnTo>
                  <a:pt x="8793" y="4523"/>
                </a:lnTo>
                <a:lnTo>
                  <a:pt x="8821" y="4537"/>
                </a:lnTo>
                <a:lnTo>
                  <a:pt x="8848" y="4552"/>
                </a:lnTo>
                <a:lnTo>
                  <a:pt x="8873" y="4567"/>
                </a:lnTo>
                <a:lnTo>
                  <a:pt x="8900" y="4585"/>
                </a:lnTo>
                <a:lnTo>
                  <a:pt x="8924" y="4602"/>
                </a:lnTo>
                <a:lnTo>
                  <a:pt x="8948" y="4622"/>
                </a:lnTo>
                <a:lnTo>
                  <a:pt x="8971" y="4642"/>
                </a:lnTo>
                <a:lnTo>
                  <a:pt x="8994" y="4662"/>
                </a:lnTo>
                <a:lnTo>
                  <a:pt x="9015" y="4684"/>
                </a:lnTo>
                <a:lnTo>
                  <a:pt x="9036" y="4707"/>
                </a:lnTo>
                <a:lnTo>
                  <a:pt x="9056" y="4730"/>
                </a:lnTo>
                <a:lnTo>
                  <a:pt x="9075" y="4754"/>
                </a:lnTo>
                <a:lnTo>
                  <a:pt x="9093" y="4778"/>
                </a:lnTo>
                <a:lnTo>
                  <a:pt x="9111" y="4803"/>
                </a:lnTo>
                <a:lnTo>
                  <a:pt x="9126" y="4830"/>
                </a:lnTo>
                <a:lnTo>
                  <a:pt x="9141" y="4857"/>
                </a:lnTo>
                <a:lnTo>
                  <a:pt x="9156" y="4885"/>
                </a:lnTo>
                <a:lnTo>
                  <a:pt x="9169" y="4912"/>
                </a:lnTo>
                <a:lnTo>
                  <a:pt x="9180" y="4941"/>
                </a:lnTo>
                <a:lnTo>
                  <a:pt x="9191" y="4970"/>
                </a:lnTo>
                <a:lnTo>
                  <a:pt x="9201" y="5000"/>
                </a:lnTo>
                <a:lnTo>
                  <a:pt x="9208" y="5031"/>
                </a:lnTo>
                <a:lnTo>
                  <a:pt x="9216" y="5061"/>
                </a:lnTo>
                <a:lnTo>
                  <a:pt x="9221" y="5092"/>
                </a:lnTo>
                <a:lnTo>
                  <a:pt x="9226" y="5124"/>
                </a:lnTo>
                <a:lnTo>
                  <a:pt x="9229" y="5156"/>
                </a:lnTo>
                <a:lnTo>
                  <a:pt x="9231" y="5189"/>
                </a:lnTo>
                <a:lnTo>
                  <a:pt x="9232" y="5222"/>
                </a:lnTo>
                <a:lnTo>
                  <a:pt x="9232" y="5246"/>
                </a:lnTo>
                <a:lnTo>
                  <a:pt x="9230" y="5271"/>
                </a:lnTo>
                <a:lnTo>
                  <a:pt x="9229" y="5295"/>
                </a:lnTo>
                <a:lnTo>
                  <a:pt x="9226" y="5319"/>
                </a:lnTo>
                <a:lnTo>
                  <a:pt x="9223" y="5343"/>
                </a:lnTo>
                <a:lnTo>
                  <a:pt x="9218" y="5368"/>
                </a:lnTo>
                <a:lnTo>
                  <a:pt x="9214" y="5392"/>
                </a:lnTo>
                <a:lnTo>
                  <a:pt x="9208" y="5415"/>
                </a:lnTo>
                <a:lnTo>
                  <a:pt x="9202" y="5438"/>
                </a:lnTo>
                <a:lnTo>
                  <a:pt x="9195" y="5461"/>
                </a:lnTo>
                <a:lnTo>
                  <a:pt x="9187" y="5483"/>
                </a:lnTo>
                <a:lnTo>
                  <a:pt x="9179" y="5505"/>
                </a:lnTo>
                <a:lnTo>
                  <a:pt x="9170" y="5527"/>
                </a:lnTo>
                <a:lnTo>
                  <a:pt x="9160" y="5549"/>
                </a:lnTo>
                <a:lnTo>
                  <a:pt x="9150" y="5570"/>
                </a:lnTo>
                <a:lnTo>
                  <a:pt x="9139" y="5591"/>
                </a:lnTo>
                <a:lnTo>
                  <a:pt x="9127" y="5610"/>
                </a:lnTo>
                <a:lnTo>
                  <a:pt x="9115" y="5631"/>
                </a:lnTo>
                <a:lnTo>
                  <a:pt x="9103" y="5650"/>
                </a:lnTo>
                <a:lnTo>
                  <a:pt x="9090" y="5670"/>
                </a:lnTo>
                <a:lnTo>
                  <a:pt x="9075" y="5688"/>
                </a:lnTo>
                <a:lnTo>
                  <a:pt x="9061" y="5707"/>
                </a:lnTo>
                <a:lnTo>
                  <a:pt x="9047" y="5724"/>
                </a:lnTo>
                <a:lnTo>
                  <a:pt x="9032" y="5742"/>
                </a:lnTo>
                <a:lnTo>
                  <a:pt x="9015" y="5758"/>
                </a:lnTo>
                <a:lnTo>
                  <a:pt x="8999" y="5775"/>
                </a:lnTo>
                <a:lnTo>
                  <a:pt x="8982" y="5791"/>
                </a:lnTo>
                <a:lnTo>
                  <a:pt x="8965" y="5807"/>
                </a:lnTo>
                <a:lnTo>
                  <a:pt x="8947" y="5822"/>
                </a:lnTo>
                <a:lnTo>
                  <a:pt x="8928" y="5836"/>
                </a:lnTo>
                <a:lnTo>
                  <a:pt x="8910" y="5850"/>
                </a:lnTo>
                <a:lnTo>
                  <a:pt x="8891" y="5864"/>
                </a:lnTo>
                <a:lnTo>
                  <a:pt x="8998" y="10692"/>
                </a:lnTo>
                <a:lnTo>
                  <a:pt x="9022" y="10708"/>
                </a:lnTo>
                <a:lnTo>
                  <a:pt x="9044" y="10723"/>
                </a:lnTo>
                <a:lnTo>
                  <a:pt x="9066" y="10740"/>
                </a:lnTo>
                <a:lnTo>
                  <a:pt x="9086" y="10756"/>
                </a:lnTo>
                <a:lnTo>
                  <a:pt x="9106" y="10773"/>
                </a:lnTo>
                <a:lnTo>
                  <a:pt x="9126" y="10789"/>
                </a:lnTo>
                <a:lnTo>
                  <a:pt x="9144" y="10807"/>
                </a:lnTo>
                <a:lnTo>
                  <a:pt x="9160" y="10824"/>
                </a:lnTo>
                <a:lnTo>
                  <a:pt x="9176" y="10842"/>
                </a:lnTo>
                <a:lnTo>
                  <a:pt x="9192" y="10860"/>
                </a:lnTo>
                <a:lnTo>
                  <a:pt x="9205" y="10879"/>
                </a:lnTo>
                <a:lnTo>
                  <a:pt x="9219" y="10898"/>
                </a:lnTo>
                <a:lnTo>
                  <a:pt x="9231" y="10918"/>
                </a:lnTo>
                <a:lnTo>
                  <a:pt x="9242" y="10937"/>
                </a:lnTo>
                <a:lnTo>
                  <a:pt x="9253" y="10958"/>
                </a:lnTo>
                <a:lnTo>
                  <a:pt x="9263" y="10979"/>
                </a:lnTo>
                <a:lnTo>
                  <a:pt x="9273" y="11001"/>
                </a:lnTo>
                <a:lnTo>
                  <a:pt x="9281" y="11023"/>
                </a:lnTo>
                <a:lnTo>
                  <a:pt x="9290" y="11045"/>
                </a:lnTo>
                <a:lnTo>
                  <a:pt x="9296" y="11069"/>
                </a:lnTo>
                <a:lnTo>
                  <a:pt x="9303" y="11092"/>
                </a:lnTo>
                <a:lnTo>
                  <a:pt x="9308" y="11117"/>
                </a:lnTo>
                <a:lnTo>
                  <a:pt x="9314" y="11142"/>
                </a:lnTo>
                <a:lnTo>
                  <a:pt x="9318" y="11168"/>
                </a:lnTo>
                <a:lnTo>
                  <a:pt x="9321" y="11194"/>
                </a:lnTo>
                <a:lnTo>
                  <a:pt x="9325" y="11222"/>
                </a:lnTo>
                <a:lnTo>
                  <a:pt x="9330" y="11278"/>
                </a:lnTo>
                <a:lnTo>
                  <a:pt x="9332" y="11337"/>
                </a:lnTo>
                <a:lnTo>
                  <a:pt x="9333" y="11400"/>
                </a:lnTo>
                <a:lnTo>
                  <a:pt x="9332" y="11430"/>
                </a:lnTo>
                <a:lnTo>
                  <a:pt x="9331" y="11460"/>
                </a:lnTo>
                <a:lnTo>
                  <a:pt x="9328" y="11491"/>
                </a:lnTo>
                <a:lnTo>
                  <a:pt x="9324" y="11520"/>
                </a:lnTo>
                <a:lnTo>
                  <a:pt x="9319" y="11549"/>
                </a:lnTo>
                <a:lnTo>
                  <a:pt x="9313" y="11578"/>
                </a:lnTo>
                <a:lnTo>
                  <a:pt x="9305" y="11607"/>
                </a:lnTo>
                <a:lnTo>
                  <a:pt x="9297" y="11636"/>
                </a:lnTo>
                <a:lnTo>
                  <a:pt x="9288" y="11664"/>
                </a:lnTo>
                <a:lnTo>
                  <a:pt x="9277" y="11692"/>
                </a:lnTo>
                <a:lnTo>
                  <a:pt x="9267" y="11719"/>
                </a:lnTo>
                <a:lnTo>
                  <a:pt x="9256" y="11745"/>
                </a:lnTo>
                <a:lnTo>
                  <a:pt x="9242" y="11772"/>
                </a:lnTo>
                <a:lnTo>
                  <a:pt x="9229" y="11798"/>
                </a:lnTo>
                <a:lnTo>
                  <a:pt x="9215" y="11824"/>
                </a:lnTo>
                <a:lnTo>
                  <a:pt x="9200" y="11850"/>
                </a:lnTo>
                <a:lnTo>
                  <a:pt x="9184" y="11874"/>
                </a:lnTo>
                <a:lnTo>
                  <a:pt x="9168" y="11898"/>
                </a:lnTo>
                <a:lnTo>
                  <a:pt x="9150" y="11922"/>
                </a:lnTo>
                <a:lnTo>
                  <a:pt x="9133" y="11945"/>
                </a:lnTo>
                <a:lnTo>
                  <a:pt x="9115" y="11968"/>
                </a:lnTo>
                <a:lnTo>
                  <a:pt x="9096" y="11991"/>
                </a:lnTo>
                <a:lnTo>
                  <a:pt x="9077" y="12012"/>
                </a:lnTo>
                <a:lnTo>
                  <a:pt x="9057" y="12034"/>
                </a:lnTo>
                <a:lnTo>
                  <a:pt x="9037" y="12055"/>
                </a:lnTo>
                <a:lnTo>
                  <a:pt x="9016" y="12075"/>
                </a:lnTo>
                <a:lnTo>
                  <a:pt x="8995" y="12093"/>
                </a:lnTo>
                <a:lnTo>
                  <a:pt x="8973" y="12113"/>
                </a:lnTo>
                <a:lnTo>
                  <a:pt x="8952" y="12131"/>
                </a:lnTo>
                <a:lnTo>
                  <a:pt x="8931" y="12148"/>
                </a:lnTo>
                <a:lnTo>
                  <a:pt x="8909" y="12166"/>
                </a:lnTo>
                <a:lnTo>
                  <a:pt x="8886" y="12181"/>
                </a:lnTo>
                <a:lnTo>
                  <a:pt x="9056" y="12965"/>
                </a:lnTo>
                <a:lnTo>
                  <a:pt x="9075" y="12966"/>
                </a:lnTo>
                <a:lnTo>
                  <a:pt x="9094" y="12970"/>
                </a:lnTo>
                <a:lnTo>
                  <a:pt x="9113" y="12975"/>
                </a:lnTo>
                <a:lnTo>
                  <a:pt x="9131" y="12982"/>
                </a:lnTo>
                <a:lnTo>
                  <a:pt x="9148" y="12990"/>
                </a:lnTo>
                <a:lnTo>
                  <a:pt x="9164" y="13000"/>
                </a:lnTo>
                <a:lnTo>
                  <a:pt x="9179" y="13011"/>
                </a:lnTo>
                <a:lnTo>
                  <a:pt x="9193" y="13024"/>
                </a:lnTo>
                <a:lnTo>
                  <a:pt x="9205" y="13039"/>
                </a:lnTo>
                <a:lnTo>
                  <a:pt x="9216" y="13055"/>
                </a:lnTo>
                <a:lnTo>
                  <a:pt x="9226" y="13072"/>
                </a:lnTo>
                <a:lnTo>
                  <a:pt x="9234" y="13089"/>
                </a:lnTo>
                <a:lnTo>
                  <a:pt x="9240" y="13108"/>
                </a:lnTo>
                <a:lnTo>
                  <a:pt x="9246" y="13127"/>
                </a:lnTo>
                <a:lnTo>
                  <a:pt x="9248" y="13147"/>
                </a:lnTo>
                <a:lnTo>
                  <a:pt x="9249" y="13167"/>
                </a:lnTo>
                <a:lnTo>
                  <a:pt x="9249" y="13184"/>
                </a:lnTo>
                <a:lnTo>
                  <a:pt x="9247" y="13200"/>
                </a:lnTo>
                <a:lnTo>
                  <a:pt x="9243" y="13215"/>
                </a:lnTo>
                <a:lnTo>
                  <a:pt x="9240" y="13230"/>
                </a:lnTo>
                <a:lnTo>
                  <a:pt x="9235" y="13244"/>
                </a:lnTo>
                <a:lnTo>
                  <a:pt x="9229" y="13258"/>
                </a:lnTo>
                <a:lnTo>
                  <a:pt x="9221" y="13271"/>
                </a:lnTo>
                <a:lnTo>
                  <a:pt x="9214" y="13285"/>
                </a:lnTo>
                <a:lnTo>
                  <a:pt x="9443" y="13933"/>
                </a:lnTo>
                <a:lnTo>
                  <a:pt x="9512" y="13991"/>
                </a:lnTo>
                <a:lnTo>
                  <a:pt x="9535" y="12326"/>
                </a:lnTo>
                <a:lnTo>
                  <a:pt x="9637" y="11854"/>
                </a:lnTo>
                <a:lnTo>
                  <a:pt x="9687" y="9388"/>
                </a:lnTo>
                <a:lnTo>
                  <a:pt x="9746" y="8794"/>
                </a:lnTo>
                <a:lnTo>
                  <a:pt x="9777" y="9234"/>
                </a:lnTo>
                <a:lnTo>
                  <a:pt x="9797" y="9222"/>
                </a:lnTo>
                <a:lnTo>
                  <a:pt x="9818" y="9210"/>
                </a:lnTo>
                <a:lnTo>
                  <a:pt x="9841" y="9199"/>
                </a:lnTo>
                <a:lnTo>
                  <a:pt x="9865" y="9189"/>
                </a:lnTo>
                <a:lnTo>
                  <a:pt x="9891" y="9181"/>
                </a:lnTo>
                <a:lnTo>
                  <a:pt x="9918" y="9173"/>
                </a:lnTo>
                <a:lnTo>
                  <a:pt x="9946" y="9165"/>
                </a:lnTo>
                <a:lnTo>
                  <a:pt x="9975" y="9159"/>
                </a:lnTo>
                <a:lnTo>
                  <a:pt x="10004" y="9153"/>
                </a:lnTo>
                <a:lnTo>
                  <a:pt x="10035" y="9149"/>
                </a:lnTo>
                <a:lnTo>
                  <a:pt x="10067" y="9144"/>
                </a:lnTo>
                <a:lnTo>
                  <a:pt x="10099" y="9141"/>
                </a:lnTo>
                <a:lnTo>
                  <a:pt x="10132" y="9139"/>
                </a:lnTo>
                <a:lnTo>
                  <a:pt x="10165" y="9137"/>
                </a:lnTo>
                <a:lnTo>
                  <a:pt x="10199" y="9136"/>
                </a:lnTo>
                <a:lnTo>
                  <a:pt x="10232" y="9136"/>
                </a:lnTo>
                <a:lnTo>
                  <a:pt x="10293" y="9135"/>
                </a:lnTo>
                <a:lnTo>
                  <a:pt x="10367" y="9133"/>
                </a:lnTo>
                <a:lnTo>
                  <a:pt x="10447" y="9131"/>
                </a:lnTo>
                <a:lnTo>
                  <a:pt x="10529" y="9131"/>
                </a:lnTo>
                <a:lnTo>
                  <a:pt x="10606" y="9132"/>
                </a:lnTo>
                <a:lnTo>
                  <a:pt x="10641" y="9133"/>
                </a:lnTo>
                <a:lnTo>
                  <a:pt x="10673" y="9136"/>
                </a:lnTo>
                <a:lnTo>
                  <a:pt x="10700" y="9139"/>
                </a:lnTo>
                <a:lnTo>
                  <a:pt x="10723" y="9143"/>
                </a:lnTo>
                <a:lnTo>
                  <a:pt x="10732" y="9147"/>
                </a:lnTo>
                <a:lnTo>
                  <a:pt x="10741" y="9149"/>
                </a:lnTo>
                <a:lnTo>
                  <a:pt x="10747" y="9152"/>
                </a:lnTo>
                <a:lnTo>
                  <a:pt x="10751" y="9155"/>
                </a:lnTo>
                <a:lnTo>
                  <a:pt x="10754" y="9160"/>
                </a:lnTo>
                <a:lnTo>
                  <a:pt x="10757" y="9164"/>
                </a:lnTo>
                <a:lnTo>
                  <a:pt x="10762" y="9177"/>
                </a:lnTo>
                <a:lnTo>
                  <a:pt x="10764" y="9193"/>
                </a:lnTo>
                <a:lnTo>
                  <a:pt x="10766" y="9210"/>
                </a:lnTo>
                <a:lnTo>
                  <a:pt x="10766" y="9231"/>
                </a:lnTo>
                <a:lnTo>
                  <a:pt x="10766" y="9253"/>
                </a:lnTo>
                <a:lnTo>
                  <a:pt x="10763" y="9303"/>
                </a:lnTo>
                <a:lnTo>
                  <a:pt x="10759" y="9353"/>
                </a:lnTo>
                <a:lnTo>
                  <a:pt x="10753" y="9404"/>
                </a:lnTo>
                <a:lnTo>
                  <a:pt x="10750" y="9451"/>
                </a:lnTo>
                <a:lnTo>
                  <a:pt x="10748" y="9471"/>
                </a:lnTo>
                <a:lnTo>
                  <a:pt x="10748" y="9489"/>
                </a:lnTo>
                <a:lnTo>
                  <a:pt x="10731" y="11569"/>
                </a:lnTo>
                <a:lnTo>
                  <a:pt x="10832" y="11905"/>
                </a:lnTo>
                <a:lnTo>
                  <a:pt x="10851" y="12266"/>
                </a:lnTo>
                <a:lnTo>
                  <a:pt x="10891" y="12257"/>
                </a:lnTo>
                <a:lnTo>
                  <a:pt x="10933" y="12248"/>
                </a:lnTo>
                <a:lnTo>
                  <a:pt x="10975" y="12242"/>
                </a:lnTo>
                <a:lnTo>
                  <a:pt x="11018" y="12235"/>
                </a:lnTo>
                <a:lnTo>
                  <a:pt x="11061" y="12231"/>
                </a:lnTo>
                <a:lnTo>
                  <a:pt x="11104" y="12227"/>
                </a:lnTo>
                <a:lnTo>
                  <a:pt x="11149" y="12225"/>
                </a:lnTo>
                <a:lnTo>
                  <a:pt x="11193" y="12225"/>
                </a:lnTo>
                <a:lnTo>
                  <a:pt x="11246" y="12226"/>
                </a:lnTo>
                <a:lnTo>
                  <a:pt x="11297" y="12228"/>
                </a:lnTo>
                <a:lnTo>
                  <a:pt x="11347" y="12233"/>
                </a:lnTo>
                <a:lnTo>
                  <a:pt x="11398" y="12239"/>
                </a:lnTo>
                <a:lnTo>
                  <a:pt x="11446" y="12247"/>
                </a:lnTo>
                <a:lnTo>
                  <a:pt x="11494" y="12256"/>
                </a:lnTo>
                <a:lnTo>
                  <a:pt x="11541" y="12267"/>
                </a:lnTo>
                <a:lnTo>
                  <a:pt x="11588" y="12280"/>
                </a:lnTo>
                <a:lnTo>
                  <a:pt x="11590" y="11670"/>
                </a:lnTo>
                <a:lnTo>
                  <a:pt x="11691" y="11400"/>
                </a:lnTo>
                <a:lnTo>
                  <a:pt x="11691" y="11147"/>
                </a:lnTo>
                <a:lnTo>
                  <a:pt x="11732" y="11080"/>
                </a:lnTo>
                <a:lnTo>
                  <a:pt x="11758" y="10575"/>
                </a:lnTo>
                <a:lnTo>
                  <a:pt x="11792" y="11080"/>
                </a:lnTo>
                <a:lnTo>
                  <a:pt x="11842" y="11147"/>
                </a:lnTo>
                <a:lnTo>
                  <a:pt x="11875" y="11526"/>
                </a:lnTo>
                <a:lnTo>
                  <a:pt x="11994" y="11602"/>
                </a:lnTo>
                <a:lnTo>
                  <a:pt x="11989" y="12381"/>
                </a:lnTo>
                <a:lnTo>
                  <a:pt x="12015" y="12401"/>
                </a:lnTo>
                <a:lnTo>
                  <a:pt x="12039" y="12422"/>
                </a:lnTo>
                <a:lnTo>
                  <a:pt x="12062" y="12444"/>
                </a:lnTo>
                <a:lnTo>
                  <a:pt x="12085" y="12466"/>
                </a:lnTo>
                <a:lnTo>
                  <a:pt x="12106" y="12489"/>
                </a:lnTo>
                <a:lnTo>
                  <a:pt x="12127" y="12512"/>
                </a:lnTo>
                <a:lnTo>
                  <a:pt x="12145" y="12536"/>
                </a:lnTo>
                <a:lnTo>
                  <a:pt x="12164" y="12560"/>
                </a:lnTo>
                <a:lnTo>
                  <a:pt x="12519" y="12568"/>
                </a:lnTo>
                <a:lnTo>
                  <a:pt x="12519" y="10526"/>
                </a:lnTo>
                <a:lnTo>
                  <a:pt x="12490" y="10497"/>
                </a:lnTo>
                <a:lnTo>
                  <a:pt x="12490" y="10449"/>
                </a:lnTo>
                <a:lnTo>
                  <a:pt x="12567" y="10449"/>
                </a:lnTo>
                <a:lnTo>
                  <a:pt x="12567" y="10333"/>
                </a:lnTo>
                <a:lnTo>
                  <a:pt x="12604" y="10333"/>
                </a:lnTo>
                <a:lnTo>
                  <a:pt x="12604" y="10248"/>
                </a:lnTo>
                <a:lnTo>
                  <a:pt x="12567" y="10248"/>
                </a:lnTo>
                <a:lnTo>
                  <a:pt x="12567" y="10200"/>
                </a:lnTo>
                <a:lnTo>
                  <a:pt x="12432" y="10200"/>
                </a:lnTo>
                <a:lnTo>
                  <a:pt x="12432" y="10113"/>
                </a:lnTo>
                <a:lnTo>
                  <a:pt x="12614" y="10113"/>
                </a:lnTo>
                <a:lnTo>
                  <a:pt x="12615" y="10096"/>
                </a:lnTo>
                <a:lnTo>
                  <a:pt x="12617" y="10081"/>
                </a:lnTo>
                <a:lnTo>
                  <a:pt x="12622" y="10067"/>
                </a:lnTo>
                <a:lnTo>
                  <a:pt x="12626" y="10052"/>
                </a:lnTo>
                <a:lnTo>
                  <a:pt x="12633" y="10039"/>
                </a:lnTo>
                <a:lnTo>
                  <a:pt x="12640" y="10027"/>
                </a:lnTo>
                <a:lnTo>
                  <a:pt x="12649" y="10015"/>
                </a:lnTo>
                <a:lnTo>
                  <a:pt x="12658" y="10005"/>
                </a:lnTo>
                <a:lnTo>
                  <a:pt x="12669" y="9994"/>
                </a:lnTo>
                <a:lnTo>
                  <a:pt x="12680" y="9985"/>
                </a:lnTo>
                <a:lnTo>
                  <a:pt x="12692" y="9977"/>
                </a:lnTo>
                <a:lnTo>
                  <a:pt x="12704" y="9968"/>
                </a:lnTo>
                <a:lnTo>
                  <a:pt x="12716" y="9960"/>
                </a:lnTo>
                <a:lnTo>
                  <a:pt x="12729" y="9954"/>
                </a:lnTo>
                <a:lnTo>
                  <a:pt x="12756" y="9942"/>
                </a:lnTo>
                <a:lnTo>
                  <a:pt x="12782" y="9932"/>
                </a:lnTo>
                <a:lnTo>
                  <a:pt x="12807" y="9923"/>
                </a:lnTo>
                <a:lnTo>
                  <a:pt x="12831" y="9916"/>
                </a:lnTo>
                <a:lnTo>
                  <a:pt x="12853" y="9912"/>
                </a:lnTo>
                <a:lnTo>
                  <a:pt x="12885" y="9906"/>
                </a:lnTo>
                <a:lnTo>
                  <a:pt x="12897" y="9904"/>
                </a:lnTo>
                <a:lnTo>
                  <a:pt x="12919" y="9510"/>
                </a:lnTo>
                <a:lnTo>
                  <a:pt x="12940" y="9904"/>
                </a:lnTo>
                <a:lnTo>
                  <a:pt x="12951" y="9906"/>
                </a:lnTo>
                <a:lnTo>
                  <a:pt x="12980" y="9913"/>
                </a:lnTo>
                <a:lnTo>
                  <a:pt x="12998" y="9918"/>
                </a:lnTo>
                <a:lnTo>
                  <a:pt x="13019" y="9926"/>
                </a:lnTo>
                <a:lnTo>
                  <a:pt x="13042" y="9935"/>
                </a:lnTo>
                <a:lnTo>
                  <a:pt x="13065" y="9945"/>
                </a:lnTo>
                <a:lnTo>
                  <a:pt x="13088" y="9958"/>
                </a:lnTo>
                <a:lnTo>
                  <a:pt x="13110" y="9973"/>
                </a:lnTo>
                <a:lnTo>
                  <a:pt x="13121" y="9981"/>
                </a:lnTo>
                <a:lnTo>
                  <a:pt x="13132" y="9990"/>
                </a:lnTo>
                <a:lnTo>
                  <a:pt x="13142" y="10000"/>
                </a:lnTo>
                <a:lnTo>
                  <a:pt x="13151" y="10010"/>
                </a:lnTo>
                <a:lnTo>
                  <a:pt x="13159" y="10021"/>
                </a:lnTo>
                <a:lnTo>
                  <a:pt x="13166" y="10032"/>
                </a:lnTo>
                <a:lnTo>
                  <a:pt x="13173" y="10044"/>
                </a:lnTo>
                <a:lnTo>
                  <a:pt x="13180" y="10057"/>
                </a:lnTo>
                <a:lnTo>
                  <a:pt x="13184" y="10070"/>
                </a:lnTo>
                <a:lnTo>
                  <a:pt x="13187" y="10084"/>
                </a:lnTo>
                <a:lnTo>
                  <a:pt x="13189" y="10100"/>
                </a:lnTo>
                <a:lnTo>
                  <a:pt x="13189" y="10115"/>
                </a:lnTo>
                <a:lnTo>
                  <a:pt x="13343" y="10115"/>
                </a:lnTo>
                <a:lnTo>
                  <a:pt x="13343" y="10202"/>
                </a:lnTo>
                <a:lnTo>
                  <a:pt x="13209" y="10202"/>
                </a:lnTo>
                <a:lnTo>
                  <a:pt x="13209" y="10250"/>
                </a:lnTo>
                <a:lnTo>
                  <a:pt x="13171" y="10250"/>
                </a:lnTo>
                <a:lnTo>
                  <a:pt x="13171" y="10336"/>
                </a:lnTo>
                <a:lnTo>
                  <a:pt x="13209" y="10336"/>
                </a:lnTo>
                <a:lnTo>
                  <a:pt x="13209" y="10451"/>
                </a:lnTo>
                <a:lnTo>
                  <a:pt x="13286" y="10451"/>
                </a:lnTo>
                <a:lnTo>
                  <a:pt x="13286" y="10499"/>
                </a:lnTo>
                <a:lnTo>
                  <a:pt x="13256" y="10528"/>
                </a:lnTo>
                <a:lnTo>
                  <a:pt x="13256" y="11966"/>
                </a:lnTo>
                <a:lnTo>
                  <a:pt x="13574" y="11966"/>
                </a:lnTo>
                <a:lnTo>
                  <a:pt x="13574" y="12466"/>
                </a:lnTo>
                <a:lnTo>
                  <a:pt x="13621" y="12466"/>
                </a:lnTo>
                <a:lnTo>
                  <a:pt x="13621" y="12215"/>
                </a:lnTo>
                <a:lnTo>
                  <a:pt x="13775" y="12215"/>
                </a:lnTo>
                <a:lnTo>
                  <a:pt x="13775" y="9962"/>
                </a:lnTo>
                <a:lnTo>
                  <a:pt x="13803" y="9934"/>
                </a:lnTo>
                <a:lnTo>
                  <a:pt x="13803" y="9541"/>
                </a:lnTo>
                <a:lnTo>
                  <a:pt x="13861" y="9541"/>
                </a:lnTo>
                <a:lnTo>
                  <a:pt x="13861" y="9290"/>
                </a:lnTo>
                <a:lnTo>
                  <a:pt x="13957" y="9290"/>
                </a:lnTo>
                <a:lnTo>
                  <a:pt x="13957" y="9233"/>
                </a:lnTo>
                <a:lnTo>
                  <a:pt x="13995" y="9233"/>
                </a:lnTo>
                <a:lnTo>
                  <a:pt x="13995" y="9170"/>
                </a:lnTo>
                <a:lnTo>
                  <a:pt x="14340" y="9170"/>
                </a:lnTo>
                <a:lnTo>
                  <a:pt x="14378" y="8725"/>
                </a:lnTo>
                <a:lnTo>
                  <a:pt x="14398" y="9170"/>
                </a:lnTo>
                <a:lnTo>
                  <a:pt x="14504" y="9176"/>
                </a:lnTo>
                <a:lnTo>
                  <a:pt x="14504" y="9118"/>
                </a:lnTo>
                <a:lnTo>
                  <a:pt x="14552" y="9118"/>
                </a:lnTo>
                <a:lnTo>
                  <a:pt x="14552" y="9310"/>
                </a:lnTo>
                <a:lnTo>
                  <a:pt x="14935" y="9054"/>
                </a:lnTo>
                <a:lnTo>
                  <a:pt x="14974" y="8447"/>
                </a:lnTo>
                <a:lnTo>
                  <a:pt x="14983" y="9054"/>
                </a:lnTo>
                <a:lnTo>
                  <a:pt x="15050" y="9054"/>
                </a:lnTo>
                <a:lnTo>
                  <a:pt x="15050" y="9847"/>
                </a:lnTo>
                <a:lnTo>
                  <a:pt x="15357" y="10115"/>
                </a:lnTo>
                <a:lnTo>
                  <a:pt x="15357" y="10979"/>
                </a:lnTo>
                <a:lnTo>
                  <a:pt x="15395" y="10979"/>
                </a:lnTo>
                <a:lnTo>
                  <a:pt x="15395" y="10882"/>
                </a:lnTo>
                <a:lnTo>
                  <a:pt x="15462" y="10882"/>
                </a:lnTo>
                <a:lnTo>
                  <a:pt x="15462" y="8946"/>
                </a:lnTo>
                <a:lnTo>
                  <a:pt x="15434" y="8946"/>
                </a:lnTo>
                <a:lnTo>
                  <a:pt x="15434" y="8840"/>
                </a:lnTo>
                <a:lnTo>
                  <a:pt x="15434" y="8836"/>
                </a:lnTo>
                <a:lnTo>
                  <a:pt x="15435" y="8832"/>
                </a:lnTo>
                <a:lnTo>
                  <a:pt x="15438" y="8825"/>
                </a:lnTo>
                <a:lnTo>
                  <a:pt x="15442" y="8818"/>
                </a:lnTo>
                <a:lnTo>
                  <a:pt x="15449" y="8810"/>
                </a:lnTo>
                <a:lnTo>
                  <a:pt x="15459" y="8801"/>
                </a:lnTo>
                <a:lnTo>
                  <a:pt x="15472" y="8792"/>
                </a:lnTo>
                <a:lnTo>
                  <a:pt x="15490" y="8783"/>
                </a:lnTo>
                <a:lnTo>
                  <a:pt x="15512" y="8774"/>
                </a:lnTo>
                <a:lnTo>
                  <a:pt x="15539" y="8767"/>
                </a:lnTo>
                <a:lnTo>
                  <a:pt x="15571" y="8759"/>
                </a:lnTo>
                <a:lnTo>
                  <a:pt x="15610" y="8754"/>
                </a:lnTo>
                <a:lnTo>
                  <a:pt x="15655" y="8748"/>
                </a:lnTo>
                <a:lnTo>
                  <a:pt x="15709" y="8745"/>
                </a:lnTo>
                <a:lnTo>
                  <a:pt x="15770" y="8745"/>
                </a:lnTo>
                <a:lnTo>
                  <a:pt x="15798" y="8745"/>
                </a:lnTo>
                <a:lnTo>
                  <a:pt x="15824" y="8746"/>
                </a:lnTo>
                <a:lnTo>
                  <a:pt x="15850" y="8749"/>
                </a:lnTo>
                <a:lnTo>
                  <a:pt x="15873" y="8752"/>
                </a:lnTo>
                <a:lnTo>
                  <a:pt x="15895" y="8756"/>
                </a:lnTo>
                <a:lnTo>
                  <a:pt x="15914" y="8761"/>
                </a:lnTo>
                <a:lnTo>
                  <a:pt x="15933" y="8767"/>
                </a:lnTo>
                <a:lnTo>
                  <a:pt x="15950" y="8772"/>
                </a:lnTo>
                <a:lnTo>
                  <a:pt x="15965" y="8780"/>
                </a:lnTo>
                <a:lnTo>
                  <a:pt x="15978" y="8787"/>
                </a:lnTo>
                <a:lnTo>
                  <a:pt x="15991" y="8794"/>
                </a:lnTo>
                <a:lnTo>
                  <a:pt x="16002" y="8802"/>
                </a:lnTo>
                <a:lnTo>
                  <a:pt x="16013" y="8810"/>
                </a:lnTo>
                <a:lnTo>
                  <a:pt x="16022" y="8818"/>
                </a:lnTo>
                <a:lnTo>
                  <a:pt x="16030" y="8827"/>
                </a:lnTo>
                <a:lnTo>
                  <a:pt x="16036" y="8836"/>
                </a:lnTo>
                <a:lnTo>
                  <a:pt x="16043" y="8844"/>
                </a:lnTo>
                <a:lnTo>
                  <a:pt x="16048" y="8852"/>
                </a:lnTo>
                <a:lnTo>
                  <a:pt x="16056" y="8869"/>
                </a:lnTo>
                <a:lnTo>
                  <a:pt x="16062" y="8884"/>
                </a:lnTo>
                <a:lnTo>
                  <a:pt x="16065" y="8899"/>
                </a:lnTo>
                <a:lnTo>
                  <a:pt x="16066" y="8909"/>
                </a:lnTo>
                <a:lnTo>
                  <a:pt x="16067" y="8918"/>
                </a:lnTo>
                <a:lnTo>
                  <a:pt x="16067" y="8927"/>
                </a:lnTo>
                <a:lnTo>
                  <a:pt x="16029" y="8927"/>
                </a:lnTo>
                <a:lnTo>
                  <a:pt x="16029" y="10730"/>
                </a:lnTo>
                <a:lnTo>
                  <a:pt x="16364" y="10730"/>
                </a:lnTo>
                <a:lnTo>
                  <a:pt x="16297" y="10768"/>
                </a:lnTo>
                <a:lnTo>
                  <a:pt x="16297" y="10844"/>
                </a:lnTo>
                <a:lnTo>
                  <a:pt x="16364" y="10844"/>
                </a:lnTo>
                <a:lnTo>
                  <a:pt x="16364" y="10787"/>
                </a:lnTo>
                <a:lnTo>
                  <a:pt x="16402" y="10787"/>
                </a:lnTo>
                <a:lnTo>
                  <a:pt x="16440" y="10748"/>
                </a:lnTo>
                <a:lnTo>
                  <a:pt x="16527" y="10748"/>
                </a:lnTo>
                <a:lnTo>
                  <a:pt x="16527" y="10653"/>
                </a:lnTo>
                <a:lnTo>
                  <a:pt x="16584" y="10653"/>
                </a:lnTo>
                <a:lnTo>
                  <a:pt x="16584" y="10451"/>
                </a:lnTo>
                <a:lnTo>
                  <a:pt x="16661" y="10451"/>
                </a:lnTo>
                <a:lnTo>
                  <a:pt x="16681" y="10078"/>
                </a:lnTo>
                <a:lnTo>
                  <a:pt x="16699" y="10461"/>
                </a:lnTo>
                <a:lnTo>
                  <a:pt x="16699" y="10681"/>
                </a:lnTo>
                <a:lnTo>
                  <a:pt x="16738" y="10681"/>
                </a:lnTo>
                <a:lnTo>
                  <a:pt x="16738" y="10777"/>
                </a:lnTo>
                <a:lnTo>
                  <a:pt x="16805" y="10777"/>
                </a:lnTo>
                <a:lnTo>
                  <a:pt x="16833" y="10748"/>
                </a:lnTo>
                <a:lnTo>
                  <a:pt x="16939" y="10748"/>
                </a:lnTo>
                <a:lnTo>
                  <a:pt x="16939" y="11506"/>
                </a:lnTo>
                <a:lnTo>
                  <a:pt x="17198" y="11506"/>
                </a:lnTo>
                <a:lnTo>
                  <a:pt x="17198" y="11401"/>
                </a:lnTo>
                <a:lnTo>
                  <a:pt x="17256" y="11401"/>
                </a:lnTo>
                <a:lnTo>
                  <a:pt x="17256" y="11468"/>
                </a:lnTo>
                <a:lnTo>
                  <a:pt x="17371" y="11468"/>
                </a:lnTo>
                <a:lnTo>
                  <a:pt x="17371" y="11381"/>
                </a:lnTo>
                <a:lnTo>
                  <a:pt x="17333" y="11381"/>
                </a:lnTo>
                <a:lnTo>
                  <a:pt x="17333" y="10902"/>
                </a:lnTo>
                <a:lnTo>
                  <a:pt x="17400" y="10902"/>
                </a:lnTo>
                <a:lnTo>
                  <a:pt x="17400" y="10787"/>
                </a:lnTo>
                <a:lnTo>
                  <a:pt x="17457" y="10787"/>
                </a:lnTo>
                <a:lnTo>
                  <a:pt x="17457" y="10720"/>
                </a:lnTo>
                <a:lnTo>
                  <a:pt x="17419" y="10720"/>
                </a:lnTo>
                <a:lnTo>
                  <a:pt x="17419" y="10623"/>
                </a:lnTo>
                <a:lnTo>
                  <a:pt x="17572" y="10623"/>
                </a:lnTo>
                <a:lnTo>
                  <a:pt x="17572" y="10413"/>
                </a:lnTo>
                <a:lnTo>
                  <a:pt x="17745" y="10307"/>
                </a:lnTo>
                <a:lnTo>
                  <a:pt x="17927" y="10307"/>
                </a:lnTo>
                <a:lnTo>
                  <a:pt x="17965" y="9828"/>
                </a:lnTo>
                <a:lnTo>
                  <a:pt x="17985" y="10317"/>
                </a:lnTo>
                <a:lnTo>
                  <a:pt x="18186" y="10317"/>
                </a:lnTo>
                <a:lnTo>
                  <a:pt x="18186" y="10355"/>
                </a:lnTo>
                <a:lnTo>
                  <a:pt x="18273" y="10355"/>
                </a:lnTo>
                <a:lnTo>
                  <a:pt x="18273" y="10404"/>
                </a:lnTo>
                <a:lnTo>
                  <a:pt x="18340" y="10404"/>
                </a:lnTo>
                <a:lnTo>
                  <a:pt x="18340" y="10538"/>
                </a:lnTo>
                <a:lnTo>
                  <a:pt x="18311" y="10566"/>
                </a:lnTo>
                <a:lnTo>
                  <a:pt x="18311" y="11419"/>
                </a:lnTo>
                <a:lnTo>
                  <a:pt x="18417" y="11419"/>
                </a:lnTo>
                <a:lnTo>
                  <a:pt x="18417" y="11621"/>
                </a:lnTo>
                <a:lnTo>
                  <a:pt x="18579" y="11621"/>
                </a:lnTo>
                <a:lnTo>
                  <a:pt x="18579" y="8476"/>
                </a:lnTo>
                <a:lnTo>
                  <a:pt x="19327" y="8889"/>
                </a:lnTo>
                <a:lnTo>
                  <a:pt x="19327" y="8946"/>
                </a:lnTo>
                <a:lnTo>
                  <a:pt x="19721" y="8946"/>
                </a:lnTo>
                <a:lnTo>
                  <a:pt x="19721" y="9023"/>
                </a:lnTo>
                <a:lnTo>
                  <a:pt x="19845" y="9023"/>
                </a:lnTo>
                <a:lnTo>
                  <a:pt x="19845" y="8883"/>
                </a:lnTo>
                <a:lnTo>
                  <a:pt x="19888" y="8883"/>
                </a:lnTo>
                <a:lnTo>
                  <a:pt x="19932" y="8840"/>
                </a:lnTo>
                <a:lnTo>
                  <a:pt x="19979" y="8840"/>
                </a:lnTo>
                <a:lnTo>
                  <a:pt x="19979" y="8754"/>
                </a:lnTo>
                <a:lnTo>
                  <a:pt x="20076" y="8754"/>
                </a:lnTo>
                <a:lnTo>
                  <a:pt x="20076" y="9770"/>
                </a:lnTo>
                <a:lnTo>
                  <a:pt x="20083" y="9771"/>
                </a:lnTo>
                <a:lnTo>
                  <a:pt x="20104" y="9775"/>
                </a:lnTo>
                <a:lnTo>
                  <a:pt x="20120" y="9777"/>
                </a:lnTo>
                <a:lnTo>
                  <a:pt x="20137" y="9781"/>
                </a:lnTo>
                <a:lnTo>
                  <a:pt x="20158" y="9787"/>
                </a:lnTo>
                <a:lnTo>
                  <a:pt x="20180" y="9793"/>
                </a:lnTo>
                <a:lnTo>
                  <a:pt x="20203" y="9802"/>
                </a:lnTo>
                <a:lnTo>
                  <a:pt x="20228" y="9812"/>
                </a:lnTo>
                <a:lnTo>
                  <a:pt x="20255" y="9824"/>
                </a:lnTo>
                <a:lnTo>
                  <a:pt x="20282" y="9839"/>
                </a:lnTo>
                <a:lnTo>
                  <a:pt x="20309" y="9856"/>
                </a:lnTo>
                <a:lnTo>
                  <a:pt x="20337" y="9876"/>
                </a:lnTo>
                <a:lnTo>
                  <a:pt x="20364" y="9899"/>
                </a:lnTo>
                <a:lnTo>
                  <a:pt x="20379" y="9911"/>
                </a:lnTo>
                <a:lnTo>
                  <a:pt x="20392" y="9924"/>
                </a:lnTo>
                <a:lnTo>
                  <a:pt x="20392" y="10070"/>
                </a:lnTo>
                <a:lnTo>
                  <a:pt x="20449" y="10070"/>
                </a:lnTo>
                <a:lnTo>
                  <a:pt x="20449" y="10135"/>
                </a:lnTo>
                <a:lnTo>
                  <a:pt x="20483" y="10135"/>
                </a:lnTo>
                <a:lnTo>
                  <a:pt x="20483" y="10178"/>
                </a:lnTo>
                <a:lnTo>
                  <a:pt x="20459" y="10202"/>
                </a:lnTo>
                <a:lnTo>
                  <a:pt x="20459" y="10336"/>
                </a:lnTo>
                <a:lnTo>
                  <a:pt x="20546" y="10365"/>
                </a:lnTo>
                <a:lnTo>
                  <a:pt x="20546" y="12365"/>
                </a:lnTo>
                <a:lnTo>
                  <a:pt x="20653" y="12365"/>
                </a:lnTo>
                <a:lnTo>
                  <a:pt x="20653" y="10653"/>
                </a:lnTo>
                <a:lnTo>
                  <a:pt x="20720" y="10653"/>
                </a:lnTo>
                <a:lnTo>
                  <a:pt x="20720" y="10576"/>
                </a:lnTo>
                <a:lnTo>
                  <a:pt x="20801" y="10576"/>
                </a:lnTo>
                <a:lnTo>
                  <a:pt x="20801" y="10499"/>
                </a:lnTo>
                <a:lnTo>
                  <a:pt x="20720" y="10499"/>
                </a:lnTo>
                <a:lnTo>
                  <a:pt x="20720" y="10451"/>
                </a:lnTo>
                <a:lnTo>
                  <a:pt x="20801" y="10451"/>
                </a:lnTo>
                <a:lnTo>
                  <a:pt x="20801" y="10394"/>
                </a:lnTo>
                <a:lnTo>
                  <a:pt x="20847" y="10394"/>
                </a:lnTo>
                <a:lnTo>
                  <a:pt x="20847" y="10451"/>
                </a:lnTo>
                <a:lnTo>
                  <a:pt x="20929" y="10451"/>
                </a:lnTo>
                <a:lnTo>
                  <a:pt x="20929" y="10499"/>
                </a:lnTo>
                <a:lnTo>
                  <a:pt x="20847" y="10499"/>
                </a:lnTo>
                <a:lnTo>
                  <a:pt x="20847" y="10576"/>
                </a:lnTo>
                <a:lnTo>
                  <a:pt x="20929" y="10576"/>
                </a:lnTo>
                <a:lnTo>
                  <a:pt x="20929" y="10653"/>
                </a:lnTo>
                <a:lnTo>
                  <a:pt x="21094" y="10653"/>
                </a:lnTo>
                <a:lnTo>
                  <a:pt x="21094" y="10576"/>
                </a:lnTo>
                <a:lnTo>
                  <a:pt x="21176" y="10576"/>
                </a:lnTo>
                <a:lnTo>
                  <a:pt x="21176" y="10499"/>
                </a:lnTo>
                <a:lnTo>
                  <a:pt x="21094" y="10499"/>
                </a:lnTo>
                <a:lnTo>
                  <a:pt x="21094" y="10451"/>
                </a:lnTo>
                <a:lnTo>
                  <a:pt x="21176" y="10451"/>
                </a:lnTo>
                <a:lnTo>
                  <a:pt x="21176" y="10394"/>
                </a:lnTo>
                <a:lnTo>
                  <a:pt x="21222" y="10394"/>
                </a:lnTo>
                <a:lnTo>
                  <a:pt x="21222" y="10451"/>
                </a:lnTo>
                <a:lnTo>
                  <a:pt x="21303" y="10451"/>
                </a:lnTo>
                <a:lnTo>
                  <a:pt x="21303" y="10499"/>
                </a:lnTo>
                <a:lnTo>
                  <a:pt x="21222" y="10499"/>
                </a:lnTo>
                <a:lnTo>
                  <a:pt x="21222" y="10576"/>
                </a:lnTo>
                <a:lnTo>
                  <a:pt x="21303" y="10576"/>
                </a:lnTo>
                <a:lnTo>
                  <a:pt x="21303" y="10653"/>
                </a:lnTo>
                <a:lnTo>
                  <a:pt x="21370" y="10653"/>
                </a:lnTo>
                <a:lnTo>
                  <a:pt x="21370" y="12529"/>
                </a:lnTo>
                <a:lnTo>
                  <a:pt x="21509" y="12537"/>
                </a:lnTo>
                <a:lnTo>
                  <a:pt x="21929" y="12537"/>
                </a:lnTo>
                <a:lnTo>
                  <a:pt x="21929" y="11551"/>
                </a:lnTo>
                <a:lnTo>
                  <a:pt x="22019" y="11551"/>
                </a:lnTo>
                <a:lnTo>
                  <a:pt x="22019" y="10594"/>
                </a:lnTo>
                <a:lnTo>
                  <a:pt x="22053" y="10594"/>
                </a:lnTo>
                <a:lnTo>
                  <a:pt x="22053" y="9716"/>
                </a:lnTo>
                <a:lnTo>
                  <a:pt x="22080" y="9716"/>
                </a:lnTo>
                <a:lnTo>
                  <a:pt x="22080" y="8866"/>
                </a:lnTo>
                <a:lnTo>
                  <a:pt x="22123" y="8866"/>
                </a:lnTo>
                <a:lnTo>
                  <a:pt x="22123" y="8124"/>
                </a:lnTo>
                <a:lnTo>
                  <a:pt x="22156" y="8124"/>
                </a:lnTo>
                <a:lnTo>
                  <a:pt x="22156" y="7510"/>
                </a:lnTo>
                <a:lnTo>
                  <a:pt x="22215" y="7510"/>
                </a:lnTo>
                <a:lnTo>
                  <a:pt x="22215" y="7426"/>
                </a:lnTo>
                <a:lnTo>
                  <a:pt x="22257" y="7426"/>
                </a:lnTo>
                <a:lnTo>
                  <a:pt x="22257" y="7342"/>
                </a:lnTo>
                <a:lnTo>
                  <a:pt x="22325" y="7342"/>
                </a:lnTo>
                <a:lnTo>
                  <a:pt x="22325" y="7257"/>
                </a:lnTo>
                <a:lnTo>
                  <a:pt x="22383" y="7257"/>
                </a:lnTo>
                <a:lnTo>
                  <a:pt x="22383" y="7156"/>
                </a:lnTo>
                <a:lnTo>
                  <a:pt x="22452" y="7156"/>
                </a:lnTo>
                <a:lnTo>
                  <a:pt x="22508" y="6525"/>
                </a:lnTo>
                <a:lnTo>
                  <a:pt x="22565" y="7165"/>
                </a:lnTo>
                <a:lnTo>
                  <a:pt x="22632" y="7165"/>
                </a:lnTo>
                <a:lnTo>
                  <a:pt x="22632" y="7266"/>
                </a:lnTo>
                <a:lnTo>
                  <a:pt x="22691" y="7266"/>
                </a:lnTo>
                <a:lnTo>
                  <a:pt x="22691" y="7349"/>
                </a:lnTo>
                <a:lnTo>
                  <a:pt x="22758" y="7349"/>
                </a:lnTo>
                <a:lnTo>
                  <a:pt x="22758" y="7434"/>
                </a:lnTo>
                <a:lnTo>
                  <a:pt x="22801" y="7434"/>
                </a:lnTo>
                <a:lnTo>
                  <a:pt x="22801" y="7518"/>
                </a:lnTo>
                <a:lnTo>
                  <a:pt x="22859" y="7518"/>
                </a:lnTo>
                <a:lnTo>
                  <a:pt x="22859" y="8133"/>
                </a:lnTo>
                <a:lnTo>
                  <a:pt x="22893" y="8133"/>
                </a:lnTo>
                <a:lnTo>
                  <a:pt x="22893" y="8874"/>
                </a:lnTo>
                <a:lnTo>
                  <a:pt x="22935" y="8874"/>
                </a:lnTo>
                <a:lnTo>
                  <a:pt x="22935" y="9724"/>
                </a:lnTo>
                <a:lnTo>
                  <a:pt x="22962" y="9724"/>
                </a:lnTo>
                <a:lnTo>
                  <a:pt x="22962" y="10602"/>
                </a:lnTo>
                <a:lnTo>
                  <a:pt x="22997" y="10602"/>
                </a:lnTo>
                <a:lnTo>
                  <a:pt x="22997" y="11560"/>
                </a:lnTo>
                <a:lnTo>
                  <a:pt x="23086" y="11560"/>
                </a:lnTo>
                <a:lnTo>
                  <a:pt x="23086" y="12545"/>
                </a:lnTo>
                <a:lnTo>
                  <a:pt x="23217" y="12545"/>
                </a:lnTo>
                <a:lnTo>
                  <a:pt x="23217" y="11475"/>
                </a:lnTo>
                <a:lnTo>
                  <a:pt x="23251" y="11475"/>
                </a:lnTo>
                <a:lnTo>
                  <a:pt x="23251" y="11392"/>
                </a:lnTo>
                <a:lnTo>
                  <a:pt x="23293" y="11358"/>
                </a:lnTo>
                <a:lnTo>
                  <a:pt x="23386" y="11358"/>
                </a:lnTo>
                <a:lnTo>
                  <a:pt x="23386" y="11257"/>
                </a:lnTo>
                <a:lnTo>
                  <a:pt x="23343" y="11223"/>
                </a:lnTo>
                <a:lnTo>
                  <a:pt x="23386" y="11198"/>
                </a:lnTo>
                <a:lnTo>
                  <a:pt x="23386" y="11114"/>
                </a:lnTo>
                <a:lnTo>
                  <a:pt x="23352" y="11105"/>
                </a:lnTo>
                <a:lnTo>
                  <a:pt x="23352" y="11080"/>
                </a:lnTo>
                <a:lnTo>
                  <a:pt x="23394" y="11080"/>
                </a:lnTo>
                <a:lnTo>
                  <a:pt x="23411" y="11013"/>
                </a:lnTo>
                <a:lnTo>
                  <a:pt x="23610" y="10979"/>
                </a:lnTo>
                <a:lnTo>
                  <a:pt x="23601" y="10878"/>
                </a:lnTo>
                <a:lnTo>
                  <a:pt x="23579" y="10869"/>
                </a:lnTo>
                <a:lnTo>
                  <a:pt x="23579" y="10768"/>
                </a:lnTo>
                <a:lnTo>
                  <a:pt x="23368" y="10735"/>
                </a:lnTo>
                <a:lnTo>
                  <a:pt x="23402" y="10685"/>
                </a:lnTo>
                <a:lnTo>
                  <a:pt x="23411" y="10609"/>
                </a:lnTo>
                <a:lnTo>
                  <a:pt x="23622" y="10566"/>
                </a:lnTo>
                <a:lnTo>
                  <a:pt x="23630" y="10545"/>
                </a:lnTo>
                <a:lnTo>
                  <a:pt x="23639" y="10524"/>
                </a:lnTo>
                <a:lnTo>
                  <a:pt x="23650" y="10505"/>
                </a:lnTo>
                <a:lnTo>
                  <a:pt x="23665" y="10486"/>
                </a:lnTo>
                <a:lnTo>
                  <a:pt x="23680" y="10469"/>
                </a:lnTo>
                <a:lnTo>
                  <a:pt x="23698" y="10451"/>
                </a:lnTo>
                <a:lnTo>
                  <a:pt x="23717" y="10436"/>
                </a:lnTo>
                <a:lnTo>
                  <a:pt x="23738" y="10420"/>
                </a:lnTo>
                <a:lnTo>
                  <a:pt x="23760" y="10406"/>
                </a:lnTo>
                <a:lnTo>
                  <a:pt x="23784" y="10393"/>
                </a:lnTo>
                <a:lnTo>
                  <a:pt x="23810" y="10382"/>
                </a:lnTo>
                <a:lnTo>
                  <a:pt x="23836" y="10371"/>
                </a:lnTo>
                <a:lnTo>
                  <a:pt x="23863" y="10362"/>
                </a:lnTo>
                <a:lnTo>
                  <a:pt x="23892" y="10354"/>
                </a:lnTo>
                <a:lnTo>
                  <a:pt x="23922" y="10349"/>
                </a:lnTo>
                <a:lnTo>
                  <a:pt x="23952" y="10343"/>
                </a:lnTo>
                <a:lnTo>
                  <a:pt x="23952" y="10171"/>
                </a:lnTo>
                <a:lnTo>
                  <a:pt x="23983" y="10171"/>
                </a:lnTo>
                <a:lnTo>
                  <a:pt x="24026" y="9356"/>
                </a:lnTo>
                <a:lnTo>
                  <a:pt x="24076" y="10171"/>
                </a:lnTo>
                <a:lnTo>
                  <a:pt x="24109" y="10171"/>
                </a:lnTo>
                <a:lnTo>
                  <a:pt x="24117" y="10347"/>
                </a:lnTo>
                <a:lnTo>
                  <a:pt x="24143" y="10351"/>
                </a:lnTo>
                <a:lnTo>
                  <a:pt x="24170" y="10358"/>
                </a:lnTo>
                <a:lnTo>
                  <a:pt x="24194" y="10364"/>
                </a:lnTo>
                <a:lnTo>
                  <a:pt x="24218" y="10373"/>
                </a:lnTo>
                <a:lnTo>
                  <a:pt x="24242" y="10382"/>
                </a:lnTo>
                <a:lnTo>
                  <a:pt x="24264" y="10392"/>
                </a:lnTo>
                <a:lnTo>
                  <a:pt x="24285" y="10404"/>
                </a:lnTo>
                <a:lnTo>
                  <a:pt x="24306" y="10416"/>
                </a:lnTo>
                <a:lnTo>
                  <a:pt x="24325" y="10429"/>
                </a:lnTo>
                <a:lnTo>
                  <a:pt x="24342" y="10442"/>
                </a:lnTo>
                <a:lnTo>
                  <a:pt x="24359" y="10456"/>
                </a:lnTo>
                <a:lnTo>
                  <a:pt x="24374" y="10472"/>
                </a:lnTo>
                <a:lnTo>
                  <a:pt x="24387" y="10488"/>
                </a:lnTo>
                <a:lnTo>
                  <a:pt x="24399" y="10505"/>
                </a:lnTo>
                <a:lnTo>
                  <a:pt x="24410" y="10522"/>
                </a:lnTo>
                <a:lnTo>
                  <a:pt x="24419" y="10540"/>
                </a:lnTo>
                <a:lnTo>
                  <a:pt x="24681" y="10566"/>
                </a:lnTo>
                <a:lnTo>
                  <a:pt x="24681" y="10634"/>
                </a:lnTo>
                <a:lnTo>
                  <a:pt x="24635" y="10651"/>
                </a:lnTo>
                <a:lnTo>
                  <a:pt x="24635" y="10710"/>
                </a:lnTo>
                <a:lnTo>
                  <a:pt x="24505" y="10710"/>
                </a:lnTo>
                <a:lnTo>
                  <a:pt x="24505" y="10811"/>
                </a:lnTo>
                <a:lnTo>
                  <a:pt x="24475" y="10811"/>
                </a:lnTo>
                <a:lnTo>
                  <a:pt x="24475" y="11030"/>
                </a:lnTo>
                <a:lnTo>
                  <a:pt x="24635" y="11055"/>
                </a:lnTo>
                <a:lnTo>
                  <a:pt x="24635" y="11092"/>
                </a:lnTo>
                <a:lnTo>
                  <a:pt x="24686" y="11092"/>
                </a:lnTo>
                <a:lnTo>
                  <a:pt x="24686" y="11144"/>
                </a:lnTo>
                <a:lnTo>
                  <a:pt x="24631" y="11169"/>
                </a:lnTo>
                <a:lnTo>
                  <a:pt x="24631" y="11219"/>
                </a:lnTo>
                <a:lnTo>
                  <a:pt x="24846" y="11307"/>
                </a:lnTo>
                <a:lnTo>
                  <a:pt x="24874" y="12247"/>
                </a:lnTo>
                <a:lnTo>
                  <a:pt x="24899" y="12255"/>
                </a:lnTo>
                <a:lnTo>
                  <a:pt x="24923" y="12262"/>
                </a:lnTo>
                <a:lnTo>
                  <a:pt x="24947" y="12271"/>
                </a:lnTo>
                <a:lnTo>
                  <a:pt x="24971" y="12281"/>
                </a:lnTo>
                <a:lnTo>
                  <a:pt x="24994" y="12291"/>
                </a:lnTo>
                <a:lnTo>
                  <a:pt x="25017" y="12301"/>
                </a:lnTo>
                <a:lnTo>
                  <a:pt x="25040" y="12312"/>
                </a:lnTo>
                <a:lnTo>
                  <a:pt x="25062" y="12324"/>
                </a:lnTo>
                <a:lnTo>
                  <a:pt x="25084" y="12336"/>
                </a:lnTo>
                <a:lnTo>
                  <a:pt x="25106" y="12349"/>
                </a:lnTo>
                <a:lnTo>
                  <a:pt x="25127" y="12362"/>
                </a:lnTo>
                <a:lnTo>
                  <a:pt x="25148" y="12376"/>
                </a:lnTo>
                <a:lnTo>
                  <a:pt x="25168" y="12390"/>
                </a:lnTo>
                <a:lnTo>
                  <a:pt x="25189" y="12405"/>
                </a:lnTo>
                <a:lnTo>
                  <a:pt x="25207" y="12421"/>
                </a:lnTo>
                <a:lnTo>
                  <a:pt x="25227" y="12436"/>
                </a:lnTo>
                <a:lnTo>
                  <a:pt x="25245" y="12452"/>
                </a:lnTo>
                <a:lnTo>
                  <a:pt x="25263" y="12469"/>
                </a:lnTo>
                <a:lnTo>
                  <a:pt x="25281" y="12486"/>
                </a:lnTo>
                <a:lnTo>
                  <a:pt x="25297" y="12504"/>
                </a:lnTo>
                <a:lnTo>
                  <a:pt x="25314" y="12522"/>
                </a:lnTo>
                <a:lnTo>
                  <a:pt x="25330" y="12540"/>
                </a:lnTo>
                <a:lnTo>
                  <a:pt x="25346" y="12559"/>
                </a:lnTo>
                <a:lnTo>
                  <a:pt x="25361" y="12579"/>
                </a:lnTo>
                <a:lnTo>
                  <a:pt x="25375" y="12597"/>
                </a:lnTo>
                <a:lnTo>
                  <a:pt x="25390" y="12618"/>
                </a:lnTo>
                <a:lnTo>
                  <a:pt x="25403" y="12638"/>
                </a:lnTo>
                <a:lnTo>
                  <a:pt x="25415" y="12659"/>
                </a:lnTo>
                <a:lnTo>
                  <a:pt x="25427" y="12680"/>
                </a:lnTo>
                <a:lnTo>
                  <a:pt x="25439" y="12702"/>
                </a:lnTo>
                <a:lnTo>
                  <a:pt x="25450" y="12724"/>
                </a:lnTo>
                <a:lnTo>
                  <a:pt x="25460" y="12746"/>
                </a:lnTo>
                <a:lnTo>
                  <a:pt x="25461" y="13154"/>
                </a:lnTo>
                <a:lnTo>
                  <a:pt x="25712" y="13174"/>
                </a:lnTo>
                <a:lnTo>
                  <a:pt x="25712" y="11497"/>
                </a:lnTo>
                <a:lnTo>
                  <a:pt x="25839" y="11497"/>
                </a:lnTo>
                <a:lnTo>
                  <a:pt x="25839" y="10508"/>
                </a:lnTo>
                <a:lnTo>
                  <a:pt x="25931" y="10508"/>
                </a:lnTo>
                <a:lnTo>
                  <a:pt x="25931" y="11497"/>
                </a:lnTo>
                <a:lnTo>
                  <a:pt x="26049" y="11497"/>
                </a:lnTo>
                <a:lnTo>
                  <a:pt x="26049" y="10508"/>
                </a:lnTo>
                <a:lnTo>
                  <a:pt x="26134" y="10508"/>
                </a:lnTo>
                <a:lnTo>
                  <a:pt x="26134" y="13123"/>
                </a:lnTo>
                <a:lnTo>
                  <a:pt x="26556" y="12853"/>
                </a:lnTo>
                <a:lnTo>
                  <a:pt x="26556" y="12093"/>
                </a:lnTo>
                <a:lnTo>
                  <a:pt x="26437" y="12093"/>
                </a:lnTo>
                <a:lnTo>
                  <a:pt x="26437" y="12023"/>
                </a:lnTo>
                <a:lnTo>
                  <a:pt x="26604" y="12023"/>
                </a:lnTo>
                <a:lnTo>
                  <a:pt x="26604" y="11855"/>
                </a:lnTo>
                <a:lnTo>
                  <a:pt x="26671" y="11855"/>
                </a:lnTo>
                <a:lnTo>
                  <a:pt x="26671" y="11686"/>
                </a:lnTo>
                <a:lnTo>
                  <a:pt x="26739" y="11686"/>
                </a:lnTo>
                <a:lnTo>
                  <a:pt x="26739" y="11821"/>
                </a:lnTo>
                <a:lnTo>
                  <a:pt x="26806" y="11821"/>
                </a:lnTo>
                <a:lnTo>
                  <a:pt x="26806" y="11585"/>
                </a:lnTo>
                <a:lnTo>
                  <a:pt x="26705" y="11585"/>
                </a:lnTo>
                <a:lnTo>
                  <a:pt x="26705" y="11517"/>
                </a:lnTo>
                <a:lnTo>
                  <a:pt x="26840" y="11517"/>
                </a:lnTo>
                <a:lnTo>
                  <a:pt x="27110" y="11146"/>
                </a:lnTo>
                <a:lnTo>
                  <a:pt x="27784" y="11012"/>
                </a:lnTo>
                <a:lnTo>
                  <a:pt x="28039" y="11474"/>
                </a:lnTo>
                <a:lnTo>
                  <a:pt x="28174" y="11474"/>
                </a:lnTo>
                <a:lnTo>
                  <a:pt x="28174" y="11541"/>
                </a:lnTo>
                <a:lnTo>
                  <a:pt x="28073" y="11541"/>
                </a:lnTo>
                <a:lnTo>
                  <a:pt x="28073" y="11777"/>
                </a:lnTo>
                <a:lnTo>
                  <a:pt x="28140" y="11777"/>
                </a:lnTo>
                <a:lnTo>
                  <a:pt x="28140" y="11642"/>
                </a:lnTo>
                <a:lnTo>
                  <a:pt x="28208" y="11642"/>
                </a:lnTo>
                <a:lnTo>
                  <a:pt x="28208" y="11811"/>
                </a:lnTo>
                <a:lnTo>
                  <a:pt x="28275" y="11811"/>
                </a:lnTo>
                <a:lnTo>
                  <a:pt x="28275" y="11980"/>
                </a:lnTo>
                <a:lnTo>
                  <a:pt x="28475" y="11980"/>
                </a:lnTo>
                <a:lnTo>
                  <a:pt x="28475" y="12051"/>
                </a:lnTo>
                <a:lnTo>
                  <a:pt x="28323" y="12051"/>
                </a:lnTo>
                <a:lnTo>
                  <a:pt x="28323" y="12910"/>
                </a:lnTo>
                <a:lnTo>
                  <a:pt x="28711" y="12910"/>
                </a:lnTo>
                <a:lnTo>
                  <a:pt x="28711" y="9932"/>
                </a:lnTo>
                <a:lnTo>
                  <a:pt x="28830" y="9730"/>
                </a:lnTo>
                <a:lnTo>
                  <a:pt x="28830" y="8683"/>
                </a:lnTo>
                <a:lnTo>
                  <a:pt x="28850" y="8680"/>
                </a:lnTo>
                <a:lnTo>
                  <a:pt x="28874" y="8678"/>
                </a:lnTo>
                <a:lnTo>
                  <a:pt x="28907" y="8675"/>
                </a:lnTo>
                <a:lnTo>
                  <a:pt x="28957" y="8017"/>
                </a:lnTo>
                <a:lnTo>
                  <a:pt x="29000" y="8672"/>
                </a:lnTo>
                <a:lnTo>
                  <a:pt x="29029" y="8672"/>
                </a:lnTo>
                <a:lnTo>
                  <a:pt x="29059" y="8675"/>
                </a:lnTo>
                <a:lnTo>
                  <a:pt x="29087" y="8677"/>
                </a:lnTo>
                <a:lnTo>
                  <a:pt x="29115" y="8681"/>
                </a:lnTo>
                <a:lnTo>
                  <a:pt x="29143" y="8687"/>
                </a:lnTo>
                <a:lnTo>
                  <a:pt x="29171" y="8693"/>
                </a:lnTo>
                <a:lnTo>
                  <a:pt x="29198" y="8702"/>
                </a:lnTo>
                <a:lnTo>
                  <a:pt x="29227" y="8713"/>
                </a:lnTo>
                <a:lnTo>
                  <a:pt x="29255" y="8726"/>
                </a:lnTo>
                <a:lnTo>
                  <a:pt x="29285" y="8740"/>
                </a:lnTo>
                <a:lnTo>
                  <a:pt x="29316" y="8758"/>
                </a:lnTo>
                <a:lnTo>
                  <a:pt x="29348" y="8778"/>
                </a:lnTo>
                <a:lnTo>
                  <a:pt x="29379" y="8801"/>
                </a:lnTo>
                <a:lnTo>
                  <a:pt x="29415" y="8826"/>
                </a:lnTo>
                <a:lnTo>
                  <a:pt x="29451" y="8855"/>
                </a:lnTo>
                <a:lnTo>
                  <a:pt x="29488" y="8886"/>
                </a:lnTo>
                <a:lnTo>
                  <a:pt x="29488" y="9966"/>
                </a:lnTo>
                <a:lnTo>
                  <a:pt x="29539" y="9966"/>
                </a:lnTo>
                <a:lnTo>
                  <a:pt x="29539" y="10033"/>
                </a:lnTo>
                <a:lnTo>
                  <a:pt x="29488" y="10033"/>
                </a:lnTo>
                <a:lnTo>
                  <a:pt x="29488" y="13271"/>
                </a:lnTo>
                <a:lnTo>
                  <a:pt x="29589" y="13271"/>
                </a:lnTo>
                <a:lnTo>
                  <a:pt x="29589" y="11906"/>
                </a:lnTo>
                <a:lnTo>
                  <a:pt x="29978" y="11906"/>
                </a:lnTo>
                <a:lnTo>
                  <a:pt x="30028" y="11501"/>
                </a:lnTo>
                <a:lnTo>
                  <a:pt x="30045" y="11872"/>
                </a:lnTo>
                <a:lnTo>
                  <a:pt x="30146" y="11872"/>
                </a:lnTo>
                <a:lnTo>
                  <a:pt x="30146" y="12142"/>
                </a:lnTo>
                <a:lnTo>
                  <a:pt x="30230" y="12142"/>
                </a:lnTo>
                <a:lnTo>
                  <a:pt x="30230" y="12311"/>
                </a:lnTo>
                <a:lnTo>
                  <a:pt x="30315" y="12698"/>
                </a:lnTo>
                <a:lnTo>
                  <a:pt x="30416" y="12698"/>
                </a:lnTo>
                <a:lnTo>
                  <a:pt x="30416" y="12226"/>
                </a:lnTo>
                <a:lnTo>
                  <a:pt x="30466" y="12226"/>
                </a:lnTo>
                <a:lnTo>
                  <a:pt x="30466" y="11771"/>
                </a:lnTo>
                <a:lnTo>
                  <a:pt x="30534" y="11771"/>
                </a:lnTo>
                <a:lnTo>
                  <a:pt x="30534" y="13019"/>
                </a:lnTo>
                <a:lnTo>
                  <a:pt x="30635" y="12833"/>
                </a:lnTo>
                <a:lnTo>
                  <a:pt x="30720" y="13035"/>
                </a:lnTo>
                <a:lnTo>
                  <a:pt x="30720" y="151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2337620" y="-771833"/>
            <a:ext cx="16547691" cy="5250426"/>
            <a:chOff x="-737420" y="-619433"/>
            <a:chExt cx="16547691" cy="5250426"/>
          </a:xfrm>
        </p:grpSpPr>
        <p:sp>
          <p:nvSpPr>
            <p:cNvPr id="2" name="任意多边形 1"/>
            <p:cNvSpPr/>
            <p:nvPr/>
          </p:nvSpPr>
          <p:spPr>
            <a:xfrm>
              <a:off x="-737420" y="-619433"/>
              <a:ext cx="16547691" cy="5250426"/>
            </a:xfrm>
            <a:custGeom>
              <a:avLst/>
              <a:gdLst>
                <a:gd name="connsiteX0" fmla="*/ 0 w 16547691"/>
                <a:gd name="connsiteY0" fmla="*/ 0 h 5250426"/>
                <a:gd name="connsiteX1" fmla="*/ 5692878 w 16547691"/>
                <a:gd name="connsiteY1" fmla="*/ 3303639 h 5250426"/>
                <a:gd name="connsiteX2" fmla="*/ 11562736 w 16547691"/>
                <a:gd name="connsiteY2" fmla="*/ 5014451 h 5250426"/>
                <a:gd name="connsiteX3" fmla="*/ 16547691 w 16547691"/>
                <a:gd name="connsiteY3" fmla="*/ 5250426 h 5250426"/>
                <a:gd name="connsiteX0" fmla="*/ 0 w 16547691"/>
                <a:gd name="connsiteY0" fmla="*/ 0 h 5250426"/>
                <a:gd name="connsiteX1" fmla="*/ 5692878 w 16547691"/>
                <a:gd name="connsiteY1" fmla="*/ 3303639 h 5250426"/>
                <a:gd name="connsiteX2" fmla="*/ 11562736 w 16547691"/>
                <a:gd name="connsiteY2" fmla="*/ 5014451 h 5250426"/>
                <a:gd name="connsiteX3" fmla="*/ 16547691 w 16547691"/>
                <a:gd name="connsiteY3" fmla="*/ 5250426 h 5250426"/>
                <a:gd name="connsiteX0" fmla="*/ 0 w 16547691"/>
                <a:gd name="connsiteY0" fmla="*/ 0 h 5250426"/>
                <a:gd name="connsiteX1" fmla="*/ 5692878 w 16547691"/>
                <a:gd name="connsiteY1" fmla="*/ 3303639 h 5250426"/>
                <a:gd name="connsiteX2" fmla="*/ 11562736 w 16547691"/>
                <a:gd name="connsiteY2" fmla="*/ 5014451 h 5250426"/>
                <a:gd name="connsiteX3" fmla="*/ 16547691 w 16547691"/>
                <a:gd name="connsiteY3" fmla="*/ 5250426 h 52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47691" h="5250426">
                  <a:moveTo>
                    <a:pt x="0" y="0"/>
                  </a:moveTo>
                  <a:cubicBezTo>
                    <a:pt x="1897626" y="1101213"/>
                    <a:pt x="3765755" y="2467897"/>
                    <a:pt x="5692878" y="3303639"/>
                  </a:cubicBezTo>
                  <a:cubicBezTo>
                    <a:pt x="7620001" y="4139381"/>
                    <a:pt x="9901084" y="4935793"/>
                    <a:pt x="11562736" y="5014451"/>
                  </a:cubicBezTo>
                  <a:lnTo>
                    <a:pt x="16547691" y="5250426"/>
                  </a:lnTo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7923" y="807629"/>
              <a:ext cx="1101170" cy="342746"/>
            </a:xfrm>
            <a:custGeom>
              <a:avLst/>
              <a:gdLst>
                <a:gd name="T0" fmla="*/ 188 w 192"/>
                <a:gd name="T1" fmla="*/ 41 h 63"/>
                <a:gd name="T2" fmla="*/ 162 w 192"/>
                <a:gd name="T3" fmla="*/ 50 h 63"/>
                <a:gd name="T4" fmla="*/ 156 w 192"/>
                <a:gd name="T5" fmla="*/ 28 h 63"/>
                <a:gd name="T6" fmla="*/ 167 w 192"/>
                <a:gd name="T7" fmla="*/ 15 h 63"/>
                <a:gd name="T8" fmla="*/ 166 w 192"/>
                <a:gd name="T9" fmla="*/ 18 h 63"/>
                <a:gd name="T10" fmla="*/ 174 w 192"/>
                <a:gd name="T11" fmla="*/ 35 h 63"/>
                <a:gd name="T12" fmla="*/ 178 w 192"/>
                <a:gd name="T13" fmla="*/ 37 h 63"/>
                <a:gd name="T14" fmla="*/ 182 w 192"/>
                <a:gd name="T15" fmla="*/ 25 h 63"/>
                <a:gd name="T16" fmla="*/ 180 w 192"/>
                <a:gd name="T17" fmla="*/ 17 h 63"/>
                <a:gd name="T18" fmla="*/ 180 w 192"/>
                <a:gd name="T19" fmla="*/ 13 h 63"/>
                <a:gd name="T20" fmla="*/ 192 w 192"/>
                <a:gd name="T21" fmla="*/ 16 h 63"/>
                <a:gd name="T22" fmla="*/ 192 w 192"/>
                <a:gd name="T23" fmla="*/ 6 h 63"/>
                <a:gd name="T24" fmla="*/ 144 w 192"/>
                <a:gd name="T25" fmla="*/ 8 h 63"/>
                <a:gd name="T26" fmla="*/ 116 w 192"/>
                <a:gd name="T27" fmla="*/ 6 h 63"/>
                <a:gd name="T28" fmla="*/ 78 w 192"/>
                <a:gd name="T29" fmla="*/ 10 h 63"/>
                <a:gd name="T30" fmla="*/ 78 w 192"/>
                <a:gd name="T31" fmla="*/ 11 h 63"/>
                <a:gd name="T32" fmla="*/ 78 w 192"/>
                <a:gd name="T33" fmla="*/ 11 h 63"/>
                <a:gd name="T34" fmla="*/ 100 w 192"/>
                <a:gd name="T35" fmla="*/ 25 h 63"/>
                <a:gd name="T36" fmla="*/ 105 w 192"/>
                <a:gd name="T37" fmla="*/ 25 h 63"/>
                <a:gd name="T38" fmla="*/ 73 w 192"/>
                <a:gd name="T39" fmla="*/ 35 h 63"/>
                <a:gd name="T40" fmla="*/ 36 w 192"/>
                <a:gd name="T41" fmla="*/ 16 h 63"/>
                <a:gd name="T42" fmla="*/ 0 w 192"/>
                <a:gd name="T43" fmla="*/ 9 h 63"/>
                <a:gd name="T44" fmla="*/ 0 w 192"/>
                <a:gd name="T45" fmla="*/ 9 h 63"/>
                <a:gd name="T46" fmla="*/ 0 w 192"/>
                <a:gd name="T47" fmla="*/ 10 h 63"/>
                <a:gd name="T48" fmla="*/ 0 w 192"/>
                <a:gd name="T49" fmla="*/ 10 h 63"/>
                <a:gd name="T50" fmla="*/ 0 w 192"/>
                <a:gd name="T51" fmla="*/ 10 h 63"/>
                <a:gd name="T52" fmla="*/ 79 w 192"/>
                <a:gd name="T53" fmla="*/ 42 h 63"/>
                <a:gd name="T54" fmla="*/ 136 w 192"/>
                <a:gd name="T55" fmla="*/ 19 h 63"/>
                <a:gd name="T56" fmla="*/ 155 w 192"/>
                <a:gd name="T57" fmla="*/ 14 h 63"/>
                <a:gd name="T58" fmla="*/ 148 w 192"/>
                <a:gd name="T59" fmla="*/ 38 h 63"/>
                <a:gd name="T60" fmla="*/ 168 w 192"/>
                <a:gd name="T61" fmla="*/ 60 h 63"/>
                <a:gd name="T62" fmla="*/ 189 w 192"/>
                <a:gd name="T63" fmla="*/ 41 h 63"/>
                <a:gd name="T64" fmla="*/ 188 w 192"/>
                <a:gd name="T65" fmla="*/ 41 h 63"/>
                <a:gd name="T66" fmla="*/ 171 w 192"/>
                <a:gd name="T67" fmla="*/ 17 h 63"/>
                <a:gd name="T68" fmla="*/ 175 w 192"/>
                <a:gd name="T69" fmla="*/ 14 h 63"/>
                <a:gd name="T70" fmla="*/ 175 w 192"/>
                <a:gd name="T71" fmla="*/ 18 h 63"/>
                <a:gd name="T72" fmla="*/ 177 w 192"/>
                <a:gd name="T73" fmla="*/ 32 h 63"/>
                <a:gd name="T74" fmla="*/ 172 w 192"/>
                <a:gd name="T75" fmla="*/ 24 h 63"/>
                <a:gd name="T76" fmla="*/ 171 w 192"/>
                <a:gd name="T77" fmla="*/ 17 h 63"/>
                <a:gd name="T78" fmla="*/ 1 w 192"/>
                <a:gd name="T79" fmla="*/ 11 h 63"/>
                <a:gd name="T80" fmla="*/ 30 w 192"/>
                <a:gd name="T81" fmla="*/ 18 h 63"/>
                <a:gd name="T82" fmla="*/ 50 w 192"/>
                <a:gd name="T83" fmla="*/ 34 h 63"/>
                <a:gd name="T84" fmla="*/ 53 w 192"/>
                <a:gd name="T85" fmla="*/ 36 h 63"/>
                <a:gd name="T86" fmla="*/ 1 w 192"/>
                <a:gd name="T87" fmla="*/ 11 h 63"/>
                <a:gd name="T88" fmla="*/ 113 w 192"/>
                <a:gd name="T89" fmla="*/ 18 h 63"/>
                <a:gd name="T90" fmla="*/ 79 w 192"/>
                <a:gd name="T91" fmla="*/ 11 h 63"/>
                <a:gd name="T92" fmla="*/ 97 w 192"/>
                <a:gd name="T93" fmla="*/ 9 h 63"/>
                <a:gd name="T94" fmla="*/ 120 w 192"/>
                <a:gd name="T95" fmla="*/ 13 h 63"/>
                <a:gd name="T96" fmla="*/ 126 w 192"/>
                <a:gd name="T97" fmla="*/ 14 h 63"/>
                <a:gd name="T98" fmla="*/ 113 w 192"/>
                <a:gd name="T9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63">
                  <a:moveTo>
                    <a:pt x="188" y="41"/>
                  </a:moveTo>
                  <a:cubicBezTo>
                    <a:pt x="188" y="56"/>
                    <a:pt x="171" y="58"/>
                    <a:pt x="162" y="50"/>
                  </a:cubicBezTo>
                  <a:cubicBezTo>
                    <a:pt x="155" y="45"/>
                    <a:pt x="154" y="35"/>
                    <a:pt x="156" y="28"/>
                  </a:cubicBezTo>
                  <a:cubicBezTo>
                    <a:pt x="158" y="21"/>
                    <a:pt x="162" y="17"/>
                    <a:pt x="167" y="15"/>
                  </a:cubicBezTo>
                  <a:cubicBezTo>
                    <a:pt x="167" y="16"/>
                    <a:pt x="166" y="17"/>
                    <a:pt x="166" y="18"/>
                  </a:cubicBezTo>
                  <a:cubicBezTo>
                    <a:pt x="164" y="25"/>
                    <a:pt x="172" y="30"/>
                    <a:pt x="174" y="35"/>
                  </a:cubicBezTo>
                  <a:cubicBezTo>
                    <a:pt x="175" y="37"/>
                    <a:pt x="176" y="37"/>
                    <a:pt x="178" y="37"/>
                  </a:cubicBezTo>
                  <a:cubicBezTo>
                    <a:pt x="183" y="35"/>
                    <a:pt x="183" y="30"/>
                    <a:pt x="182" y="25"/>
                  </a:cubicBezTo>
                  <a:cubicBezTo>
                    <a:pt x="182" y="22"/>
                    <a:pt x="181" y="20"/>
                    <a:pt x="180" y="17"/>
                  </a:cubicBezTo>
                  <a:cubicBezTo>
                    <a:pt x="179" y="15"/>
                    <a:pt x="179" y="14"/>
                    <a:pt x="180" y="13"/>
                  </a:cubicBezTo>
                  <a:cubicBezTo>
                    <a:pt x="184" y="13"/>
                    <a:pt x="188" y="15"/>
                    <a:pt x="192" y="16"/>
                  </a:cubicBezTo>
                  <a:cubicBezTo>
                    <a:pt x="192" y="6"/>
                    <a:pt x="192" y="6"/>
                    <a:pt x="192" y="6"/>
                  </a:cubicBezTo>
                  <a:cubicBezTo>
                    <a:pt x="178" y="0"/>
                    <a:pt x="160" y="3"/>
                    <a:pt x="144" y="8"/>
                  </a:cubicBezTo>
                  <a:cubicBezTo>
                    <a:pt x="135" y="7"/>
                    <a:pt x="125" y="7"/>
                    <a:pt x="116" y="6"/>
                  </a:cubicBezTo>
                  <a:cubicBezTo>
                    <a:pt x="103" y="5"/>
                    <a:pt x="91" y="6"/>
                    <a:pt x="78" y="10"/>
                  </a:cubicBezTo>
                  <a:cubicBezTo>
                    <a:pt x="78" y="10"/>
                    <a:pt x="78" y="10"/>
                    <a:pt x="78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1" y="20"/>
                    <a:pt x="92" y="23"/>
                    <a:pt x="100" y="25"/>
                  </a:cubicBezTo>
                  <a:cubicBezTo>
                    <a:pt x="102" y="25"/>
                    <a:pt x="103" y="25"/>
                    <a:pt x="105" y="25"/>
                  </a:cubicBezTo>
                  <a:cubicBezTo>
                    <a:pt x="94" y="30"/>
                    <a:pt x="84" y="33"/>
                    <a:pt x="73" y="35"/>
                  </a:cubicBezTo>
                  <a:cubicBezTo>
                    <a:pt x="58" y="34"/>
                    <a:pt x="49" y="25"/>
                    <a:pt x="36" y="16"/>
                  </a:cubicBezTo>
                  <a:cubicBezTo>
                    <a:pt x="26" y="9"/>
                    <a:pt x="12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38"/>
                    <a:pt x="52" y="46"/>
                    <a:pt x="79" y="42"/>
                  </a:cubicBezTo>
                  <a:cubicBezTo>
                    <a:pt x="100" y="39"/>
                    <a:pt x="118" y="27"/>
                    <a:pt x="136" y="19"/>
                  </a:cubicBezTo>
                  <a:cubicBezTo>
                    <a:pt x="142" y="17"/>
                    <a:pt x="149" y="15"/>
                    <a:pt x="155" y="14"/>
                  </a:cubicBezTo>
                  <a:cubicBezTo>
                    <a:pt x="149" y="20"/>
                    <a:pt x="147" y="30"/>
                    <a:pt x="148" y="38"/>
                  </a:cubicBezTo>
                  <a:cubicBezTo>
                    <a:pt x="150" y="49"/>
                    <a:pt x="157" y="58"/>
                    <a:pt x="168" y="60"/>
                  </a:cubicBezTo>
                  <a:cubicBezTo>
                    <a:pt x="182" y="63"/>
                    <a:pt x="190" y="54"/>
                    <a:pt x="189" y="41"/>
                  </a:cubicBezTo>
                  <a:cubicBezTo>
                    <a:pt x="189" y="41"/>
                    <a:pt x="189" y="41"/>
                    <a:pt x="188" y="41"/>
                  </a:cubicBezTo>
                  <a:close/>
                  <a:moveTo>
                    <a:pt x="171" y="17"/>
                  </a:moveTo>
                  <a:cubicBezTo>
                    <a:pt x="172" y="15"/>
                    <a:pt x="173" y="14"/>
                    <a:pt x="175" y="14"/>
                  </a:cubicBezTo>
                  <a:cubicBezTo>
                    <a:pt x="175" y="15"/>
                    <a:pt x="175" y="16"/>
                    <a:pt x="175" y="18"/>
                  </a:cubicBezTo>
                  <a:cubicBezTo>
                    <a:pt x="176" y="22"/>
                    <a:pt x="180" y="28"/>
                    <a:pt x="177" y="32"/>
                  </a:cubicBezTo>
                  <a:cubicBezTo>
                    <a:pt x="176" y="29"/>
                    <a:pt x="174" y="27"/>
                    <a:pt x="172" y="24"/>
                  </a:cubicBezTo>
                  <a:cubicBezTo>
                    <a:pt x="170" y="22"/>
                    <a:pt x="169" y="20"/>
                    <a:pt x="171" y="17"/>
                  </a:cubicBezTo>
                  <a:close/>
                  <a:moveTo>
                    <a:pt x="1" y="11"/>
                  </a:moveTo>
                  <a:cubicBezTo>
                    <a:pt x="12" y="12"/>
                    <a:pt x="20" y="13"/>
                    <a:pt x="30" y="18"/>
                  </a:cubicBezTo>
                  <a:cubicBezTo>
                    <a:pt x="37" y="21"/>
                    <a:pt x="43" y="28"/>
                    <a:pt x="50" y="34"/>
                  </a:cubicBezTo>
                  <a:cubicBezTo>
                    <a:pt x="51" y="34"/>
                    <a:pt x="52" y="35"/>
                    <a:pt x="53" y="36"/>
                  </a:cubicBezTo>
                  <a:cubicBezTo>
                    <a:pt x="34" y="34"/>
                    <a:pt x="13" y="25"/>
                    <a:pt x="1" y="11"/>
                  </a:cubicBezTo>
                  <a:close/>
                  <a:moveTo>
                    <a:pt x="113" y="18"/>
                  </a:moveTo>
                  <a:cubicBezTo>
                    <a:pt x="102" y="22"/>
                    <a:pt x="88" y="19"/>
                    <a:pt x="79" y="11"/>
                  </a:cubicBezTo>
                  <a:cubicBezTo>
                    <a:pt x="85" y="11"/>
                    <a:pt x="91" y="10"/>
                    <a:pt x="97" y="9"/>
                  </a:cubicBezTo>
                  <a:cubicBezTo>
                    <a:pt x="105" y="9"/>
                    <a:pt x="113" y="11"/>
                    <a:pt x="120" y="13"/>
                  </a:cubicBezTo>
                  <a:cubicBezTo>
                    <a:pt x="122" y="13"/>
                    <a:pt x="124" y="14"/>
                    <a:pt x="126" y="14"/>
                  </a:cubicBezTo>
                  <a:cubicBezTo>
                    <a:pt x="122" y="15"/>
                    <a:pt x="118" y="17"/>
                    <a:pt x="113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3405268" y="1926638"/>
              <a:ext cx="379239" cy="390430"/>
            </a:xfrm>
            <a:custGeom>
              <a:avLst/>
              <a:gdLst>
                <a:gd name="T0" fmla="*/ 47 w 49"/>
                <a:gd name="T1" fmla="*/ 48 h 49"/>
                <a:gd name="T2" fmla="*/ 29 w 49"/>
                <a:gd name="T3" fmla="*/ 32 h 49"/>
                <a:gd name="T4" fmla="*/ 19 w 49"/>
                <a:gd name="T5" fmla="*/ 15 h 49"/>
                <a:gd name="T6" fmla="*/ 0 w 49"/>
                <a:gd name="T7" fmla="*/ 0 h 49"/>
                <a:gd name="T8" fmla="*/ 0 w 49"/>
                <a:gd name="T9" fmla="*/ 0 h 49"/>
                <a:gd name="T10" fmla="*/ 37 w 49"/>
                <a:gd name="T11" fmla="*/ 16 h 49"/>
                <a:gd name="T12" fmla="*/ 49 w 49"/>
                <a:gd name="T13" fmla="*/ 46 h 49"/>
                <a:gd name="T14" fmla="*/ 47 w 49"/>
                <a:gd name="T15" fmla="*/ 48 h 49"/>
                <a:gd name="T16" fmla="*/ 31 w 49"/>
                <a:gd name="T17" fmla="*/ 17 h 49"/>
                <a:gd name="T18" fmla="*/ 17 w 49"/>
                <a:gd name="T19" fmla="*/ 10 h 49"/>
                <a:gd name="T20" fmla="*/ 25 w 49"/>
                <a:gd name="T21" fmla="*/ 17 h 49"/>
                <a:gd name="T22" fmla="*/ 44 w 49"/>
                <a:gd name="T23" fmla="*/ 43 h 49"/>
                <a:gd name="T24" fmla="*/ 31 w 49"/>
                <a:gd name="T25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47" y="48"/>
                  </a:moveTo>
                  <a:cubicBezTo>
                    <a:pt x="38" y="45"/>
                    <a:pt x="33" y="40"/>
                    <a:pt x="29" y="32"/>
                  </a:cubicBezTo>
                  <a:cubicBezTo>
                    <a:pt x="25" y="26"/>
                    <a:pt x="24" y="20"/>
                    <a:pt x="19" y="15"/>
                  </a:cubicBezTo>
                  <a:cubicBezTo>
                    <a:pt x="15" y="10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4"/>
                    <a:pt x="27" y="7"/>
                    <a:pt x="37" y="16"/>
                  </a:cubicBezTo>
                  <a:cubicBezTo>
                    <a:pt x="45" y="23"/>
                    <a:pt x="47" y="35"/>
                    <a:pt x="49" y="46"/>
                  </a:cubicBezTo>
                  <a:cubicBezTo>
                    <a:pt x="49" y="47"/>
                    <a:pt x="48" y="49"/>
                    <a:pt x="47" y="48"/>
                  </a:cubicBezTo>
                  <a:close/>
                  <a:moveTo>
                    <a:pt x="31" y="17"/>
                  </a:moveTo>
                  <a:cubicBezTo>
                    <a:pt x="27" y="14"/>
                    <a:pt x="22" y="12"/>
                    <a:pt x="17" y="10"/>
                  </a:cubicBezTo>
                  <a:cubicBezTo>
                    <a:pt x="20" y="12"/>
                    <a:pt x="23" y="14"/>
                    <a:pt x="25" y="17"/>
                  </a:cubicBezTo>
                  <a:cubicBezTo>
                    <a:pt x="31" y="27"/>
                    <a:pt x="34" y="38"/>
                    <a:pt x="44" y="43"/>
                  </a:cubicBezTo>
                  <a:cubicBezTo>
                    <a:pt x="42" y="33"/>
                    <a:pt x="39" y="24"/>
                    <a:pt x="3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730520" y="807629"/>
              <a:ext cx="1484628" cy="502336"/>
            </a:xfrm>
            <a:custGeom>
              <a:avLst/>
              <a:gdLst>
                <a:gd name="T0" fmla="*/ 2 w 192"/>
                <a:gd name="T1" fmla="*/ 41 h 63"/>
                <a:gd name="T2" fmla="*/ 23 w 192"/>
                <a:gd name="T3" fmla="*/ 60 h 63"/>
                <a:gd name="T4" fmla="*/ 44 w 192"/>
                <a:gd name="T5" fmla="*/ 38 h 63"/>
                <a:gd name="T6" fmla="*/ 37 w 192"/>
                <a:gd name="T7" fmla="*/ 14 h 63"/>
                <a:gd name="T8" fmla="*/ 55 w 192"/>
                <a:gd name="T9" fmla="*/ 19 h 63"/>
                <a:gd name="T10" fmla="*/ 112 w 192"/>
                <a:gd name="T11" fmla="*/ 42 h 63"/>
                <a:gd name="T12" fmla="*/ 191 w 192"/>
                <a:gd name="T13" fmla="*/ 10 h 63"/>
                <a:gd name="T14" fmla="*/ 192 w 192"/>
                <a:gd name="T15" fmla="*/ 10 h 63"/>
                <a:gd name="T16" fmla="*/ 192 w 192"/>
                <a:gd name="T17" fmla="*/ 10 h 63"/>
                <a:gd name="T18" fmla="*/ 191 w 192"/>
                <a:gd name="T19" fmla="*/ 9 h 63"/>
                <a:gd name="T20" fmla="*/ 191 w 192"/>
                <a:gd name="T21" fmla="*/ 9 h 63"/>
                <a:gd name="T22" fmla="*/ 156 w 192"/>
                <a:gd name="T23" fmla="*/ 16 h 63"/>
                <a:gd name="T24" fmla="*/ 119 w 192"/>
                <a:gd name="T25" fmla="*/ 35 h 63"/>
                <a:gd name="T26" fmla="*/ 87 w 192"/>
                <a:gd name="T27" fmla="*/ 25 h 63"/>
                <a:gd name="T28" fmla="*/ 91 w 192"/>
                <a:gd name="T29" fmla="*/ 25 h 63"/>
                <a:gd name="T30" fmla="*/ 113 w 192"/>
                <a:gd name="T31" fmla="*/ 11 h 63"/>
                <a:gd name="T32" fmla="*/ 113 w 192"/>
                <a:gd name="T33" fmla="*/ 11 h 63"/>
                <a:gd name="T34" fmla="*/ 113 w 192"/>
                <a:gd name="T35" fmla="*/ 10 h 63"/>
                <a:gd name="T36" fmla="*/ 76 w 192"/>
                <a:gd name="T37" fmla="*/ 6 h 63"/>
                <a:gd name="T38" fmla="*/ 48 w 192"/>
                <a:gd name="T39" fmla="*/ 8 h 63"/>
                <a:gd name="T40" fmla="*/ 0 w 192"/>
                <a:gd name="T41" fmla="*/ 6 h 63"/>
                <a:gd name="T42" fmla="*/ 0 w 192"/>
                <a:gd name="T43" fmla="*/ 16 h 63"/>
                <a:gd name="T44" fmla="*/ 12 w 192"/>
                <a:gd name="T45" fmla="*/ 13 h 63"/>
                <a:gd name="T46" fmla="*/ 12 w 192"/>
                <a:gd name="T47" fmla="*/ 17 h 63"/>
                <a:gd name="T48" fmla="*/ 9 w 192"/>
                <a:gd name="T49" fmla="*/ 25 h 63"/>
                <a:gd name="T50" fmla="*/ 14 w 192"/>
                <a:gd name="T51" fmla="*/ 37 h 63"/>
                <a:gd name="T52" fmla="*/ 17 w 192"/>
                <a:gd name="T53" fmla="*/ 35 h 63"/>
                <a:gd name="T54" fmla="*/ 26 w 192"/>
                <a:gd name="T55" fmla="*/ 18 h 63"/>
                <a:gd name="T56" fmla="*/ 24 w 192"/>
                <a:gd name="T57" fmla="*/ 15 h 63"/>
                <a:gd name="T58" fmla="*/ 35 w 192"/>
                <a:gd name="T59" fmla="*/ 28 h 63"/>
                <a:gd name="T60" fmla="*/ 30 w 192"/>
                <a:gd name="T61" fmla="*/ 50 h 63"/>
                <a:gd name="T62" fmla="*/ 3 w 192"/>
                <a:gd name="T63" fmla="*/ 41 h 63"/>
                <a:gd name="T64" fmla="*/ 2 w 192"/>
                <a:gd name="T65" fmla="*/ 41 h 63"/>
                <a:gd name="T66" fmla="*/ 19 w 192"/>
                <a:gd name="T67" fmla="*/ 24 h 63"/>
                <a:gd name="T68" fmla="*/ 14 w 192"/>
                <a:gd name="T69" fmla="*/ 32 h 63"/>
                <a:gd name="T70" fmla="*/ 16 w 192"/>
                <a:gd name="T71" fmla="*/ 18 h 63"/>
                <a:gd name="T72" fmla="*/ 17 w 192"/>
                <a:gd name="T73" fmla="*/ 14 h 63"/>
                <a:gd name="T74" fmla="*/ 21 w 192"/>
                <a:gd name="T75" fmla="*/ 17 h 63"/>
                <a:gd name="T76" fmla="*/ 19 w 192"/>
                <a:gd name="T77" fmla="*/ 24 h 63"/>
                <a:gd name="T78" fmla="*/ 139 w 192"/>
                <a:gd name="T79" fmla="*/ 36 h 63"/>
                <a:gd name="T80" fmla="*/ 142 w 192"/>
                <a:gd name="T81" fmla="*/ 34 h 63"/>
                <a:gd name="T82" fmla="*/ 162 w 192"/>
                <a:gd name="T83" fmla="*/ 18 h 63"/>
                <a:gd name="T84" fmla="*/ 190 w 192"/>
                <a:gd name="T85" fmla="*/ 11 h 63"/>
                <a:gd name="T86" fmla="*/ 139 w 192"/>
                <a:gd name="T87" fmla="*/ 36 h 63"/>
                <a:gd name="T88" fmla="*/ 66 w 192"/>
                <a:gd name="T89" fmla="*/ 14 h 63"/>
                <a:gd name="T90" fmla="*/ 71 w 192"/>
                <a:gd name="T91" fmla="*/ 13 h 63"/>
                <a:gd name="T92" fmla="*/ 95 w 192"/>
                <a:gd name="T93" fmla="*/ 9 h 63"/>
                <a:gd name="T94" fmla="*/ 113 w 192"/>
                <a:gd name="T95" fmla="*/ 11 h 63"/>
                <a:gd name="T96" fmla="*/ 78 w 192"/>
                <a:gd name="T97" fmla="*/ 18 h 63"/>
                <a:gd name="T98" fmla="*/ 66 w 192"/>
                <a:gd name="T99" fmla="*/ 1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63">
                  <a:moveTo>
                    <a:pt x="2" y="41"/>
                  </a:moveTo>
                  <a:cubicBezTo>
                    <a:pt x="2" y="54"/>
                    <a:pt x="10" y="63"/>
                    <a:pt x="23" y="60"/>
                  </a:cubicBezTo>
                  <a:cubicBezTo>
                    <a:pt x="35" y="58"/>
                    <a:pt x="42" y="49"/>
                    <a:pt x="44" y="38"/>
                  </a:cubicBezTo>
                  <a:cubicBezTo>
                    <a:pt x="45" y="30"/>
                    <a:pt x="43" y="20"/>
                    <a:pt x="37" y="14"/>
                  </a:cubicBezTo>
                  <a:cubicBezTo>
                    <a:pt x="43" y="15"/>
                    <a:pt x="49" y="17"/>
                    <a:pt x="55" y="19"/>
                  </a:cubicBezTo>
                  <a:cubicBezTo>
                    <a:pt x="74" y="27"/>
                    <a:pt x="92" y="39"/>
                    <a:pt x="112" y="42"/>
                  </a:cubicBezTo>
                  <a:cubicBezTo>
                    <a:pt x="140" y="46"/>
                    <a:pt x="179" y="38"/>
                    <a:pt x="191" y="10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9"/>
                    <a:pt x="192" y="9"/>
                    <a:pt x="191" y="9"/>
                  </a:cubicBezTo>
                  <a:cubicBezTo>
                    <a:pt x="191" y="9"/>
                    <a:pt x="191" y="9"/>
                    <a:pt x="191" y="9"/>
                  </a:cubicBezTo>
                  <a:cubicBezTo>
                    <a:pt x="180" y="8"/>
                    <a:pt x="165" y="9"/>
                    <a:pt x="156" y="16"/>
                  </a:cubicBezTo>
                  <a:cubicBezTo>
                    <a:pt x="143" y="25"/>
                    <a:pt x="134" y="34"/>
                    <a:pt x="119" y="35"/>
                  </a:cubicBezTo>
                  <a:cubicBezTo>
                    <a:pt x="108" y="33"/>
                    <a:pt x="97" y="30"/>
                    <a:pt x="87" y="25"/>
                  </a:cubicBezTo>
                  <a:cubicBezTo>
                    <a:pt x="89" y="25"/>
                    <a:pt x="90" y="25"/>
                    <a:pt x="91" y="25"/>
                  </a:cubicBezTo>
                  <a:cubicBezTo>
                    <a:pt x="100" y="23"/>
                    <a:pt x="110" y="20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4" y="10"/>
                    <a:pt x="114" y="10"/>
                    <a:pt x="113" y="10"/>
                  </a:cubicBezTo>
                  <a:cubicBezTo>
                    <a:pt x="100" y="6"/>
                    <a:pt x="89" y="5"/>
                    <a:pt x="76" y="6"/>
                  </a:cubicBezTo>
                  <a:cubicBezTo>
                    <a:pt x="67" y="7"/>
                    <a:pt x="57" y="7"/>
                    <a:pt x="48" y="8"/>
                  </a:cubicBezTo>
                  <a:cubicBezTo>
                    <a:pt x="32" y="3"/>
                    <a:pt x="14" y="0"/>
                    <a:pt x="0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5"/>
                    <a:pt x="8" y="13"/>
                    <a:pt x="12" y="13"/>
                  </a:cubicBezTo>
                  <a:cubicBezTo>
                    <a:pt x="13" y="14"/>
                    <a:pt x="13" y="15"/>
                    <a:pt x="12" y="17"/>
                  </a:cubicBezTo>
                  <a:cubicBezTo>
                    <a:pt x="11" y="20"/>
                    <a:pt x="10" y="22"/>
                    <a:pt x="9" y="25"/>
                  </a:cubicBezTo>
                  <a:cubicBezTo>
                    <a:pt x="8" y="30"/>
                    <a:pt x="9" y="35"/>
                    <a:pt x="14" y="37"/>
                  </a:cubicBezTo>
                  <a:cubicBezTo>
                    <a:pt x="15" y="37"/>
                    <a:pt x="17" y="37"/>
                    <a:pt x="17" y="35"/>
                  </a:cubicBezTo>
                  <a:cubicBezTo>
                    <a:pt x="20" y="30"/>
                    <a:pt x="27" y="25"/>
                    <a:pt x="26" y="18"/>
                  </a:cubicBezTo>
                  <a:cubicBezTo>
                    <a:pt x="26" y="17"/>
                    <a:pt x="25" y="16"/>
                    <a:pt x="24" y="15"/>
                  </a:cubicBezTo>
                  <a:cubicBezTo>
                    <a:pt x="30" y="17"/>
                    <a:pt x="34" y="21"/>
                    <a:pt x="35" y="28"/>
                  </a:cubicBezTo>
                  <a:cubicBezTo>
                    <a:pt x="38" y="35"/>
                    <a:pt x="37" y="45"/>
                    <a:pt x="30" y="50"/>
                  </a:cubicBezTo>
                  <a:cubicBezTo>
                    <a:pt x="20" y="58"/>
                    <a:pt x="4" y="56"/>
                    <a:pt x="3" y="41"/>
                  </a:cubicBezTo>
                  <a:cubicBezTo>
                    <a:pt x="3" y="41"/>
                    <a:pt x="2" y="41"/>
                    <a:pt x="2" y="41"/>
                  </a:cubicBezTo>
                  <a:close/>
                  <a:moveTo>
                    <a:pt x="19" y="24"/>
                  </a:moveTo>
                  <a:cubicBezTo>
                    <a:pt x="18" y="27"/>
                    <a:pt x="16" y="29"/>
                    <a:pt x="14" y="32"/>
                  </a:cubicBezTo>
                  <a:cubicBezTo>
                    <a:pt x="11" y="28"/>
                    <a:pt x="15" y="22"/>
                    <a:pt x="16" y="18"/>
                  </a:cubicBezTo>
                  <a:cubicBezTo>
                    <a:pt x="17" y="16"/>
                    <a:pt x="17" y="15"/>
                    <a:pt x="17" y="14"/>
                  </a:cubicBezTo>
                  <a:cubicBezTo>
                    <a:pt x="18" y="14"/>
                    <a:pt x="20" y="15"/>
                    <a:pt x="21" y="17"/>
                  </a:cubicBezTo>
                  <a:cubicBezTo>
                    <a:pt x="22" y="20"/>
                    <a:pt x="21" y="22"/>
                    <a:pt x="19" y="24"/>
                  </a:cubicBezTo>
                  <a:close/>
                  <a:moveTo>
                    <a:pt x="139" y="36"/>
                  </a:moveTo>
                  <a:cubicBezTo>
                    <a:pt x="140" y="35"/>
                    <a:pt x="141" y="34"/>
                    <a:pt x="142" y="34"/>
                  </a:cubicBezTo>
                  <a:cubicBezTo>
                    <a:pt x="148" y="28"/>
                    <a:pt x="154" y="21"/>
                    <a:pt x="162" y="18"/>
                  </a:cubicBezTo>
                  <a:cubicBezTo>
                    <a:pt x="171" y="13"/>
                    <a:pt x="180" y="12"/>
                    <a:pt x="190" y="11"/>
                  </a:cubicBezTo>
                  <a:cubicBezTo>
                    <a:pt x="179" y="25"/>
                    <a:pt x="158" y="34"/>
                    <a:pt x="139" y="36"/>
                  </a:cubicBezTo>
                  <a:close/>
                  <a:moveTo>
                    <a:pt x="66" y="14"/>
                  </a:moveTo>
                  <a:cubicBezTo>
                    <a:pt x="68" y="14"/>
                    <a:pt x="69" y="13"/>
                    <a:pt x="71" y="13"/>
                  </a:cubicBezTo>
                  <a:cubicBezTo>
                    <a:pt x="79" y="11"/>
                    <a:pt x="87" y="9"/>
                    <a:pt x="95" y="9"/>
                  </a:cubicBezTo>
                  <a:cubicBezTo>
                    <a:pt x="101" y="10"/>
                    <a:pt x="107" y="11"/>
                    <a:pt x="113" y="11"/>
                  </a:cubicBezTo>
                  <a:cubicBezTo>
                    <a:pt x="104" y="19"/>
                    <a:pt x="90" y="22"/>
                    <a:pt x="78" y="18"/>
                  </a:cubicBezTo>
                  <a:cubicBezTo>
                    <a:pt x="74" y="17"/>
                    <a:pt x="70" y="15"/>
                    <a:pt x="66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0"/>
            <p:cNvSpPr>
              <a:spLocks noEditPoints="1"/>
            </p:cNvSpPr>
            <p:nvPr/>
          </p:nvSpPr>
          <p:spPr bwMode="auto">
            <a:xfrm>
              <a:off x="5801075" y="2990390"/>
              <a:ext cx="1484628" cy="502336"/>
            </a:xfrm>
            <a:custGeom>
              <a:avLst/>
              <a:gdLst>
                <a:gd name="T0" fmla="*/ 2 w 192"/>
                <a:gd name="T1" fmla="*/ 41 h 63"/>
                <a:gd name="T2" fmla="*/ 23 w 192"/>
                <a:gd name="T3" fmla="*/ 60 h 63"/>
                <a:gd name="T4" fmla="*/ 44 w 192"/>
                <a:gd name="T5" fmla="*/ 38 h 63"/>
                <a:gd name="T6" fmla="*/ 37 w 192"/>
                <a:gd name="T7" fmla="*/ 14 h 63"/>
                <a:gd name="T8" fmla="*/ 55 w 192"/>
                <a:gd name="T9" fmla="*/ 19 h 63"/>
                <a:gd name="T10" fmla="*/ 112 w 192"/>
                <a:gd name="T11" fmla="*/ 42 h 63"/>
                <a:gd name="T12" fmla="*/ 191 w 192"/>
                <a:gd name="T13" fmla="*/ 10 h 63"/>
                <a:gd name="T14" fmla="*/ 192 w 192"/>
                <a:gd name="T15" fmla="*/ 10 h 63"/>
                <a:gd name="T16" fmla="*/ 192 w 192"/>
                <a:gd name="T17" fmla="*/ 10 h 63"/>
                <a:gd name="T18" fmla="*/ 191 w 192"/>
                <a:gd name="T19" fmla="*/ 9 h 63"/>
                <a:gd name="T20" fmla="*/ 191 w 192"/>
                <a:gd name="T21" fmla="*/ 9 h 63"/>
                <a:gd name="T22" fmla="*/ 156 w 192"/>
                <a:gd name="T23" fmla="*/ 16 h 63"/>
                <a:gd name="T24" fmla="*/ 119 w 192"/>
                <a:gd name="T25" fmla="*/ 35 h 63"/>
                <a:gd name="T26" fmla="*/ 87 w 192"/>
                <a:gd name="T27" fmla="*/ 25 h 63"/>
                <a:gd name="T28" fmla="*/ 91 w 192"/>
                <a:gd name="T29" fmla="*/ 25 h 63"/>
                <a:gd name="T30" fmla="*/ 113 w 192"/>
                <a:gd name="T31" fmla="*/ 11 h 63"/>
                <a:gd name="T32" fmla="*/ 113 w 192"/>
                <a:gd name="T33" fmla="*/ 11 h 63"/>
                <a:gd name="T34" fmla="*/ 113 w 192"/>
                <a:gd name="T35" fmla="*/ 10 h 63"/>
                <a:gd name="T36" fmla="*/ 76 w 192"/>
                <a:gd name="T37" fmla="*/ 6 h 63"/>
                <a:gd name="T38" fmla="*/ 48 w 192"/>
                <a:gd name="T39" fmla="*/ 8 h 63"/>
                <a:gd name="T40" fmla="*/ 0 w 192"/>
                <a:gd name="T41" fmla="*/ 6 h 63"/>
                <a:gd name="T42" fmla="*/ 0 w 192"/>
                <a:gd name="T43" fmla="*/ 16 h 63"/>
                <a:gd name="T44" fmla="*/ 12 w 192"/>
                <a:gd name="T45" fmla="*/ 13 h 63"/>
                <a:gd name="T46" fmla="*/ 12 w 192"/>
                <a:gd name="T47" fmla="*/ 17 h 63"/>
                <a:gd name="T48" fmla="*/ 9 w 192"/>
                <a:gd name="T49" fmla="*/ 25 h 63"/>
                <a:gd name="T50" fmla="*/ 14 w 192"/>
                <a:gd name="T51" fmla="*/ 37 h 63"/>
                <a:gd name="T52" fmla="*/ 17 w 192"/>
                <a:gd name="T53" fmla="*/ 35 h 63"/>
                <a:gd name="T54" fmla="*/ 26 w 192"/>
                <a:gd name="T55" fmla="*/ 18 h 63"/>
                <a:gd name="T56" fmla="*/ 24 w 192"/>
                <a:gd name="T57" fmla="*/ 15 h 63"/>
                <a:gd name="T58" fmla="*/ 35 w 192"/>
                <a:gd name="T59" fmla="*/ 28 h 63"/>
                <a:gd name="T60" fmla="*/ 30 w 192"/>
                <a:gd name="T61" fmla="*/ 50 h 63"/>
                <a:gd name="T62" fmla="*/ 3 w 192"/>
                <a:gd name="T63" fmla="*/ 41 h 63"/>
                <a:gd name="T64" fmla="*/ 2 w 192"/>
                <a:gd name="T65" fmla="*/ 41 h 63"/>
                <a:gd name="T66" fmla="*/ 19 w 192"/>
                <a:gd name="T67" fmla="*/ 24 h 63"/>
                <a:gd name="T68" fmla="*/ 14 w 192"/>
                <a:gd name="T69" fmla="*/ 32 h 63"/>
                <a:gd name="T70" fmla="*/ 16 w 192"/>
                <a:gd name="T71" fmla="*/ 18 h 63"/>
                <a:gd name="T72" fmla="*/ 17 w 192"/>
                <a:gd name="T73" fmla="*/ 14 h 63"/>
                <a:gd name="T74" fmla="*/ 21 w 192"/>
                <a:gd name="T75" fmla="*/ 17 h 63"/>
                <a:gd name="T76" fmla="*/ 19 w 192"/>
                <a:gd name="T77" fmla="*/ 24 h 63"/>
                <a:gd name="T78" fmla="*/ 139 w 192"/>
                <a:gd name="T79" fmla="*/ 36 h 63"/>
                <a:gd name="T80" fmla="*/ 142 w 192"/>
                <a:gd name="T81" fmla="*/ 34 h 63"/>
                <a:gd name="T82" fmla="*/ 162 w 192"/>
                <a:gd name="T83" fmla="*/ 18 h 63"/>
                <a:gd name="T84" fmla="*/ 190 w 192"/>
                <a:gd name="T85" fmla="*/ 11 h 63"/>
                <a:gd name="T86" fmla="*/ 139 w 192"/>
                <a:gd name="T87" fmla="*/ 36 h 63"/>
                <a:gd name="T88" fmla="*/ 66 w 192"/>
                <a:gd name="T89" fmla="*/ 14 h 63"/>
                <a:gd name="T90" fmla="*/ 71 w 192"/>
                <a:gd name="T91" fmla="*/ 13 h 63"/>
                <a:gd name="T92" fmla="*/ 95 w 192"/>
                <a:gd name="T93" fmla="*/ 9 h 63"/>
                <a:gd name="T94" fmla="*/ 113 w 192"/>
                <a:gd name="T95" fmla="*/ 11 h 63"/>
                <a:gd name="T96" fmla="*/ 78 w 192"/>
                <a:gd name="T97" fmla="*/ 18 h 63"/>
                <a:gd name="T98" fmla="*/ 66 w 192"/>
                <a:gd name="T99" fmla="*/ 1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63">
                  <a:moveTo>
                    <a:pt x="2" y="41"/>
                  </a:moveTo>
                  <a:cubicBezTo>
                    <a:pt x="2" y="54"/>
                    <a:pt x="10" y="63"/>
                    <a:pt x="23" y="60"/>
                  </a:cubicBezTo>
                  <a:cubicBezTo>
                    <a:pt x="35" y="58"/>
                    <a:pt x="42" y="49"/>
                    <a:pt x="44" y="38"/>
                  </a:cubicBezTo>
                  <a:cubicBezTo>
                    <a:pt x="45" y="30"/>
                    <a:pt x="43" y="20"/>
                    <a:pt x="37" y="14"/>
                  </a:cubicBezTo>
                  <a:cubicBezTo>
                    <a:pt x="43" y="15"/>
                    <a:pt x="49" y="17"/>
                    <a:pt x="55" y="19"/>
                  </a:cubicBezTo>
                  <a:cubicBezTo>
                    <a:pt x="74" y="27"/>
                    <a:pt x="92" y="39"/>
                    <a:pt x="112" y="42"/>
                  </a:cubicBezTo>
                  <a:cubicBezTo>
                    <a:pt x="140" y="46"/>
                    <a:pt x="179" y="38"/>
                    <a:pt x="191" y="10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9"/>
                    <a:pt x="192" y="9"/>
                    <a:pt x="191" y="9"/>
                  </a:cubicBezTo>
                  <a:cubicBezTo>
                    <a:pt x="191" y="9"/>
                    <a:pt x="191" y="9"/>
                    <a:pt x="191" y="9"/>
                  </a:cubicBezTo>
                  <a:cubicBezTo>
                    <a:pt x="180" y="8"/>
                    <a:pt x="165" y="9"/>
                    <a:pt x="156" y="16"/>
                  </a:cubicBezTo>
                  <a:cubicBezTo>
                    <a:pt x="143" y="25"/>
                    <a:pt x="134" y="34"/>
                    <a:pt x="119" y="35"/>
                  </a:cubicBezTo>
                  <a:cubicBezTo>
                    <a:pt x="108" y="33"/>
                    <a:pt x="97" y="30"/>
                    <a:pt x="87" y="25"/>
                  </a:cubicBezTo>
                  <a:cubicBezTo>
                    <a:pt x="89" y="25"/>
                    <a:pt x="90" y="25"/>
                    <a:pt x="91" y="25"/>
                  </a:cubicBezTo>
                  <a:cubicBezTo>
                    <a:pt x="100" y="23"/>
                    <a:pt x="110" y="20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4" y="10"/>
                    <a:pt x="114" y="10"/>
                    <a:pt x="113" y="10"/>
                  </a:cubicBezTo>
                  <a:cubicBezTo>
                    <a:pt x="100" y="6"/>
                    <a:pt x="89" y="5"/>
                    <a:pt x="76" y="6"/>
                  </a:cubicBezTo>
                  <a:cubicBezTo>
                    <a:pt x="67" y="7"/>
                    <a:pt x="57" y="7"/>
                    <a:pt x="48" y="8"/>
                  </a:cubicBezTo>
                  <a:cubicBezTo>
                    <a:pt x="32" y="3"/>
                    <a:pt x="14" y="0"/>
                    <a:pt x="0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5"/>
                    <a:pt x="8" y="13"/>
                    <a:pt x="12" y="13"/>
                  </a:cubicBezTo>
                  <a:cubicBezTo>
                    <a:pt x="13" y="14"/>
                    <a:pt x="13" y="15"/>
                    <a:pt x="12" y="17"/>
                  </a:cubicBezTo>
                  <a:cubicBezTo>
                    <a:pt x="11" y="20"/>
                    <a:pt x="10" y="22"/>
                    <a:pt x="9" y="25"/>
                  </a:cubicBezTo>
                  <a:cubicBezTo>
                    <a:pt x="8" y="30"/>
                    <a:pt x="9" y="35"/>
                    <a:pt x="14" y="37"/>
                  </a:cubicBezTo>
                  <a:cubicBezTo>
                    <a:pt x="15" y="37"/>
                    <a:pt x="17" y="37"/>
                    <a:pt x="17" y="35"/>
                  </a:cubicBezTo>
                  <a:cubicBezTo>
                    <a:pt x="20" y="30"/>
                    <a:pt x="27" y="25"/>
                    <a:pt x="26" y="18"/>
                  </a:cubicBezTo>
                  <a:cubicBezTo>
                    <a:pt x="26" y="17"/>
                    <a:pt x="25" y="16"/>
                    <a:pt x="24" y="15"/>
                  </a:cubicBezTo>
                  <a:cubicBezTo>
                    <a:pt x="30" y="17"/>
                    <a:pt x="34" y="21"/>
                    <a:pt x="35" y="28"/>
                  </a:cubicBezTo>
                  <a:cubicBezTo>
                    <a:pt x="38" y="35"/>
                    <a:pt x="37" y="45"/>
                    <a:pt x="30" y="50"/>
                  </a:cubicBezTo>
                  <a:cubicBezTo>
                    <a:pt x="20" y="58"/>
                    <a:pt x="4" y="56"/>
                    <a:pt x="3" y="41"/>
                  </a:cubicBezTo>
                  <a:cubicBezTo>
                    <a:pt x="3" y="41"/>
                    <a:pt x="2" y="41"/>
                    <a:pt x="2" y="41"/>
                  </a:cubicBezTo>
                  <a:close/>
                  <a:moveTo>
                    <a:pt x="19" y="24"/>
                  </a:moveTo>
                  <a:cubicBezTo>
                    <a:pt x="18" y="27"/>
                    <a:pt x="16" y="29"/>
                    <a:pt x="14" y="32"/>
                  </a:cubicBezTo>
                  <a:cubicBezTo>
                    <a:pt x="11" y="28"/>
                    <a:pt x="15" y="22"/>
                    <a:pt x="16" y="18"/>
                  </a:cubicBezTo>
                  <a:cubicBezTo>
                    <a:pt x="17" y="16"/>
                    <a:pt x="17" y="15"/>
                    <a:pt x="17" y="14"/>
                  </a:cubicBezTo>
                  <a:cubicBezTo>
                    <a:pt x="18" y="14"/>
                    <a:pt x="20" y="15"/>
                    <a:pt x="21" y="17"/>
                  </a:cubicBezTo>
                  <a:cubicBezTo>
                    <a:pt x="22" y="20"/>
                    <a:pt x="21" y="22"/>
                    <a:pt x="19" y="24"/>
                  </a:cubicBezTo>
                  <a:close/>
                  <a:moveTo>
                    <a:pt x="139" y="36"/>
                  </a:moveTo>
                  <a:cubicBezTo>
                    <a:pt x="140" y="35"/>
                    <a:pt x="141" y="34"/>
                    <a:pt x="142" y="34"/>
                  </a:cubicBezTo>
                  <a:cubicBezTo>
                    <a:pt x="148" y="28"/>
                    <a:pt x="154" y="21"/>
                    <a:pt x="162" y="18"/>
                  </a:cubicBezTo>
                  <a:cubicBezTo>
                    <a:pt x="171" y="13"/>
                    <a:pt x="180" y="12"/>
                    <a:pt x="190" y="11"/>
                  </a:cubicBezTo>
                  <a:cubicBezTo>
                    <a:pt x="179" y="25"/>
                    <a:pt x="158" y="34"/>
                    <a:pt x="139" y="36"/>
                  </a:cubicBezTo>
                  <a:close/>
                  <a:moveTo>
                    <a:pt x="66" y="14"/>
                  </a:moveTo>
                  <a:cubicBezTo>
                    <a:pt x="68" y="14"/>
                    <a:pt x="69" y="13"/>
                    <a:pt x="71" y="13"/>
                  </a:cubicBezTo>
                  <a:cubicBezTo>
                    <a:pt x="79" y="11"/>
                    <a:pt x="87" y="9"/>
                    <a:pt x="95" y="9"/>
                  </a:cubicBezTo>
                  <a:cubicBezTo>
                    <a:pt x="101" y="10"/>
                    <a:pt x="107" y="11"/>
                    <a:pt x="113" y="11"/>
                  </a:cubicBezTo>
                  <a:cubicBezTo>
                    <a:pt x="104" y="19"/>
                    <a:pt x="90" y="22"/>
                    <a:pt x="78" y="18"/>
                  </a:cubicBezTo>
                  <a:cubicBezTo>
                    <a:pt x="74" y="17"/>
                    <a:pt x="70" y="15"/>
                    <a:pt x="66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"/>
            <p:cNvSpPr>
              <a:spLocks noEditPoints="1"/>
            </p:cNvSpPr>
            <p:nvPr/>
          </p:nvSpPr>
          <p:spPr bwMode="auto">
            <a:xfrm>
              <a:off x="4896465" y="3019887"/>
              <a:ext cx="1101170" cy="342746"/>
            </a:xfrm>
            <a:custGeom>
              <a:avLst/>
              <a:gdLst>
                <a:gd name="T0" fmla="*/ 188 w 192"/>
                <a:gd name="T1" fmla="*/ 41 h 63"/>
                <a:gd name="T2" fmla="*/ 162 w 192"/>
                <a:gd name="T3" fmla="*/ 50 h 63"/>
                <a:gd name="T4" fmla="*/ 156 w 192"/>
                <a:gd name="T5" fmla="*/ 28 h 63"/>
                <a:gd name="T6" fmla="*/ 167 w 192"/>
                <a:gd name="T7" fmla="*/ 15 h 63"/>
                <a:gd name="T8" fmla="*/ 166 w 192"/>
                <a:gd name="T9" fmla="*/ 18 h 63"/>
                <a:gd name="T10" fmla="*/ 174 w 192"/>
                <a:gd name="T11" fmla="*/ 35 h 63"/>
                <a:gd name="T12" fmla="*/ 178 w 192"/>
                <a:gd name="T13" fmla="*/ 37 h 63"/>
                <a:gd name="T14" fmla="*/ 182 w 192"/>
                <a:gd name="T15" fmla="*/ 25 h 63"/>
                <a:gd name="T16" fmla="*/ 180 w 192"/>
                <a:gd name="T17" fmla="*/ 17 h 63"/>
                <a:gd name="T18" fmla="*/ 180 w 192"/>
                <a:gd name="T19" fmla="*/ 13 h 63"/>
                <a:gd name="T20" fmla="*/ 192 w 192"/>
                <a:gd name="T21" fmla="*/ 16 h 63"/>
                <a:gd name="T22" fmla="*/ 192 w 192"/>
                <a:gd name="T23" fmla="*/ 6 h 63"/>
                <a:gd name="T24" fmla="*/ 144 w 192"/>
                <a:gd name="T25" fmla="*/ 8 h 63"/>
                <a:gd name="T26" fmla="*/ 116 w 192"/>
                <a:gd name="T27" fmla="*/ 6 h 63"/>
                <a:gd name="T28" fmla="*/ 78 w 192"/>
                <a:gd name="T29" fmla="*/ 10 h 63"/>
                <a:gd name="T30" fmla="*/ 78 w 192"/>
                <a:gd name="T31" fmla="*/ 11 h 63"/>
                <a:gd name="T32" fmla="*/ 78 w 192"/>
                <a:gd name="T33" fmla="*/ 11 h 63"/>
                <a:gd name="T34" fmla="*/ 100 w 192"/>
                <a:gd name="T35" fmla="*/ 25 h 63"/>
                <a:gd name="T36" fmla="*/ 105 w 192"/>
                <a:gd name="T37" fmla="*/ 25 h 63"/>
                <a:gd name="T38" fmla="*/ 73 w 192"/>
                <a:gd name="T39" fmla="*/ 35 h 63"/>
                <a:gd name="T40" fmla="*/ 36 w 192"/>
                <a:gd name="T41" fmla="*/ 16 h 63"/>
                <a:gd name="T42" fmla="*/ 0 w 192"/>
                <a:gd name="T43" fmla="*/ 9 h 63"/>
                <a:gd name="T44" fmla="*/ 0 w 192"/>
                <a:gd name="T45" fmla="*/ 9 h 63"/>
                <a:gd name="T46" fmla="*/ 0 w 192"/>
                <a:gd name="T47" fmla="*/ 10 h 63"/>
                <a:gd name="T48" fmla="*/ 0 w 192"/>
                <a:gd name="T49" fmla="*/ 10 h 63"/>
                <a:gd name="T50" fmla="*/ 0 w 192"/>
                <a:gd name="T51" fmla="*/ 10 h 63"/>
                <a:gd name="T52" fmla="*/ 79 w 192"/>
                <a:gd name="T53" fmla="*/ 42 h 63"/>
                <a:gd name="T54" fmla="*/ 136 w 192"/>
                <a:gd name="T55" fmla="*/ 19 h 63"/>
                <a:gd name="T56" fmla="*/ 155 w 192"/>
                <a:gd name="T57" fmla="*/ 14 h 63"/>
                <a:gd name="T58" fmla="*/ 148 w 192"/>
                <a:gd name="T59" fmla="*/ 38 h 63"/>
                <a:gd name="T60" fmla="*/ 168 w 192"/>
                <a:gd name="T61" fmla="*/ 60 h 63"/>
                <a:gd name="T62" fmla="*/ 189 w 192"/>
                <a:gd name="T63" fmla="*/ 41 h 63"/>
                <a:gd name="T64" fmla="*/ 188 w 192"/>
                <a:gd name="T65" fmla="*/ 41 h 63"/>
                <a:gd name="T66" fmla="*/ 171 w 192"/>
                <a:gd name="T67" fmla="*/ 17 h 63"/>
                <a:gd name="T68" fmla="*/ 175 w 192"/>
                <a:gd name="T69" fmla="*/ 14 h 63"/>
                <a:gd name="T70" fmla="*/ 175 w 192"/>
                <a:gd name="T71" fmla="*/ 18 h 63"/>
                <a:gd name="T72" fmla="*/ 177 w 192"/>
                <a:gd name="T73" fmla="*/ 32 h 63"/>
                <a:gd name="T74" fmla="*/ 172 w 192"/>
                <a:gd name="T75" fmla="*/ 24 h 63"/>
                <a:gd name="T76" fmla="*/ 171 w 192"/>
                <a:gd name="T77" fmla="*/ 17 h 63"/>
                <a:gd name="T78" fmla="*/ 1 w 192"/>
                <a:gd name="T79" fmla="*/ 11 h 63"/>
                <a:gd name="T80" fmla="*/ 30 w 192"/>
                <a:gd name="T81" fmla="*/ 18 h 63"/>
                <a:gd name="T82" fmla="*/ 50 w 192"/>
                <a:gd name="T83" fmla="*/ 34 h 63"/>
                <a:gd name="T84" fmla="*/ 53 w 192"/>
                <a:gd name="T85" fmla="*/ 36 h 63"/>
                <a:gd name="T86" fmla="*/ 1 w 192"/>
                <a:gd name="T87" fmla="*/ 11 h 63"/>
                <a:gd name="T88" fmla="*/ 113 w 192"/>
                <a:gd name="T89" fmla="*/ 18 h 63"/>
                <a:gd name="T90" fmla="*/ 79 w 192"/>
                <a:gd name="T91" fmla="*/ 11 h 63"/>
                <a:gd name="T92" fmla="*/ 97 w 192"/>
                <a:gd name="T93" fmla="*/ 9 h 63"/>
                <a:gd name="T94" fmla="*/ 120 w 192"/>
                <a:gd name="T95" fmla="*/ 13 h 63"/>
                <a:gd name="T96" fmla="*/ 126 w 192"/>
                <a:gd name="T97" fmla="*/ 14 h 63"/>
                <a:gd name="T98" fmla="*/ 113 w 192"/>
                <a:gd name="T9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63">
                  <a:moveTo>
                    <a:pt x="188" y="41"/>
                  </a:moveTo>
                  <a:cubicBezTo>
                    <a:pt x="188" y="56"/>
                    <a:pt x="171" y="58"/>
                    <a:pt x="162" y="50"/>
                  </a:cubicBezTo>
                  <a:cubicBezTo>
                    <a:pt x="155" y="45"/>
                    <a:pt x="154" y="35"/>
                    <a:pt x="156" y="28"/>
                  </a:cubicBezTo>
                  <a:cubicBezTo>
                    <a:pt x="158" y="21"/>
                    <a:pt x="162" y="17"/>
                    <a:pt x="167" y="15"/>
                  </a:cubicBezTo>
                  <a:cubicBezTo>
                    <a:pt x="167" y="16"/>
                    <a:pt x="166" y="17"/>
                    <a:pt x="166" y="18"/>
                  </a:cubicBezTo>
                  <a:cubicBezTo>
                    <a:pt x="164" y="25"/>
                    <a:pt x="172" y="30"/>
                    <a:pt x="174" y="35"/>
                  </a:cubicBezTo>
                  <a:cubicBezTo>
                    <a:pt x="175" y="37"/>
                    <a:pt x="176" y="37"/>
                    <a:pt x="178" y="37"/>
                  </a:cubicBezTo>
                  <a:cubicBezTo>
                    <a:pt x="183" y="35"/>
                    <a:pt x="183" y="30"/>
                    <a:pt x="182" y="25"/>
                  </a:cubicBezTo>
                  <a:cubicBezTo>
                    <a:pt x="182" y="22"/>
                    <a:pt x="181" y="20"/>
                    <a:pt x="180" y="17"/>
                  </a:cubicBezTo>
                  <a:cubicBezTo>
                    <a:pt x="179" y="15"/>
                    <a:pt x="179" y="14"/>
                    <a:pt x="180" y="13"/>
                  </a:cubicBezTo>
                  <a:cubicBezTo>
                    <a:pt x="184" y="13"/>
                    <a:pt x="188" y="15"/>
                    <a:pt x="192" y="16"/>
                  </a:cubicBezTo>
                  <a:cubicBezTo>
                    <a:pt x="192" y="6"/>
                    <a:pt x="192" y="6"/>
                    <a:pt x="192" y="6"/>
                  </a:cubicBezTo>
                  <a:cubicBezTo>
                    <a:pt x="178" y="0"/>
                    <a:pt x="160" y="3"/>
                    <a:pt x="144" y="8"/>
                  </a:cubicBezTo>
                  <a:cubicBezTo>
                    <a:pt x="135" y="7"/>
                    <a:pt x="125" y="7"/>
                    <a:pt x="116" y="6"/>
                  </a:cubicBezTo>
                  <a:cubicBezTo>
                    <a:pt x="103" y="5"/>
                    <a:pt x="91" y="6"/>
                    <a:pt x="78" y="10"/>
                  </a:cubicBezTo>
                  <a:cubicBezTo>
                    <a:pt x="78" y="10"/>
                    <a:pt x="78" y="10"/>
                    <a:pt x="78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1" y="20"/>
                    <a:pt x="92" y="23"/>
                    <a:pt x="100" y="25"/>
                  </a:cubicBezTo>
                  <a:cubicBezTo>
                    <a:pt x="102" y="25"/>
                    <a:pt x="103" y="25"/>
                    <a:pt x="105" y="25"/>
                  </a:cubicBezTo>
                  <a:cubicBezTo>
                    <a:pt x="94" y="30"/>
                    <a:pt x="84" y="33"/>
                    <a:pt x="73" y="35"/>
                  </a:cubicBezTo>
                  <a:cubicBezTo>
                    <a:pt x="58" y="34"/>
                    <a:pt x="49" y="25"/>
                    <a:pt x="36" y="16"/>
                  </a:cubicBezTo>
                  <a:cubicBezTo>
                    <a:pt x="26" y="9"/>
                    <a:pt x="12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38"/>
                    <a:pt x="52" y="46"/>
                    <a:pt x="79" y="42"/>
                  </a:cubicBezTo>
                  <a:cubicBezTo>
                    <a:pt x="100" y="39"/>
                    <a:pt x="118" y="27"/>
                    <a:pt x="136" y="19"/>
                  </a:cubicBezTo>
                  <a:cubicBezTo>
                    <a:pt x="142" y="17"/>
                    <a:pt x="149" y="15"/>
                    <a:pt x="155" y="14"/>
                  </a:cubicBezTo>
                  <a:cubicBezTo>
                    <a:pt x="149" y="20"/>
                    <a:pt x="147" y="30"/>
                    <a:pt x="148" y="38"/>
                  </a:cubicBezTo>
                  <a:cubicBezTo>
                    <a:pt x="150" y="49"/>
                    <a:pt x="157" y="58"/>
                    <a:pt x="168" y="60"/>
                  </a:cubicBezTo>
                  <a:cubicBezTo>
                    <a:pt x="182" y="63"/>
                    <a:pt x="190" y="54"/>
                    <a:pt x="189" y="41"/>
                  </a:cubicBezTo>
                  <a:cubicBezTo>
                    <a:pt x="189" y="41"/>
                    <a:pt x="189" y="41"/>
                    <a:pt x="188" y="41"/>
                  </a:cubicBezTo>
                  <a:close/>
                  <a:moveTo>
                    <a:pt x="171" y="17"/>
                  </a:moveTo>
                  <a:cubicBezTo>
                    <a:pt x="172" y="15"/>
                    <a:pt x="173" y="14"/>
                    <a:pt x="175" y="14"/>
                  </a:cubicBezTo>
                  <a:cubicBezTo>
                    <a:pt x="175" y="15"/>
                    <a:pt x="175" y="16"/>
                    <a:pt x="175" y="18"/>
                  </a:cubicBezTo>
                  <a:cubicBezTo>
                    <a:pt x="176" y="22"/>
                    <a:pt x="180" y="28"/>
                    <a:pt x="177" y="32"/>
                  </a:cubicBezTo>
                  <a:cubicBezTo>
                    <a:pt x="176" y="29"/>
                    <a:pt x="174" y="27"/>
                    <a:pt x="172" y="24"/>
                  </a:cubicBezTo>
                  <a:cubicBezTo>
                    <a:pt x="170" y="22"/>
                    <a:pt x="169" y="20"/>
                    <a:pt x="171" y="17"/>
                  </a:cubicBezTo>
                  <a:close/>
                  <a:moveTo>
                    <a:pt x="1" y="11"/>
                  </a:moveTo>
                  <a:cubicBezTo>
                    <a:pt x="12" y="12"/>
                    <a:pt x="20" y="13"/>
                    <a:pt x="30" y="18"/>
                  </a:cubicBezTo>
                  <a:cubicBezTo>
                    <a:pt x="37" y="21"/>
                    <a:pt x="43" y="28"/>
                    <a:pt x="50" y="34"/>
                  </a:cubicBezTo>
                  <a:cubicBezTo>
                    <a:pt x="51" y="34"/>
                    <a:pt x="52" y="35"/>
                    <a:pt x="53" y="36"/>
                  </a:cubicBezTo>
                  <a:cubicBezTo>
                    <a:pt x="34" y="34"/>
                    <a:pt x="13" y="25"/>
                    <a:pt x="1" y="11"/>
                  </a:cubicBezTo>
                  <a:close/>
                  <a:moveTo>
                    <a:pt x="113" y="18"/>
                  </a:moveTo>
                  <a:cubicBezTo>
                    <a:pt x="102" y="22"/>
                    <a:pt x="88" y="19"/>
                    <a:pt x="79" y="11"/>
                  </a:cubicBezTo>
                  <a:cubicBezTo>
                    <a:pt x="85" y="11"/>
                    <a:pt x="91" y="10"/>
                    <a:pt x="97" y="9"/>
                  </a:cubicBezTo>
                  <a:cubicBezTo>
                    <a:pt x="105" y="9"/>
                    <a:pt x="113" y="11"/>
                    <a:pt x="120" y="13"/>
                  </a:cubicBezTo>
                  <a:cubicBezTo>
                    <a:pt x="122" y="13"/>
                    <a:pt x="124" y="14"/>
                    <a:pt x="126" y="14"/>
                  </a:cubicBezTo>
                  <a:cubicBezTo>
                    <a:pt x="122" y="15"/>
                    <a:pt x="118" y="17"/>
                    <a:pt x="113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8582375" y="3915237"/>
              <a:ext cx="1484628" cy="502336"/>
            </a:xfrm>
            <a:custGeom>
              <a:avLst/>
              <a:gdLst>
                <a:gd name="T0" fmla="*/ 2 w 192"/>
                <a:gd name="T1" fmla="*/ 41 h 63"/>
                <a:gd name="T2" fmla="*/ 23 w 192"/>
                <a:gd name="T3" fmla="*/ 60 h 63"/>
                <a:gd name="T4" fmla="*/ 44 w 192"/>
                <a:gd name="T5" fmla="*/ 38 h 63"/>
                <a:gd name="T6" fmla="*/ 37 w 192"/>
                <a:gd name="T7" fmla="*/ 14 h 63"/>
                <a:gd name="T8" fmla="*/ 55 w 192"/>
                <a:gd name="T9" fmla="*/ 19 h 63"/>
                <a:gd name="T10" fmla="*/ 112 w 192"/>
                <a:gd name="T11" fmla="*/ 42 h 63"/>
                <a:gd name="T12" fmla="*/ 191 w 192"/>
                <a:gd name="T13" fmla="*/ 10 h 63"/>
                <a:gd name="T14" fmla="*/ 192 w 192"/>
                <a:gd name="T15" fmla="*/ 10 h 63"/>
                <a:gd name="T16" fmla="*/ 192 w 192"/>
                <a:gd name="T17" fmla="*/ 10 h 63"/>
                <a:gd name="T18" fmla="*/ 191 w 192"/>
                <a:gd name="T19" fmla="*/ 9 h 63"/>
                <a:gd name="T20" fmla="*/ 191 w 192"/>
                <a:gd name="T21" fmla="*/ 9 h 63"/>
                <a:gd name="T22" fmla="*/ 156 w 192"/>
                <a:gd name="T23" fmla="*/ 16 h 63"/>
                <a:gd name="T24" fmla="*/ 119 w 192"/>
                <a:gd name="T25" fmla="*/ 35 h 63"/>
                <a:gd name="T26" fmla="*/ 87 w 192"/>
                <a:gd name="T27" fmla="*/ 25 h 63"/>
                <a:gd name="T28" fmla="*/ 91 w 192"/>
                <a:gd name="T29" fmla="*/ 25 h 63"/>
                <a:gd name="T30" fmla="*/ 113 w 192"/>
                <a:gd name="T31" fmla="*/ 11 h 63"/>
                <a:gd name="T32" fmla="*/ 113 w 192"/>
                <a:gd name="T33" fmla="*/ 11 h 63"/>
                <a:gd name="T34" fmla="*/ 113 w 192"/>
                <a:gd name="T35" fmla="*/ 10 h 63"/>
                <a:gd name="T36" fmla="*/ 76 w 192"/>
                <a:gd name="T37" fmla="*/ 6 h 63"/>
                <a:gd name="T38" fmla="*/ 48 w 192"/>
                <a:gd name="T39" fmla="*/ 8 h 63"/>
                <a:gd name="T40" fmla="*/ 0 w 192"/>
                <a:gd name="T41" fmla="*/ 6 h 63"/>
                <a:gd name="T42" fmla="*/ 0 w 192"/>
                <a:gd name="T43" fmla="*/ 16 h 63"/>
                <a:gd name="T44" fmla="*/ 12 w 192"/>
                <a:gd name="T45" fmla="*/ 13 h 63"/>
                <a:gd name="T46" fmla="*/ 12 w 192"/>
                <a:gd name="T47" fmla="*/ 17 h 63"/>
                <a:gd name="T48" fmla="*/ 9 w 192"/>
                <a:gd name="T49" fmla="*/ 25 h 63"/>
                <a:gd name="T50" fmla="*/ 14 w 192"/>
                <a:gd name="T51" fmla="*/ 37 h 63"/>
                <a:gd name="T52" fmla="*/ 17 w 192"/>
                <a:gd name="T53" fmla="*/ 35 h 63"/>
                <a:gd name="T54" fmla="*/ 26 w 192"/>
                <a:gd name="T55" fmla="*/ 18 h 63"/>
                <a:gd name="T56" fmla="*/ 24 w 192"/>
                <a:gd name="T57" fmla="*/ 15 h 63"/>
                <a:gd name="T58" fmla="*/ 35 w 192"/>
                <a:gd name="T59" fmla="*/ 28 h 63"/>
                <a:gd name="T60" fmla="*/ 30 w 192"/>
                <a:gd name="T61" fmla="*/ 50 h 63"/>
                <a:gd name="T62" fmla="*/ 3 w 192"/>
                <a:gd name="T63" fmla="*/ 41 h 63"/>
                <a:gd name="T64" fmla="*/ 2 w 192"/>
                <a:gd name="T65" fmla="*/ 41 h 63"/>
                <a:gd name="T66" fmla="*/ 19 w 192"/>
                <a:gd name="T67" fmla="*/ 24 h 63"/>
                <a:gd name="T68" fmla="*/ 14 w 192"/>
                <a:gd name="T69" fmla="*/ 32 h 63"/>
                <a:gd name="T70" fmla="*/ 16 w 192"/>
                <a:gd name="T71" fmla="*/ 18 h 63"/>
                <a:gd name="T72" fmla="*/ 17 w 192"/>
                <a:gd name="T73" fmla="*/ 14 h 63"/>
                <a:gd name="T74" fmla="*/ 21 w 192"/>
                <a:gd name="T75" fmla="*/ 17 h 63"/>
                <a:gd name="T76" fmla="*/ 19 w 192"/>
                <a:gd name="T77" fmla="*/ 24 h 63"/>
                <a:gd name="T78" fmla="*/ 139 w 192"/>
                <a:gd name="T79" fmla="*/ 36 h 63"/>
                <a:gd name="T80" fmla="*/ 142 w 192"/>
                <a:gd name="T81" fmla="*/ 34 h 63"/>
                <a:gd name="T82" fmla="*/ 162 w 192"/>
                <a:gd name="T83" fmla="*/ 18 h 63"/>
                <a:gd name="T84" fmla="*/ 190 w 192"/>
                <a:gd name="T85" fmla="*/ 11 h 63"/>
                <a:gd name="T86" fmla="*/ 139 w 192"/>
                <a:gd name="T87" fmla="*/ 36 h 63"/>
                <a:gd name="T88" fmla="*/ 66 w 192"/>
                <a:gd name="T89" fmla="*/ 14 h 63"/>
                <a:gd name="T90" fmla="*/ 71 w 192"/>
                <a:gd name="T91" fmla="*/ 13 h 63"/>
                <a:gd name="T92" fmla="*/ 95 w 192"/>
                <a:gd name="T93" fmla="*/ 9 h 63"/>
                <a:gd name="T94" fmla="*/ 113 w 192"/>
                <a:gd name="T95" fmla="*/ 11 h 63"/>
                <a:gd name="T96" fmla="*/ 78 w 192"/>
                <a:gd name="T97" fmla="*/ 18 h 63"/>
                <a:gd name="T98" fmla="*/ 66 w 192"/>
                <a:gd name="T99" fmla="*/ 1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63">
                  <a:moveTo>
                    <a:pt x="2" y="41"/>
                  </a:moveTo>
                  <a:cubicBezTo>
                    <a:pt x="2" y="54"/>
                    <a:pt x="10" y="63"/>
                    <a:pt x="23" y="60"/>
                  </a:cubicBezTo>
                  <a:cubicBezTo>
                    <a:pt x="35" y="58"/>
                    <a:pt x="42" y="49"/>
                    <a:pt x="44" y="38"/>
                  </a:cubicBezTo>
                  <a:cubicBezTo>
                    <a:pt x="45" y="30"/>
                    <a:pt x="43" y="20"/>
                    <a:pt x="37" y="14"/>
                  </a:cubicBezTo>
                  <a:cubicBezTo>
                    <a:pt x="43" y="15"/>
                    <a:pt x="49" y="17"/>
                    <a:pt x="55" y="19"/>
                  </a:cubicBezTo>
                  <a:cubicBezTo>
                    <a:pt x="74" y="27"/>
                    <a:pt x="92" y="39"/>
                    <a:pt x="112" y="42"/>
                  </a:cubicBezTo>
                  <a:cubicBezTo>
                    <a:pt x="140" y="46"/>
                    <a:pt x="179" y="38"/>
                    <a:pt x="191" y="10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9"/>
                    <a:pt x="192" y="9"/>
                    <a:pt x="191" y="9"/>
                  </a:cubicBezTo>
                  <a:cubicBezTo>
                    <a:pt x="191" y="9"/>
                    <a:pt x="191" y="9"/>
                    <a:pt x="191" y="9"/>
                  </a:cubicBezTo>
                  <a:cubicBezTo>
                    <a:pt x="180" y="8"/>
                    <a:pt x="165" y="9"/>
                    <a:pt x="156" y="16"/>
                  </a:cubicBezTo>
                  <a:cubicBezTo>
                    <a:pt x="143" y="25"/>
                    <a:pt x="134" y="34"/>
                    <a:pt x="119" y="35"/>
                  </a:cubicBezTo>
                  <a:cubicBezTo>
                    <a:pt x="108" y="33"/>
                    <a:pt x="97" y="30"/>
                    <a:pt x="87" y="25"/>
                  </a:cubicBezTo>
                  <a:cubicBezTo>
                    <a:pt x="89" y="25"/>
                    <a:pt x="90" y="25"/>
                    <a:pt x="91" y="25"/>
                  </a:cubicBezTo>
                  <a:cubicBezTo>
                    <a:pt x="100" y="23"/>
                    <a:pt x="110" y="20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4" y="10"/>
                    <a:pt x="114" y="10"/>
                    <a:pt x="113" y="10"/>
                  </a:cubicBezTo>
                  <a:cubicBezTo>
                    <a:pt x="100" y="6"/>
                    <a:pt x="89" y="5"/>
                    <a:pt x="76" y="6"/>
                  </a:cubicBezTo>
                  <a:cubicBezTo>
                    <a:pt x="67" y="7"/>
                    <a:pt x="57" y="7"/>
                    <a:pt x="48" y="8"/>
                  </a:cubicBezTo>
                  <a:cubicBezTo>
                    <a:pt x="32" y="3"/>
                    <a:pt x="14" y="0"/>
                    <a:pt x="0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5"/>
                    <a:pt x="8" y="13"/>
                    <a:pt x="12" y="13"/>
                  </a:cubicBezTo>
                  <a:cubicBezTo>
                    <a:pt x="13" y="14"/>
                    <a:pt x="13" y="15"/>
                    <a:pt x="12" y="17"/>
                  </a:cubicBezTo>
                  <a:cubicBezTo>
                    <a:pt x="11" y="20"/>
                    <a:pt x="10" y="22"/>
                    <a:pt x="9" y="25"/>
                  </a:cubicBezTo>
                  <a:cubicBezTo>
                    <a:pt x="8" y="30"/>
                    <a:pt x="9" y="35"/>
                    <a:pt x="14" y="37"/>
                  </a:cubicBezTo>
                  <a:cubicBezTo>
                    <a:pt x="15" y="37"/>
                    <a:pt x="17" y="37"/>
                    <a:pt x="17" y="35"/>
                  </a:cubicBezTo>
                  <a:cubicBezTo>
                    <a:pt x="20" y="30"/>
                    <a:pt x="27" y="25"/>
                    <a:pt x="26" y="18"/>
                  </a:cubicBezTo>
                  <a:cubicBezTo>
                    <a:pt x="26" y="17"/>
                    <a:pt x="25" y="16"/>
                    <a:pt x="24" y="15"/>
                  </a:cubicBezTo>
                  <a:cubicBezTo>
                    <a:pt x="30" y="17"/>
                    <a:pt x="34" y="21"/>
                    <a:pt x="35" y="28"/>
                  </a:cubicBezTo>
                  <a:cubicBezTo>
                    <a:pt x="38" y="35"/>
                    <a:pt x="37" y="45"/>
                    <a:pt x="30" y="50"/>
                  </a:cubicBezTo>
                  <a:cubicBezTo>
                    <a:pt x="20" y="58"/>
                    <a:pt x="4" y="56"/>
                    <a:pt x="3" y="41"/>
                  </a:cubicBezTo>
                  <a:cubicBezTo>
                    <a:pt x="3" y="41"/>
                    <a:pt x="2" y="41"/>
                    <a:pt x="2" y="41"/>
                  </a:cubicBezTo>
                  <a:close/>
                  <a:moveTo>
                    <a:pt x="19" y="24"/>
                  </a:moveTo>
                  <a:cubicBezTo>
                    <a:pt x="18" y="27"/>
                    <a:pt x="16" y="29"/>
                    <a:pt x="14" y="32"/>
                  </a:cubicBezTo>
                  <a:cubicBezTo>
                    <a:pt x="11" y="28"/>
                    <a:pt x="15" y="22"/>
                    <a:pt x="16" y="18"/>
                  </a:cubicBezTo>
                  <a:cubicBezTo>
                    <a:pt x="17" y="16"/>
                    <a:pt x="17" y="15"/>
                    <a:pt x="17" y="14"/>
                  </a:cubicBezTo>
                  <a:cubicBezTo>
                    <a:pt x="18" y="14"/>
                    <a:pt x="20" y="15"/>
                    <a:pt x="21" y="17"/>
                  </a:cubicBezTo>
                  <a:cubicBezTo>
                    <a:pt x="22" y="20"/>
                    <a:pt x="21" y="22"/>
                    <a:pt x="19" y="24"/>
                  </a:cubicBezTo>
                  <a:close/>
                  <a:moveTo>
                    <a:pt x="139" y="36"/>
                  </a:moveTo>
                  <a:cubicBezTo>
                    <a:pt x="140" y="35"/>
                    <a:pt x="141" y="34"/>
                    <a:pt x="142" y="34"/>
                  </a:cubicBezTo>
                  <a:cubicBezTo>
                    <a:pt x="148" y="28"/>
                    <a:pt x="154" y="21"/>
                    <a:pt x="162" y="18"/>
                  </a:cubicBezTo>
                  <a:cubicBezTo>
                    <a:pt x="171" y="13"/>
                    <a:pt x="180" y="12"/>
                    <a:pt x="190" y="11"/>
                  </a:cubicBezTo>
                  <a:cubicBezTo>
                    <a:pt x="179" y="25"/>
                    <a:pt x="158" y="34"/>
                    <a:pt x="139" y="36"/>
                  </a:cubicBezTo>
                  <a:close/>
                  <a:moveTo>
                    <a:pt x="66" y="14"/>
                  </a:moveTo>
                  <a:cubicBezTo>
                    <a:pt x="68" y="14"/>
                    <a:pt x="69" y="13"/>
                    <a:pt x="71" y="13"/>
                  </a:cubicBezTo>
                  <a:cubicBezTo>
                    <a:pt x="79" y="11"/>
                    <a:pt x="87" y="9"/>
                    <a:pt x="95" y="9"/>
                  </a:cubicBezTo>
                  <a:cubicBezTo>
                    <a:pt x="101" y="10"/>
                    <a:pt x="107" y="11"/>
                    <a:pt x="113" y="11"/>
                  </a:cubicBezTo>
                  <a:cubicBezTo>
                    <a:pt x="104" y="19"/>
                    <a:pt x="90" y="22"/>
                    <a:pt x="78" y="18"/>
                  </a:cubicBezTo>
                  <a:cubicBezTo>
                    <a:pt x="74" y="17"/>
                    <a:pt x="70" y="15"/>
                    <a:pt x="66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01662" y="-865239"/>
            <a:ext cx="16547691" cy="5250426"/>
            <a:chOff x="1001662" y="-865239"/>
            <a:chExt cx="16547691" cy="5250426"/>
          </a:xfrm>
        </p:grpSpPr>
        <p:grpSp>
          <p:nvGrpSpPr>
            <p:cNvPr id="16" name="组合 15"/>
            <p:cNvGrpSpPr/>
            <p:nvPr/>
          </p:nvGrpSpPr>
          <p:grpSpPr>
            <a:xfrm>
              <a:off x="1001662" y="-865239"/>
              <a:ext cx="16547691" cy="5250426"/>
              <a:chOff x="1268362" y="-560439"/>
              <a:chExt cx="16547691" cy="5250426"/>
            </a:xfrm>
          </p:grpSpPr>
          <p:sp>
            <p:nvSpPr>
              <p:cNvPr id="32" name="任意多边形 31"/>
              <p:cNvSpPr/>
              <p:nvPr/>
            </p:nvSpPr>
            <p:spPr>
              <a:xfrm rot="505260">
                <a:off x="1268362" y="-560439"/>
                <a:ext cx="16547691" cy="5250426"/>
              </a:xfrm>
              <a:custGeom>
                <a:avLst/>
                <a:gdLst>
                  <a:gd name="connsiteX0" fmla="*/ 0 w 16547691"/>
                  <a:gd name="connsiteY0" fmla="*/ 0 h 5250426"/>
                  <a:gd name="connsiteX1" fmla="*/ 5692878 w 16547691"/>
                  <a:gd name="connsiteY1" fmla="*/ 3303639 h 5250426"/>
                  <a:gd name="connsiteX2" fmla="*/ 11562736 w 16547691"/>
                  <a:gd name="connsiteY2" fmla="*/ 5014451 h 5250426"/>
                  <a:gd name="connsiteX3" fmla="*/ 16547691 w 16547691"/>
                  <a:gd name="connsiteY3" fmla="*/ 5250426 h 5250426"/>
                  <a:gd name="connsiteX0" fmla="*/ 0 w 16547691"/>
                  <a:gd name="connsiteY0" fmla="*/ 0 h 5250426"/>
                  <a:gd name="connsiteX1" fmla="*/ 5692878 w 16547691"/>
                  <a:gd name="connsiteY1" fmla="*/ 3303639 h 5250426"/>
                  <a:gd name="connsiteX2" fmla="*/ 11562736 w 16547691"/>
                  <a:gd name="connsiteY2" fmla="*/ 5014451 h 5250426"/>
                  <a:gd name="connsiteX3" fmla="*/ 16547691 w 16547691"/>
                  <a:gd name="connsiteY3" fmla="*/ 5250426 h 5250426"/>
                  <a:gd name="connsiteX0" fmla="*/ 0 w 16547691"/>
                  <a:gd name="connsiteY0" fmla="*/ 0 h 5250426"/>
                  <a:gd name="connsiteX1" fmla="*/ 5692878 w 16547691"/>
                  <a:gd name="connsiteY1" fmla="*/ 3303639 h 5250426"/>
                  <a:gd name="connsiteX2" fmla="*/ 11562736 w 16547691"/>
                  <a:gd name="connsiteY2" fmla="*/ 5014451 h 5250426"/>
                  <a:gd name="connsiteX3" fmla="*/ 16547691 w 16547691"/>
                  <a:gd name="connsiteY3" fmla="*/ 5250426 h 525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47691" h="5250426">
                    <a:moveTo>
                      <a:pt x="0" y="0"/>
                    </a:moveTo>
                    <a:cubicBezTo>
                      <a:pt x="1897626" y="1101213"/>
                      <a:pt x="3765755" y="2467897"/>
                      <a:pt x="5692878" y="3303639"/>
                    </a:cubicBezTo>
                    <a:cubicBezTo>
                      <a:pt x="7620001" y="4139381"/>
                      <a:pt x="9901084" y="4935793"/>
                      <a:pt x="11562736" y="5014451"/>
                    </a:cubicBezTo>
                    <a:lnTo>
                      <a:pt x="16547691" y="5250426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Freeform 6"/>
              <p:cNvSpPr>
                <a:spLocks noEditPoints="1"/>
              </p:cNvSpPr>
              <p:nvPr/>
            </p:nvSpPr>
            <p:spPr bwMode="auto">
              <a:xfrm>
                <a:off x="5804403" y="1872150"/>
                <a:ext cx="386700" cy="390430"/>
              </a:xfrm>
              <a:custGeom>
                <a:avLst/>
                <a:gdLst>
                  <a:gd name="T0" fmla="*/ 0 w 50"/>
                  <a:gd name="T1" fmla="*/ 46 h 49"/>
                  <a:gd name="T2" fmla="*/ 13 w 50"/>
                  <a:gd name="T3" fmla="*/ 16 h 49"/>
                  <a:gd name="T4" fmla="*/ 49 w 50"/>
                  <a:gd name="T5" fmla="*/ 0 h 49"/>
                  <a:gd name="T6" fmla="*/ 50 w 50"/>
                  <a:gd name="T7" fmla="*/ 0 h 49"/>
                  <a:gd name="T8" fmla="*/ 31 w 50"/>
                  <a:gd name="T9" fmla="*/ 15 h 49"/>
                  <a:gd name="T10" fmla="*/ 21 w 50"/>
                  <a:gd name="T11" fmla="*/ 32 h 49"/>
                  <a:gd name="T12" fmla="*/ 3 w 50"/>
                  <a:gd name="T13" fmla="*/ 48 h 49"/>
                  <a:gd name="T14" fmla="*/ 0 w 50"/>
                  <a:gd name="T15" fmla="*/ 46 h 49"/>
                  <a:gd name="T16" fmla="*/ 5 w 50"/>
                  <a:gd name="T17" fmla="*/ 43 h 49"/>
                  <a:gd name="T18" fmla="*/ 25 w 50"/>
                  <a:gd name="T19" fmla="*/ 17 h 49"/>
                  <a:gd name="T20" fmla="*/ 32 w 50"/>
                  <a:gd name="T21" fmla="*/ 10 h 49"/>
                  <a:gd name="T22" fmla="*/ 18 w 50"/>
                  <a:gd name="T23" fmla="*/ 17 h 49"/>
                  <a:gd name="T24" fmla="*/ 5 w 50"/>
                  <a:gd name="T25" fmla="*/ 4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49">
                    <a:moveTo>
                      <a:pt x="0" y="46"/>
                    </a:moveTo>
                    <a:cubicBezTo>
                      <a:pt x="2" y="35"/>
                      <a:pt x="5" y="23"/>
                      <a:pt x="13" y="16"/>
                    </a:cubicBezTo>
                    <a:cubicBezTo>
                      <a:pt x="23" y="7"/>
                      <a:pt x="37" y="4"/>
                      <a:pt x="4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2"/>
                      <a:pt x="35" y="10"/>
                      <a:pt x="31" y="15"/>
                    </a:cubicBezTo>
                    <a:cubicBezTo>
                      <a:pt x="26" y="20"/>
                      <a:pt x="24" y="26"/>
                      <a:pt x="21" y="32"/>
                    </a:cubicBezTo>
                    <a:cubicBezTo>
                      <a:pt x="17" y="40"/>
                      <a:pt x="11" y="45"/>
                      <a:pt x="3" y="48"/>
                    </a:cubicBezTo>
                    <a:cubicBezTo>
                      <a:pt x="1" y="49"/>
                      <a:pt x="0" y="47"/>
                      <a:pt x="0" y="46"/>
                    </a:cubicBezTo>
                    <a:close/>
                    <a:moveTo>
                      <a:pt x="5" y="43"/>
                    </a:moveTo>
                    <a:cubicBezTo>
                      <a:pt x="16" y="38"/>
                      <a:pt x="18" y="27"/>
                      <a:pt x="25" y="17"/>
                    </a:cubicBezTo>
                    <a:cubicBezTo>
                      <a:pt x="27" y="14"/>
                      <a:pt x="29" y="12"/>
                      <a:pt x="32" y="10"/>
                    </a:cubicBezTo>
                    <a:cubicBezTo>
                      <a:pt x="27" y="12"/>
                      <a:pt x="22" y="14"/>
                      <a:pt x="18" y="17"/>
                    </a:cubicBezTo>
                    <a:cubicBezTo>
                      <a:pt x="11" y="24"/>
                      <a:pt x="7" y="33"/>
                      <a:pt x="5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0"/>
              <p:cNvSpPr>
                <a:spLocks noEditPoints="1"/>
              </p:cNvSpPr>
              <p:nvPr/>
            </p:nvSpPr>
            <p:spPr bwMode="auto">
              <a:xfrm>
                <a:off x="5207453" y="1073100"/>
                <a:ext cx="1484628" cy="502336"/>
              </a:xfrm>
              <a:custGeom>
                <a:avLst/>
                <a:gdLst>
                  <a:gd name="T0" fmla="*/ 2 w 192"/>
                  <a:gd name="T1" fmla="*/ 41 h 63"/>
                  <a:gd name="T2" fmla="*/ 23 w 192"/>
                  <a:gd name="T3" fmla="*/ 60 h 63"/>
                  <a:gd name="T4" fmla="*/ 44 w 192"/>
                  <a:gd name="T5" fmla="*/ 38 h 63"/>
                  <a:gd name="T6" fmla="*/ 37 w 192"/>
                  <a:gd name="T7" fmla="*/ 14 h 63"/>
                  <a:gd name="T8" fmla="*/ 55 w 192"/>
                  <a:gd name="T9" fmla="*/ 19 h 63"/>
                  <a:gd name="T10" fmla="*/ 112 w 192"/>
                  <a:gd name="T11" fmla="*/ 42 h 63"/>
                  <a:gd name="T12" fmla="*/ 191 w 192"/>
                  <a:gd name="T13" fmla="*/ 10 h 63"/>
                  <a:gd name="T14" fmla="*/ 192 w 192"/>
                  <a:gd name="T15" fmla="*/ 10 h 63"/>
                  <a:gd name="T16" fmla="*/ 192 w 192"/>
                  <a:gd name="T17" fmla="*/ 10 h 63"/>
                  <a:gd name="T18" fmla="*/ 191 w 192"/>
                  <a:gd name="T19" fmla="*/ 9 h 63"/>
                  <a:gd name="T20" fmla="*/ 191 w 192"/>
                  <a:gd name="T21" fmla="*/ 9 h 63"/>
                  <a:gd name="T22" fmla="*/ 156 w 192"/>
                  <a:gd name="T23" fmla="*/ 16 h 63"/>
                  <a:gd name="T24" fmla="*/ 119 w 192"/>
                  <a:gd name="T25" fmla="*/ 35 h 63"/>
                  <a:gd name="T26" fmla="*/ 87 w 192"/>
                  <a:gd name="T27" fmla="*/ 25 h 63"/>
                  <a:gd name="T28" fmla="*/ 91 w 192"/>
                  <a:gd name="T29" fmla="*/ 25 h 63"/>
                  <a:gd name="T30" fmla="*/ 113 w 192"/>
                  <a:gd name="T31" fmla="*/ 11 h 63"/>
                  <a:gd name="T32" fmla="*/ 113 w 192"/>
                  <a:gd name="T33" fmla="*/ 11 h 63"/>
                  <a:gd name="T34" fmla="*/ 113 w 192"/>
                  <a:gd name="T35" fmla="*/ 10 h 63"/>
                  <a:gd name="T36" fmla="*/ 76 w 192"/>
                  <a:gd name="T37" fmla="*/ 6 h 63"/>
                  <a:gd name="T38" fmla="*/ 48 w 192"/>
                  <a:gd name="T39" fmla="*/ 8 h 63"/>
                  <a:gd name="T40" fmla="*/ 0 w 192"/>
                  <a:gd name="T41" fmla="*/ 6 h 63"/>
                  <a:gd name="T42" fmla="*/ 0 w 192"/>
                  <a:gd name="T43" fmla="*/ 16 h 63"/>
                  <a:gd name="T44" fmla="*/ 12 w 192"/>
                  <a:gd name="T45" fmla="*/ 13 h 63"/>
                  <a:gd name="T46" fmla="*/ 12 w 192"/>
                  <a:gd name="T47" fmla="*/ 17 h 63"/>
                  <a:gd name="T48" fmla="*/ 9 w 192"/>
                  <a:gd name="T49" fmla="*/ 25 h 63"/>
                  <a:gd name="T50" fmla="*/ 14 w 192"/>
                  <a:gd name="T51" fmla="*/ 37 h 63"/>
                  <a:gd name="T52" fmla="*/ 17 w 192"/>
                  <a:gd name="T53" fmla="*/ 35 h 63"/>
                  <a:gd name="T54" fmla="*/ 26 w 192"/>
                  <a:gd name="T55" fmla="*/ 18 h 63"/>
                  <a:gd name="T56" fmla="*/ 24 w 192"/>
                  <a:gd name="T57" fmla="*/ 15 h 63"/>
                  <a:gd name="T58" fmla="*/ 35 w 192"/>
                  <a:gd name="T59" fmla="*/ 28 h 63"/>
                  <a:gd name="T60" fmla="*/ 30 w 192"/>
                  <a:gd name="T61" fmla="*/ 50 h 63"/>
                  <a:gd name="T62" fmla="*/ 3 w 192"/>
                  <a:gd name="T63" fmla="*/ 41 h 63"/>
                  <a:gd name="T64" fmla="*/ 2 w 192"/>
                  <a:gd name="T65" fmla="*/ 41 h 63"/>
                  <a:gd name="T66" fmla="*/ 19 w 192"/>
                  <a:gd name="T67" fmla="*/ 24 h 63"/>
                  <a:gd name="T68" fmla="*/ 14 w 192"/>
                  <a:gd name="T69" fmla="*/ 32 h 63"/>
                  <a:gd name="T70" fmla="*/ 16 w 192"/>
                  <a:gd name="T71" fmla="*/ 18 h 63"/>
                  <a:gd name="T72" fmla="*/ 17 w 192"/>
                  <a:gd name="T73" fmla="*/ 14 h 63"/>
                  <a:gd name="T74" fmla="*/ 21 w 192"/>
                  <a:gd name="T75" fmla="*/ 17 h 63"/>
                  <a:gd name="T76" fmla="*/ 19 w 192"/>
                  <a:gd name="T77" fmla="*/ 24 h 63"/>
                  <a:gd name="T78" fmla="*/ 139 w 192"/>
                  <a:gd name="T79" fmla="*/ 36 h 63"/>
                  <a:gd name="T80" fmla="*/ 142 w 192"/>
                  <a:gd name="T81" fmla="*/ 34 h 63"/>
                  <a:gd name="T82" fmla="*/ 162 w 192"/>
                  <a:gd name="T83" fmla="*/ 18 h 63"/>
                  <a:gd name="T84" fmla="*/ 190 w 192"/>
                  <a:gd name="T85" fmla="*/ 11 h 63"/>
                  <a:gd name="T86" fmla="*/ 139 w 192"/>
                  <a:gd name="T87" fmla="*/ 36 h 63"/>
                  <a:gd name="T88" fmla="*/ 66 w 192"/>
                  <a:gd name="T89" fmla="*/ 14 h 63"/>
                  <a:gd name="T90" fmla="*/ 71 w 192"/>
                  <a:gd name="T91" fmla="*/ 13 h 63"/>
                  <a:gd name="T92" fmla="*/ 95 w 192"/>
                  <a:gd name="T93" fmla="*/ 9 h 63"/>
                  <a:gd name="T94" fmla="*/ 113 w 192"/>
                  <a:gd name="T95" fmla="*/ 11 h 63"/>
                  <a:gd name="T96" fmla="*/ 78 w 192"/>
                  <a:gd name="T97" fmla="*/ 18 h 63"/>
                  <a:gd name="T98" fmla="*/ 66 w 192"/>
                  <a:gd name="T99" fmla="*/ 1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2" y="41"/>
                    </a:moveTo>
                    <a:cubicBezTo>
                      <a:pt x="2" y="54"/>
                      <a:pt x="10" y="63"/>
                      <a:pt x="23" y="60"/>
                    </a:cubicBezTo>
                    <a:cubicBezTo>
                      <a:pt x="35" y="58"/>
                      <a:pt x="42" y="49"/>
                      <a:pt x="44" y="38"/>
                    </a:cubicBezTo>
                    <a:cubicBezTo>
                      <a:pt x="45" y="30"/>
                      <a:pt x="43" y="20"/>
                      <a:pt x="37" y="14"/>
                    </a:cubicBezTo>
                    <a:cubicBezTo>
                      <a:pt x="43" y="15"/>
                      <a:pt x="49" y="17"/>
                      <a:pt x="55" y="19"/>
                    </a:cubicBezTo>
                    <a:cubicBezTo>
                      <a:pt x="74" y="27"/>
                      <a:pt x="92" y="39"/>
                      <a:pt x="112" y="42"/>
                    </a:cubicBezTo>
                    <a:cubicBezTo>
                      <a:pt x="140" y="46"/>
                      <a:pt x="179" y="38"/>
                      <a:pt x="191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9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80" y="8"/>
                      <a:pt x="165" y="9"/>
                      <a:pt x="156" y="16"/>
                    </a:cubicBezTo>
                    <a:cubicBezTo>
                      <a:pt x="143" y="25"/>
                      <a:pt x="134" y="34"/>
                      <a:pt x="119" y="35"/>
                    </a:cubicBezTo>
                    <a:cubicBezTo>
                      <a:pt x="108" y="33"/>
                      <a:pt x="97" y="30"/>
                      <a:pt x="87" y="25"/>
                    </a:cubicBezTo>
                    <a:cubicBezTo>
                      <a:pt x="89" y="25"/>
                      <a:pt x="90" y="25"/>
                      <a:pt x="91" y="25"/>
                    </a:cubicBezTo>
                    <a:cubicBezTo>
                      <a:pt x="100" y="23"/>
                      <a:pt x="110" y="20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00" y="6"/>
                      <a:pt x="89" y="5"/>
                      <a:pt x="76" y="6"/>
                    </a:cubicBezTo>
                    <a:cubicBezTo>
                      <a:pt x="67" y="7"/>
                      <a:pt x="57" y="7"/>
                      <a:pt x="48" y="8"/>
                    </a:cubicBezTo>
                    <a:cubicBezTo>
                      <a:pt x="32" y="3"/>
                      <a:pt x="14" y="0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5"/>
                      <a:pt x="8" y="13"/>
                      <a:pt x="12" y="13"/>
                    </a:cubicBezTo>
                    <a:cubicBezTo>
                      <a:pt x="13" y="14"/>
                      <a:pt x="13" y="15"/>
                      <a:pt x="12" y="17"/>
                    </a:cubicBezTo>
                    <a:cubicBezTo>
                      <a:pt x="11" y="20"/>
                      <a:pt x="10" y="22"/>
                      <a:pt x="9" y="25"/>
                    </a:cubicBezTo>
                    <a:cubicBezTo>
                      <a:pt x="8" y="30"/>
                      <a:pt x="9" y="35"/>
                      <a:pt x="14" y="37"/>
                    </a:cubicBezTo>
                    <a:cubicBezTo>
                      <a:pt x="15" y="37"/>
                      <a:pt x="17" y="37"/>
                      <a:pt x="17" y="35"/>
                    </a:cubicBezTo>
                    <a:cubicBezTo>
                      <a:pt x="20" y="30"/>
                      <a:pt x="27" y="25"/>
                      <a:pt x="26" y="18"/>
                    </a:cubicBezTo>
                    <a:cubicBezTo>
                      <a:pt x="26" y="17"/>
                      <a:pt x="25" y="16"/>
                      <a:pt x="24" y="15"/>
                    </a:cubicBezTo>
                    <a:cubicBezTo>
                      <a:pt x="30" y="17"/>
                      <a:pt x="34" y="21"/>
                      <a:pt x="35" y="28"/>
                    </a:cubicBezTo>
                    <a:cubicBezTo>
                      <a:pt x="38" y="35"/>
                      <a:pt x="37" y="45"/>
                      <a:pt x="30" y="50"/>
                    </a:cubicBezTo>
                    <a:cubicBezTo>
                      <a:pt x="20" y="58"/>
                      <a:pt x="4" y="56"/>
                      <a:pt x="3" y="41"/>
                    </a:cubicBezTo>
                    <a:cubicBezTo>
                      <a:pt x="3" y="41"/>
                      <a:pt x="2" y="41"/>
                      <a:pt x="2" y="41"/>
                    </a:cubicBezTo>
                    <a:close/>
                    <a:moveTo>
                      <a:pt x="19" y="24"/>
                    </a:moveTo>
                    <a:cubicBezTo>
                      <a:pt x="18" y="27"/>
                      <a:pt x="16" y="29"/>
                      <a:pt x="14" y="32"/>
                    </a:cubicBezTo>
                    <a:cubicBezTo>
                      <a:pt x="11" y="28"/>
                      <a:pt x="15" y="22"/>
                      <a:pt x="16" y="18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8" y="14"/>
                      <a:pt x="20" y="15"/>
                      <a:pt x="21" y="17"/>
                    </a:cubicBezTo>
                    <a:cubicBezTo>
                      <a:pt x="22" y="20"/>
                      <a:pt x="21" y="22"/>
                      <a:pt x="19" y="24"/>
                    </a:cubicBezTo>
                    <a:close/>
                    <a:moveTo>
                      <a:pt x="139" y="36"/>
                    </a:moveTo>
                    <a:cubicBezTo>
                      <a:pt x="140" y="35"/>
                      <a:pt x="141" y="34"/>
                      <a:pt x="142" y="34"/>
                    </a:cubicBezTo>
                    <a:cubicBezTo>
                      <a:pt x="148" y="28"/>
                      <a:pt x="154" y="21"/>
                      <a:pt x="162" y="18"/>
                    </a:cubicBezTo>
                    <a:cubicBezTo>
                      <a:pt x="171" y="13"/>
                      <a:pt x="180" y="12"/>
                      <a:pt x="190" y="11"/>
                    </a:cubicBezTo>
                    <a:cubicBezTo>
                      <a:pt x="179" y="25"/>
                      <a:pt x="158" y="34"/>
                      <a:pt x="139" y="36"/>
                    </a:cubicBezTo>
                    <a:close/>
                    <a:moveTo>
                      <a:pt x="66" y="14"/>
                    </a:moveTo>
                    <a:cubicBezTo>
                      <a:pt x="68" y="14"/>
                      <a:pt x="69" y="13"/>
                      <a:pt x="71" y="13"/>
                    </a:cubicBezTo>
                    <a:cubicBezTo>
                      <a:pt x="79" y="11"/>
                      <a:pt x="87" y="9"/>
                      <a:pt x="95" y="9"/>
                    </a:cubicBezTo>
                    <a:cubicBezTo>
                      <a:pt x="101" y="10"/>
                      <a:pt x="107" y="11"/>
                      <a:pt x="113" y="11"/>
                    </a:cubicBezTo>
                    <a:cubicBezTo>
                      <a:pt x="104" y="19"/>
                      <a:pt x="90" y="22"/>
                      <a:pt x="78" y="18"/>
                    </a:cubicBezTo>
                    <a:cubicBezTo>
                      <a:pt x="74" y="17"/>
                      <a:pt x="70" y="15"/>
                      <a:pt x="6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0"/>
              <p:cNvSpPr>
                <a:spLocks noEditPoints="1"/>
              </p:cNvSpPr>
              <p:nvPr/>
            </p:nvSpPr>
            <p:spPr bwMode="auto">
              <a:xfrm>
                <a:off x="7805013" y="2823857"/>
                <a:ext cx="1484628" cy="502336"/>
              </a:xfrm>
              <a:custGeom>
                <a:avLst/>
                <a:gdLst>
                  <a:gd name="T0" fmla="*/ 2 w 192"/>
                  <a:gd name="T1" fmla="*/ 41 h 63"/>
                  <a:gd name="T2" fmla="*/ 23 w 192"/>
                  <a:gd name="T3" fmla="*/ 60 h 63"/>
                  <a:gd name="T4" fmla="*/ 44 w 192"/>
                  <a:gd name="T5" fmla="*/ 38 h 63"/>
                  <a:gd name="T6" fmla="*/ 37 w 192"/>
                  <a:gd name="T7" fmla="*/ 14 h 63"/>
                  <a:gd name="T8" fmla="*/ 55 w 192"/>
                  <a:gd name="T9" fmla="*/ 19 h 63"/>
                  <a:gd name="T10" fmla="*/ 112 w 192"/>
                  <a:gd name="T11" fmla="*/ 42 h 63"/>
                  <a:gd name="T12" fmla="*/ 191 w 192"/>
                  <a:gd name="T13" fmla="*/ 10 h 63"/>
                  <a:gd name="T14" fmla="*/ 192 w 192"/>
                  <a:gd name="T15" fmla="*/ 10 h 63"/>
                  <a:gd name="T16" fmla="*/ 192 w 192"/>
                  <a:gd name="T17" fmla="*/ 10 h 63"/>
                  <a:gd name="T18" fmla="*/ 191 w 192"/>
                  <a:gd name="T19" fmla="*/ 9 h 63"/>
                  <a:gd name="T20" fmla="*/ 191 w 192"/>
                  <a:gd name="T21" fmla="*/ 9 h 63"/>
                  <a:gd name="T22" fmla="*/ 156 w 192"/>
                  <a:gd name="T23" fmla="*/ 16 h 63"/>
                  <a:gd name="T24" fmla="*/ 119 w 192"/>
                  <a:gd name="T25" fmla="*/ 35 h 63"/>
                  <a:gd name="T26" fmla="*/ 87 w 192"/>
                  <a:gd name="T27" fmla="*/ 25 h 63"/>
                  <a:gd name="T28" fmla="*/ 91 w 192"/>
                  <a:gd name="T29" fmla="*/ 25 h 63"/>
                  <a:gd name="T30" fmla="*/ 113 w 192"/>
                  <a:gd name="T31" fmla="*/ 11 h 63"/>
                  <a:gd name="T32" fmla="*/ 113 w 192"/>
                  <a:gd name="T33" fmla="*/ 11 h 63"/>
                  <a:gd name="T34" fmla="*/ 113 w 192"/>
                  <a:gd name="T35" fmla="*/ 10 h 63"/>
                  <a:gd name="T36" fmla="*/ 76 w 192"/>
                  <a:gd name="T37" fmla="*/ 6 h 63"/>
                  <a:gd name="T38" fmla="*/ 48 w 192"/>
                  <a:gd name="T39" fmla="*/ 8 h 63"/>
                  <a:gd name="T40" fmla="*/ 0 w 192"/>
                  <a:gd name="T41" fmla="*/ 6 h 63"/>
                  <a:gd name="T42" fmla="*/ 0 w 192"/>
                  <a:gd name="T43" fmla="*/ 16 h 63"/>
                  <a:gd name="T44" fmla="*/ 12 w 192"/>
                  <a:gd name="T45" fmla="*/ 13 h 63"/>
                  <a:gd name="T46" fmla="*/ 12 w 192"/>
                  <a:gd name="T47" fmla="*/ 17 h 63"/>
                  <a:gd name="T48" fmla="*/ 9 w 192"/>
                  <a:gd name="T49" fmla="*/ 25 h 63"/>
                  <a:gd name="T50" fmla="*/ 14 w 192"/>
                  <a:gd name="T51" fmla="*/ 37 h 63"/>
                  <a:gd name="T52" fmla="*/ 17 w 192"/>
                  <a:gd name="T53" fmla="*/ 35 h 63"/>
                  <a:gd name="T54" fmla="*/ 26 w 192"/>
                  <a:gd name="T55" fmla="*/ 18 h 63"/>
                  <a:gd name="T56" fmla="*/ 24 w 192"/>
                  <a:gd name="T57" fmla="*/ 15 h 63"/>
                  <a:gd name="T58" fmla="*/ 35 w 192"/>
                  <a:gd name="T59" fmla="*/ 28 h 63"/>
                  <a:gd name="T60" fmla="*/ 30 w 192"/>
                  <a:gd name="T61" fmla="*/ 50 h 63"/>
                  <a:gd name="T62" fmla="*/ 3 w 192"/>
                  <a:gd name="T63" fmla="*/ 41 h 63"/>
                  <a:gd name="T64" fmla="*/ 2 w 192"/>
                  <a:gd name="T65" fmla="*/ 41 h 63"/>
                  <a:gd name="T66" fmla="*/ 19 w 192"/>
                  <a:gd name="T67" fmla="*/ 24 h 63"/>
                  <a:gd name="T68" fmla="*/ 14 w 192"/>
                  <a:gd name="T69" fmla="*/ 32 h 63"/>
                  <a:gd name="T70" fmla="*/ 16 w 192"/>
                  <a:gd name="T71" fmla="*/ 18 h 63"/>
                  <a:gd name="T72" fmla="*/ 17 w 192"/>
                  <a:gd name="T73" fmla="*/ 14 h 63"/>
                  <a:gd name="T74" fmla="*/ 21 w 192"/>
                  <a:gd name="T75" fmla="*/ 17 h 63"/>
                  <a:gd name="T76" fmla="*/ 19 w 192"/>
                  <a:gd name="T77" fmla="*/ 24 h 63"/>
                  <a:gd name="T78" fmla="*/ 139 w 192"/>
                  <a:gd name="T79" fmla="*/ 36 h 63"/>
                  <a:gd name="T80" fmla="*/ 142 w 192"/>
                  <a:gd name="T81" fmla="*/ 34 h 63"/>
                  <a:gd name="T82" fmla="*/ 162 w 192"/>
                  <a:gd name="T83" fmla="*/ 18 h 63"/>
                  <a:gd name="T84" fmla="*/ 190 w 192"/>
                  <a:gd name="T85" fmla="*/ 11 h 63"/>
                  <a:gd name="T86" fmla="*/ 139 w 192"/>
                  <a:gd name="T87" fmla="*/ 36 h 63"/>
                  <a:gd name="T88" fmla="*/ 66 w 192"/>
                  <a:gd name="T89" fmla="*/ 14 h 63"/>
                  <a:gd name="T90" fmla="*/ 71 w 192"/>
                  <a:gd name="T91" fmla="*/ 13 h 63"/>
                  <a:gd name="T92" fmla="*/ 95 w 192"/>
                  <a:gd name="T93" fmla="*/ 9 h 63"/>
                  <a:gd name="T94" fmla="*/ 113 w 192"/>
                  <a:gd name="T95" fmla="*/ 11 h 63"/>
                  <a:gd name="T96" fmla="*/ 78 w 192"/>
                  <a:gd name="T97" fmla="*/ 18 h 63"/>
                  <a:gd name="T98" fmla="*/ 66 w 192"/>
                  <a:gd name="T99" fmla="*/ 1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2" y="41"/>
                    </a:moveTo>
                    <a:cubicBezTo>
                      <a:pt x="2" y="54"/>
                      <a:pt x="10" y="63"/>
                      <a:pt x="23" y="60"/>
                    </a:cubicBezTo>
                    <a:cubicBezTo>
                      <a:pt x="35" y="58"/>
                      <a:pt x="42" y="49"/>
                      <a:pt x="44" y="38"/>
                    </a:cubicBezTo>
                    <a:cubicBezTo>
                      <a:pt x="45" y="30"/>
                      <a:pt x="43" y="20"/>
                      <a:pt x="37" y="14"/>
                    </a:cubicBezTo>
                    <a:cubicBezTo>
                      <a:pt x="43" y="15"/>
                      <a:pt x="49" y="17"/>
                      <a:pt x="55" y="19"/>
                    </a:cubicBezTo>
                    <a:cubicBezTo>
                      <a:pt x="74" y="27"/>
                      <a:pt x="92" y="39"/>
                      <a:pt x="112" y="42"/>
                    </a:cubicBezTo>
                    <a:cubicBezTo>
                      <a:pt x="140" y="46"/>
                      <a:pt x="179" y="38"/>
                      <a:pt x="191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9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80" y="8"/>
                      <a:pt x="165" y="9"/>
                      <a:pt x="156" y="16"/>
                    </a:cubicBezTo>
                    <a:cubicBezTo>
                      <a:pt x="143" y="25"/>
                      <a:pt x="134" y="34"/>
                      <a:pt x="119" y="35"/>
                    </a:cubicBezTo>
                    <a:cubicBezTo>
                      <a:pt x="108" y="33"/>
                      <a:pt x="97" y="30"/>
                      <a:pt x="87" y="25"/>
                    </a:cubicBezTo>
                    <a:cubicBezTo>
                      <a:pt x="89" y="25"/>
                      <a:pt x="90" y="25"/>
                      <a:pt x="91" y="25"/>
                    </a:cubicBezTo>
                    <a:cubicBezTo>
                      <a:pt x="100" y="23"/>
                      <a:pt x="110" y="20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00" y="6"/>
                      <a:pt x="89" y="5"/>
                      <a:pt x="76" y="6"/>
                    </a:cubicBezTo>
                    <a:cubicBezTo>
                      <a:pt x="67" y="7"/>
                      <a:pt x="57" y="7"/>
                      <a:pt x="48" y="8"/>
                    </a:cubicBezTo>
                    <a:cubicBezTo>
                      <a:pt x="32" y="3"/>
                      <a:pt x="14" y="0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5"/>
                      <a:pt x="8" y="13"/>
                      <a:pt x="12" y="13"/>
                    </a:cubicBezTo>
                    <a:cubicBezTo>
                      <a:pt x="13" y="14"/>
                      <a:pt x="13" y="15"/>
                      <a:pt x="12" y="17"/>
                    </a:cubicBezTo>
                    <a:cubicBezTo>
                      <a:pt x="11" y="20"/>
                      <a:pt x="10" y="22"/>
                      <a:pt x="9" y="25"/>
                    </a:cubicBezTo>
                    <a:cubicBezTo>
                      <a:pt x="8" y="30"/>
                      <a:pt x="9" y="35"/>
                      <a:pt x="14" y="37"/>
                    </a:cubicBezTo>
                    <a:cubicBezTo>
                      <a:pt x="15" y="37"/>
                      <a:pt x="17" y="37"/>
                      <a:pt x="17" y="35"/>
                    </a:cubicBezTo>
                    <a:cubicBezTo>
                      <a:pt x="20" y="30"/>
                      <a:pt x="27" y="25"/>
                      <a:pt x="26" y="18"/>
                    </a:cubicBezTo>
                    <a:cubicBezTo>
                      <a:pt x="26" y="17"/>
                      <a:pt x="25" y="16"/>
                      <a:pt x="24" y="15"/>
                    </a:cubicBezTo>
                    <a:cubicBezTo>
                      <a:pt x="30" y="17"/>
                      <a:pt x="34" y="21"/>
                      <a:pt x="35" y="28"/>
                    </a:cubicBezTo>
                    <a:cubicBezTo>
                      <a:pt x="38" y="35"/>
                      <a:pt x="37" y="45"/>
                      <a:pt x="30" y="50"/>
                    </a:cubicBezTo>
                    <a:cubicBezTo>
                      <a:pt x="20" y="58"/>
                      <a:pt x="4" y="56"/>
                      <a:pt x="3" y="41"/>
                    </a:cubicBezTo>
                    <a:cubicBezTo>
                      <a:pt x="3" y="41"/>
                      <a:pt x="2" y="41"/>
                      <a:pt x="2" y="41"/>
                    </a:cubicBezTo>
                    <a:close/>
                    <a:moveTo>
                      <a:pt x="19" y="24"/>
                    </a:moveTo>
                    <a:cubicBezTo>
                      <a:pt x="18" y="27"/>
                      <a:pt x="16" y="29"/>
                      <a:pt x="14" y="32"/>
                    </a:cubicBezTo>
                    <a:cubicBezTo>
                      <a:pt x="11" y="28"/>
                      <a:pt x="15" y="22"/>
                      <a:pt x="16" y="18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8" y="14"/>
                      <a:pt x="20" y="15"/>
                      <a:pt x="21" y="17"/>
                    </a:cubicBezTo>
                    <a:cubicBezTo>
                      <a:pt x="22" y="20"/>
                      <a:pt x="21" y="22"/>
                      <a:pt x="19" y="24"/>
                    </a:cubicBezTo>
                    <a:close/>
                    <a:moveTo>
                      <a:pt x="139" y="36"/>
                    </a:moveTo>
                    <a:cubicBezTo>
                      <a:pt x="140" y="35"/>
                      <a:pt x="141" y="34"/>
                      <a:pt x="142" y="34"/>
                    </a:cubicBezTo>
                    <a:cubicBezTo>
                      <a:pt x="148" y="28"/>
                      <a:pt x="154" y="21"/>
                      <a:pt x="162" y="18"/>
                    </a:cubicBezTo>
                    <a:cubicBezTo>
                      <a:pt x="171" y="13"/>
                      <a:pt x="180" y="12"/>
                      <a:pt x="190" y="11"/>
                    </a:cubicBezTo>
                    <a:cubicBezTo>
                      <a:pt x="179" y="25"/>
                      <a:pt x="158" y="34"/>
                      <a:pt x="139" y="36"/>
                    </a:cubicBezTo>
                    <a:close/>
                    <a:moveTo>
                      <a:pt x="66" y="14"/>
                    </a:moveTo>
                    <a:cubicBezTo>
                      <a:pt x="68" y="14"/>
                      <a:pt x="69" y="13"/>
                      <a:pt x="71" y="13"/>
                    </a:cubicBezTo>
                    <a:cubicBezTo>
                      <a:pt x="79" y="11"/>
                      <a:pt x="87" y="9"/>
                      <a:pt x="95" y="9"/>
                    </a:cubicBezTo>
                    <a:cubicBezTo>
                      <a:pt x="101" y="10"/>
                      <a:pt x="107" y="11"/>
                      <a:pt x="113" y="11"/>
                    </a:cubicBezTo>
                    <a:cubicBezTo>
                      <a:pt x="104" y="19"/>
                      <a:pt x="90" y="22"/>
                      <a:pt x="78" y="18"/>
                    </a:cubicBezTo>
                    <a:cubicBezTo>
                      <a:pt x="74" y="17"/>
                      <a:pt x="70" y="15"/>
                      <a:pt x="6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9059344" y="3882580"/>
              <a:ext cx="1101170" cy="342746"/>
            </a:xfrm>
            <a:custGeom>
              <a:avLst/>
              <a:gdLst>
                <a:gd name="T0" fmla="*/ 188 w 192"/>
                <a:gd name="T1" fmla="*/ 41 h 63"/>
                <a:gd name="T2" fmla="*/ 162 w 192"/>
                <a:gd name="T3" fmla="*/ 50 h 63"/>
                <a:gd name="T4" fmla="*/ 156 w 192"/>
                <a:gd name="T5" fmla="*/ 28 h 63"/>
                <a:gd name="T6" fmla="*/ 167 w 192"/>
                <a:gd name="T7" fmla="*/ 15 h 63"/>
                <a:gd name="T8" fmla="*/ 166 w 192"/>
                <a:gd name="T9" fmla="*/ 18 h 63"/>
                <a:gd name="T10" fmla="*/ 174 w 192"/>
                <a:gd name="T11" fmla="*/ 35 h 63"/>
                <a:gd name="T12" fmla="*/ 178 w 192"/>
                <a:gd name="T13" fmla="*/ 37 h 63"/>
                <a:gd name="T14" fmla="*/ 182 w 192"/>
                <a:gd name="T15" fmla="*/ 25 h 63"/>
                <a:gd name="T16" fmla="*/ 180 w 192"/>
                <a:gd name="T17" fmla="*/ 17 h 63"/>
                <a:gd name="T18" fmla="*/ 180 w 192"/>
                <a:gd name="T19" fmla="*/ 13 h 63"/>
                <a:gd name="T20" fmla="*/ 192 w 192"/>
                <a:gd name="T21" fmla="*/ 16 h 63"/>
                <a:gd name="T22" fmla="*/ 192 w 192"/>
                <a:gd name="T23" fmla="*/ 6 h 63"/>
                <a:gd name="T24" fmla="*/ 144 w 192"/>
                <a:gd name="T25" fmla="*/ 8 h 63"/>
                <a:gd name="T26" fmla="*/ 116 w 192"/>
                <a:gd name="T27" fmla="*/ 6 h 63"/>
                <a:gd name="T28" fmla="*/ 78 w 192"/>
                <a:gd name="T29" fmla="*/ 10 h 63"/>
                <a:gd name="T30" fmla="*/ 78 w 192"/>
                <a:gd name="T31" fmla="*/ 11 h 63"/>
                <a:gd name="T32" fmla="*/ 78 w 192"/>
                <a:gd name="T33" fmla="*/ 11 h 63"/>
                <a:gd name="T34" fmla="*/ 100 w 192"/>
                <a:gd name="T35" fmla="*/ 25 h 63"/>
                <a:gd name="T36" fmla="*/ 105 w 192"/>
                <a:gd name="T37" fmla="*/ 25 h 63"/>
                <a:gd name="T38" fmla="*/ 73 w 192"/>
                <a:gd name="T39" fmla="*/ 35 h 63"/>
                <a:gd name="T40" fmla="*/ 36 w 192"/>
                <a:gd name="T41" fmla="*/ 16 h 63"/>
                <a:gd name="T42" fmla="*/ 0 w 192"/>
                <a:gd name="T43" fmla="*/ 9 h 63"/>
                <a:gd name="T44" fmla="*/ 0 w 192"/>
                <a:gd name="T45" fmla="*/ 9 h 63"/>
                <a:gd name="T46" fmla="*/ 0 w 192"/>
                <a:gd name="T47" fmla="*/ 10 h 63"/>
                <a:gd name="T48" fmla="*/ 0 w 192"/>
                <a:gd name="T49" fmla="*/ 10 h 63"/>
                <a:gd name="T50" fmla="*/ 0 w 192"/>
                <a:gd name="T51" fmla="*/ 10 h 63"/>
                <a:gd name="T52" fmla="*/ 79 w 192"/>
                <a:gd name="T53" fmla="*/ 42 h 63"/>
                <a:gd name="T54" fmla="*/ 136 w 192"/>
                <a:gd name="T55" fmla="*/ 19 h 63"/>
                <a:gd name="T56" fmla="*/ 155 w 192"/>
                <a:gd name="T57" fmla="*/ 14 h 63"/>
                <a:gd name="T58" fmla="*/ 148 w 192"/>
                <a:gd name="T59" fmla="*/ 38 h 63"/>
                <a:gd name="T60" fmla="*/ 168 w 192"/>
                <a:gd name="T61" fmla="*/ 60 h 63"/>
                <a:gd name="T62" fmla="*/ 189 w 192"/>
                <a:gd name="T63" fmla="*/ 41 h 63"/>
                <a:gd name="T64" fmla="*/ 188 w 192"/>
                <a:gd name="T65" fmla="*/ 41 h 63"/>
                <a:gd name="T66" fmla="*/ 171 w 192"/>
                <a:gd name="T67" fmla="*/ 17 h 63"/>
                <a:gd name="T68" fmla="*/ 175 w 192"/>
                <a:gd name="T69" fmla="*/ 14 h 63"/>
                <a:gd name="T70" fmla="*/ 175 w 192"/>
                <a:gd name="T71" fmla="*/ 18 h 63"/>
                <a:gd name="T72" fmla="*/ 177 w 192"/>
                <a:gd name="T73" fmla="*/ 32 h 63"/>
                <a:gd name="T74" fmla="*/ 172 w 192"/>
                <a:gd name="T75" fmla="*/ 24 h 63"/>
                <a:gd name="T76" fmla="*/ 171 w 192"/>
                <a:gd name="T77" fmla="*/ 17 h 63"/>
                <a:gd name="T78" fmla="*/ 1 w 192"/>
                <a:gd name="T79" fmla="*/ 11 h 63"/>
                <a:gd name="T80" fmla="*/ 30 w 192"/>
                <a:gd name="T81" fmla="*/ 18 h 63"/>
                <a:gd name="T82" fmla="*/ 50 w 192"/>
                <a:gd name="T83" fmla="*/ 34 h 63"/>
                <a:gd name="T84" fmla="*/ 53 w 192"/>
                <a:gd name="T85" fmla="*/ 36 h 63"/>
                <a:gd name="T86" fmla="*/ 1 w 192"/>
                <a:gd name="T87" fmla="*/ 11 h 63"/>
                <a:gd name="T88" fmla="*/ 113 w 192"/>
                <a:gd name="T89" fmla="*/ 18 h 63"/>
                <a:gd name="T90" fmla="*/ 79 w 192"/>
                <a:gd name="T91" fmla="*/ 11 h 63"/>
                <a:gd name="T92" fmla="*/ 97 w 192"/>
                <a:gd name="T93" fmla="*/ 9 h 63"/>
                <a:gd name="T94" fmla="*/ 120 w 192"/>
                <a:gd name="T95" fmla="*/ 13 h 63"/>
                <a:gd name="T96" fmla="*/ 126 w 192"/>
                <a:gd name="T97" fmla="*/ 14 h 63"/>
                <a:gd name="T98" fmla="*/ 113 w 192"/>
                <a:gd name="T9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63">
                  <a:moveTo>
                    <a:pt x="188" y="41"/>
                  </a:moveTo>
                  <a:cubicBezTo>
                    <a:pt x="188" y="56"/>
                    <a:pt x="171" y="58"/>
                    <a:pt x="162" y="50"/>
                  </a:cubicBezTo>
                  <a:cubicBezTo>
                    <a:pt x="155" y="45"/>
                    <a:pt x="154" y="35"/>
                    <a:pt x="156" y="28"/>
                  </a:cubicBezTo>
                  <a:cubicBezTo>
                    <a:pt x="158" y="21"/>
                    <a:pt x="162" y="17"/>
                    <a:pt x="167" y="15"/>
                  </a:cubicBezTo>
                  <a:cubicBezTo>
                    <a:pt x="167" y="16"/>
                    <a:pt x="166" y="17"/>
                    <a:pt x="166" y="18"/>
                  </a:cubicBezTo>
                  <a:cubicBezTo>
                    <a:pt x="164" y="25"/>
                    <a:pt x="172" y="30"/>
                    <a:pt x="174" y="35"/>
                  </a:cubicBezTo>
                  <a:cubicBezTo>
                    <a:pt x="175" y="37"/>
                    <a:pt x="176" y="37"/>
                    <a:pt x="178" y="37"/>
                  </a:cubicBezTo>
                  <a:cubicBezTo>
                    <a:pt x="183" y="35"/>
                    <a:pt x="183" y="30"/>
                    <a:pt x="182" y="25"/>
                  </a:cubicBezTo>
                  <a:cubicBezTo>
                    <a:pt x="182" y="22"/>
                    <a:pt x="181" y="20"/>
                    <a:pt x="180" y="17"/>
                  </a:cubicBezTo>
                  <a:cubicBezTo>
                    <a:pt x="179" y="15"/>
                    <a:pt x="179" y="14"/>
                    <a:pt x="180" y="13"/>
                  </a:cubicBezTo>
                  <a:cubicBezTo>
                    <a:pt x="184" y="13"/>
                    <a:pt x="188" y="15"/>
                    <a:pt x="192" y="16"/>
                  </a:cubicBezTo>
                  <a:cubicBezTo>
                    <a:pt x="192" y="6"/>
                    <a:pt x="192" y="6"/>
                    <a:pt x="192" y="6"/>
                  </a:cubicBezTo>
                  <a:cubicBezTo>
                    <a:pt x="178" y="0"/>
                    <a:pt x="160" y="3"/>
                    <a:pt x="144" y="8"/>
                  </a:cubicBezTo>
                  <a:cubicBezTo>
                    <a:pt x="135" y="7"/>
                    <a:pt x="125" y="7"/>
                    <a:pt x="116" y="6"/>
                  </a:cubicBezTo>
                  <a:cubicBezTo>
                    <a:pt x="103" y="5"/>
                    <a:pt x="91" y="6"/>
                    <a:pt x="78" y="10"/>
                  </a:cubicBezTo>
                  <a:cubicBezTo>
                    <a:pt x="78" y="10"/>
                    <a:pt x="78" y="10"/>
                    <a:pt x="78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1" y="20"/>
                    <a:pt x="92" y="23"/>
                    <a:pt x="100" y="25"/>
                  </a:cubicBezTo>
                  <a:cubicBezTo>
                    <a:pt x="102" y="25"/>
                    <a:pt x="103" y="25"/>
                    <a:pt x="105" y="25"/>
                  </a:cubicBezTo>
                  <a:cubicBezTo>
                    <a:pt x="94" y="30"/>
                    <a:pt x="84" y="33"/>
                    <a:pt x="73" y="35"/>
                  </a:cubicBezTo>
                  <a:cubicBezTo>
                    <a:pt x="58" y="34"/>
                    <a:pt x="49" y="25"/>
                    <a:pt x="36" y="16"/>
                  </a:cubicBezTo>
                  <a:cubicBezTo>
                    <a:pt x="26" y="9"/>
                    <a:pt x="12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38"/>
                    <a:pt x="52" y="46"/>
                    <a:pt x="79" y="42"/>
                  </a:cubicBezTo>
                  <a:cubicBezTo>
                    <a:pt x="100" y="39"/>
                    <a:pt x="118" y="27"/>
                    <a:pt x="136" y="19"/>
                  </a:cubicBezTo>
                  <a:cubicBezTo>
                    <a:pt x="142" y="17"/>
                    <a:pt x="149" y="15"/>
                    <a:pt x="155" y="14"/>
                  </a:cubicBezTo>
                  <a:cubicBezTo>
                    <a:pt x="149" y="20"/>
                    <a:pt x="147" y="30"/>
                    <a:pt x="148" y="38"/>
                  </a:cubicBezTo>
                  <a:cubicBezTo>
                    <a:pt x="150" y="49"/>
                    <a:pt x="157" y="58"/>
                    <a:pt x="168" y="60"/>
                  </a:cubicBezTo>
                  <a:cubicBezTo>
                    <a:pt x="182" y="63"/>
                    <a:pt x="190" y="54"/>
                    <a:pt x="189" y="41"/>
                  </a:cubicBezTo>
                  <a:cubicBezTo>
                    <a:pt x="189" y="41"/>
                    <a:pt x="189" y="41"/>
                    <a:pt x="188" y="41"/>
                  </a:cubicBezTo>
                  <a:close/>
                  <a:moveTo>
                    <a:pt x="171" y="17"/>
                  </a:moveTo>
                  <a:cubicBezTo>
                    <a:pt x="172" y="15"/>
                    <a:pt x="173" y="14"/>
                    <a:pt x="175" y="14"/>
                  </a:cubicBezTo>
                  <a:cubicBezTo>
                    <a:pt x="175" y="15"/>
                    <a:pt x="175" y="16"/>
                    <a:pt x="175" y="18"/>
                  </a:cubicBezTo>
                  <a:cubicBezTo>
                    <a:pt x="176" y="22"/>
                    <a:pt x="180" y="28"/>
                    <a:pt x="177" y="32"/>
                  </a:cubicBezTo>
                  <a:cubicBezTo>
                    <a:pt x="176" y="29"/>
                    <a:pt x="174" y="27"/>
                    <a:pt x="172" y="24"/>
                  </a:cubicBezTo>
                  <a:cubicBezTo>
                    <a:pt x="170" y="22"/>
                    <a:pt x="169" y="20"/>
                    <a:pt x="171" y="17"/>
                  </a:cubicBezTo>
                  <a:close/>
                  <a:moveTo>
                    <a:pt x="1" y="11"/>
                  </a:moveTo>
                  <a:cubicBezTo>
                    <a:pt x="12" y="12"/>
                    <a:pt x="20" y="13"/>
                    <a:pt x="30" y="18"/>
                  </a:cubicBezTo>
                  <a:cubicBezTo>
                    <a:pt x="37" y="21"/>
                    <a:pt x="43" y="28"/>
                    <a:pt x="50" y="34"/>
                  </a:cubicBezTo>
                  <a:cubicBezTo>
                    <a:pt x="51" y="34"/>
                    <a:pt x="52" y="35"/>
                    <a:pt x="53" y="36"/>
                  </a:cubicBezTo>
                  <a:cubicBezTo>
                    <a:pt x="34" y="34"/>
                    <a:pt x="13" y="25"/>
                    <a:pt x="1" y="11"/>
                  </a:cubicBezTo>
                  <a:close/>
                  <a:moveTo>
                    <a:pt x="113" y="18"/>
                  </a:moveTo>
                  <a:cubicBezTo>
                    <a:pt x="102" y="22"/>
                    <a:pt x="88" y="19"/>
                    <a:pt x="79" y="11"/>
                  </a:cubicBezTo>
                  <a:cubicBezTo>
                    <a:pt x="85" y="11"/>
                    <a:pt x="91" y="10"/>
                    <a:pt x="97" y="9"/>
                  </a:cubicBezTo>
                  <a:cubicBezTo>
                    <a:pt x="105" y="9"/>
                    <a:pt x="113" y="11"/>
                    <a:pt x="120" y="13"/>
                  </a:cubicBezTo>
                  <a:cubicBezTo>
                    <a:pt x="122" y="13"/>
                    <a:pt x="124" y="14"/>
                    <a:pt x="126" y="14"/>
                  </a:cubicBezTo>
                  <a:cubicBezTo>
                    <a:pt x="122" y="15"/>
                    <a:pt x="118" y="17"/>
                    <a:pt x="113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9593">
            <a:off x="6306609" y="1744162"/>
            <a:ext cx="4183473" cy="27889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8392">
            <a:off x="1196540" y="623955"/>
            <a:ext cx="4469300" cy="28305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809584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22222E-6 L -1.525 1.566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250" y="7833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25 0.00555 L -1.45 1.6048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50" y="799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25 0.00555 L -1.5875 1.6770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25" y="835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6 4.07407E-6 L -1.51875 1.6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937" y="825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700"/>
                            </p:stCondLst>
                            <p:childTnLst>
                              <p:par>
                                <p:cTn id="2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2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900000">
                                      <p:cBhvr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2000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900000">
                                      <p:cBhvr>
                                        <p:cTn id="3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300"/>
                            </p:stCondLst>
                            <p:childTnLst>
                              <p:par>
                                <p:cTn id="35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300"/>
                            </p:stCondLst>
                            <p:childTnLst>
                              <p:par>
                                <p:cTn id="41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7361236" y="-4076330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137493" y="210590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535700" y="-2128259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9859856" y="-3574885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KSO_Shape"/>
          <p:cNvSpPr>
            <a:spLocks/>
          </p:cNvSpPr>
          <p:nvPr/>
        </p:nvSpPr>
        <p:spPr bwMode="auto">
          <a:xfrm>
            <a:off x="0" y="3263491"/>
            <a:ext cx="12192000" cy="3683000"/>
          </a:xfrm>
          <a:custGeom>
            <a:avLst/>
            <a:gdLst>
              <a:gd name="T0" fmla="*/ 241325239 w 30720"/>
              <a:gd name="T1" fmla="*/ 2147483646 h 15128"/>
              <a:gd name="T2" fmla="*/ 682960173 w 30720"/>
              <a:gd name="T3" fmla="*/ 2147483646 h 15128"/>
              <a:gd name="T4" fmla="*/ 1134608698 w 30720"/>
              <a:gd name="T5" fmla="*/ 2147483646 h 15128"/>
              <a:gd name="T6" fmla="*/ 1257178643 w 30720"/>
              <a:gd name="T7" fmla="*/ 2147483646 h 15128"/>
              <a:gd name="T8" fmla="*/ 1286031083 w 30720"/>
              <a:gd name="T9" fmla="*/ 2147483646 h 15128"/>
              <a:gd name="T10" fmla="*/ 1381656006 w 30720"/>
              <a:gd name="T11" fmla="*/ 2147483646 h 15128"/>
              <a:gd name="T12" fmla="*/ 1901503593 w 30720"/>
              <a:gd name="T13" fmla="*/ 1383930118 h 15128"/>
              <a:gd name="T14" fmla="*/ 1840933833 w 30720"/>
              <a:gd name="T15" fmla="*/ 1292652458 h 15128"/>
              <a:gd name="T16" fmla="*/ 1848567042 w 30720"/>
              <a:gd name="T17" fmla="*/ 1167615311 h 15128"/>
              <a:gd name="T18" fmla="*/ 1951582893 w 30720"/>
              <a:gd name="T19" fmla="*/ 1069207835 h 15128"/>
              <a:gd name="T20" fmla="*/ 1949913972 w 30720"/>
              <a:gd name="T21" fmla="*/ 945125144 h 15128"/>
              <a:gd name="T22" fmla="*/ 1993790611 w 30720"/>
              <a:gd name="T23" fmla="*/ 914934404 h 15128"/>
              <a:gd name="T24" fmla="*/ 1953967120 w 30720"/>
              <a:gd name="T25" fmla="*/ 724770121 h 15128"/>
              <a:gd name="T26" fmla="*/ 1978527977 w 30720"/>
              <a:gd name="T27" fmla="*/ 668908005 h 15128"/>
              <a:gd name="T28" fmla="*/ 1991406447 w 30720"/>
              <a:gd name="T29" fmla="*/ 635627604 h 15128"/>
              <a:gd name="T30" fmla="*/ 2000943167 w 30720"/>
              <a:gd name="T31" fmla="*/ 412182981 h 15128"/>
              <a:gd name="T32" fmla="*/ 2007861132 w 30720"/>
              <a:gd name="T33" fmla="*/ 254823728 h 15128"/>
              <a:gd name="T34" fmla="*/ 2029799452 w 30720"/>
              <a:gd name="T35" fmla="*/ 277405504 h 15128"/>
              <a:gd name="T36" fmla="*/ 2037428816 w 30720"/>
              <a:gd name="T37" fmla="*/ 435477689 h 15128"/>
              <a:gd name="T38" fmla="*/ 2066285101 w 30720"/>
              <a:gd name="T39" fmla="*/ 659159998 h 15128"/>
              <a:gd name="T40" fmla="*/ 2079636534 w 30720"/>
              <a:gd name="T41" fmla="*/ 710268902 h 15128"/>
              <a:gd name="T42" fmla="*/ 2050784094 w 30720"/>
              <a:gd name="T43" fmla="*/ 779202409 h 15128"/>
              <a:gd name="T44" fmla="*/ 2083689620 w 30720"/>
              <a:gd name="T45" fmla="*/ 936803125 h 15128"/>
              <a:gd name="T46" fmla="*/ 2053168258 w 30720"/>
              <a:gd name="T47" fmla="*/ 1026896259 h 15128"/>
              <a:gd name="T48" fmla="*/ 2147483646 w 30720"/>
              <a:gd name="T49" fmla="*/ 1135764737 h 15128"/>
              <a:gd name="T50" fmla="*/ 2147483646 w 30720"/>
              <a:gd name="T51" fmla="*/ 1264363015 h 15128"/>
              <a:gd name="T52" fmla="*/ 2147483646 w 30720"/>
              <a:gd name="T53" fmla="*/ 1364913312 h 15128"/>
              <a:gd name="T54" fmla="*/ 2147483646 w 30720"/>
              <a:gd name="T55" fmla="*/ 2147483646 h 15128"/>
              <a:gd name="T56" fmla="*/ 2147483646 w 30720"/>
              <a:gd name="T57" fmla="*/ 2147483646 h 15128"/>
              <a:gd name="T58" fmla="*/ 2147483646 w 30720"/>
              <a:gd name="T59" fmla="*/ 2147483646 h 15128"/>
              <a:gd name="T60" fmla="*/ 2147483646 w 30720"/>
              <a:gd name="T61" fmla="*/ 2147483646 h 15128"/>
              <a:gd name="T62" fmla="*/ 2147483646 w 30720"/>
              <a:gd name="T63" fmla="*/ 2147483646 h 15128"/>
              <a:gd name="T64" fmla="*/ 2147483646 w 30720"/>
              <a:gd name="T65" fmla="*/ 2147483646 h 15128"/>
              <a:gd name="T66" fmla="*/ 2147483646 w 30720"/>
              <a:gd name="T67" fmla="*/ 2147483646 h 15128"/>
              <a:gd name="T68" fmla="*/ 2147483646 w 30720"/>
              <a:gd name="T69" fmla="*/ 2147483646 h 15128"/>
              <a:gd name="T70" fmla="*/ 2147483646 w 30720"/>
              <a:gd name="T71" fmla="*/ 2147483646 h 15128"/>
              <a:gd name="T72" fmla="*/ 2147483646 w 30720"/>
              <a:gd name="T73" fmla="*/ 2147483646 h 15128"/>
              <a:gd name="T74" fmla="*/ 2147483646 w 30720"/>
              <a:gd name="T75" fmla="*/ 2147483646 h 15128"/>
              <a:gd name="T76" fmla="*/ 2147483646 w 30720"/>
              <a:gd name="T77" fmla="*/ 2147483646 h 15128"/>
              <a:gd name="T78" fmla="*/ 2147483646 w 30720"/>
              <a:gd name="T79" fmla="*/ 2147483646 h 15128"/>
              <a:gd name="T80" fmla="*/ 2147483646 w 30720"/>
              <a:gd name="T81" fmla="*/ 2147483646 h 15128"/>
              <a:gd name="T82" fmla="*/ 2147483646 w 30720"/>
              <a:gd name="T83" fmla="*/ 2096100255 h 15128"/>
              <a:gd name="T84" fmla="*/ 2147483646 w 30720"/>
              <a:gd name="T85" fmla="*/ 2085167845 h 15128"/>
              <a:gd name="T86" fmla="*/ 2147483646 w 30720"/>
              <a:gd name="T87" fmla="*/ 2147483646 h 15128"/>
              <a:gd name="T88" fmla="*/ 2147483646 w 30720"/>
              <a:gd name="T89" fmla="*/ 2147483646 h 15128"/>
              <a:gd name="T90" fmla="*/ 2147483646 w 30720"/>
              <a:gd name="T91" fmla="*/ 2147483646 h 15128"/>
              <a:gd name="T92" fmla="*/ 2147483646 w 30720"/>
              <a:gd name="T93" fmla="*/ 2101328837 h 15128"/>
              <a:gd name="T94" fmla="*/ 2147483646 w 30720"/>
              <a:gd name="T95" fmla="*/ 2147483646 h 15128"/>
              <a:gd name="T96" fmla="*/ 2147483646 w 30720"/>
              <a:gd name="T97" fmla="*/ 2147483646 h 15128"/>
              <a:gd name="T98" fmla="*/ 2147483646 w 30720"/>
              <a:gd name="T99" fmla="*/ 2147483646 h 15128"/>
              <a:gd name="T100" fmla="*/ 2147483646 w 30720"/>
              <a:gd name="T101" fmla="*/ 1765213142 h 15128"/>
              <a:gd name="T102" fmla="*/ 2147483646 w 30720"/>
              <a:gd name="T103" fmla="*/ 1933271020 h 15128"/>
              <a:gd name="T104" fmla="*/ 2147483646 w 30720"/>
              <a:gd name="T105" fmla="*/ 2147483646 h 15128"/>
              <a:gd name="T106" fmla="*/ 2147483646 w 30720"/>
              <a:gd name="T107" fmla="*/ 2147483646 h 15128"/>
              <a:gd name="T108" fmla="*/ 2147483646 w 30720"/>
              <a:gd name="T109" fmla="*/ 2147483646 h 15128"/>
              <a:gd name="T110" fmla="*/ 2147483646 w 30720"/>
              <a:gd name="T111" fmla="*/ 2147483646 h 15128"/>
              <a:gd name="T112" fmla="*/ 2147483646 w 30720"/>
              <a:gd name="T113" fmla="*/ 2147483646 h 15128"/>
              <a:gd name="T114" fmla="*/ 2147483646 w 30720"/>
              <a:gd name="T115" fmla="*/ 2147483646 h 15128"/>
              <a:gd name="T116" fmla="*/ 2147483646 w 30720"/>
              <a:gd name="T117" fmla="*/ 2147483646 h 15128"/>
              <a:gd name="T118" fmla="*/ 2147483646 w 30720"/>
              <a:gd name="T119" fmla="*/ 2147483646 h 15128"/>
              <a:gd name="T120" fmla="*/ 2147483646 w 30720"/>
              <a:gd name="T121" fmla="*/ 2066388663 h 15128"/>
              <a:gd name="T122" fmla="*/ 2147483646 w 30720"/>
              <a:gd name="T123" fmla="*/ 2147483646 h 1512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0720" h="15128">
                <a:moveTo>
                  <a:pt x="30720" y="15128"/>
                </a:moveTo>
                <a:lnTo>
                  <a:pt x="0" y="15128"/>
                </a:lnTo>
                <a:lnTo>
                  <a:pt x="0" y="13390"/>
                </a:lnTo>
                <a:lnTo>
                  <a:pt x="68" y="13390"/>
                </a:lnTo>
                <a:lnTo>
                  <a:pt x="68" y="13542"/>
                </a:lnTo>
                <a:lnTo>
                  <a:pt x="254" y="13542"/>
                </a:lnTo>
                <a:lnTo>
                  <a:pt x="254" y="13981"/>
                </a:lnTo>
                <a:lnTo>
                  <a:pt x="304" y="14031"/>
                </a:lnTo>
                <a:lnTo>
                  <a:pt x="304" y="13120"/>
                </a:lnTo>
                <a:lnTo>
                  <a:pt x="355" y="12833"/>
                </a:lnTo>
                <a:lnTo>
                  <a:pt x="355" y="13138"/>
                </a:lnTo>
                <a:lnTo>
                  <a:pt x="490" y="13138"/>
                </a:lnTo>
                <a:lnTo>
                  <a:pt x="490" y="13896"/>
                </a:lnTo>
                <a:lnTo>
                  <a:pt x="658" y="13896"/>
                </a:lnTo>
                <a:lnTo>
                  <a:pt x="658" y="13643"/>
                </a:lnTo>
                <a:lnTo>
                  <a:pt x="760" y="13643"/>
                </a:lnTo>
                <a:lnTo>
                  <a:pt x="760" y="12833"/>
                </a:lnTo>
                <a:lnTo>
                  <a:pt x="945" y="12833"/>
                </a:lnTo>
                <a:lnTo>
                  <a:pt x="945" y="13239"/>
                </a:lnTo>
                <a:lnTo>
                  <a:pt x="1012" y="13239"/>
                </a:lnTo>
                <a:lnTo>
                  <a:pt x="1012" y="13356"/>
                </a:lnTo>
                <a:lnTo>
                  <a:pt x="1113" y="13356"/>
                </a:lnTo>
                <a:lnTo>
                  <a:pt x="1113" y="13896"/>
                </a:lnTo>
                <a:lnTo>
                  <a:pt x="1213" y="13727"/>
                </a:lnTo>
                <a:lnTo>
                  <a:pt x="1198" y="12743"/>
                </a:lnTo>
                <a:lnTo>
                  <a:pt x="1423" y="12743"/>
                </a:lnTo>
                <a:lnTo>
                  <a:pt x="1423" y="12327"/>
                </a:lnTo>
                <a:lnTo>
                  <a:pt x="1580" y="12327"/>
                </a:lnTo>
                <a:lnTo>
                  <a:pt x="1580" y="12743"/>
                </a:lnTo>
                <a:lnTo>
                  <a:pt x="1783" y="12743"/>
                </a:lnTo>
                <a:lnTo>
                  <a:pt x="1783" y="13891"/>
                </a:lnTo>
                <a:lnTo>
                  <a:pt x="1873" y="13913"/>
                </a:lnTo>
                <a:lnTo>
                  <a:pt x="1873" y="12743"/>
                </a:lnTo>
                <a:lnTo>
                  <a:pt x="2098" y="12743"/>
                </a:lnTo>
                <a:lnTo>
                  <a:pt x="2098" y="12327"/>
                </a:lnTo>
                <a:lnTo>
                  <a:pt x="2255" y="12327"/>
                </a:lnTo>
                <a:lnTo>
                  <a:pt x="2255" y="12743"/>
                </a:lnTo>
                <a:lnTo>
                  <a:pt x="2457" y="12743"/>
                </a:lnTo>
                <a:lnTo>
                  <a:pt x="2457" y="13891"/>
                </a:lnTo>
                <a:lnTo>
                  <a:pt x="2864" y="13880"/>
                </a:lnTo>
                <a:lnTo>
                  <a:pt x="2864" y="12356"/>
                </a:lnTo>
                <a:lnTo>
                  <a:pt x="2952" y="12317"/>
                </a:lnTo>
                <a:lnTo>
                  <a:pt x="2978" y="12204"/>
                </a:lnTo>
                <a:lnTo>
                  <a:pt x="3117" y="12204"/>
                </a:lnTo>
                <a:lnTo>
                  <a:pt x="3117" y="12078"/>
                </a:lnTo>
                <a:lnTo>
                  <a:pt x="3356" y="12028"/>
                </a:lnTo>
                <a:lnTo>
                  <a:pt x="3471" y="12090"/>
                </a:lnTo>
                <a:lnTo>
                  <a:pt x="3471" y="12393"/>
                </a:lnTo>
                <a:lnTo>
                  <a:pt x="3673" y="12519"/>
                </a:lnTo>
                <a:lnTo>
                  <a:pt x="3673" y="13933"/>
                </a:lnTo>
                <a:lnTo>
                  <a:pt x="3786" y="13858"/>
                </a:lnTo>
                <a:lnTo>
                  <a:pt x="3786" y="11206"/>
                </a:lnTo>
                <a:lnTo>
                  <a:pt x="3912" y="11105"/>
                </a:lnTo>
                <a:lnTo>
                  <a:pt x="3875" y="11080"/>
                </a:lnTo>
                <a:lnTo>
                  <a:pt x="3875" y="10890"/>
                </a:lnTo>
                <a:lnTo>
                  <a:pt x="4316" y="10575"/>
                </a:lnTo>
                <a:lnTo>
                  <a:pt x="4644" y="10789"/>
                </a:lnTo>
                <a:lnTo>
                  <a:pt x="4809" y="10701"/>
                </a:lnTo>
                <a:lnTo>
                  <a:pt x="4834" y="10600"/>
                </a:lnTo>
                <a:lnTo>
                  <a:pt x="4758" y="10575"/>
                </a:lnTo>
                <a:lnTo>
                  <a:pt x="4758" y="10171"/>
                </a:lnTo>
                <a:lnTo>
                  <a:pt x="4935" y="10032"/>
                </a:lnTo>
                <a:lnTo>
                  <a:pt x="5188" y="9830"/>
                </a:lnTo>
                <a:lnTo>
                  <a:pt x="5281" y="9206"/>
                </a:lnTo>
                <a:lnTo>
                  <a:pt x="5277" y="9200"/>
                </a:lnTo>
                <a:lnTo>
                  <a:pt x="5272" y="9195"/>
                </a:lnTo>
                <a:lnTo>
                  <a:pt x="5268" y="9188"/>
                </a:lnTo>
                <a:lnTo>
                  <a:pt x="5265" y="9182"/>
                </a:lnTo>
                <a:lnTo>
                  <a:pt x="5262" y="9175"/>
                </a:lnTo>
                <a:lnTo>
                  <a:pt x="5260" y="9167"/>
                </a:lnTo>
                <a:lnTo>
                  <a:pt x="5259" y="9160"/>
                </a:lnTo>
                <a:lnTo>
                  <a:pt x="5259" y="9152"/>
                </a:lnTo>
                <a:lnTo>
                  <a:pt x="5259" y="9144"/>
                </a:lnTo>
                <a:lnTo>
                  <a:pt x="5260" y="9137"/>
                </a:lnTo>
                <a:lnTo>
                  <a:pt x="5262" y="9130"/>
                </a:lnTo>
                <a:lnTo>
                  <a:pt x="5265" y="9122"/>
                </a:lnTo>
                <a:lnTo>
                  <a:pt x="5268" y="9116"/>
                </a:lnTo>
                <a:lnTo>
                  <a:pt x="5272" y="9110"/>
                </a:lnTo>
                <a:lnTo>
                  <a:pt x="5277" y="9104"/>
                </a:lnTo>
                <a:lnTo>
                  <a:pt x="5281" y="9098"/>
                </a:lnTo>
                <a:lnTo>
                  <a:pt x="5287" y="9094"/>
                </a:lnTo>
                <a:lnTo>
                  <a:pt x="5292" y="9090"/>
                </a:lnTo>
                <a:lnTo>
                  <a:pt x="5299" y="9086"/>
                </a:lnTo>
                <a:lnTo>
                  <a:pt x="5305" y="9083"/>
                </a:lnTo>
                <a:lnTo>
                  <a:pt x="5312" y="9080"/>
                </a:lnTo>
                <a:lnTo>
                  <a:pt x="5319" y="9079"/>
                </a:lnTo>
                <a:lnTo>
                  <a:pt x="5327" y="9077"/>
                </a:lnTo>
                <a:lnTo>
                  <a:pt x="5335" y="9076"/>
                </a:lnTo>
                <a:lnTo>
                  <a:pt x="5343" y="9077"/>
                </a:lnTo>
                <a:lnTo>
                  <a:pt x="5350" y="9079"/>
                </a:lnTo>
                <a:lnTo>
                  <a:pt x="5358" y="9080"/>
                </a:lnTo>
                <a:lnTo>
                  <a:pt x="5364" y="9083"/>
                </a:lnTo>
                <a:lnTo>
                  <a:pt x="5371" y="9086"/>
                </a:lnTo>
                <a:lnTo>
                  <a:pt x="5378" y="9090"/>
                </a:lnTo>
                <a:lnTo>
                  <a:pt x="5383" y="9094"/>
                </a:lnTo>
                <a:lnTo>
                  <a:pt x="5389" y="9098"/>
                </a:lnTo>
                <a:lnTo>
                  <a:pt x="5393" y="9104"/>
                </a:lnTo>
                <a:lnTo>
                  <a:pt x="5397" y="9110"/>
                </a:lnTo>
                <a:lnTo>
                  <a:pt x="5402" y="9116"/>
                </a:lnTo>
                <a:lnTo>
                  <a:pt x="5405" y="9122"/>
                </a:lnTo>
                <a:lnTo>
                  <a:pt x="5407" y="9130"/>
                </a:lnTo>
                <a:lnTo>
                  <a:pt x="5409" y="9137"/>
                </a:lnTo>
                <a:lnTo>
                  <a:pt x="5411" y="9144"/>
                </a:lnTo>
                <a:lnTo>
                  <a:pt x="5411" y="9152"/>
                </a:lnTo>
                <a:lnTo>
                  <a:pt x="5411" y="9160"/>
                </a:lnTo>
                <a:lnTo>
                  <a:pt x="5409" y="9167"/>
                </a:lnTo>
                <a:lnTo>
                  <a:pt x="5407" y="9175"/>
                </a:lnTo>
                <a:lnTo>
                  <a:pt x="5405" y="9182"/>
                </a:lnTo>
                <a:lnTo>
                  <a:pt x="5402" y="9188"/>
                </a:lnTo>
                <a:lnTo>
                  <a:pt x="5397" y="9195"/>
                </a:lnTo>
                <a:lnTo>
                  <a:pt x="5393" y="9200"/>
                </a:lnTo>
                <a:lnTo>
                  <a:pt x="5389" y="9206"/>
                </a:lnTo>
                <a:lnTo>
                  <a:pt x="5415" y="9843"/>
                </a:lnTo>
                <a:lnTo>
                  <a:pt x="5856" y="10120"/>
                </a:lnTo>
                <a:lnTo>
                  <a:pt x="5856" y="10511"/>
                </a:lnTo>
                <a:lnTo>
                  <a:pt x="5794" y="10562"/>
                </a:lnTo>
                <a:lnTo>
                  <a:pt x="5806" y="10689"/>
                </a:lnTo>
                <a:lnTo>
                  <a:pt x="6097" y="10865"/>
                </a:lnTo>
                <a:lnTo>
                  <a:pt x="6097" y="12103"/>
                </a:lnTo>
                <a:lnTo>
                  <a:pt x="6210" y="12103"/>
                </a:lnTo>
                <a:lnTo>
                  <a:pt x="6210" y="11977"/>
                </a:lnTo>
                <a:lnTo>
                  <a:pt x="6336" y="11913"/>
                </a:lnTo>
                <a:lnTo>
                  <a:pt x="6336" y="11775"/>
                </a:lnTo>
                <a:lnTo>
                  <a:pt x="6577" y="11636"/>
                </a:lnTo>
                <a:lnTo>
                  <a:pt x="6791" y="11787"/>
                </a:lnTo>
                <a:lnTo>
                  <a:pt x="6791" y="11977"/>
                </a:lnTo>
                <a:lnTo>
                  <a:pt x="6905" y="12065"/>
                </a:lnTo>
                <a:lnTo>
                  <a:pt x="6905" y="13075"/>
                </a:lnTo>
                <a:lnTo>
                  <a:pt x="7031" y="13125"/>
                </a:lnTo>
                <a:lnTo>
                  <a:pt x="7031" y="9957"/>
                </a:lnTo>
                <a:lnTo>
                  <a:pt x="7959" y="9296"/>
                </a:lnTo>
                <a:lnTo>
                  <a:pt x="8030" y="5864"/>
                </a:lnTo>
                <a:lnTo>
                  <a:pt x="8010" y="5850"/>
                </a:lnTo>
                <a:lnTo>
                  <a:pt x="7992" y="5836"/>
                </a:lnTo>
                <a:lnTo>
                  <a:pt x="7974" y="5822"/>
                </a:lnTo>
                <a:lnTo>
                  <a:pt x="7957" y="5807"/>
                </a:lnTo>
                <a:lnTo>
                  <a:pt x="7939" y="5791"/>
                </a:lnTo>
                <a:lnTo>
                  <a:pt x="7922" y="5775"/>
                </a:lnTo>
                <a:lnTo>
                  <a:pt x="7905" y="5758"/>
                </a:lnTo>
                <a:lnTo>
                  <a:pt x="7890" y="5742"/>
                </a:lnTo>
                <a:lnTo>
                  <a:pt x="7874" y="5724"/>
                </a:lnTo>
                <a:lnTo>
                  <a:pt x="7860" y="5707"/>
                </a:lnTo>
                <a:lnTo>
                  <a:pt x="7845" y="5688"/>
                </a:lnTo>
                <a:lnTo>
                  <a:pt x="7832" y="5670"/>
                </a:lnTo>
                <a:lnTo>
                  <a:pt x="7818" y="5651"/>
                </a:lnTo>
                <a:lnTo>
                  <a:pt x="7805" y="5631"/>
                </a:lnTo>
                <a:lnTo>
                  <a:pt x="7793" y="5610"/>
                </a:lnTo>
                <a:lnTo>
                  <a:pt x="7782" y="5591"/>
                </a:lnTo>
                <a:lnTo>
                  <a:pt x="7771" y="5570"/>
                </a:lnTo>
                <a:lnTo>
                  <a:pt x="7761" y="5549"/>
                </a:lnTo>
                <a:lnTo>
                  <a:pt x="7751" y="5527"/>
                </a:lnTo>
                <a:lnTo>
                  <a:pt x="7743" y="5505"/>
                </a:lnTo>
                <a:lnTo>
                  <a:pt x="7734" y="5483"/>
                </a:lnTo>
                <a:lnTo>
                  <a:pt x="7726" y="5461"/>
                </a:lnTo>
                <a:lnTo>
                  <a:pt x="7720" y="5438"/>
                </a:lnTo>
                <a:lnTo>
                  <a:pt x="7713" y="5415"/>
                </a:lnTo>
                <a:lnTo>
                  <a:pt x="7707" y="5392"/>
                </a:lnTo>
                <a:lnTo>
                  <a:pt x="7702" y="5368"/>
                </a:lnTo>
                <a:lnTo>
                  <a:pt x="7699" y="5343"/>
                </a:lnTo>
                <a:lnTo>
                  <a:pt x="7694" y="5319"/>
                </a:lnTo>
                <a:lnTo>
                  <a:pt x="7692" y="5295"/>
                </a:lnTo>
                <a:lnTo>
                  <a:pt x="7690" y="5271"/>
                </a:lnTo>
                <a:lnTo>
                  <a:pt x="7689" y="5246"/>
                </a:lnTo>
                <a:lnTo>
                  <a:pt x="7689" y="5222"/>
                </a:lnTo>
                <a:lnTo>
                  <a:pt x="7689" y="5189"/>
                </a:lnTo>
                <a:lnTo>
                  <a:pt x="7691" y="5156"/>
                </a:lnTo>
                <a:lnTo>
                  <a:pt x="7694" y="5124"/>
                </a:lnTo>
                <a:lnTo>
                  <a:pt x="7700" y="5092"/>
                </a:lnTo>
                <a:lnTo>
                  <a:pt x="7705" y="5061"/>
                </a:lnTo>
                <a:lnTo>
                  <a:pt x="7712" y="5031"/>
                </a:lnTo>
                <a:lnTo>
                  <a:pt x="7721" y="5000"/>
                </a:lnTo>
                <a:lnTo>
                  <a:pt x="7731" y="4970"/>
                </a:lnTo>
                <a:lnTo>
                  <a:pt x="7740" y="4941"/>
                </a:lnTo>
                <a:lnTo>
                  <a:pt x="7752" y="4912"/>
                </a:lnTo>
                <a:lnTo>
                  <a:pt x="7766" y="4885"/>
                </a:lnTo>
                <a:lnTo>
                  <a:pt x="7780" y="4857"/>
                </a:lnTo>
                <a:lnTo>
                  <a:pt x="7794" y="4830"/>
                </a:lnTo>
                <a:lnTo>
                  <a:pt x="7811" y="4803"/>
                </a:lnTo>
                <a:lnTo>
                  <a:pt x="7828" y="4778"/>
                </a:lnTo>
                <a:lnTo>
                  <a:pt x="7846" y="4754"/>
                </a:lnTo>
                <a:lnTo>
                  <a:pt x="7864" y="4730"/>
                </a:lnTo>
                <a:lnTo>
                  <a:pt x="7884" y="4707"/>
                </a:lnTo>
                <a:lnTo>
                  <a:pt x="7905" y="4684"/>
                </a:lnTo>
                <a:lnTo>
                  <a:pt x="7927" y="4663"/>
                </a:lnTo>
                <a:lnTo>
                  <a:pt x="7949" y="4642"/>
                </a:lnTo>
                <a:lnTo>
                  <a:pt x="7973" y="4622"/>
                </a:lnTo>
                <a:lnTo>
                  <a:pt x="7996" y="4602"/>
                </a:lnTo>
                <a:lnTo>
                  <a:pt x="8021" y="4585"/>
                </a:lnTo>
                <a:lnTo>
                  <a:pt x="8047" y="4568"/>
                </a:lnTo>
                <a:lnTo>
                  <a:pt x="8073" y="4552"/>
                </a:lnTo>
                <a:lnTo>
                  <a:pt x="8101" y="4537"/>
                </a:lnTo>
                <a:lnTo>
                  <a:pt x="8128" y="4523"/>
                </a:lnTo>
                <a:lnTo>
                  <a:pt x="8155" y="4510"/>
                </a:lnTo>
                <a:lnTo>
                  <a:pt x="8184" y="4498"/>
                </a:lnTo>
                <a:lnTo>
                  <a:pt x="8214" y="4488"/>
                </a:lnTo>
                <a:lnTo>
                  <a:pt x="8243" y="4478"/>
                </a:lnTo>
                <a:lnTo>
                  <a:pt x="8253" y="4363"/>
                </a:lnTo>
                <a:lnTo>
                  <a:pt x="8311" y="4320"/>
                </a:lnTo>
                <a:lnTo>
                  <a:pt x="8328" y="4079"/>
                </a:lnTo>
                <a:lnTo>
                  <a:pt x="8296" y="4069"/>
                </a:lnTo>
                <a:lnTo>
                  <a:pt x="8281" y="4064"/>
                </a:lnTo>
                <a:lnTo>
                  <a:pt x="8266" y="4059"/>
                </a:lnTo>
                <a:lnTo>
                  <a:pt x="8253" y="4052"/>
                </a:lnTo>
                <a:lnTo>
                  <a:pt x="8240" y="4047"/>
                </a:lnTo>
                <a:lnTo>
                  <a:pt x="8229" y="4039"/>
                </a:lnTo>
                <a:lnTo>
                  <a:pt x="8218" y="4033"/>
                </a:lnTo>
                <a:lnTo>
                  <a:pt x="8209" y="4025"/>
                </a:lnTo>
                <a:lnTo>
                  <a:pt x="8200" y="4017"/>
                </a:lnTo>
                <a:lnTo>
                  <a:pt x="8194" y="4010"/>
                </a:lnTo>
                <a:lnTo>
                  <a:pt x="8187" y="4002"/>
                </a:lnTo>
                <a:lnTo>
                  <a:pt x="8183" y="3993"/>
                </a:lnTo>
                <a:lnTo>
                  <a:pt x="8180" y="3984"/>
                </a:lnTo>
                <a:lnTo>
                  <a:pt x="8177" y="3976"/>
                </a:lnTo>
                <a:lnTo>
                  <a:pt x="8176" y="3967"/>
                </a:lnTo>
                <a:lnTo>
                  <a:pt x="8177" y="3958"/>
                </a:lnTo>
                <a:lnTo>
                  <a:pt x="8180" y="3949"/>
                </a:lnTo>
                <a:lnTo>
                  <a:pt x="8183" y="3941"/>
                </a:lnTo>
                <a:lnTo>
                  <a:pt x="8187" y="3933"/>
                </a:lnTo>
                <a:lnTo>
                  <a:pt x="8193" y="3925"/>
                </a:lnTo>
                <a:lnTo>
                  <a:pt x="8200" y="3917"/>
                </a:lnTo>
                <a:lnTo>
                  <a:pt x="8208" y="3910"/>
                </a:lnTo>
                <a:lnTo>
                  <a:pt x="8218" y="3902"/>
                </a:lnTo>
                <a:lnTo>
                  <a:pt x="8228" y="3895"/>
                </a:lnTo>
                <a:lnTo>
                  <a:pt x="8239" y="3889"/>
                </a:lnTo>
                <a:lnTo>
                  <a:pt x="8251" y="3882"/>
                </a:lnTo>
                <a:lnTo>
                  <a:pt x="8264" y="3876"/>
                </a:lnTo>
                <a:lnTo>
                  <a:pt x="8278" y="3870"/>
                </a:lnTo>
                <a:lnTo>
                  <a:pt x="8293" y="3866"/>
                </a:lnTo>
                <a:lnTo>
                  <a:pt x="8324" y="3857"/>
                </a:lnTo>
                <a:lnTo>
                  <a:pt x="8342" y="3853"/>
                </a:lnTo>
                <a:lnTo>
                  <a:pt x="8361" y="3849"/>
                </a:lnTo>
                <a:lnTo>
                  <a:pt x="8359" y="3298"/>
                </a:lnTo>
                <a:lnTo>
                  <a:pt x="8337" y="3287"/>
                </a:lnTo>
                <a:lnTo>
                  <a:pt x="8320" y="3278"/>
                </a:lnTo>
                <a:lnTo>
                  <a:pt x="8306" y="3268"/>
                </a:lnTo>
                <a:lnTo>
                  <a:pt x="8292" y="3257"/>
                </a:lnTo>
                <a:lnTo>
                  <a:pt x="8278" y="3245"/>
                </a:lnTo>
                <a:lnTo>
                  <a:pt x="8265" y="3232"/>
                </a:lnTo>
                <a:lnTo>
                  <a:pt x="8254" y="3219"/>
                </a:lnTo>
                <a:lnTo>
                  <a:pt x="8243" y="3205"/>
                </a:lnTo>
                <a:lnTo>
                  <a:pt x="8233" y="3189"/>
                </a:lnTo>
                <a:lnTo>
                  <a:pt x="8225" y="3174"/>
                </a:lnTo>
                <a:lnTo>
                  <a:pt x="8217" y="3158"/>
                </a:lnTo>
                <a:lnTo>
                  <a:pt x="8209" y="3141"/>
                </a:lnTo>
                <a:lnTo>
                  <a:pt x="8204" y="3124"/>
                </a:lnTo>
                <a:lnTo>
                  <a:pt x="8199" y="3106"/>
                </a:lnTo>
                <a:lnTo>
                  <a:pt x="8196" y="3087"/>
                </a:lnTo>
                <a:lnTo>
                  <a:pt x="8194" y="3069"/>
                </a:lnTo>
                <a:lnTo>
                  <a:pt x="8194" y="3049"/>
                </a:lnTo>
                <a:lnTo>
                  <a:pt x="8194" y="3034"/>
                </a:lnTo>
                <a:lnTo>
                  <a:pt x="8195" y="3018"/>
                </a:lnTo>
                <a:lnTo>
                  <a:pt x="8197" y="3004"/>
                </a:lnTo>
                <a:lnTo>
                  <a:pt x="8200" y="2988"/>
                </a:lnTo>
                <a:lnTo>
                  <a:pt x="8204" y="2974"/>
                </a:lnTo>
                <a:lnTo>
                  <a:pt x="8209" y="2960"/>
                </a:lnTo>
                <a:lnTo>
                  <a:pt x="8214" y="2947"/>
                </a:lnTo>
                <a:lnTo>
                  <a:pt x="8220" y="2934"/>
                </a:lnTo>
                <a:lnTo>
                  <a:pt x="8227" y="2920"/>
                </a:lnTo>
                <a:lnTo>
                  <a:pt x="8233" y="2907"/>
                </a:lnTo>
                <a:lnTo>
                  <a:pt x="8242" y="2895"/>
                </a:lnTo>
                <a:lnTo>
                  <a:pt x="8250" y="2884"/>
                </a:lnTo>
                <a:lnTo>
                  <a:pt x="8260" y="2873"/>
                </a:lnTo>
                <a:lnTo>
                  <a:pt x="8270" y="2862"/>
                </a:lnTo>
                <a:lnTo>
                  <a:pt x="8279" y="2852"/>
                </a:lnTo>
                <a:lnTo>
                  <a:pt x="8290" y="2842"/>
                </a:lnTo>
                <a:lnTo>
                  <a:pt x="8309" y="2821"/>
                </a:lnTo>
                <a:lnTo>
                  <a:pt x="8297" y="2814"/>
                </a:lnTo>
                <a:lnTo>
                  <a:pt x="8286" y="2806"/>
                </a:lnTo>
                <a:lnTo>
                  <a:pt x="8276" y="2799"/>
                </a:lnTo>
                <a:lnTo>
                  <a:pt x="8267" y="2791"/>
                </a:lnTo>
                <a:lnTo>
                  <a:pt x="8261" y="2782"/>
                </a:lnTo>
                <a:lnTo>
                  <a:pt x="8256" y="2773"/>
                </a:lnTo>
                <a:lnTo>
                  <a:pt x="8253" y="2765"/>
                </a:lnTo>
                <a:lnTo>
                  <a:pt x="8253" y="2755"/>
                </a:lnTo>
                <a:lnTo>
                  <a:pt x="8253" y="2747"/>
                </a:lnTo>
                <a:lnTo>
                  <a:pt x="8255" y="2740"/>
                </a:lnTo>
                <a:lnTo>
                  <a:pt x="8258" y="2734"/>
                </a:lnTo>
                <a:lnTo>
                  <a:pt x="8262" y="2726"/>
                </a:lnTo>
                <a:lnTo>
                  <a:pt x="8266" y="2720"/>
                </a:lnTo>
                <a:lnTo>
                  <a:pt x="8273" y="2714"/>
                </a:lnTo>
                <a:lnTo>
                  <a:pt x="8279" y="2707"/>
                </a:lnTo>
                <a:lnTo>
                  <a:pt x="8287" y="2702"/>
                </a:lnTo>
                <a:lnTo>
                  <a:pt x="8296" y="2696"/>
                </a:lnTo>
                <a:lnTo>
                  <a:pt x="8306" y="2691"/>
                </a:lnTo>
                <a:lnTo>
                  <a:pt x="8327" y="2682"/>
                </a:lnTo>
                <a:lnTo>
                  <a:pt x="8351" y="2674"/>
                </a:lnTo>
                <a:lnTo>
                  <a:pt x="8376" y="2668"/>
                </a:lnTo>
                <a:lnTo>
                  <a:pt x="8399" y="1843"/>
                </a:lnTo>
                <a:lnTo>
                  <a:pt x="8387" y="1838"/>
                </a:lnTo>
                <a:lnTo>
                  <a:pt x="8377" y="1832"/>
                </a:lnTo>
                <a:lnTo>
                  <a:pt x="8367" y="1826"/>
                </a:lnTo>
                <a:lnTo>
                  <a:pt x="8360" y="1819"/>
                </a:lnTo>
                <a:lnTo>
                  <a:pt x="8354" y="1812"/>
                </a:lnTo>
                <a:lnTo>
                  <a:pt x="8349" y="1804"/>
                </a:lnTo>
                <a:lnTo>
                  <a:pt x="8346" y="1795"/>
                </a:lnTo>
                <a:lnTo>
                  <a:pt x="8345" y="1786"/>
                </a:lnTo>
                <a:lnTo>
                  <a:pt x="8345" y="1781"/>
                </a:lnTo>
                <a:lnTo>
                  <a:pt x="8346" y="1776"/>
                </a:lnTo>
                <a:lnTo>
                  <a:pt x="8349" y="1771"/>
                </a:lnTo>
                <a:lnTo>
                  <a:pt x="8351" y="1765"/>
                </a:lnTo>
                <a:lnTo>
                  <a:pt x="8357" y="1757"/>
                </a:lnTo>
                <a:lnTo>
                  <a:pt x="8367" y="1748"/>
                </a:lnTo>
                <a:lnTo>
                  <a:pt x="8378" y="1740"/>
                </a:lnTo>
                <a:lnTo>
                  <a:pt x="8391" y="1734"/>
                </a:lnTo>
                <a:lnTo>
                  <a:pt x="8406" y="1728"/>
                </a:lnTo>
                <a:lnTo>
                  <a:pt x="8422" y="1724"/>
                </a:lnTo>
                <a:lnTo>
                  <a:pt x="8418" y="1171"/>
                </a:lnTo>
                <a:lnTo>
                  <a:pt x="8409" y="1167"/>
                </a:lnTo>
                <a:lnTo>
                  <a:pt x="8401" y="1162"/>
                </a:lnTo>
                <a:lnTo>
                  <a:pt x="8395" y="1156"/>
                </a:lnTo>
                <a:lnTo>
                  <a:pt x="8389" y="1151"/>
                </a:lnTo>
                <a:lnTo>
                  <a:pt x="8385" y="1144"/>
                </a:lnTo>
                <a:lnTo>
                  <a:pt x="8382" y="1136"/>
                </a:lnTo>
                <a:lnTo>
                  <a:pt x="8379" y="1130"/>
                </a:lnTo>
                <a:lnTo>
                  <a:pt x="8379" y="1122"/>
                </a:lnTo>
                <a:lnTo>
                  <a:pt x="8379" y="1112"/>
                </a:lnTo>
                <a:lnTo>
                  <a:pt x="8383" y="1104"/>
                </a:lnTo>
                <a:lnTo>
                  <a:pt x="8387" y="1096"/>
                </a:lnTo>
                <a:lnTo>
                  <a:pt x="8394" y="1089"/>
                </a:lnTo>
                <a:lnTo>
                  <a:pt x="8401" y="1081"/>
                </a:lnTo>
                <a:lnTo>
                  <a:pt x="8410" y="1076"/>
                </a:lnTo>
                <a:lnTo>
                  <a:pt x="8420" y="1072"/>
                </a:lnTo>
                <a:lnTo>
                  <a:pt x="8431" y="1067"/>
                </a:lnTo>
                <a:lnTo>
                  <a:pt x="8445" y="0"/>
                </a:lnTo>
                <a:lnTo>
                  <a:pt x="8490" y="1067"/>
                </a:lnTo>
                <a:lnTo>
                  <a:pt x="8501" y="1072"/>
                </a:lnTo>
                <a:lnTo>
                  <a:pt x="8511" y="1076"/>
                </a:lnTo>
                <a:lnTo>
                  <a:pt x="8520" y="1081"/>
                </a:lnTo>
                <a:lnTo>
                  <a:pt x="8528" y="1088"/>
                </a:lnTo>
                <a:lnTo>
                  <a:pt x="8534" y="1096"/>
                </a:lnTo>
                <a:lnTo>
                  <a:pt x="8539" y="1104"/>
                </a:lnTo>
                <a:lnTo>
                  <a:pt x="8541" y="1112"/>
                </a:lnTo>
                <a:lnTo>
                  <a:pt x="8542" y="1122"/>
                </a:lnTo>
                <a:lnTo>
                  <a:pt x="8542" y="1130"/>
                </a:lnTo>
                <a:lnTo>
                  <a:pt x="8540" y="1136"/>
                </a:lnTo>
                <a:lnTo>
                  <a:pt x="8536" y="1144"/>
                </a:lnTo>
                <a:lnTo>
                  <a:pt x="8532" y="1151"/>
                </a:lnTo>
                <a:lnTo>
                  <a:pt x="8525" y="1156"/>
                </a:lnTo>
                <a:lnTo>
                  <a:pt x="8519" y="1162"/>
                </a:lnTo>
                <a:lnTo>
                  <a:pt x="8512" y="1167"/>
                </a:lnTo>
                <a:lnTo>
                  <a:pt x="8503" y="1171"/>
                </a:lnTo>
                <a:lnTo>
                  <a:pt x="8499" y="1724"/>
                </a:lnTo>
                <a:lnTo>
                  <a:pt x="8516" y="1728"/>
                </a:lnTo>
                <a:lnTo>
                  <a:pt x="8530" y="1734"/>
                </a:lnTo>
                <a:lnTo>
                  <a:pt x="8543" y="1740"/>
                </a:lnTo>
                <a:lnTo>
                  <a:pt x="8554" y="1748"/>
                </a:lnTo>
                <a:lnTo>
                  <a:pt x="8564" y="1757"/>
                </a:lnTo>
                <a:lnTo>
                  <a:pt x="8570" y="1765"/>
                </a:lnTo>
                <a:lnTo>
                  <a:pt x="8573" y="1771"/>
                </a:lnTo>
                <a:lnTo>
                  <a:pt x="8575" y="1776"/>
                </a:lnTo>
                <a:lnTo>
                  <a:pt x="8576" y="1781"/>
                </a:lnTo>
                <a:lnTo>
                  <a:pt x="8576" y="1786"/>
                </a:lnTo>
                <a:lnTo>
                  <a:pt x="8575" y="1795"/>
                </a:lnTo>
                <a:lnTo>
                  <a:pt x="8572" y="1804"/>
                </a:lnTo>
                <a:lnTo>
                  <a:pt x="8567" y="1812"/>
                </a:lnTo>
                <a:lnTo>
                  <a:pt x="8562" y="1819"/>
                </a:lnTo>
                <a:lnTo>
                  <a:pt x="8553" y="1826"/>
                </a:lnTo>
                <a:lnTo>
                  <a:pt x="8544" y="1832"/>
                </a:lnTo>
                <a:lnTo>
                  <a:pt x="8534" y="1838"/>
                </a:lnTo>
                <a:lnTo>
                  <a:pt x="8522" y="1843"/>
                </a:lnTo>
                <a:lnTo>
                  <a:pt x="8544" y="2668"/>
                </a:lnTo>
                <a:lnTo>
                  <a:pt x="8570" y="2674"/>
                </a:lnTo>
                <a:lnTo>
                  <a:pt x="8595" y="2682"/>
                </a:lnTo>
                <a:lnTo>
                  <a:pt x="8615" y="2691"/>
                </a:lnTo>
                <a:lnTo>
                  <a:pt x="8625" y="2696"/>
                </a:lnTo>
                <a:lnTo>
                  <a:pt x="8634" y="2702"/>
                </a:lnTo>
                <a:lnTo>
                  <a:pt x="8642" y="2707"/>
                </a:lnTo>
                <a:lnTo>
                  <a:pt x="8648" y="2714"/>
                </a:lnTo>
                <a:lnTo>
                  <a:pt x="8654" y="2720"/>
                </a:lnTo>
                <a:lnTo>
                  <a:pt x="8659" y="2726"/>
                </a:lnTo>
                <a:lnTo>
                  <a:pt x="8663" y="2734"/>
                </a:lnTo>
                <a:lnTo>
                  <a:pt x="8666" y="2740"/>
                </a:lnTo>
                <a:lnTo>
                  <a:pt x="8668" y="2747"/>
                </a:lnTo>
                <a:lnTo>
                  <a:pt x="8668" y="2755"/>
                </a:lnTo>
                <a:lnTo>
                  <a:pt x="8667" y="2765"/>
                </a:lnTo>
                <a:lnTo>
                  <a:pt x="8665" y="2773"/>
                </a:lnTo>
                <a:lnTo>
                  <a:pt x="8659" y="2782"/>
                </a:lnTo>
                <a:lnTo>
                  <a:pt x="8653" y="2791"/>
                </a:lnTo>
                <a:lnTo>
                  <a:pt x="8645" y="2799"/>
                </a:lnTo>
                <a:lnTo>
                  <a:pt x="8635" y="2806"/>
                </a:lnTo>
                <a:lnTo>
                  <a:pt x="8624" y="2814"/>
                </a:lnTo>
                <a:lnTo>
                  <a:pt x="8612" y="2821"/>
                </a:lnTo>
                <a:lnTo>
                  <a:pt x="8631" y="2842"/>
                </a:lnTo>
                <a:lnTo>
                  <a:pt x="8642" y="2852"/>
                </a:lnTo>
                <a:lnTo>
                  <a:pt x="8652" y="2862"/>
                </a:lnTo>
                <a:lnTo>
                  <a:pt x="8662" y="2873"/>
                </a:lnTo>
                <a:lnTo>
                  <a:pt x="8670" y="2884"/>
                </a:lnTo>
                <a:lnTo>
                  <a:pt x="8679" y="2895"/>
                </a:lnTo>
                <a:lnTo>
                  <a:pt x="8687" y="2907"/>
                </a:lnTo>
                <a:lnTo>
                  <a:pt x="8694" y="2920"/>
                </a:lnTo>
                <a:lnTo>
                  <a:pt x="8701" y="2934"/>
                </a:lnTo>
                <a:lnTo>
                  <a:pt x="8707" y="2947"/>
                </a:lnTo>
                <a:lnTo>
                  <a:pt x="8712" y="2960"/>
                </a:lnTo>
                <a:lnTo>
                  <a:pt x="8716" y="2974"/>
                </a:lnTo>
                <a:lnTo>
                  <a:pt x="8721" y="2988"/>
                </a:lnTo>
                <a:lnTo>
                  <a:pt x="8723" y="3004"/>
                </a:lnTo>
                <a:lnTo>
                  <a:pt x="8725" y="3018"/>
                </a:lnTo>
                <a:lnTo>
                  <a:pt x="8727" y="3034"/>
                </a:lnTo>
                <a:lnTo>
                  <a:pt x="8727" y="3049"/>
                </a:lnTo>
                <a:lnTo>
                  <a:pt x="8726" y="3069"/>
                </a:lnTo>
                <a:lnTo>
                  <a:pt x="8724" y="3087"/>
                </a:lnTo>
                <a:lnTo>
                  <a:pt x="8722" y="3106"/>
                </a:lnTo>
                <a:lnTo>
                  <a:pt x="8716" y="3124"/>
                </a:lnTo>
                <a:lnTo>
                  <a:pt x="8711" y="3141"/>
                </a:lnTo>
                <a:lnTo>
                  <a:pt x="8704" y="3158"/>
                </a:lnTo>
                <a:lnTo>
                  <a:pt x="8697" y="3174"/>
                </a:lnTo>
                <a:lnTo>
                  <a:pt x="8688" y="3189"/>
                </a:lnTo>
                <a:lnTo>
                  <a:pt x="8678" y="3205"/>
                </a:lnTo>
                <a:lnTo>
                  <a:pt x="8667" y="3219"/>
                </a:lnTo>
                <a:lnTo>
                  <a:pt x="8655" y="3232"/>
                </a:lnTo>
                <a:lnTo>
                  <a:pt x="8643" y="3245"/>
                </a:lnTo>
                <a:lnTo>
                  <a:pt x="8630" y="3257"/>
                </a:lnTo>
                <a:lnTo>
                  <a:pt x="8615" y="3268"/>
                </a:lnTo>
                <a:lnTo>
                  <a:pt x="8600" y="3278"/>
                </a:lnTo>
                <a:lnTo>
                  <a:pt x="8585" y="3287"/>
                </a:lnTo>
                <a:lnTo>
                  <a:pt x="8563" y="3297"/>
                </a:lnTo>
                <a:lnTo>
                  <a:pt x="8561" y="3849"/>
                </a:lnTo>
                <a:lnTo>
                  <a:pt x="8579" y="3853"/>
                </a:lnTo>
                <a:lnTo>
                  <a:pt x="8597" y="3857"/>
                </a:lnTo>
                <a:lnTo>
                  <a:pt x="8629" y="3866"/>
                </a:lnTo>
                <a:lnTo>
                  <a:pt x="8643" y="3870"/>
                </a:lnTo>
                <a:lnTo>
                  <a:pt x="8657" y="3876"/>
                </a:lnTo>
                <a:lnTo>
                  <a:pt x="8670" y="3882"/>
                </a:lnTo>
                <a:lnTo>
                  <a:pt x="8682" y="3889"/>
                </a:lnTo>
                <a:lnTo>
                  <a:pt x="8693" y="3895"/>
                </a:lnTo>
                <a:lnTo>
                  <a:pt x="8703" y="3902"/>
                </a:lnTo>
                <a:lnTo>
                  <a:pt x="8713" y="3910"/>
                </a:lnTo>
                <a:lnTo>
                  <a:pt x="8721" y="3916"/>
                </a:lnTo>
                <a:lnTo>
                  <a:pt x="8727" y="3925"/>
                </a:lnTo>
                <a:lnTo>
                  <a:pt x="8734" y="3933"/>
                </a:lnTo>
                <a:lnTo>
                  <a:pt x="8738" y="3941"/>
                </a:lnTo>
                <a:lnTo>
                  <a:pt x="8742" y="3949"/>
                </a:lnTo>
                <a:lnTo>
                  <a:pt x="8744" y="3958"/>
                </a:lnTo>
                <a:lnTo>
                  <a:pt x="8744" y="3967"/>
                </a:lnTo>
                <a:lnTo>
                  <a:pt x="8744" y="3976"/>
                </a:lnTo>
                <a:lnTo>
                  <a:pt x="8742" y="3984"/>
                </a:lnTo>
                <a:lnTo>
                  <a:pt x="8738" y="3993"/>
                </a:lnTo>
                <a:lnTo>
                  <a:pt x="8733" y="4002"/>
                </a:lnTo>
                <a:lnTo>
                  <a:pt x="8727" y="4010"/>
                </a:lnTo>
                <a:lnTo>
                  <a:pt x="8720" y="4017"/>
                </a:lnTo>
                <a:lnTo>
                  <a:pt x="8712" y="4025"/>
                </a:lnTo>
                <a:lnTo>
                  <a:pt x="8702" y="4033"/>
                </a:lnTo>
                <a:lnTo>
                  <a:pt x="8692" y="4039"/>
                </a:lnTo>
                <a:lnTo>
                  <a:pt x="8680" y="4047"/>
                </a:lnTo>
                <a:lnTo>
                  <a:pt x="8668" y="4052"/>
                </a:lnTo>
                <a:lnTo>
                  <a:pt x="8655" y="4059"/>
                </a:lnTo>
                <a:lnTo>
                  <a:pt x="8641" y="4064"/>
                </a:lnTo>
                <a:lnTo>
                  <a:pt x="8625" y="4069"/>
                </a:lnTo>
                <a:lnTo>
                  <a:pt x="8593" y="4079"/>
                </a:lnTo>
                <a:lnTo>
                  <a:pt x="8610" y="4320"/>
                </a:lnTo>
                <a:lnTo>
                  <a:pt x="8668" y="4363"/>
                </a:lnTo>
                <a:lnTo>
                  <a:pt x="8677" y="4478"/>
                </a:lnTo>
                <a:lnTo>
                  <a:pt x="8708" y="4488"/>
                </a:lnTo>
                <a:lnTo>
                  <a:pt x="8736" y="4498"/>
                </a:lnTo>
                <a:lnTo>
                  <a:pt x="8765" y="4510"/>
                </a:lnTo>
                <a:lnTo>
                  <a:pt x="8793" y="4523"/>
                </a:lnTo>
                <a:lnTo>
                  <a:pt x="8821" y="4537"/>
                </a:lnTo>
                <a:lnTo>
                  <a:pt x="8848" y="4552"/>
                </a:lnTo>
                <a:lnTo>
                  <a:pt x="8873" y="4567"/>
                </a:lnTo>
                <a:lnTo>
                  <a:pt x="8900" y="4585"/>
                </a:lnTo>
                <a:lnTo>
                  <a:pt x="8924" y="4602"/>
                </a:lnTo>
                <a:lnTo>
                  <a:pt x="8948" y="4622"/>
                </a:lnTo>
                <a:lnTo>
                  <a:pt x="8971" y="4642"/>
                </a:lnTo>
                <a:lnTo>
                  <a:pt x="8994" y="4662"/>
                </a:lnTo>
                <a:lnTo>
                  <a:pt x="9015" y="4684"/>
                </a:lnTo>
                <a:lnTo>
                  <a:pt x="9036" y="4707"/>
                </a:lnTo>
                <a:lnTo>
                  <a:pt x="9056" y="4730"/>
                </a:lnTo>
                <a:lnTo>
                  <a:pt x="9075" y="4754"/>
                </a:lnTo>
                <a:lnTo>
                  <a:pt x="9093" y="4778"/>
                </a:lnTo>
                <a:lnTo>
                  <a:pt x="9111" y="4803"/>
                </a:lnTo>
                <a:lnTo>
                  <a:pt x="9126" y="4830"/>
                </a:lnTo>
                <a:lnTo>
                  <a:pt x="9141" y="4857"/>
                </a:lnTo>
                <a:lnTo>
                  <a:pt x="9156" y="4885"/>
                </a:lnTo>
                <a:lnTo>
                  <a:pt x="9169" y="4912"/>
                </a:lnTo>
                <a:lnTo>
                  <a:pt x="9180" y="4941"/>
                </a:lnTo>
                <a:lnTo>
                  <a:pt x="9191" y="4970"/>
                </a:lnTo>
                <a:lnTo>
                  <a:pt x="9201" y="5000"/>
                </a:lnTo>
                <a:lnTo>
                  <a:pt x="9208" y="5031"/>
                </a:lnTo>
                <a:lnTo>
                  <a:pt x="9216" y="5061"/>
                </a:lnTo>
                <a:lnTo>
                  <a:pt x="9221" y="5092"/>
                </a:lnTo>
                <a:lnTo>
                  <a:pt x="9226" y="5124"/>
                </a:lnTo>
                <a:lnTo>
                  <a:pt x="9229" y="5156"/>
                </a:lnTo>
                <a:lnTo>
                  <a:pt x="9231" y="5189"/>
                </a:lnTo>
                <a:lnTo>
                  <a:pt x="9232" y="5222"/>
                </a:lnTo>
                <a:lnTo>
                  <a:pt x="9232" y="5246"/>
                </a:lnTo>
                <a:lnTo>
                  <a:pt x="9230" y="5271"/>
                </a:lnTo>
                <a:lnTo>
                  <a:pt x="9229" y="5295"/>
                </a:lnTo>
                <a:lnTo>
                  <a:pt x="9226" y="5319"/>
                </a:lnTo>
                <a:lnTo>
                  <a:pt x="9223" y="5343"/>
                </a:lnTo>
                <a:lnTo>
                  <a:pt x="9218" y="5368"/>
                </a:lnTo>
                <a:lnTo>
                  <a:pt x="9214" y="5392"/>
                </a:lnTo>
                <a:lnTo>
                  <a:pt x="9208" y="5415"/>
                </a:lnTo>
                <a:lnTo>
                  <a:pt x="9202" y="5438"/>
                </a:lnTo>
                <a:lnTo>
                  <a:pt x="9195" y="5461"/>
                </a:lnTo>
                <a:lnTo>
                  <a:pt x="9187" y="5483"/>
                </a:lnTo>
                <a:lnTo>
                  <a:pt x="9179" y="5505"/>
                </a:lnTo>
                <a:lnTo>
                  <a:pt x="9170" y="5527"/>
                </a:lnTo>
                <a:lnTo>
                  <a:pt x="9160" y="5549"/>
                </a:lnTo>
                <a:lnTo>
                  <a:pt x="9150" y="5570"/>
                </a:lnTo>
                <a:lnTo>
                  <a:pt x="9139" y="5591"/>
                </a:lnTo>
                <a:lnTo>
                  <a:pt x="9127" y="5610"/>
                </a:lnTo>
                <a:lnTo>
                  <a:pt x="9115" y="5631"/>
                </a:lnTo>
                <a:lnTo>
                  <a:pt x="9103" y="5650"/>
                </a:lnTo>
                <a:lnTo>
                  <a:pt x="9090" y="5670"/>
                </a:lnTo>
                <a:lnTo>
                  <a:pt x="9075" y="5688"/>
                </a:lnTo>
                <a:lnTo>
                  <a:pt x="9061" y="5707"/>
                </a:lnTo>
                <a:lnTo>
                  <a:pt x="9047" y="5724"/>
                </a:lnTo>
                <a:lnTo>
                  <a:pt x="9032" y="5742"/>
                </a:lnTo>
                <a:lnTo>
                  <a:pt x="9015" y="5758"/>
                </a:lnTo>
                <a:lnTo>
                  <a:pt x="8999" y="5775"/>
                </a:lnTo>
                <a:lnTo>
                  <a:pt x="8982" y="5791"/>
                </a:lnTo>
                <a:lnTo>
                  <a:pt x="8965" y="5807"/>
                </a:lnTo>
                <a:lnTo>
                  <a:pt x="8947" y="5822"/>
                </a:lnTo>
                <a:lnTo>
                  <a:pt x="8928" y="5836"/>
                </a:lnTo>
                <a:lnTo>
                  <a:pt x="8910" y="5850"/>
                </a:lnTo>
                <a:lnTo>
                  <a:pt x="8891" y="5864"/>
                </a:lnTo>
                <a:lnTo>
                  <a:pt x="8998" y="10692"/>
                </a:lnTo>
                <a:lnTo>
                  <a:pt x="9022" y="10708"/>
                </a:lnTo>
                <a:lnTo>
                  <a:pt x="9044" y="10723"/>
                </a:lnTo>
                <a:lnTo>
                  <a:pt x="9066" y="10740"/>
                </a:lnTo>
                <a:lnTo>
                  <a:pt x="9086" y="10756"/>
                </a:lnTo>
                <a:lnTo>
                  <a:pt x="9106" y="10773"/>
                </a:lnTo>
                <a:lnTo>
                  <a:pt x="9126" y="10789"/>
                </a:lnTo>
                <a:lnTo>
                  <a:pt x="9144" y="10807"/>
                </a:lnTo>
                <a:lnTo>
                  <a:pt x="9160" y="10824"/>
                </a:lnTo>
                <a:lnTo>
                  <a:pt x="9176" y="10842"/>
                </a:lnTo>
                <a:lnTo>
                  <a:pt x="9192" y="10860"/>
                </a:lnTo>
                <a:lnTo>
                  <a:pt x="9205" y="10879"/>
                </a:lnTo>
                <a:lnTo>
                  <a:pt x="9219" y="10898"/>
                </a:lnTo>
                <a:lnTo>
                  <a:pt x="9231" y="10918"/>
                </a:lnTo>
                <a:lnTo>
                  <a:pt x="9242" y="10937"/>
                </a:lnTo>
                <a:lnTo>
                  <a:pt x="9253" y="10958"/>
                </a:lnTo>
                <a:lnTo>
                  <a:pt x="9263" y="10979"/>
                </a:lnTo>
                <a:lnTo>
                  <a:pt x="9273" y="11001"/>
                </a:lnTo>
                <a:lnTo>
                  <a:pt x="9281" y="11023"/>
                </a:lnTo>
                <a:lnTo>
                  <a:pt x="9290" y="11045"/>
                </a:lnTo>
                <a:lnTo>
                  <a:pt x="9296" y="11069"/>
                </a:lnTo>
                <a:lnTo>
                  <a:pt x="9303" y="11092"/>
                </a:lnTo>
                <a:lnTo>
                  <a:pt x="9308" y="11117"/>
                </a:lnTo>
                <a:lnTo>
                  <a:pt x="9314" y="11142"/>
                </a:lnTo>
                <a:lnTo>
                  <a:pt x="9318" y="11168"/>
                </a:lnTo>
                <a:lnTo>
                  <a:pt x="9321" y="11194"/>
                </a:lnTo>
                <a:lnTo>
                  <a:pt x="9325" y="11222"/>
                </a:lnTo>
                <a:lnTo>
                  <a:pt x="9330" y="11278"/>
                </a:lnTo>
                <a:lnTo>
                  <a:pt x="9332" y="11337"/>
                </a:lnTo>
                <a:lnTo>
                  <a:pt x="9333" y="11400"/>
                </a:lnTo>
                <a:lnTo>
                  <a:pt x="9332" y="11430"/>
                </a:lnTo>
                <a:lnTo>
                  <a:pt x="9331" y="11460"/>
                </a:lnTo>
                <a:lnTo>
                  <a:pt x="9328" y="11491"/>
                </a:lnTo>
                <a:lnTo>
                  <a:pt x="9324" y="11520"/>
                </a:lnTo>
                <a:lnTo>
                  <a:pt x="9319" y="11549"/>
                </a:lnTo>
                <a:lnTo>
                  <a:pt x="9313" y="11578"/>
                </a:lnTo>
                <a:lnTo>
                  <a:pt x="9305" y="11607"/>
                </a:lnTo>
                <a:lnTo>
                  <a:pt x="9297" y="11636"/>
                </a:lnTo>
                <a:lnTo>
                  <a:pt x="9288" y="11664"/>
                </a:lnTo>
                <a:lnTo>
                  <a:pt x="9277" y="11692"/>
                </a:lnTo>
                <a:lnTo>
                  <a:pt x="9267" y="11719"/>
                </a:lnTo>
                <a:lnTo>
                  <a:pt x="9256" y="11745"/>
                </a:lnTo>
                <a:lnTo>
                  <a:pt x="9242" y="11772"/>
                </a:lnTo>
                <a:lnTo>
                  <a:pt x="9229" y="11798"/>
                </a:lnTo>
                <a:lnTo>
                  <a:pt x="9215" y="11824"/>
                </a:lnTo>
                <a:lnTo>
                  <a:pt x="9200" y="11850"/>
                </a:lnTo>
                <a:lnTo>
                  <a:pt x="9184" y="11874"/>
                </a:lnTo>
                <a:lnTo>
                  <a:pt x="9168" y="11898"/>
                </a:lnTo>
                <a:lnTo>
                  <a:pt x="9150" y="11922"/>
                </a:lnTo>
                <a:lnTo>
                  <a:pt x="9133" y="11945"/>
                </a:lnTo>
                <a:lnTo>
                  <a:pt x="9115" y="11968"/>
                </a:lnTo>
                <a:lnTo>
                  <a:pt x="9096" y="11991"/>
                </a:lnTo>
                <a:lnTo>
                  <a:pt x="9077" y="12012"/>
                </a:lnTo>
                <a:lnTo>
                  <a:pt x="9057" y="12034"/>
                </a:lnTo>
                <a:lnTo>
                  <a:pt x="9037" y="12055"/>
                </a:lnTo>
                <a:lnTo>
                  <a:pt x="9016" y="12075"/>
                </a:lnTo>
                <a:lnTo>
                  <a:pt x="8995" y="12093"/>
                </a:lnTo>
                <a:lnTo>
                  <a:pt x="8973" y="12113"/>
                </a:lnTo>
                <a:lnTo>
                  <a:pt x="8952" y="12131"/>
                </a:lnTo>
                <a:lnTo>
                  <a:pt x="8931" y="12148"/>
                </a:lnTo>
                <a:lnTo>
                  <a:pt x="8909" y="12166"/>
                </a:lnTo>
                <a:lnTo>
                  <a:pt x="8886" y="12181"/>
                </a:lnTo>
                <a:lnTo>
                  <a:pt x="9056" y="12965"/>
                </a:lnTo>
                <a:lnTo>
                  <a:pt x="9075" y="12966"/>
                </a:lnTo>
                <a:lnTo>
                  <a:pt x="9094" y="12970"/>
                </a:lnTo>
                <a:lnTo>
                  <a:pt x="9113" y="12975"/>
                </a:lnTo>
                <a:lnTo>
                  <a:pt x="9131" y="12982"/>
                </a:lnTo>
                <a:lnTo>
                  <a:pt x="9148" y="12990"/>
                </a:lnTo>
                <a:lnTo>
                  <a:pt x="9164" y="13000"/>
                </a:lnTo>
                <a:lnTo>
                  <a:pt x="9179" y="13011"/>
                </a:lnTo>
                <a:lnTo>
                  <a:pt x="9193" y="13024"/>
                </a:lnTo>
                <a:lnTo>
                  <a:pt x="9205" y="13039"/>
                </a:lnTo>
                <a:lnTo>
                  <a:pt x="9216" y="13055"/>
                </a:lnTo>
                <a:lnTo>
                  <a:pt x="9226" y="13072"/>
                </a:lnTo>
                <a:lnTo>
                  <a:pt x="9234" y="13089"/>
                </a:lnTo>
                <a:lnTo>
                  <a:pt x="9240" y="13108"/>
                </a:lnTo>
                <a:lnTo>
                  <a:pt x="9246" y="13127"/>
                </a:lnTo>
                <a:lnTo>
                  <a:pt x="9248" y="13147"/>
                </a:lnTo>
                <a:lnTo>
                  <a:pt x="9249" y="13167"/>
                </a:lnTo>
                <a:lnTo>
                  <a:pt x="9249" y="13184"/>
                </a:lnTo>
                <a:lnTo>
                  <a:pt x="9247" y="13200"/>
                </a:lnTo>
                <a:lnTo>
                  <a:pt x="9243" y="13215"/>
                </a:lnTo>
                <a:lnTo>
                  <a:pt x="9240" y="13230"/>
                </a:lnTo>
                <a:lnTo>
                  <a:pt x="9235" y="13244"/>
                </a:lnTo>
                <a:lnTo>
                  <a:pt x="9229" y="13258"/>
                </a:lnTo>
                <a:lnTo>
                  <a:pt x="9221" y="13271"/>
                </a:lnTo>
                <a:lnTo>
                  <a:pt x="9214" y="13285"/>
                </a:lnTo>
                <a:lnTo>
                  <a:pt x="9443" y="13933"/>
                </a:lnTo>
                <a:lnTo>
                  <a:pt x="9512" y="13991"/>
                </a:lnTo>
                <a:lnTo>
                  <a:pt x="9535" y="12326"/>
                </a:lnTo>
                <a:lnTo>
                  <a:pt x="9637" y="11854"/>
                </a:lnTo>
                <a:lnTo>
                  <a:pt x="9687" y="9388"/>
                </a:lnTo>
                <a:lnTo>
                  <a:pt x="9746" y="8794"/>
                </a:lnTo>
                <a:lnTo>
                  <a:pt x="9777" y="9234"/>
                </a:lnTo>
                <a:lnTo>
                  <a:pt x="9797" y="9222"/>
                </a:lnTo>
                <a:lnTo>
                  <a:pt x="9818" y="9210"/>
                </a:lnTo>
                <a:lnTo>
                  <a:pt x="9841" y="9199"/>
                </a:lnTo>
                <a:lnTo>
                  <a:pt x="9865" y="9189"/>
                </a:lnTo>
                <a:lnTo>
                  <a:pt x="9891" y="9181"/>
                </a:lnTo>
                <a:lnTo>
                  <a:pt x="9918" y="9173"/>
                </a:lnTo>
                <a:lnTo>
                  <a:pt x="9946" y="9165"/>
                </a:lnTo>
                <a:lnTo>
                  <a:pt x="9975" y="9159"/>
                </a:lnTo>
                <a:lnTo>
                  <a:pt x="10004" y="9153"/>
                </a:lnTo>
                <a:lnTo>
                  <a:pt x="10035" y="9149"/>
                </a:lnTo>
                <a:lnTo>
                  <a:pt x="10067" y="9144"/>
                </a:lnTo>
                <a:lnTo>
                  <a:pt x="10099" y="9141"/>
                </a:lnTo>
                <a:lnTo>
                  <a:pt x="10132" y="9139"/>
                </a:lnTo>
                <a:lnTo>
                  <a:pt x="10165" y="9137"/>
                </a:lnTo>
                <a:lnTo>
                  <a:pt x="10199" y="9136"/>
                </a:lnTo>
                <a:lnTo>
                  <a:pt x="10232" y="9136"/>
                </a:lnTo>
                <a:lnTo>
                  <a:pt x="10293" y="9135"/>
                </a:lnTo>
                <a:lnTo>
                  <a:pt x="10367" y="9133"/>
                </a:lnTo>
                <a:lnTo>
                  <a:pt x="10447" y="9131"/>
                </a:lnTo>
                <a:lnTo>
                  <a:pt x="10529" y="9131"/>
                </a:lnTo>
                <a:lnTo>
                  <a:pt x="10606" y="9132"/>
                </a:lnTo>
                <a:lnTo>
                  <a:pt x="10641" y="9133"/>
                </a:lnTo>
                <a:lnTo>
                  <a:pt x="10673" y="9136"/>
                </a:lnTo>
                <a:lnTo>
                  <a:pt x="10700" y="9139"/>
                </a:lnTo>
                <a:lnTo>
                  <a:pt x="10723" y="9143"/>
                </a:lnTo>
                <a:lnTo>
                  <a:pt x="10732" y="9147"/>
                </a:lnTo>
                <a:lnTo>
                  <a:pt x="10741" y="9149"/>
                </a:lnTo>
                <a:lnTo>
                  <a:pt x="10747" y="9152"/>
                </a:lnTo>
                <a:lnTo>
                  <a:pt x="10751" y="9155"/>
                </a:lnTo>
                <a:lnTo>
                  <a:pt x="10754" y="9160"/>
                </a:lnTo>
                <a:lnTo>
                  <a:pt x="10757" y="9164"/>
                </a:lnTo>
                <a:lnTo>
                  <a:pt x="10762" y="9177"/>
                </a:lnTo>
                <a:lnTo>
                  <a:pt x="10764" y="9193"/>
                </a:lnTo>
                <a:lnTo>
                  <a:pt x="10766" y="9210"/>
                </a:lnTo>
                <a:lnTo>
                  <a:pt x="10766" y="9231"/>
                </a:lnTo>
                <a:lnTo>
                  <a:pt x="10766" y="9253"/>
                </a:lnTo>
                <a:lnTo>
                  <a:pt x="10763" y="9303"/>
                </a:lnTo>
                <a:lnTo>
                  <a:pt x="10759" y="9353"/>
                </a:lnTo>
                <a:lnTo>
                  <a:pt x="10753" y="9404"/>
                </a:lnTo>
                <a:lnTo>
                  <a:pt x="10750" y="9451"/>
                </a:lnTo>
                <a:lnTo>
                  <a:pt x="10748" y="9471"/>
                </a:lnTo>
                <a:lnTo>
                  <a:pt x="10748" y="9489"/>
                </a:lnTo>
                <a:lnTo>
                  <a:pt x="10731" y="11569"/>
                </a:lnTo>
                <a:lnTo>
                  <a:pt x="10832" y="11905"/>
                </a:lnTo>
                <a:lnTo>
                  <a:pt x="10851" y="12266"/>
                </a:lnTo>
                <a:lnTo>
                  <a:pt x="10891" y="12257"/>
                </a:lnTo>
                <a:lnTo>
                  <a:pt x="10933" y="12248"/>
                </a:lnTo>
                <a:lnTo>
                  <a:pt x="10975" y="12242"/>
                </a:lnTo>
                <a:lnTo>
                  <a:pt x="11018" y="12235"/>
                </a:lnTo>
                <a:lnTo>
                  <a:pt x="11061" y="12231"/>
                </a:lnTo>
                <a:lnTo>
                  <a:pt x="11104" y="12227"/>
                </a:lnTo>
                <a:lnTo>
                  <a:pt x="11149" y="12225"/>
                </a:lnTo>
                <a:lnTo>
                  <a:pt x="11193" y="12225"/>
                </a:lnTo>
                <a:lnTo>
                  <a:pt x="11246" y="12226"/>
                </a:lnTo>
                <a:lnTo>
                  <a:pt x="11297" y="12228"/>
                </a:lnTo>
                <a:lnTo>
                  <a:pt x="11347" y="12233"/>
                </a:lnTo>
                <a:lnTo>
                  <a:pt x="11398" y="12239"/>
                </a:lnTo>
                <a:lnTo>
                  <a:pt x="11446" y="12247"/>
                </a:lnTo>
                <a:lnTo>
                  <a:pt x="11494" y="12256"/>
                </a:lnTo>
                <a:lnTo>
                  <a:pt x="11541" y="12267"/>
                </a:lnTo>
                <a:lnTo>
                  <a:pt x="11588" y="12280"/>
                </a:lnTo>
                <a:lnTo>
                  <a:pt x="11590" y="11670"/>
                </a:lnTo>
                <a:lnTo>
                  <a:pt x="11691" y="11400"/>
                </a:lnTo>
                <a:lnTo>
                  <a:pt x="11691" y="11147"/>
                </a:lnTo>
                <a:lnTo>
                  <a:pt x="11732" y="11080"/>
                </a:lnTo>
                <a:lnTo>
                  <a:pt x="11758" y="10575"/>
                </a:lnTo>
                <a:lnTo>
                  <a:pt x="11792" y="11080"/>
                </a:lnTo>
                <a:lnTo>
                  <a:pt x="11842" y="11147"/>
                </a:lnTo>
                <a:lnTo>
                  <a:pt x="11875" y="11526"/>
                </a:lnTo>
                <a:lnTo>
                  <a:pt x="11994" y="11602"/>
                </a:lnTo>
                <a:lnTo>
                  <a:pt x="11989" y="12381"/>
                </a:lnTo>
                <a:lnTo>
                  <a:pt x="12015" y="12401"/>
                </a:lnTo>
                <a:lnTo>
                  <a:pt x="12039" y="12422"/>
                </a:lnTo>
                <a:lnTo>
                  <a:pt x="12062" y="12444"/>
                </a:lnTo>
                <a:lnTo>
                  <a:pt x="12085" y="12466"/>
                </a:lnTo>
                <a:lnTo>
                  <a:pt x="12106" y="12489"/>
                </a:lnTo>
                <a:lnTo>
                  <a:pt x="12127" y="12512"/>
                </a:lnTo>
                <a:lnTo>
                  <a:pt x="12145" y="12536"/>
                </a:lnTo>
                <a:lnTo>
                  <a:pt x="12164" y="12560"/>
                </a:lnTo>
                <a:lnTo>
                  <a:pt x="12519" y="12568"/>
                </a:lnTo>
                <a:lnTo>
                  <a:pt x="12519" y="10526"/>
                </a:lnTo>
                <a:lnTo>
                  <a:pt x="12490" y="10497"/>
                </a:lnTo>
                <a:lnTo>
                  <a:pt x="12490" y="10449"/>
                </a:lnTo>
                <a:lnTo>
                  <a:pt x="12567" y="10449"/>
                </a:lnTo>
                <a:lnTo>
                  <a:pt x="12567" y="10333"/>
                </a:lnTo>
                <a:lnTo>
                  <a:pt x="12604" y="10333"/>
                </a:lnTo>
                <a:lnTo>
                  <a:pt x="12604" y="10248"/>
                </a:lnTo>
                <a:lnTo>
                  <a:pt x="12567" y="10248"/>
                </a:lnTo>
                <a:lnTo>
                  <a:pt x="12567" y="10200"/>
                </a:lnTo>
                <a:lnTo>
                  <a:pt x="12432" y="10200"/>
                </a:lnTo>
                <a:lnTo>
                  <a:pt x="12432" y="10113"/>
                </a:lnTo>
                <a:lnTo>
                  <a:pt x="12614" y="10113"/>
                </a:lnTo>
                <a:lnTo>
                  <a:pt x="12615" y="10096"/>
                </a:lnTo>
                <a:lnTo>
                  <a:pt x="12617" y="10081"/>
                </a:lnTo>
                <a:lnTo>
                  <a:pt x="12622" y="10067"/>
                </a:lnTo>
                <a:lnTo>
                  <a:pt x="12626" y="10052"/>
                </a:lnTo>
                <a:lnTo>
                  <a:pt x="12633" y="10039"/>
                </a:lnTo>
                <a:lnTo>
                  <a:pt x="12640" y="10027"/>
                </a:lnTo>
                <a:lnTo>
                  <a:pt x="12649" y="10015"/>
                </a:lnTo>
                <a:lnTo>
                  <a:pt x="12658" y="10005"/>
                </a:lnTo>
                <a:lnTo>
                  <a:pt x="12669" y="9994"/>
                </a:lnTo>
                <a:lnTo>
                  <a:pt x="12680" y="9985"/>
                </a:lnTo>
                <a:lnTo>
                  <a:pt x="12692" y="9977"/>
                </a:lnTo>
                <a:lnTo>
                  <a:pt x="12704" y="9968"/>
                </a:lnTo>
                <a:lnTo>
                  <a:pt x="12716" y="9960"/>
                </a:lnTo>
                <a:lnTo>
                  <a:pt x="12729" y="9954"/>
                </a:lnTo>
                <a:lnTo>
                  <a:pt x="12756" y="9942"/>
                </a:lnTo>
                <a:lnTo>
                  <a:pt x="12782" y="9932"/>
                </a:lnTo>
                <a:lnTo>
                  <a:pt x="12807" y="9923"/>
                </a:lnTo>
                <a:lnTo>
                  <a:pt x="12831" y="9916"/>
                </a:lnTo>
                <a:lnTo>
                  <a:pt x="12853" y="9912"/>
                </a:lnTo>
                <a:lnTo>
                  <a:pt x="12885" y="9906"/>
                </a:lnTo>
                <a:lnTo>
                  <a:pt x="12897" y="9904"/>
                </a:lnTo>
                <a:lnTo>
                  <a:pt x="12919" y="9510"/>
                </a:lnTo>
                <a:lnTo>
                  <a:pt x="12940" y="9904"/>
                </a:lnTo>
                <a:lnTo>
                  <a:pt x="12951" y="9906"/>
                </a:lnTo>
                <a:lnTo>
                  <a:pt x="12980" y="9913"/>
                </a:lnTo>
                <a:lnTo>
                  <a:pt x="12998" y="9918"/>
                </a:lnTo>
                <a:lnTo>
                  <a:pt x="13019" y="9926"/>
                </a:lnTo>
                <a:lnTo>
                  <a:pt x="13042" y="9935"/>
                </a:lnTo>
                <a:lnTo>
                  <a:pt x="13065" y="9945"/>
                </a:lnTo>
                <a:lnTo>
                  <a:pt x="13088" y="9958"/>
                </a:lnTo>
                <a:lnTo>
                  <a:pt x="13110" y="9973"/>
                </a:lnTo>
                <a:lnTo>
                  <a:pt x="13121" y="9981"/>
                </a:lnTo>
                <a:lnTo>
                  <a:pt x="13132" y="9990"/>
                </a:lnTo>
                <a:lnTo>
                  <a:pt x="13142" y="10000"/>
                </a:lnTo>
                <a:lnTo>
                  <a:pt x="13151" y="10010"/>
                </a:lnTo>
                <a:lnTo>
                  <a:pt x="13159" y="10021"/>
                </a:lnTo>
                <a:lnTo>
                  <a:pt x="13166" y="10032"/>
                </a:lnTo>
                <a:lnTo>
                  <a:pt x="13173" y="10044"/>
                </a:lnTo>
                <a:lnTo>
                  <a:pt x="13180" y="10057"/>
                </a:lnTo>
                <a:lnTo>
                  <a:pt x="13184" y="10070"/>
                </a:lnTo>
                <a:lnTo>
                  <a:pt x="13187" y="10084"/>
                </a:lnTo>
                <a:lnTo>
                  <a:pt x="13189" y="10100"/>
                </a:lnTo>
                <a:lnTo>
                  <a:pt x="13189" y="10115"/>
                </a:lnTo>
                <a:lnTo>
                  <a:pt x="13343" y="10115"/>
                </a:lnTo>
                <a:lnTo>
                  <a:pt x="13343" y="10202"/>
                </a:lnTo>
                <a:lnTo>
                  <a:pt x="13209" y="10202"/>
                </a:lnTo>
                <a:lnTo>
                  <a:pt x="13209" y="10250"/>
                </a:lnTo>
                <a:lnTo>
                  <a:pt x="13171" y="10250"/>
                </a:lnTo>
                <a:lnTo>
                  <a:pt x="13171" y="10336"/>
                </a:lnTo>
                <a:lnTo>
                  <a:pt x="13209" y="10336"/>
                </a:lnTo>
                <a:lnTo>
                  <a:pt x="13209" y="10451"/>
                </a:lnTo>
                <a:lnTo>
                  <a:pt x="13286" y="10451"/>
                </a:lnTo>
                <a:lnTo>
                  <a:pt x="13286" y="10499"/>
                </a:lnTo>
                <a:lnTo>
                  <a:pt x="13256" y="10528"/>
                </a:lnTo>
                <a:lnTo>
                  <a:pt x="13256" y="11966"/>
                </a:lnTo>
                <a:lnTo>
                  <a:pt x="13574" y="11966"/>
                </a:lnTo>
                <a:lnTo>
                  <a:pt x="13574" y="12466"/>
                </a:lnTo>
                <a:lnTo>
                  <a:pt x="13621" y="12466"/>
                </a:lnTo>
                <a:lnTo>
                  <a:pt x="13621" y="12215"/>
                </a:lnTo>
                <a:lnTo>
                  <a:pt x="13775" y="12215"/>
                </a:lnTo>
                <a:lnTo>
                  <a:pt x="13775" y="9962"/>
                </a:lnTo>
                <a:lnTo>
                  <a:pt x="13803" y="9934"/>
                </a:lnTo>
                <a:lnTo>
                  <a:pt x="13803" y="9541"/>
                </a:lnTo>
                <a:lnTo>
                  <a:pt x="13861" y="9541"/>
                </a:lnTo>
                <a:lnTo>
                  <a:pt x="13861" y="9290"/>
                </a:lnTo>
                <a:lnTo>
                  <a:pt x="13957" y="9290"/>
                </a:lnTo>
                <a:lnTo>
                  <a:pt x="13957" y="9233"/>
                </a:lnTo>
                <a:lnTo>
                  <a:pt x="13995" y="9233"/>
                </a:lnTo>
                <a:lnTo>
                  <a:pt x="13995" y="9170"/>
                </a:lnTo>
                <a:lnTo>
                  <a:pt x="14340" y="9170"/>
                </a:lnTo>
                <a:lnTo>
                  <a:pt x="14378" y="8725"/>
                </a:lnTo>
                <a:lnTo>
                  <a:pt x="14398" y="9170"/>
                </a:lnTo>
                <a:lnTo>
                  <a:pt x="14504" y="9176"/>
                </a:lnTo>
                <a:lnTo>
                  <a:pt x="14504" y="9118"/>
                </a:lnTo>
                <a:lnTo>
                  <a:pt x="14552" y="9118"/>
                </a:lnTo>
                <a:lnTo>
                  <a:pt x="14552" y="9310"/>
                </a:lnTo>
                <a:lnTo>
                  <a:pt x="14935" y="9054"/>
                </a:lnTo>
                <a:lnTo>
                  <a:pt x="14974" y="8447"/>
                </a:lnTo>
                <a:lnTo>
                  <a:pt x="14983" y="9054"/>
                </a:lnTo>
                <a:lnTo>
                  <a:pt x="15050" y="9054"/>
                </a:lnTo>
                <a:lnTo>
                  <a:pt x="15050" y="9847"/>
                </a:lnTo>
                <a:lnTo>
                  <a:pt x="15357" y="10115"/>
                </a:lnTo>
                <a:lnTo>
                  <a:pt x="15357" y="10979"/>
                </a:lnTo>
                <a:lnTo>
                  <a:pt x="15395" y="10979"/>
                </a:lnTo>
                <a:lnTo>
                  <a:pt x="15395" y="10882"/>
                </a:lnTo>
                <a:lnTo>
                  <a:pt x="15462" y="10882"/>
                </a:lnTo>
                <a:lnTo>
                  <a:pt x="15462" y="8946"/>
                </a:lnTo>
                <a:lnTo>
                  <a:pt x="15434" y="8946"/>
                </a:lnTo>
                <a:lnTo>
                  <a:pt x="15434" y="8840"/>
                </a:lnTo>
                <a:lnTo>
                  <a:pt x="15434" y="8836"/>
                </a:lnTo>
                <a:lnTo>
                  <a:pt x="15435" y="8832"/>
                </a:lnTo>
                <a:lnTo>
                  <a:pt x="15438" y="8825"/>
                </a:lnTo>
                <a:lnTo>
                  <a:pt x="15442" y="8818"/>
                </a:lnTo>
                <a:lnTo>
                  <a:pt x="15449" y="8810"/>
                </a:lnTo>
                <a:lnTo>
                  <a:pt x="15459" y="8801"/>
                </a:lnTo>
                <a:lnTo>
                  <a:pt x="15472" y="8792"/>
                </a:lnTo>
                <a:lnTo>
                  <a:pt x="15490" y="8783"/>
                </a:lnTo>
                <a:lnTo>
                  <a:pt x="15512" y="8774"/>
                </a:lnTo>
                <a:lnTo>
                  <a:pt x="15539" y="8767"/>
                </a:lnTo>
                <a:lnTo>
                  <a:pt x="15571" y="8759"/>
                </a:lnTo>
                <a:lnTo>
                  <a:pt x="15610" y="8754"/>
                </a:lnTo>
                <a:lnTo>
                  <a:pt x="15655" y="8748"/>
                </a:lnTo>
                <a:lnTo>
                  <a:pt x="15709" y="8745"/>
                </a:lnTo>
                <a:lnTo>
                  <a:pt x="15770" y="8745"/>
                </a:lnTo>
                <a:lnTo>
                  <a:pt x="15798" y="8745"/>
                </a:lnTo>
                <a:lnTo>
                  <a:pt x="15824" y="8746"/>
                </a:lnTo>
                <a:lnTo>
                  <a:pt x="15850" y="8749"/>
                </a:lnTo>
                <a:lnTo>
                  <a:pt x="15873" y="8752"/>
                </a:lnTo>
                <a:lnTo>
                  <a:pt x="15895" y="8756"/>
                </a:lnTo>
                <a:lnTo>
                  <a:pt x="15914" y="8761"/>
                </a:lnTo>
                <a:lnTo>
                  <a:pt x="15933" y="8767"/>
                </a:lnTo>
                <a:lnTo>
                  <a:pt x="15950" y="8772"/>
                </a:lnTo>
                <a:lnTo>
                  <a:pt x="15965" y="8780"/>
                </a:lnTo>
                <a:lnTo>
                  <a:pt x="15978" y="8787"/>
                </a:lnTo>
                <a:lnTo>
                  <a:pt x="15991" y="8794"/>
                </a:lnTo>
                <a:lnTo>
                  <a:pt x="16002" y="8802"/>
                </a:lnTo>
                <a:lnTo>
                  <a:pt x="16013" y="8810"/>
                </a:lnTo>
                <a:lnTo>
                  <a:pt x="16022" y="8818"/>
                </a:lnTo>
                <a:lnTo>
                  <a:pt x="16030" y="8827"/>
                </a:lnTo>
                <a:lnTo>
                  <a:pt x="16036" y="8836"/>
                </a:lnTo>
                <a:lnTo>
                  <a:pt x="16043" y="8844"/>
                </a:lnTo>
                <a:lnTo>
                  <a:pt x="16048" y="8852"/>
                </a:lnTo>
                <a:lnTo>
                  <a:pt x="16056" y="8869"/>
                </a:lnTo>
                <a:lnTo>
                  <a:pt x="16062" y="8884"/>
                </a:lnTo>
                <a:lnTo>
                  <a:pt x="16065" y="8899"/>
                </a:lnTo>
                <a:lnTo>
                  <a:pt x="16066" y="8909"/>
                </a:lnTo>
                <a:lnTo>
                  <a:pt x="16067" y="8918"/>
                </a:lnTo>
                <a:lnTo>
                  <a:pt x="16067" y="8927"/>
                </a:lnTo>
                <a:lnTo>
                  <a:pt x="16029" y="8927"/>
                </a:lnTo>
                <a:lnTo>
                  <a:pt x="16029" y="10730"/>
                </a:lnTo>
                <a:lnTo>
                  <a:pt x="16364" y="10730"/>
                </a:lnTo>
                <a:lnTo>
                  <a:pt x="16297" y="10768"/>
                </a:lnTo>
                <a:lnTo>
                  <a:pt x="16297" y="10844"/>
                </a:lnTo>
                <a:lnTo>
                  <a:pt x="16364" y="10844"/>
                </a:lnTo>
                <a:lnTo>
                  <a:pt x="16364" y="10787"/>
                </a:lnTo>
                <a:lnTo>
                  <a:pt x="16402" y="10787"/>
                </a:lnTo>
                <a:lnTo>
                  <a:pt x="16440" y="10748"/>
                </a:lnTo>
                <a:lnTo>
                  <a:pt x="16527" y="10748"/>
                </a:lnTo>
                <a:lnTo>
                  <a:pt x="16527" y="10653"/>
                </a:lnTo>
                <a:lnTo>
                  <a:pt x="16584" y="10653"/>
                </a:lnTo>
                <a:lnTo>
                  <a:pt x="16584" y="10451"/>
                </a:lnTo>
                <a:lnTo>
                  <a:pt x="16661" y="10451"/>
                </a:lnTo>
                <a:lnTo>
                  <a:pt x="16681" y="10078"/>
                </a:lnTo>
                <a:lnTo>
                  <a:pt x="16699" y="10461"/>
                </a:lnTo>
                <a:lnTo>
                  <a:pt x="16699" y="10681"/>
                </a:lnTo>
                <a:lnTo>
                  <a:pt x="16738" y="10681"/>
                </a:lnTo>
                <a:lnTo>
                  <a:pt x="16738" y="10777"/>
                </a:lnTo>
                <a:lnTo>
                  <a:pt x="16805" y="10777"/>
                </a:lnTo>
                <a:lnTo>
                  <a:pt x="16833" y="10748"/>
                </a:lnTo>
                <a:lnTo>
                  <a:pt x="16939" y="10748"/>
                </a:lnTo>
                <a:lnTo>
                  <a:pt x="16939" y="11506"/>
                </a:lnTo>
                <a:lnTo>
                  <a:pt x="17198" y="11506"/>
                </a:lnTo>
                <a:lnTo>
                  <a:pt x="17198" y="11401"/>
                </a:lnTo>
                <a:lnTo>
                  <a:pt x="17256" y="11401"/>
                </a:lnTo>
                <a:lnTo>
                  <a:pt x="17256" y="11468"/>
                </a:lnTo>
                <a:lnTo>
                  <a:pt x="17371" y="11468"/>
                </a:lnTo>
                <a:lnTo>
                  <a:pt x="17371" y="11381"/>
                </a:lnTo>
                <a:lnTo>
                  <a:pt x="17333" y="11381"/>
                </a:lnTo>
                <a:lnTo>
                  <a:pt x="17333" y="10902"/>
                </a:lnTo>
                <a:lnTo>
                  <a:pt x="17400" y="10902"/>
                </a:lnTo>
                <a:lnTo>
                  <a:pt x="17400" y="10787"/>
                </a:lnTo>
                <a:lnTo>
                  <a:pt x="17457" y="10787"/>
                </a:lnTo>
                <a:lnTo>
                  <a:pt x="17457" y="10720"/>
                </a:lnTo>
                <a:lnTo>
                  <a:pt x="17419" y="10720"/>
                </a:lnTo>
                <a:lnTo>
                  <a:pt x="17419" y="10623"/>
                </a:lnTo>
                <a:lnTo>
                  <a:pt x="17572" y="10623"/>
                </a:lnTo>
                <a:lnTo>
                  <a:pt x="17572" y="10413"/>
                </a:lnTo>
                <a:lnTo>
                  <a:pt x="17745" y="10307"/>
                </a:lnTo>
                <a:lnTo>
                  <a:pt x="17927" y="10307"/>
                </a:lnTo>
                <a:lnTo>
                  <a:pt x="17965" y="9828"/>
                </a:lnTo>
                <a:lnTo>
                  <a:pt x="17985" y="10317"/>
                </a:lnTo>
                <a:lnTo>
                  <a:pt x="18186" y="10317"/>
                </a:lnTo>
                <a:lnTo>
                  <a:pt x="18186" y="10355"/>
                </a:lnTo>
                <a:lnTo>
                  <a:pt x="18273" y="10355"/>
                </a:lnTo>
                <a:lnTo>
                  <a:pt x="18273" y="10404"/>
                </a:lnTo>
                <a:lnTo>
                  <a:pt x="18340" y="10404"/>
                </a:lnTo>
                <a:lnTo>
                  <a:pt x="18340" y="10538"/>
                </a:lnTo>
                <a:lnTo>
                  <a:pt x="18311" y="10566"/>
                </a:lnTo>
                <a:lnTo>
                  <a:pt x="18311" y="11419"/>
                </a:lnTo>
                <a:lnTo>
                  <a:pt x="18417" y="11419"/>
                </a:lnTo>
                <a:lnTo>
                  <a:pt x="18417" y="11621"/>
                </a:lnTo>
                <a:lnTo>
                  <a:pt x="18579" y="11621"/>
                </a:lnTo>
                <a:lnTo>
                  <a:pt x="18579" y="8476"/>
                </a:lnTo>
                <a:lnTo>
                  <a:pt x="19327" y="8889"/>
                </a:lnTo>
                <a:lnTo>
                  <a:pt x="19327" y="8946"/>
                </a:lnTo>
                <a:lnTo>
                  <a:pt x="19721" y="8946"/>
                </a:lnTo>
                <a:lnTo>
                  <a:pt x="19721" y="9023"/>
                </a:lnTo>
                <a:lnTo>
                  <a:pt x="19845" y="9023"/>
                </a:lnTo>
                <a:lnTo>
                  <a:pt x="19845" y="8883"/>
                </a:lnTo>
                <a:lnTo>
                  <a:pt x="19888" y="8883"/>
                </a:lnTo>
                <a:lnTo>
                  <a:pt x="19932" y="8840"/>
                </a:lnTo>
                <a:lnTo>
                  <a:pt x="19979" y="8840"/>
                </a:lnTo>
                <a:lnTo>
                  <a:pt x="19979" y="8754"/>
                </a:lnTo>
                <a:lnTo>
                  <a:pt x="20076" y="8754"/>
                </a:lnTo>
                <a:lnTo>
                  <a:pt x="20076" y="9770"/>
                </a:lnTo>
                <a:lnTo>
                  <a:pt x="20083" y="9771"/>
                </a:lnTo>
                <a:lnTo>
                  <a:pt x="20104" y="9775"/>
                </a:lnTo>
                <a:lnTo>
                  <a:pt x="20120" y="9777"/>
                </a:lnTo>
                <a:lnTo>
                  <a:pt x="20137" y="9781"/>
                </a:lnTo>
                <a:lnTo>
                  <a:pt x="20158" y="9787"/>
                </a:lnTo>
                <a:lnTo>
                  <a:pt x="20180" y="9793"/>
                </a:lnTo>
                <a:lnTo>
                  <a:pt x="20203" y="9802"/>
                </a:lnTo>
                <a:lnTo>
                  <a:pt x="20228" y="9812"/>
                </a:lnTo>
                <a:lnTo>
                  <a:pt x="20255" y="9824"/>
                </a:lnTo>
                <a:lnTo>
                  <a:pt x="20282" y="9839"/>
                </a:lnTo>
                <a:lnTo>
                  <a:pt x="20309" y="9856"/>
                </a:lnTo>
                <a:lnTo>
                  <a:pt x="20337" y="9876"/>
                </a:lnTo>
                <a:lnTo>
                  <a:pt x="20364" y="9899"/>
                </a:lnTo>
                <a:lnTo>
                  <a:pt x="20379" y="9911"/>
                </a:lnTo>
                <a:lnTo>
                  <a:pt x="20392" y="9924"/>
                </a:lnTo>
                <a:lnTo>
                  <a:pt x="20392" y="10070"/>
                </a:lnTo>
                <a:lnTo>
                  <a:pt x="20449" y="10070"/>
                </a:lnTo>
                <a:lnTo>
                  <a:pt x="20449" y="10135"/>
                </a:lnTo>
                <a:lnTo>
                  <a:pt x="20483" y="10135"/>
                </a:lnTo>
                <a:lnTo>
                  <a:pt x="20483" y="10178"/>
                </a:lnTo>
                <a:lnTo>
                  <a:pt x="20459" y="10202"/>
                </a:lnTo>
                <a:lnTo>
                  <a:pt x="20459" y="10336"/>
                </a:lnTo>
                <a:lnTo>
                  <a:pt x="20546" y="10365"/>
                </a:lnTo>
                <a:lnTo>
                  <a:pt x="20546" y="12365"/>
                </a:lnTo>
                <a:lnTo>
                  <a:pt x="20653" y="12365"/>
                </a:lnTo>
                <a:lnTo>
                  <a:pt x="20653" y="10653"/>
                </a:lnTo>
                <a:lnTo>
                  <a:pt x="20720" y="10653"/>
                </a:lnTo>
                <a:lnTo>
                  <a:pt x="20720" y="10576"/>
                </a:lnTo>
                <a:lnTo>
                  <a:pt x="20801" y="10576"/>
                </a:lnTo>
                <a:lnTo>
                  <a:pt x="20801" y="10499"/>
                </a:lnTo>
                <a:lnTo>
                  <a:pt x="20720" y="10499"/>
                </a:lnTo>
                <a:lnTo>
                  <a:pt x="20720" y="10451"/>
                </a:lnTo>
                <a:lnTo>
                  <a:pt x="20801" y="10451"/>
                </a:lnTo>
                <a:lnTo>
                  <a:pt x="20801" y="10394"/>
                </a:lnTo>
                <a:lnTo>
                  <a:pt x="20847" y="10394"/>
                </a:lnTo>
                <a:lnTo>
                  <a:pt x="20847" y="10451"/>
                </a:lnTo>
                <a:lnTo>
                  <a:pt x="20929" y="10451"/>
                </a:lnTo>
                <a:lnTo>
                  <a:pt x="20929" y="10499"/>
                </a:lnTo>
                <a:lnTo>
                  <a:pt x="20847" y="10499"/>
                </a:lnTo>
                <a:lnTo>
                  <a:pt x="20847" y="10576"/>
                </a:lnTo>
                <a:lnTo>
                  <a:pt x="20929" y="10576"/>
                </a:lnTo>
                <a:lnTo>
                  <a:pt x="20929" y="10653"/>
                </a:lnTo>
                <a:lnTo>
                  <a:pt x="21094" y="10653"/>
                </a:lnTo>
                <a:lnTo>
                  <a:pt x="21094" y="10576"/>
                </a:lnTo>
                <a:lnTo>
                  <a:pt x="21176" y="10576"/>
                </a:lnTo>
                <a:lnTo>
                  <a:pt x="21176" y="10499"/>
                </a:lnTo>
                <a:lnTo>
                  <a:pt x="21094" y="10499"/>
                </a:lnTo>
                <a:lnTo>
                  <a:pt x="21094" y="10451"/>
                </a:lnTo>
                <a:lnTo>
                  <a:pt x="21176" y="10451"/>
                </a:lnTo>
                <a:lnTo>
                  <a:pt x="21176" y="10394"/>
                </a:lnTo>
                <a:lnTo>
                  <a:pt x="21222" y="10394"/>
                </a:lnTo>
                <a:lnTo>
                  <a:pt x="21222" y="10451"/>
                </a:lnTo>
                <a:lnTo>
                  <a:pt x="21303" y="10451"/>
                </a:lnTo>
                <a:lnTo>
                  <a:pt x="21303" y="10499"/>
                </a:lnTo>
                <a:lnTo>
                  <a:pt x="21222" y="10499"/>
                </a:lnTo>
                <a:lnTo>
                  <a:pt x="21222" y="10576"/>
                </a:lnTo>
                <a:lnTo>
                  <a:pt x="21303" y="10576"/>
                </a:lnTo>
                <a:lnTo>
                  <a:pt x="21303" y="10653"/>
                </a:lnTo>
                <a:lnTo>
                  <a:pt x="21370" y="10653"/>
                </a:lnTo>
                <a:lnTo>
                  <a:pt x="21370" y="12529"/>
                </a:lnTo>
                <a:lnTo>
                  <a:pt x="21509" y="12537"/>
                </a:lnTo>
                <a:lnTo>
                  <a:pt x="21929" y="12537"/>
                </a:lnTo>
                <a:lnTo>
                  <a:pt x="21929" y="11551"/>
                </a:lnTo>
                <a:lnTo>
                  <a:pt x="22019" y="11551"/>
                </a:lnTo>
                <a:lnTo>
                  <a:pt x="22019" y="10594"/>
                </a:lnTo>
                <a:lnTo>
                  <a:pt x="22053" y="10594"/>
                </a:lnTo>
                <a:lnTo>
                  <a:pt x="22053" y="9716"/>
                </a:lnTo>
                <a:lnTo>
                  <a:pt x="22080" y="9716"/>
                </a:lnTo>
                <a:lnTo>
                  <a:pt x="22080" y="8866"/>
                </a:lnTo>
                <a:lnTo>
                  <a:pt x="22123" y="8866"/>
                </a:lnTo>
                <a:lnTo>
                  <a:pt x="22123" y="8124"/>
                </a:lnTo>
                <a:lnTo>
                  <a:pt x="22156" y="8124"/>
                </a:lnTo>
                <a:lnTo>
                  <a:pt x="22156" y="7510"/>
                </a:lnTo>
                <a:lnTo>
                  <a:pt x="22215" y="7510"/>
                </a:lnTo>
                <a:lnTo>
                  <a:pt x="22215" y="7426"/>
                </a:lnTo>
                <a:lnTo>
                  <a:pt x="22257" y="7426"/>
                </a:lnTo>
                <a:lnTo>
                  <a:pt x="22257" y="7342"/>
                </a:lnTo>
                <a:lnTo>
                  <a:pt x="22325" y="7342"/>
                </a:lnTo>
                <a:lnTo>
                  <a:pt x="22325" y="7257"/>
                </a:lnTo>
                <a:lnTo>
                  <a:pt x="22383" y="7257"/>
                </a:lnTo>
                <a:lnTo>
                  <a:pt x="22383" y="7156"/>
                </a:lnTo>
                <a:lnTo>
                  <a:pt x="22452" y="7156"/>
                </a:lnTo>
                <a:lnTo>
                  <a:pt x="22508" y="6525"/>
                </a:lnTo>
                <a:lnTo>
                  <a:pt x="22565" y="7165"/>
                </a:lnTo>
                <a:lnTo>
                  <a:pt x="22632" y="7165"/>
                </a:lnTo>
                <a:lnTo>
                  <a:pt x="22632" y="7266"/>
                </a:lnTo>
                <a:lnTo>
                  <a:pt x="22691" y="7266"/>
                </a:lnTo>
                <a:lnTo>
                  <a:pt x="22691" y="7349"/>
                </a:lnTo>
                <a:lnTo>
                  <a:pt x="22758" y="7349"/>
                </a:lnTo>
                <a:lnTo>
                  <a:pt x="22758" y="7434"/>
                </a:lnTo>
                <a:lnTo>
                  <a:pt x="22801" y="7434"/>
                </a:lnTo>
                <a:lnTo>
                  <a:pt x="22801" y="7518"/>
                </a:lnTo>
                <a:lnTo>
                  <a:pt x="22859" y="7518"/>
                </a:lnTo>
                <a:lnTo>
                  <a:pt x="22859" y="8133"/>
                </a:lnTo>
                <a:lnTo>
                  <a:pt x="22893" y="8133"/>
                </a:lnTo>
                <a:lnTo>
                  <a:pt x="22893" y="8874"/>
                </a:lnTo>
                <a:lnTo>
                  <a:pt x="22935" y="8874"/>
                </a:lnTo>
                <a:lnTo>
                  <a:pt x="22935" y="9724"/>
                </a:lnTo>
                <a:lnTo>
                  <a:pt x="22962" y="9724"/>
                </a:lnTo>
                <a:lnTo>
                  <a:pt x="22962" y="10602"/>
                </a:lnTo>
                <a:lnTo>
                  <a:pt x="22997" y="10602"/>
                </a:lnTo>
                <a:lnTo>
                  <a:pt x="22997" y="11560"/>
                </a:lnTo>
                <a:lnTo>
                  <a:pt x="23086" y="11560"/>
                </a:lnTo>
                <a:lnTo>
                  <a:pt x="23086" y="12545"/>
                </a:lnTo>
                <a:lnTo>
                  <a:pt x="23217" y="12545"/>
                </a:lnTo>
                <a:lnTo>
                  <a:pt x="23217" y="11475"/>
                </a:lnTo>
                <a:lnTo>
                  <a:pt x="23251" y="11475"/>
                </a:lnTo>
                <a:lnTo>
                  <a:pt x="23251" y="11392"/>
                </a:lnTo>
                <a:lnTo>
                  <a:pt x="23293" y="11358"/>
                </a:lnTo>
                <a:lnTo>
                  <a:pt x="23386" y="11358"/>
                </a:lnTo>
                <a:lnTo>
                  <a:pt x="23386" y="11257"/>
                </a:lnTo>
                <a:lnTo>
                  <a:pt x="23343" y="11223"/>
                </a:lnTo>
                <a:lnTo>
                  <a:pt x="23386" y="11198"/>
                </a:lnTo>
                <a:lnTo>
                  <a:pt x="23386" y="11114"/>
                </a:lnTo>
                <a:lnTo>
                  <a:pt x="23352" y="11105"/>
                </a:lnTo>
                <a:lnTo>
                  <a:pt x="23352" y="11080"/>
                </a:lnTo>
                <a:lnTo>
                  <a:pt x="23394" y="11080"/>
                </a:lnTo>
                <a:lnTo>
                  <a:pt x="23411" y="11013"/>
                </a:lnTo>
                <a:lnTo>
                  <a:pt x="23610" y="10979"/>
                </a:lnTo>
                <a:lnTo>
                  <a:pt x="23601" y="10878"/>
                </a:lnTo>
                <a:lnTo>
                  <a:pt x="23579" y="10869"/>
                </a:lnTo>
                <a:lnTo>
                  <a:pt x="23579" y="10768"/>
                </a:lnTo>
                <a:lnTo>
                  <a:pt x="23368" y="10735"/>
                </a:lnTo>
                <a:lnTo>
                  <a:pt x="23402" y="10685"/>
                </a:lnTo>
                <a:lnTo>
                  <a:pt x="23411" y="10609"/>
                </a:lnTo>
                <a:lnTo>
                  <a:pt x="23622" y="10566"/>
                </a:lnTo>
                <a:lnTo>
                  <a:pt x="23630" y="10545"/>
                </a:lnTo>
                <a:lnTo>
                  <a:pt x="23639" y="10524"/>
                </a:lnTo>
                <a:lnTo>
                  <a:pt x="23650" y="10505"/>
                </a:lnTo>
                <a:lnTo>
                  <a:pt x="23665" y="10486"/>
                </a:lnTo>
                <a:lnTo>
                  <a:pt x="23680" y="10469"/>
                </a:lnTo>
                <a:lnTo>
                  <a:pt x="23698" y="10451"/>
                </a:lnTo>
                <a:lnTo>
                  <a:pt x="23717" y="10436"/>
                </a:lnTo>
                <a:lnTo>
                  <a:pt x="23738" y="10420"/>
                </a:lnTo>
                <a:lnTo>
                  <a:pt x="23760" y="10406"/>
                </a:lnTo>
                <a:lnTo>
                  <a:pt x="23784" y="10393"/>
                </a:lnTo>
                <a:lnTo>
                  <a:pt x="23810" y="10382"/>
                </a:lnTo>
                <a:lnTo>
                  <a:pt x="23836" y="10371"/>
                </a:lnTo>
                <a:lnTo>
                  <a:pt x="23863" y="10362"/>
                </a:lnTo>
                <a:lnTo>
                  <a:pt x="23892" y="10354"/>
                </a:lnTo>
                <a:lnTo>
                  <a:pt x="23922" y="10349"/>
                </a:lnTo>
                <a:lnTo>
                  <a:pt x="23952" y="10343"/>
                </a:lnTo>
                <a:lnTo>
                  <a:pt x="23952" y="10171"/>
                </a:lnTo>
                <a:lnTo>
                  <a:pt x="23983" y="10171"/>
                </a:lnTo>
                <a:lnTo>
                  <a:pt x="24026" y="9356"/>
                </a:lnTo>
                <a:lnTo>
                  <a:pt x="24076" y="10171"/>
                </a:lnTo>
                <a:lnTo>
                  <a:pt x="24109" y="10171"/>
                </a:lnTo>
                <a:lnTo>
                  <a:pt x="24117" y="10347"/>
                </a:lnTo>
                <a:lnTo>
                  <a:pt x="24143" y="10351"/>
                </a:lnTo>
                <a:lnTo>
                  <a:pt x="24170" y="10358"/>
                </a:lnTo>
                <a:lnTo>
                  <a:pt x="24194" y="10364"/>
                </a:lnTo>
                <a:lnTo>
                  <a:pt x="24218" y="10373"/>
                </a:lnTo>
                <a:lnTo>
                  <a:pt x="24242" y="10382"/>
                </a:lnTo>
                <a:lnTo>
                  <a:pt x="24264" y="10392"/>
                </a:lnTo>
                <a:lnTo>
                  <a:pt x="24285" y="10404"/>
                </a:lnTo>
                <a:lnTo>
                  <a:pt x="24306" y="10416"/>
                </a:lnTo>
                <a:lnTo>
                  <a:pt x="24325" y="10429"/>
                </a:lnTo>
                <a:lnTo>
                  <a:pt x="24342" y="10442"/>
                </a:lnTo>
                <a:lnTo>
                  <a:pt x="24359" y="10456"/>
                </a:lnTo>
                <a:lnTo>
                  <a:pt x="24374" y="10472"/>
                </a:lnTo>
                <a:lnTo>
                  <a:pt x="24387" y="10488"/>
                </a:lnTo>
                <a:lnTo>
                  <a:pt x="24399" y="10505"/>
                </a:lnTo>
                <a:lnTo>
                  <a:pt x="24410" y="10522"/>
                </a:lnTo>
                <a:lnTo>
                  <a:pt x="24419" y="10540"/>
                </a:lnTo>
                <a:lnTo>
                  <a:pt x="24681" y="10566"/>
                </a:lnTo>
                <a:lnTo>
                  <a:pt x="24681" y="10634"/>
                </a:lnTo>
                <a:lnTo>
                  <a:pt x="24635" y="10651"/>
                </a:lnTo>
                <a:lnTo>
                  <a:pt x="24635" y="10710"/>
                </a:lnTo>
                <a:lnTo>
                  <a:pt x="24505" y="10710"/>
                </a:lnTo>
                <a:lnTo>
                  <a:pt x="24505" y="10811"/>
                </a:lnTo>
                <a:lnTo>
                  <a:pt x="24475" y="10811"/>
                </a:lnTo>
                <a:lnTo>
                  <a:pt x="24475" y="11030"/>
                </a:lnTo>
                <a:lnTo>
                  <a:pt x="24635" y="11055"/>
                </a:lnTo>
                <a:lnTo>
                  <a:pt x="24635" y="11092"/>
                </a:lnTo>
                <a:lnTo>
                  <a:pt x="24686" y="11092"/>
                </a:lnTo>
                <a:lnTo>
                  <a:pt x="24686" y="11144"/>
                </a:lnTo>
                <a:lnTo>
                  <a:pt x="24631" y="11169"/>
                </a:lnTo>
                <a:lnTo>
                  <a:pt x="24631" y="11219"/>
                </a:lnTo>
                <a:lnTo>
                  <a:pt x="24846" y="11307"/>
                </a:lnTo>
                <a:lnTo>
                  <a:pt x="24874" y="12247"/>
                </a:lnTo>
                <a:lnTo>
                  <a:pt x="24899" y="12255"/>
                </a:lnTo>
                <a:lnTo>
                  <a:pt x="24923" y="12262"/>
                </a:lnTo>
                <a:lnTo>
                  <a:pt x="24947" y="12271"/>
                </a:lnTo>
                <a:lnTo>
                  <a:pt x="24971" y="12281"/>
                </a:lnTo>
                <a:lnTo>
                  <a:pt x="24994" y="12291"/>
                </a:lnTo>
                <a:lnTo>
                  <a:pt x="25017" y="12301"/>
                </a:lnTo>
                <a:lnTo>
                  <a:pt x="25040" y="12312"/>
                </a:lnTo>
                <a:lnTo>
                  <a:pt x="25062" y="12324"/>
                </a:lnTo>
                <a:lnTo>
                  <a:pt x="25084" y="12336"/>
                </a:lnTo>
                <a:lnTo>
                  <a:pt x="25106" y="12349"/>
                </a:lnTo>
                <a:lnTo>
                  <a:pt x="25127" y="12362"/>
                </a:lnTo>
                <a:lnTo>
                  <a:pt x="25148" y="12376"/>
                </a:lnTo>
                <a:lnTo>
                  <a:pt x="25168" y="12390"/>
                </a:lnTo>
                <a:lnTo>
                  <a:pt x="25189" y="12405"/>
                </a:lnTo>
                <a:lnTo>
                  <a:pt x="25207" y="12421"/>
                </a:lnTo>
                <a:lnTo>
                  <a:pt x="25227" y="12436"/>
                </a:lnTo>
                <a:lnTo>
                  <a:pt x="25245" y="12452"/>
                </a:lnTo>
                <a:lnTo>
                  <a:pt x="25263" y="12469"/>
                </a:lnTo>
                <a:lnTo>
                  <a:pt x="25281" y="12486"/>
                </a:lnTo>
                <a:lnTo>
                  <a:pt x="25297" y="12504"/>
                </a:lnTo>
                <a:lnTo>
                  <a:pt x="25314" y="12522"/>
                </a:lnTo>
                <a:lnTo>
                  <a:pt x="25330" y="12540"/>
                </a:lnTo>
                <a:lnTo>
                  <a:pt x="25346" y="12559"/>
                </a:lnTo>
                <a:lnTo>
                  <a:pt x="25361" y="12579"/>
                </a:lnTo>
                <a:lnTo>
                  <a:pt x="25375" y="12597"/>
                </a:lnTo>
                <a:lnTo>
                  <a:pt x="25390" y="12618"/>
                </a:lnTo>
                <a:lnTo>
                  <a:pt x="25403" y="12638"/>
                </a:lnTo>
                <a:lnTo>
                  <a:pt x="25415" y="12659"/>
                </a:lnTo>
                <a:lnTo>
                  <a:pt x="25427" y="12680"/>
                </a:lnTo>
                <a:lnTo>
                  <a:pt x="25439" y="12702"/>
                </a:lnTo>
                <a:lnTo>
                  <a:pt x="25450" y="12724"/>
                </a:lnTo>
                <a:lnTo>
                  <a:pt x="25460" y="12746"/>
                </a:lnTo>
                <a:lnTo>
                  <a:pt x="25461" y="13154"/>
                </a:lnTo>
                <a:lnTo>
                  <a:pt x="25712" y="13174"/>
                </a:lnTo>
                <a:lnTo>
                  <a:pt x="25712" y="11497"/>
                </a:lnTo>
                <a:lnTo>
                  <a:pt x="25839" y="11497"/>
                </a:lnTo>
                <a:lnTo>
                  <a:pt x="25839" y="10508"/>
                </a:lnTo>
                <a:lnTo>
                  <a:pt x="25931" y="10508"/>
                </a:lnTo>
                <a:lnTo>
                  <a:pt x="25931" y="11497"/>
                </a:lnTo>
                <a:lnTo>
                  <a:pt x="26049" y="11497"/>
                </a:lnTo>
                <a:lnTo>
                  <a:pt x="26049" y="10508"/>
                </a:lnTo>
                <a:lnTo>
                  <a:pt x="26134" y="10508"/>
                </a:lnTo>
                <a:lnTo>
                  <a:pt x="26134" y="13123"/>
                </a:lnTo>
                <a:lnTo>
                  <a:pt x="26556" y="12853"/>
                </a:lnTo>
                <a:lnTo>
                  <a:pt x="26556" y="12093"/>
                </a:lnTo>
                <a:lnTo>
                  <a:pt x="26437" y="12093"/>
                </a:lnTo>
                <a:lnTo>
                  <a:pt x="26437" y="12023"/>
                </a:lnTo>
                <a:lnTo>
                  <a:pt x="26604" y="12023"/>
                </a:lnTo>
                <a:lnTo>
                  <a:pt x="26604" y="11855"/>
                </a:lnTo>
                <a:lnTo>
                  <a:pt x="26671" y="11855"/>
                </a:lnTo>
                <a:lnTo>
                  <a:pt x="26671" y="11686"/>
                </a:lnTo>
                <a:lnTo>
                  <a:pt x="26739" y="11686"/>
                </a:lnTo>
                <a:lnTo>
                  <a:pt x="26739" y="11821"/>
                </a:lnTo>
                <a:lnTo>
                  <a:pt x="26806" y="11821"/>
                </a:lnTo>
                <a:lnTo>
                  <a:pt x="26806" y="11585"/>
                </a:lnTo>
                <a:lnTo>
                  <a:pt x="26705" y="11585"/>
                </a:lnTo>
                <a:lnTo>
                  <a:pt x="26705" y="11517"/>
                </a:lnTo>
                <a:lnTo>
                  <a:pt x="26840" y="11517"/>
                </a:lnTo>
                <a:lnTo>
                  <a:pt x="27110" y="11146"/>
                </a:lnTo>
                <a:lnTo>
                  <a:pt x="27784" y="11012"/>
                </a:lnTo>
                <a:lnTo>
                  <a:pt x="28039" y="11474"/>
                </a:lnTo>
                <a:lnTo>
                  <a:pt x="28174" y="11474"/>
                </a:lnTo>
                <a:lnTo>
                  <a:pt x="28174" y="11541"/>
                </a:lnTo>
                <a:lnTo>
                  <a:pt x="28073" y="11541"/>
                </a:lnTo>
                <a:lnTo>
                  <a:pt x="28073" y="11777"/>
                </a:lnTo>
                <a:lnTo>
                  <a:pt x="28140" y="11777"/>
                </a:lnTo>
                <a:lnTo>
                  <a:pt x="28140" y="11642"/>
                </a:lnTo>
                <a:lnTo>
                  <a:pt x="28208" y="11642"/>
                </a:lnTo>
                <a:lnTo>
                  <a:pt x="28208" y="11811"/>
                </a:lnTo>
                <a:lnTo>
                  <a:pt x="28275" y="11811"/>
                </a:lnTo>
                <a:lnTo>
                  <a:pt x="28275" y="11980"/>
                </a:lnTo>
                <a:lnTo>
                  <a:pt x="28475" y="11980"/>
                </a:lnTo>
                <a:lnTo>
                  <a:pt x="28475" y="12051"/>
                </a:lnTo>
                <a:lnTo>
                  <a:pt x="28323" y="12051"/>
                </a:lnTo>
                <a:lnTo>
                  <a:pt x="28323" y="12910"/>
                </a:lnTo>
                <a:lnTo>
                  <a:pt x="28711" y="12910"/>
                </a:lnTo>
                <a:lnTo>
                  <a:pt x="28711" y="9932"/>
                </a:lnTo>
                <a:lnTo>
                  <a:pt x="28830" y="9730"/>
                </a:lnTo>
                <a:lnTo>
                  <a:pt x="28830" y="8683"/>
                </a:lnTo>
                <a:lnTo>
                  <a:pt x="28850" y="8680"/>
                </a:lnTo>
                <a:lnTo>
                  <a:pt x="28874" y="8678"/>
                </a:lnTo>
                <a:lnTo>
                  <a:pt x="28907" y="8675"/>
                </a:lnTo>
                <a:lnTo>
                  <a:pt x="28957" y="8017"/>
                </a:lnTo>
                <a:lnTo>
                  <a:pt x="29000" y="8672"/>
                </a:lnTo>
                <a:lnTo>
                  <a:pt x="29029" y="8672"/>
                </a:lnTo>
                <a:lnTo>
                  <a:pt x="29059" y="8675"/>
                </a:lnTo>
                <a:lnTo>
                  <a:pt x="29087" y="8677"/>
                </a:lnTo>
                <a:lnTo>
                  <a:pt x="29115" y="8681"/>
                </a:lnTo>
                <a:lnTo>
                  <a:pt x="29143" y="8687"/>
                </a:lnTo>
                <a:lnTo>
                  <a:pt x="29171" y="8693"/>
                </a:lnTo>
                <a:lnTo>
                  <a:pt x="29198" y="8702"/>
                </a:lnTo>
                <a:lnTo>
                  <a:pt x="29227" y="8713"/>
                </a:lnTo>
                <a:lnTo>
                  <a:pt x="29255" y="8726"/>
                </a:lnTo>
                <a:lnTo>
                  <a:pt x="29285" y="8740"/>
                </a:lnTo>
                <a:lnTo>
                  <a:pt x="29316" y="8758"/>
                </a:lnTo>
                <a:lnTo>
                  <a:pt x="29348" y="8778"/>
                </a:lnTo>
                <a:lnTo>
                  <a:pt x="29379" y="8801"/>
                </a:lnTo>
                <a:lnTo>
                  <a:pt x="29415" y="8826"/>
                </a:lnTo>
                <a:lnTo>
                  <a:pt x="29451" y="8855"/>
                </a:lnTo>
                <a:lnTo>
                  <a:pt x="29488" y="8886"/>
                </a:lnTo>
                <a:lnTo>
                  <a:pt x="29488" y="9966"/>
                </a:lnTo>
                <a:lnTo>
                  <a:pt x="29539" y="9966"/>
                </a:lnTo>
                <a:lnTo>
                  <a:pt x="29539" y="10033"/>
                </a:lnTo>
                <a:lnTo>
                  <a:pt x="29488" y="10033"/>
                </a:lnTo>
                <a:lnTo>
                  <a:pt x="29488" y="13271"/>
                </a:lnTo>
                <a:lnTo>
                  <a:pt x="29589" y="13271"/>
                </a:lnTo>
                <a:lnTo>
                  <a:pt x="29589" y="11906"/>
                </a:lnTo>
                <a:lnTo>
                  <a:pt x="29978" y="11906"/>
                </a:lnTo>
                <a:lnTo>
                  <a:pt x="30028" y="11501"/>
                </a:lnTo>
                <a:lnTo>
                  <a:pt x="30045" y="11872"/>
                </a:lnTo>
                <a:lnTo>
                  <a:pt x="30146" y="11872"/>
                </a:lnTo>
                <a:lnTo>
                  <a:pt x="30146" y="12142"/>
                </a:lnTo>
                <a:lnTo>
                  <a:pt x="30230" y="12142"/>
                </a:lnTo>
                <a:lnTo>
                  <a:pt x="30230" y="12311"/>
                </a:lnTo>
                <a:lnTo>
                  <a:pt x="30315" y="12698"/>
                </a:lnTo>
                <a:lnTo>
                  <a:pt x="30416" y="12698"/>
                </a:lnTo>
                <a:lnTo>
                  <a:pt x="30416" y="12226"/>
                </a:lnTo>
                <a:lnTo>
                  <a:pt x="30466" y="12226"/>
                </a:lnTo>
                <a:lnTo>
                  <a:pt x="30466" y="11771"/>
                </a:lnTo>
                <a:lnTo>
                  <a:pt x="30534" y="11771"/>
                </a:lnTo>
                <a:lnTo>
                  <a:pt x="30534" y="13019"/>
                </a:lnTo>
                <a:lnTo>
                  <a:pt x="30635" y="12833"/>
                </a:lnTo>
                <a:lnTo>
                  <a:pt x="30720" y="13035"/>
                </a:lnTo>
                <a:lnTo>
                  <a:pt x="30720" y="151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2337620" y="-771833"/>
            <a:ext cx="16547691" cy="5250426"/>
            <a:chOff x="-737420" y="-619433"/>
            <a:chExt cx="16547691" cy="5250426"/>
          </a:xfrm>
        </p:grpSpPr>
        <p:sp>
          <p:nvSpPr>
            <p:cNvPr id="2" name="任意多边形 1"/>
            <p:cNvSpPr/>
            <p:nvPr/>
          </p:nvSpPr>
          <p:spPr>
            <a:xfrm>
              <a:off x="-737420" y="-619433"/>
              <a:ext cx="16547691" cy="5250426"/>
            </a:xfrm>
            <a:custGeom>
              <a:avLst/>
              <a:gdLst>
                <a:gd name="connsiteX0" fmla="*/ 0 w 16547691"/>
                <a:gd name="connsiteY0" fmla="*/ 0 h 5250426"/>
                <a:gd name="connsiteX1" fmla="*/ 5692878 w 16547691"/>
                <a:gd name="connsiteY1" fmla="*/ 3303639 h 5250426"/>
                <a:gd name="connsiteX2" fmla="*/ 11562736 w 16547691"/>
                <a:gd name="connsiteY2" fmla="*/ 5014451 h 5250426"/>
                <a:gd name="connsiteX3" fmla="*/ 16547691 w 16547691"/>
                <a:gd name="connsiteY3" fmla="*/ 5250426 h 5250426"/>
                <a:gd name="connsiteX0" fmla="*/ 0 w 16547691"/>
                <a:gd name="connsiteY0" fmla="*/ 0 h 5250426"/>
                <a:gd name="connsiteX1" fmla="*/ 5692878 w 16547691"/>
                <a:gd name="connsiteY1" fmla="*/ 3303639 h 5250426"/>
                <a:gd name="connsiteX2" fmla="*/ 11562736 w 16547691"/>
                <a:gd name="connsiteY2" fmla="*/ 5014451 h 5250426"/>
                <a:gd name="connsiteX3" fmla="*/ 16547691 w 16547691"/>
                <a:gd name="connsiteY3" fmla="*/ 5250426 h 5250426"/>
                <a:gd name="connsiteX0" fmla="*/ 0 w 16547691"/>
                <a:gd name="connsiteY0" fmla="*/ 0 h 5250426"/>
                <a:gd name="connsiteX1" fmla="*/ 5692878 w 16547691"/>
                <a:gd name="connsiteY1" fmla="*/ 3303639 h 5250426"/>
                <a:gd name="connsiteX2" fmla="*/ 11562736 w 16547691"/>
                <a:gd name="connsiteY2" fmla="*/ 5014451 h 5250426"/>
                <a:gd name="connsiteX3" fmla="*/ 16547691 w 16547691"/>
                <a:gd name="connsiteY3" fmla="*/ 5250426 h 52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47691" h="5250426">
                  <a:moveTo>
                    <a:pt x="0" y="0"/>
                  </a:moveTo>
                  <a:cubicBezTo>
                    <a:pt x="1897626" y="1101213"/>
                    <a:pt x="3765755" y="2467897"/>
                    <a:pt x="5692878" y="3303639"/>
                  </a:cubicBezTo>
                  <a:cubicBezTo>
                    <a:pt x="7620001" y="4139381"/>
                    <a:pt x="9901084" y="4935793"/>
                    <a:pt x="11562736" y="5014451"/>
                  </a:cubicBezTo>
                  <a:lnTo>
                    <a:pt x="16547691" y="5250426"/>
                  </a:lnTo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7923" y="807629"/>
              <a:ext cx="1101170" cy="342746"/>
            </a:xfrm>
            <a:custGeom>
              <a:avLst/>
              <a:gdLst>
                <a:gd name="T0" fmla="*/ 188 w 192"/>
                <a:gd name="T1" fmla="*/ 41 h 63"/>
                <a:gd name="T2" fmla="*/ 162 w 192"/>
                <a:gd name="T3" fmla="*/ 50 h 63"/>
                <a:gd name="T4" fmla="*/ 156 w 192"/>
                <a:gd name="T5" fmla="*/ 28 h 63"/>
                <a:gd name="T6" fmla="*/ 167 w 192"/>
                <a:gd name="T7" fmla="*/ 15 h 63"/>
                <a:gd name="T8" fmla="*/ 166 w 192"/>
                <a:gd name="T9" fmla="*/ 18 h 63"/>
                <a:gd name="T10" fmla="*/ 174 w 192"/>
                <a:gd name="T11" fmla="*/ 35 h 63"/>
                <a:gd name="T12" fmla="*/ 178 w 192"/>
                <a:gd name="T13" fmla="*/ 37 h 63"/>
                <a:gd name="T14" fmla="*/ 182 w 192"/>
                <a:gd name="T15" fmla="*/ 25 h 63"/>
                <a:gd name="T16" fmla="*/ 180 w 192"/>
                <a:gd name="T17" fmla="*/ 17 h 63"/>
                <a:gd name="T18" fmla="*/ 180 w 192"/>
                <a:gd name="T19" fmla="*/ 13 h 63"/>
                <a:gd name="T20" fmla="*/ 192 w 192"/>
                <a:gd name="T21" fmla="*/ 16 h 63"/>
                <a:gd name="T22" fmla="*/ 192 w 192"/>
                <a:gd name="T23" fmla="*/ 6 h 63"/>
                <a:gd name="T24" fmla="*/ 144 w 192"/>
                <a:gd name="T25" fmla="*/ 8 h 63"/>
                <a:gd name="T26" fmla="*/ 116 w 192"/>
                <a:gd name="T27" fmla="*/ 6 h 63"/>
                <a:gd name="T28" fmla="*/ 78 w 192"/>
                <a:gd name="T29" fmla="*/ 10 h 63"/>
                <a:gd name="T30" fmla="*/ 78 w 192"/>
                <a:gd name="T31" fmla="*/ 11 h 63"/>
                <a:gd name="T32" fmla="*/ 78 w 192"/>
                <a:gd name="T33" fmla="*/ 11 h 63"/>
                <a:gd name="T34" fmla="*/ 100 w 192"/>
                <a:gd name="T35" fmla="*/ 25 h 63"/>
                <a:gd name="T36" fmla="*/ 105 w 192"/>
                <a:gd name="T37" fmla="*/ 25 h 63"/>
                <a:gd name="T38" fmla="*/ 73 w 192"/>
                <a:gd name="T39" fmla="*/ 35 h 63"/>
                <a:gd name="T40" fmla="*/ 36 w 192"/>
                <a:gd name="T41" fmla="*/ 16 h 63"/>
                <a:gd name="T42" fmla="*/ 0 w 192"/>
                <a:gd name="T43" fmla="*/ 9 h 63"/>
                <a:gd name="T44" fmla="*/ 0 w 192"/>
                <a:gd name="T45" fmla="*/ 9 h 63"/>
                <a:gd name="T46" fmla="*/ 0 w 192"/>
                <a:gd name="T47" fmla="*/ 10 h 63"/>
                <a:gd name="T48" fmla="*/ 0 w 192"/>
                <a:gd name="T49" fmla="*/ 10 h 63"/>
                <a:gd name="T50" fmla="*/ 0 w 192"/>
                <a:gd name="T51" fmla="*/ 10 h 63"/>
                <a:gd name="T52" fmla="*/ 79 w 192"/>
                <a:gd name="T53" fmla="*/ 42 h 63"/>
                <a:gd name="T54" fmla="*/ 136 w 192"/>
                <a:gd name="T55" fmla="*/ 19 h 63"/>
                <a:gd name="T56" fmla="*/ 155 w 192"/>
                <a:gd name="T57" fmla="*/ 14 h 63"/>
                <a:gd name="T58" fmla="*/ 148 w 192"/>
                <a:gd name="T59" fmla="*/ 38 h 63"/>
                <a:gd name="T60" fmla="*/ 168 w 192"/>
                <a:gd name="T61" fmla="*/ 60 h 63"/>
                <a:gd name="T62" fmla="*/ 189 w 192"/>
                <a:gd name="T63" fmla="*/ 41 h 63"/>
                <a:gd name="T64" fmla="*/ 188 w 192"/>
                <a:gd name="T65" fmla="*/ 41 h 63"/>
                <a:gd name="T66" fmla="*/ 171 w 192"/>
                <a:gd name="T67" fmla="*/ 17 h 63"/>
                <a:gd name="T68" fmla="*/ 175 w 192"/>
                <a:gd name="T69" fmla="*/ 14 h 63"/>
                <a:gd name="T70" fmla="*/ 175 w 192"/>
                <a:gd name="T71" fmla="*/ 18 h 63"/>
                <a:gd name="T72" fmla="*/ 177 w 192"/>
                <a:gd name="T73" fmla="*/ 32 h 63"/>
                <a:gd name="T74" fmla="*/ 172 w 192"/>
                <a:gd name="T75" fmla="*/ 24 h 63"/>
                <a:gd name="T76" fmla="*/ 171 w 192"/>
                <a:gd name="T77" fmla="*/ 17 h 63"/>
                <a:gd name="T78" fmla="*/ 1 w 192"/>
                <a:gd name="T79" fmla="*/ 11 h 63"/>
                <a:gd name="T80" fmla="*/ 30 w 192"/>
                <a:gd name="T81" fmla="*/ 18 h 63"/>
                <a:gd name="T82" fmla="*/ 50 w 192"/>
                <a:gd name="T83" fmla="*/ 34 h 63"/>
                <a:gd name="T84" fmla="*/ 53 w 192"/>
                <a:gd name="T85" fmla="*/ 36 h 63"/>
                <a:gd name="T86" fmla="*/ 1 w 192"/>
                <a:gd name="T87" fmla="*/ 11 h 63"/>
                <a:gd name="T88" fmla="*/ 113 w 192"/>
                <a:gd name="T89" fmla="*/ 18 h 63"/>
                <a:gd name="T90" fmla="*/ 79 w 192"/>
                <a:gd name="T91" fmla="*/ 11 h 63"/>
                <a:gd name="T92" fmla="*/ 97 w 192"/>
                <a:gd name="T93" fmla="*/ 9 h 63"/>
                <a:gd name="T94" fmla="*/ 120 w 192"/>
                <a:gd name="T95" fmla="*/ 13 h 63"/>
                <a:gd name="T96" fmla="*/ 126 w 192"/>
                <a:gd name="T97" fmla="*/ 14 h 63"/>
                <a:gd name="T98" fmla="*/ 113 w 192"/>
                <a:gd name="T9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63">
                  <a:moveTo>
                    <a:pt x="188" y="41"/>
                  </a:moveTo>
                  <a:cubicBezTo>
                    <a:pt x="188" y="56"/>
                    <a:pt x="171" y="58"/>
                    <a:pt x="162" y="50"/>
                  </a:cubicBezTo>
                  <a:cubicBezTo>
                    <a:pt x="155" y="45"/>
                    <a:pt x="154" y="35"/>
                    <a:pt x="156" y="28"/>
                  </a:cubicBezTo>
                  <a:cubicBezTo>
                    <a:pt x="158" y="21"/>
                    <a:pt x="162" y="17"/>
                    <a:pt x="167" y="15"/>
                  </a:cubicBezTo>
                  <a:cubicBezTo>
                    <a:pt x="167" y="16"/>
                    <a:pt x="166" y="17"/>
                    <a:pt x="166" y="18"/>
                  </a:cubicBezTo>
                  <a:cubicBezTo>
                    <a:pt x="164" y="25"/>
                    <a:pt x="172" y="30"/>
                    <a:pt x="174" y="35"/>
                  </a:cubicBezTo>
                  <a:cubicBezTo>
                    <a:pt x="175" y="37"/>
                    <a:pt x="176" y="37"/>
                    <a:pt x="178" y="37"/>
                  </a:cubicBezTo>
                  <a:cubicBezTo>
                    <a:pt x="183" y="35"/>
                    <a:pt x="183" y="30"/>
                    <a:pt x="182" y="25"/>
                  </a:cubicBezTo>
                  <a:cubicBezTo>
                    <a:pt x="182" y="22"/>
                    <a:pt x="181" y="20"/>
                    <a:pt x="180" y="17"/>
                  </a:cubicBezTo>
                  <a:cubicBezTo>
                    <a:pt x="179" y="15"/>
                    <a:pt x="179" y="14"/>
                    <a:pt x="180" y="13"/>
                  </a:cubicBezTo>
                  <a:cubicBezTo>
                    <a:pt x="184" y="13"/>
                    <a:pt x="188" y="15"/>
                    <a:pt x="192" y="16"/>
                  </a:cubicBezTo>
                  <a:cubicBezTo>
                    <a:pt x="192" y="6"/>
                    <a:pt x="192" y="6"/>
                    <a:pt x="192" y="6"/>
                  </a:cubicBezTo>
                  <a:cubicBezTo>
                    <a:pt x="178" y="0"/>
                    <a:pt x="160" y="3"/>
                    <a:pt x="144" y="8"/>
                  </a:cubicBezTo>
                  <a:cubicBezTo>
                    <a:pt x="135" y="7"/>
                    <a:pt x="125" y="7"/>
                    <a:pt x="116" y="6"/>
                  </a:cubicBezTo>
                  <a:cubicBezTo>
                    <a:pt x="103" y="5"/>
                    <a:pt x="91" y="6"/>
                    <a:pt x="78" y="10"/>
                  </a:cubicBezTo>
                  <a:cubicBezTo>
                    <a:pt x="78" y="10"/>
                    <a:pt x="78" y="10"/>
                    <a:pt x="78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1" y="20"/>
                    <a:pt x="92" y="23"/>
                    <a:pt x="100" y="25"/>
                  </a:cubicBezTo>
                  <a:cubicBezTo>
                    <a:pt x="102" y="25"/>
                    <a:pt x="103" y="25"/>
                    <a:pt x="105" y="25"/>
                  </a:cubicBezTo>
                  <a:cubicBezTo>
                    <a:pt x="94" y="30"/>
                    <a:pt x="84" y="33"/>
                    <a:pt x="73" y="35"/>
                  </a:cubicBezTo>
                  <a:cubicBezTo>
                    <a:pt x="58" y="34"/>
                    <a:pt x="49" y="25"/>
                    <a:pt x="36" y="16"/>
                  </a:cubicBezTo>
                  <a:cubicBezTo>
                    <a:pt x="26" y="9"/>
                    <a:pt x="12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38"/>
                    <a:pt x="52" y="46"/>
                    <a:pt x="79" y="42"/>
                  </a:cubicBezTo>
                  <a:cubicBezTo>
                    <a:pt x="100" y="39"/>
                    <a:pt x="118" y="27"/>
                    <a:pt x="136" y="19"/>
                  </a:cubicBezTo>
                  <a:cubicBezTo>
                    <a:pt x="142" y="17"/>
                    <a:pt x="149" y="15"/>
                    <a:pt x="155" y="14"/>
                  </a:cubicBezTo>
                  <a:cubicBezTo>
                    <a:pt x="149" y="20"/>
                    <a:pt x="147" y="30"/>
                    <a:pt x="148" y="38"/>
                  </a:cubicBezTo>
                  <a:cubicBezTo>
                    <a:pt x="150" y="49"/>
                    <a:pt x="157" y="58"/>
                    <a:pt x="168" y="60"/>
                  </a:cubicBezTo>
                  <a:cubicBezTo>
                    <a:pt x="182" y="63"/>
                    <a:pt x="190" y="54"/>
                    <a:pt x="189" y="41"/>
                  </a:cubicBezTo>
                  <a:cubicBezTo>
                    <a:pt x="189" y="41"/>
                    <a:pt x="189" y="41"/>
                    <a:pt x="188" y="41"/>
                  </a:cubicBezTo>
                  <a:close/>
                  <a:moveTo>
                    <a:pt x="171" y="17"/>
                  </a:moveTo>
                  <a:cubicBezTo>
                    <a:pt x="172" y="15"/>
                    <a:pt x="173" y="14"/>
                    <a:pt x="175" y="14"/>
                  </a:cubicBezTo>
                  <a:cubicBezTo>
                    <a:pt x="175" y="15"/>
                    <a:pt x="175" y="16"/>
                    <a:pt x="175" y="18"/>
                  </a:cubicBezTo>
                  <a:cubicBezTo>
                    <a:pt x="176" y="22"/>
                    <a:pt x="180" y="28"/>
                    <a:pt x="177" y="32"/>
                  </a:cubicBezTo>
                  <a:cubicBezTo>
                    <a:pt x="176" y="29"/>
                    <a:pt x="174" y="27"/>
                    <a:pt x="172" y="24"/>
                  </a:cubicBezTo>
                  <a:cubicBezTo>
                    <a:pt x="170" y="22"/>
                    <a:pt x="169" y="20"/>
                    <a:pt x="171" y="17"/>
                  </a:cubicBezTo>
                  <a:close/>
                  <a:moveTo>
                    <a:pt x="1" y="11"/>
                  </a:moveTo>
                  <a:cubicBezTo>
                    <a:pt x="12" y="12"/>
                    <a:pt x="20" y="13"/>
                    <a:pt x="30" y="18"/>
                  </a:cubicBezTo>
                  <a:cubicBezTo>
                    <a:pt x="37" y="21"/>
                    <a:pt x="43" y="28"/>
                    <a:pt x="50" y="34"/>
                  </a:cubicBezTo>
                  <a:cubicBezTo>
                    <a:pt x="51" y="34"/>
                    <a:pt x="52" y="35"/>
                    <a:pt x="53" y="36"/>
                  </a:cubicBezTo>
                  <a:cubicBezTo>
                    <a:pt x="34" y="34"/>
                    <a:pt x="13" y="25"/>
                    <a:pt x="1" y="11"/>
                  </a:cubicBezTo>
                  <a:close/>
                  <a:moveTo>
                    <a:pt x="113" y="18"/>
                  </a:moveTo>
                  <a:cubicBezTo>
                    <a:pt x="102" y="22"/>
                    <a:pt x="88" y="19"/>
                    <a:pt x="79" y="11"/>
                  </a:cubicBezTo>
                  <a:cubicBezTo>
                    <a:pt x="85" y="11"/>
                    <a:pt x="91" y="10"/>
                    <a:pt x="97" y="9"/>
                  </a:cubicBezTo>
                  <a:cubicBezTo>
                    <a:pt x="105" y="9"/>
                    <a:pt x="113" y="11"/>
                    <a:pt x="120" y="13"/>
                  </a:cubicBezTo>
                  <a:cubicBezTo>
                    <a:pt x="122" y="13"/>
                    <a:pt x="124" y="14"/>
                    <a:pt x="126" y="14"/>
                  </a:cubicBezTo>
                  <a:cubicBezTo>
                    <a:pt x="122" y="15"/>
                    <a:pt x="118" y="17"/>
                    <a:pt x="113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3405268" y="1926638"/>
              <a:ext cx="379239" cy="390430"/>
            </a:xfrm>
            <a:custGeom>
              <a:avLst/>
              <a:gdLst>
                <a:gd name="T0" fmla="*/ 47 w 49"/>
                <a:gd name="T1" fmla="*/ 48 h 49"/>
                <a:gd name="T2" fmla="*/ 29 w 49"/>
                <a:gd name="T3" fmla="*/ 32 h 49"/>
                <a:gd name="T4" fmla="*/ 19 w 49"/>
                <a:gd name="T5" fmla="*/ 15 h 49"/>
                <a:gd name="T6" fmla="*/ 0 w 49"/>
                <a:gd name="T7" fmla="*/ 0 h 49"/>
                <a:gd name="T8" fmla="*/ 0 w 49"/>
                <a:gd name="T9" fmla="*/ 0 h 49"/>
                <a:gd name="T10" fmla="*/ 37 w 49"/>
                <a:gd name="T11" fmla="*/ 16 h 49"/>
                <a:gd name="T12" fmla="*/ 49 w 49"/>
                <a:gd name="T13" fmla="*/ 46 h 49"/>
                <a:gd name="T14" fmla="*/ 47 w 49"/>
                <a:gd name="T15" fmla="*/ 48 h 49"/>
                <a:gd name="T16" fmla="*/ 31 w 49"/>
                <a:gd name="T17" fmla="*/ 17 h 49"/>
                <a:gd name="T18" fmla="*/ 17 w 49"/>
                <a:gd name="T19" fmla="*/ 10 h 49"/>
                <a:gd name="T20" fmla="*/ 25 w 49"/>
                <a:gd name="T21" fmla="*/ 17 h 49"/>
                <a:gd name="T22" fmla="*/ 44 w 49"/>
                <a:gd name="T23" fmla="*/ 43 h 49"/>
                <a:gd name="T24" fmla="*/ 31 w 49"/>
                <a:gd name="T25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47" y="48"/>
                  </a:moveTo>
                  <a:cubicBezTo>
                    <a:pt x="38" y="45"/>
                    <a:pt x="33" y="40"/>
                    <a:pt x="29" y="32"/>
                  </a:cubicBezTo>
                  <a:cubicBezTo>
                    <a:pt x="25" y="26"/>
                    <a:pt x="24" y="20"/>
                    <a:pt x="19" y="15"/>
                  </a:cubicBezTo>
                  <a:cubicBezTo>
                    <a:pt x="15" y="10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4"/>
                    <a:pt x="27" y="7"/>
                    <a:pt x="37" y="16"/>
                  </a:cubicBezTo>
                  <a:cubicBezTo>
                    <a:pt x="45" y="23"/>
                    <a:pt x="47" y="35"/>
                    <a:pt x="49" y="46"/>
                  </a:cubicBezTo>
                  <a:cubicBezTo>
                    <a:pt x="49" y="47"/>
                    <a:pt x="48" y="49"/>
                    <a:pt x="47" y="48"/>
                  </a:cubicBezTo>
                  <a:close/>
                  <a:moveTo>
                    <a:pt x="31" y="17"/>
                  </a:moveTo>
                  <a:cubicBezTo>
                    <a:pt x="27" y="14"/>
                    <a:pt x="22" y="12"/>
                    <a:pt x="17" y="10"/>
                  </a:cubicBezTo>
                  <a:cubicBezTo>
                    <a:pt x="20" y="12"/>
                    <a:pt x="23" y="14"/>
                    <a:pt x="25" y="17"/>
                  </a:cubicBezTo>
                  <a:cubicBezTo>
                    <a:pt x="31" y="27"/>
                    <a:pt x="34" y="38"/>
                    <a:pt x="44" y="43"/>
                  </a:cubicBezTo>
                  <a:cubicBezTo>
                    <a:pt x="42" y="33"/>
                    <a:pt x="39" y="24"/>
                    <a:pt x="3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730520" y="807629"/>
              <a:ext cx="1484628" cy="502336"/>
            </a:xfrm>
            <a:custGeom>
              <a:avLst/>
              <a:gdLst>
                <a:gd name="T0" fmla="*/ 2 w 192"/>
                <a:gd name="T1" fmla="*/ 41 h 63"/>
                <a:gd name="T2" fmla="*/ 23 w 192"/>
                <a:gd name="T3" fmla="*/ 60 h 63"/>
                <a:gd name="T4" fmla="*/ 44 w 192"/>
                <a:gd name="T5" fmla="*/ 38 h 63"/>
                <a:gd name="T6" fmla="*/ 37 w 192"/>
                <a:gd name="T7" fmla="*/ 14 h 63"/>
                <a:gd name="T8" fmla="*/ 55 w 192"/>
                <a:gd name="T9" fmla="*/ 19 h 63"/>
                <a:gd name="T10" fmla="*/ 112 w 192"/>
                <a:gd name="T11" fmla="*/ 42 h 63"/>
                <a:gd name="T12" fmla="*/ 191 w 192"/>
                <a:gd name="T13" fmla="*/ 10 h 63"/>
                <a:gd name="T14" fmla="*/ 192 w 192"/>
                <a:gd name="T15" fmla="*/ 10 h 63"/>
                <a:gd name="T16" fmla="*/ 192 w 192"/>
                <a:gd name="T17" fmla="*/ 10 h 63"/>
                <a:gd name="T18" fmla="*/ 191 w 192"/>
                <a:gd name="T19" fmla="*/ 9 h 63"/>
                <a:gd name="T20" fmla="*/ 191 w 192"/>
                <a:gd name="T21" fmla="*/ 9 h 63"/>
                <a:gd name="T22" fmla="*/ 156 w 192"/>
                <a:gd name="T23" fmla="*/ 16 h 63"/>
                <a:gd name="T24" fmla="*/ 119 w 192"/>
                <a:gd name="T25" fmla="*/ 35 h 63"/>
                <a:gd name="T26" fmla="*/ 87 w 192"/>
                <a:gd name="T27" fmla="*/ 25 h 63"/>
                <a:gd name="T28" fmla="*/ 91 w 192"/>
                <a:gd name="T29" fmla="*/ 25 h 63"/>
                <a:gd name="T30" fmla="*/ 113 w 192"/>
                <a:gd name="T31" fmla="*/ 11 h 63"/>
                <a:gd name="T32" fmla="*/ 113 w 192"/>
                <a:gd name="T33" fmla="*/ 11 h 63"/>
                <a:gd name="T34" fmla="*/ 113 w 192"/>
                <a:gd name="T35" fmla="*/ 10 h 63"/>
                <a:gd name="T36" fmla="*/ 76 w 192"/>
                <a:gd name="T37" fmla="*/ 6 h 63"/>
                <a:gd name="T38" fmla="*/ 48 w 192"/>
                <a:gd name="T39" fmla="*/ 8 h 63"/>
                <a:gd name="T40" fmla="*/ 0 w 192"/>
                <a:gd name="T41" fmla="*/ 6 h 63"/>
                <a:gd name="T42" fmla="*/ 0 w 192"/>
                <a:gd name="T43" fmla="*/ 16 h 63"/>
                <a:gd name="T44" fmla="*/ 12 w 192"/>
                <a:gd name="T45" fmla="*/ 13 h 63"/>
                <a:gd name="T46" fmla="*/ 12 w 192"/>
                <a:gd name="T47" fmla="*/ 17 h 63"/>
                <a:gd name="T48" fmla="*/ 9 w 192"/>
                <a:gd name="T49" fmla="*/ 25 h 63"/>
                <a:gd name="T50" fmla="*/ 14 w 192"/>
                <a:gd name="T51" fmla="*/ 37 h 63"/>
                <a:gd name="T52" fmla="*/ 17 w 192"/>
                <a:gd name="T53" fmla="*/ 35 h 63"/>
                <a:gd name="T54" fmla="*/ 26 w 192"/>
                <a:gd name="T55" fmla="*/ 18 h 63"/>
                <a:gd name="T56" fmla="*/ 24 w 192"/>
                <a:gd name="T57" fmla="*/ 15 h 63"/>
                <a:gd name="T58" fmla="*/ 35 w 192"/>
                <a:gd name="T59" fmla="*/ 28 h 63"/>
                <a:gd name="T60" fmla="*/ 30 w 192"/>
                <a:gd name="T61" fmla="*/ 50 h 63"/>
                <a:gd name="T62" fmla="*/ 3 w 192"/>
                <a:gd name="T63" fmla="*/ 41 h 63"/>
                <a:gd name="T64" fmla="*/ 2 w 192"/>
                <a:gd name="T65" fmla="*/ 41 h 63"/>
                <a:gd name="T66" fmla="*/ 19 w 192"/>
                <a:gd name="T67" fmla="*/ 24 h 63"/>
                <a:gd name="T68" fmla="*/ 14 w 192"/>
                <a:gd name="T69" fmla="*/ 32 h 63"/>
                <a:gd name="T70" fmla="*/ 16 w 192"/>
                <a:gd name="T71" fmla="*/ 18 h 63"/>
                <a:gd name="T72" fmla="*/ 17 w 192"/>
                <a:gd name="T73" fmla="*/ 14 h 63"/>
                <a:gd name="T74" fmla="*/ 21 w 192"/>
                <a:gd name="T75" fmla="*/ 17 h 63"/>
                <a:gd name="T76" fmla="*/ 19 w 192"/>
                <a:gd name="T77" fmla="*/ 24 h 63"/>
                <a:gd name="T78" fmla="*/ 139 w 192"/>
                <a:gd name="T79" fmla="*/ 36 h 63"/>
                <a:gd name="T80" fmla="*/ 142 w 192"/>
                <a:gd name="T81" fmla="*/ 34 h 63"/>
                <a:gd name="T82" fmla="*/ 162 w 192"/>
                <a:gd name="T83" fmla="*/ 18 h 63"/>
                <a:gd name="T84" fmla="*/ 190 w 192"/>
                <a:gd name="T85" fmla="*/ 11 h 63"/>
                <a:gd name="T86" fmla="*/ 139 w 192"/>
                <a:gd name="T87" fmla="*/ 36 h 63"/>
                <a:gd name="T88" fmla="*/ 66 w 192"/>
                <a:gd name="T89" fmla="*/ 14 h 63"/>
                <a:gd name="T90" fmla="*/ 71 w 192"/>
                <a:gd name="T91" fmla="*/ 13 h 63"/>
                <a:gd name="T92" fmla="*/ 95 w 192"/>
                <a:gd name="T93" fmla="*/ 9 h 63"/>
                <a:gd name="T94" fmla="*/ 113 w 192"/>
                <a:gd name="T95" fmla="*/ 11 h 63"/>
                <a:gd name="T96" fmla="*/ 78 w 192"/>
                <a:gd name="T97" fmla="*/ 18 h 63"/>
                <a:gd name="T98" fmla="*/ 66 w 192"/>
                <a:gd name="T99" fmla="*/ 1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63">
                  <a:moveTo>
                    <a:pt x="2" y="41"/>
                  </a:moveTo>
                  <a:cubicBezTo>
                    <a:pt x="2" y="54"/>
                    <a:pt x="10" y="63"/>
                    <a:pt x="23" y="60"/>
                  </a:cubicBezTo>
                  <a:cubicBezTo>
                    <a:pt x="35" y="58"/>
                    <a:pt x="42" y="49"/>
                    <a:pt x="44" y="38"/>
                  </a:cubicBezTo>
                  <a:cubicBezTo>
                    <a:pt x="45" y="30"/>
                    <a:pt x="43" y="20"/>
                    <a:pt x="37" y="14"/>
                  </a:cubicBezTo>
                  <a:cubicBezTo>
                    <a:pt x="43" y="15"/>
                    <a:pt x="49" y="17"/>
                    <a:pt x="55" y="19"/>
                  </a:cubicBezTo>
                  <a:cubicBezTo>
                    <a:pt x="74" y="27"/>
                    <a:pt x="92" y="39"/>
                    <a:pt x="112" y="42"/>
                  </a:cubicBezTo>
                  <a:cubicBezTo>
                    <a:pt x="140" y="46"/>
                    <a:pt x="179" y="38"/>
                    <a:pt x="191" y="10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9"/>
                    <a:pt x="192" y="9"/>
                    <a:pt x="191" y="9"/>
                  </a:cubicBezTo>
                  <a:cubicBezTo>
                    <a:pt x="191" y="9"/>
                    <a:pt x="191" y="9"/>
                    <a:pt x="191" y="9"/>
                  </a:cubicBezTo>
                  <a:cubicBezTo>
                    <a:pt x="180" y="8"/>
                    <a:pt x="165" y="9"/>
                    <a:pt x="156" y="16"/>
                  </a:cubicBezTo>
                  <a:cubicBezTo>
                    <a:pt x="143" y="25"/>
                    <a:pt x="134" y="34"/>
                    <a:pt x="119" y="35"/>
                  </a:cubicBezTo>
                  <a:cubicBezTo>
                    <a:pt x="108" y="33"/>
                    <a:pt x="97" y="30"/>
                    <a:pt x="87" y="25"/>
                  </a:cubicBezTo>
                  <a:cubicBezTo>
                    <a:pt x="89" y="25"/>
                    <a:pt x="90" y="25"/>
                    <a:pt x="91" y="25"/>
                  </a:cubicBezTo>
                  <a:cubicBezTo>
                    <a:pt x="100" y="23"/>
                    <a:pt x="110" y="20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4" y="10"/>
                    <a:pt x="114" y="10"/>
                    <a:pt x="113" y="10"/>
                  </a:cubicBezTo>
                  <a:cubicBezTo>
                    <a:pt x="100" y="6"/>
                    <a:pt x="89" y="5"/>
                    <a:pt x="76" y="6"/>
                  </a:cubicBezTo>
                  <a:cubicBezTo>
                    <a:pt x="67" y="7"/>
                    <a:pt x="57" y="7"/>
                    <a:pt x="48" y="8"/>
                  </a:cubicBezTo>
                  <a:cubicBezTo>
                    <a:pt x="32" y="3"/>
                    <a:pt x="14" y="0"/>
                    <a:pt x="0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5"/>
                    <a:pt x="8" y="13"/>
                    <a:pt x="12" y="13"/>
                  </a:cubicBezTo>
                  <a:cubicBezTo>
                    <a:pt x="13" y="14"/>
                    <a:pt x="13" y="15"/>
                    <a:pt x="12" y="17"/>
                  </a:cubicBezTo>
                  <a:cubicBezTo>
                    <a:pt x="11" y="20"/>
                    <a:pt x="10" y="22"/>
                    <a:pt x="9" y="25"/>
                  </a:cubicBezTo>
                  <a:cubicBezTo>
                    <a:pt x="8" y="30"/>
                    <a:pt x="9" y="35"/>
                    <a:pt x="14" y="37"/>
                  </a:cubicBezTo>
                  <a:cubicBezTo>
                    <a:pt x="15" y="37"/>
                    <a:pt x="17" y="37"/>
                    <a:pt x="17" y="35"/>
                  </a:cubicBezTo>
                  <a:cubicBezTo>
                    <a:pt x="20" y="30"/>
                    <a:pt x="27" y="25"/>
                    <a:pt x="26" y="18"/>
                  </a:cubicBezTo>
                  <a:cubicBezTo>
                    <a:pt x="26" y="17"/>
                    <a:pt x="25" y="16"/>
                    <a:pt x="24" y="15"/>
                  </a:cubicBezTo>
                  <a:cubicBezTo>
                    <a:pt x="30" y="17"/>
                    <a:pt x="34" y="21"/>
                    <a:pt x="35" y="28"/>
                  </a:cubicBezTo>
                  <a:cubicBezTo>
                    <a:pt x="38" y="35"/>
                    <a:pt x="37" y="45"/>
                    <a:pt x="30" y="50"/>
                  </a:cubicBezTo>
                  <a:cubicBezTo>
                    <a:pt x="20" y="58"/>
                    <a:pt x="4" y="56"/>
                    <a:pt x="3" y="41"/>
                  </a:cubicBezTo>
                  <a:cubicBezTo>
                    <a:pt x="3" y="41"/>
                    <a:pt x="2" y="41"/>
                    <a:pt x="2" y="41"/>
                  </a:cubicBezTo>
                  <a:close/>
                  <a:moveTo>
                    <a:pt x="19" y="24"/>
                  </a:moveTo>
                  <a:cubicBezTo>
                    <a:pt x="18" y="27"/>
                    <a:pt x="16" y="29"/>
                    <a:pt x="14" y="32"/>
                  </a:cubicBezTo>
                  <a:cubicBezTo>
                    <a:pt x="11" y="28"/>
                    <a:pt x="15" y="22"/>
                    <a:pt x="16" y="18"/>
                  </a:cubicBezTo>
                  <a:cubicBezTo>
                    <a:pt x="17" y="16"/>
                    <a:pt x="17" y="15"/>
                    <a:pt x="17" y="14"/>
                  </a:cubicBezTo>
                  <a:cubicBezTo>
                    <a:pt x="18" y="14"/>
                    <a:pt x="20" y="15"/>
                    <a:pt x="21" y="17"/>
                  </a:cubicBezTo>
                  <a:cubicBezTo>
                    <a:pt x="22" y="20"/>
                    <a:pt x="21" y="22"/>
                    <a:pt x="19" y="24"/>
                  </a:cubicBezTo>
                  <a:close/>
                  <a:moveTo>
                    <a:pt x="139" y="36"/>
                  </a:moveTo>
                  <a:cubicBezTo>
                    <a:pt x="140" y="35"/>
                    <a:pt x="141" y="34"/>
                    <a:pt x="142" y="34"/>
                  </a:cubicBezTo>
                  <a:cubicBezTo>
                    <a:pt x="148" y="28"/>
                    <a:pt x="154" y="21"/>
                    <a:pt x="162" y="18"/>
                  </a:cubicBezTo>
                  <a:cubicBezTo>
                    <a:pt x="171" y="13"/>
                    <a:pt x="180" y="12"/>
                    <a:pt x="190" y="11"/>
                  </a:cubicBezTo>
                  <a:cubicBezTo>
                    <a:pt x="179" y="25"/>
                    <a:pt x="158" y="34"/>
                    <a:pt x="139" y="36"/>
                  </a:cubicBezTo>
                  <a:close/>
                  <a:moveTo>
                    <a:pt x="66" y="14"/>
                  </a:moveTo>
                  <a:cubicBezTo>
                    <a:pt x="68" y="14"/>
                    <a:pt x="69" y="13"/>
                    <a:pt x="71" y="13"/>
                  </a:cubicBezTo>
                  <a:cubicBezTo>
                    <a:pt x="79" y="11"/>
                    <a:pt x="87" y="9"/>
                    <a:pt x="95" y="9"/>
                  </a:cubicBezTo>
                  <a:cubicBezTo>
                    <a:pt x="101" y="10"/>
                    <a:pt x="107" y="11"/>
                    <a:pt x="113" y="11"/>
                  </a:cubicBezTo>
                  <a:cubicBezTo>
                    <a:pt x="104" y="19"/>
                    <a:pt x="90" y="22"/>
                    <a:pt x="78" y="18"/>
                  </a:cubicBezTo>
                  <a:cubicBezTo>
                    <a:pt x="74" y="17"/>
                    <a:pt x="70" y="15"/>
                    <a:pt x="66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0"/>
            <p:cNvSpPr>
              <a:spLocks noEditPoints="1"/>
            </p:cNvSpPr>
            <p:nvPr/>
          </p:nvSpPr>
          <p:spPr bwMode="auto">
            <a:xfrm>
              <a:off x="5801075" y="2990390"/>
              <a:ext cx="1484628" cy="502336"/>
            </a:xfrm>
            <a:custGeom>
              <a:avLst/>
              <a:gdLst>
                <a:gd name="T0" fmla="*/ 2 w 192"/>
                <a:gd name="T1" fmla="*/ 41 h 63"/>
                <a:gd name="T2" fmla="*/ 23 w 192"/>
                <a:gd name="T3" fmla="*/ 60 h 63"/>
                <a:gd name="T4" fmla="*/ 44 w 192"/>
                <a:gd name="T5" fmla="*/ 38 h 63"/>
                <a:gd name="T6" fmla="*/ 37 w 192"/>
                <a:gd name="T7" fmla="*/ 14 h 63"/>
                <a:gd name="T8" fmla="*/ 55 w 192"/>
                <a:gd name="T9" fmla="*/ 19 h 63"/>
                <a:gd name="T10" fmla="*/ 112 w 192"/>
                <a:gd name="T11" fmla="*/ 42 h 63"/>
                <a:gd name="T12" fmla="*/ 191 w 192"/>
                <a:gd name="T13" fmla="*/ 10 h 63"/>
                <a:gd name="T14" fmla="*/ 192 w 192"/>
                <a:gd name="T15" fmla="*/ 10 h 63"/>
                <a:gd name="T16" fmla="*/ 192 w 192"/>
                <a:gd name="T17" fmla="*/ 10 h 63"/>
                <a:gd name="T18" fmla="*/ 191 w 192"/>
                <a:gd name="T19" fmla="*/ 9 h 63"/>
                <a:gd name="T20" fmla="*/ 191 w 192"/>
                <a:gd name="T21" fmla="*/ 9 h 63"/>
                <a:gd name="T22" fmla="*/ 156 w 192"/>
                <a:gd name="T23" fmla="*/ 16 h 63"/>
                <a:gd name="T24" fmla="*/ 119 w 192"/>
                <a:gd name="T25" fmla="*/ 35 h 63"/>
                <a:gd name="T26" fmla="*/ 87 w 192"/>
                <a:gd name="T27" fmla="*/ 25 h 63"/>
                <a:gd name="T28" fmla="*/ 91 w 192"/>
                <a:gd name="T29" fmla="*/ 25 h 63"/>
                <a:gd name="T30" fmla="*/ 113 w 192"/>
                <a:gd name="T31" fmla="*/ 11 h 63"/>
                <a:gd name="T32" fmla="*/ 113 w 192"/>
                <a:gd name="T33" fmla="*/ 11 h 63"/>
                <a:gd name="T34" fmla="*/ 113 w 192"/>
                <a:gd name="T35" fmla="*/ 10 h 63"/>
                <a:gd name="T36" fmla="*/ 76 w 192"/>
                <a:gd name="T37" fmla="*/ 6 h 63"/>
                <a:gd name="T38" fmla="*/ 48 w 192"/>
                <a:gd name="T39" fmla="*/ 8 h 63"/>
                <a:gd name="T40" fmla="*/ 0 w 192"/>
                <a:gd name="T41" fmla="*/ 6 h 63"/>
                <a:gd name="T42" fmla="*/ 0 w 192"/>
                <a:gd name="T43" fmla="*/ 16 h 63"/>
                <a:gd name="T44" fmla="*/ 12 w 192"/>
                <a:gd name="T45" fmla="*/ 13 h 63"/>
                <a:gd name="T46" fmla="*/ 12 w 192"/>
                <a:gd name="T47" fmla="*/ 17 h 63"/>
                <a:gd name="T48" fmla="*/ 9 w 192"/>
                <a:gd name="T49" fmla="*/ 25 h 63"/>
                <a:gd name="T50" fmla="*/ 14 w 192"/>
                <a:gd name="T51" fmla="*/ 37 h 63"/>
                <a:gd name="T52" fmla="*/ 17 w 192"/>
                <a:gd name="T53" fmla="*/ 35 h 63"/>
                <a:gd name="T54" fmla="*/ 26 w 192"/>
                <a:gd name="T55" fmla="*/ 18 h 63"/>
                <a:gd name="T56" fmla="*/ 24 w 192"/>
                <a:gd name="T57" fmla="*/ 15 h 63"/>
                <a:gd name="T58" fmla="*/ 35 w 192"/>
                <a:gd name="T59" fmla="*/ 28 h 63"/>
                <a:gd name="T60" fmla="*/ 30 w 192"/>
                <a:gd name="T61" fmla="*/ 50 h 63"/>
                <a:gd name="T62" fmla="*/ 3 w 192"/>
                <a:gd name="T63" fmla="*/ 41 h 63"/>
                <a:gd name="T64" fmla="*/ 2 w 192"/>
                <a:gd name="T65" fmla="*/ 41 h 63"/>
                <a:gd name="T66" fmla="*/ 19 w 192"/>
                <a:gd name="T67" fmla="*/ 24 h 63"/>
                <a:gd name="T68" fmla="*/ 14 w 192"/>
                <a:gd name="T69" fmla="*/ 32 h 63"/>
                <a:gd name="T70" fmla="*/ 16 w 192"/>
                <a:gd name="T71" fmla="*/ 18 h 63"/>
                <a:gd name="T72" fmla="*/ 17 w 192"/>
                <a:gd name="T73" fmla="*/ 14 h 63"/>
                <a:gd name="T74" fmla="*/ 21 w 192"/>
                <a:gd name="T75" fmla="*/ 17 h 63"/>
                <a:gd name="T76" fmla="*/ 19 w 192"/>
                <a:gd name="T77" fmla="*/ 24 h 63"/>
                <a:gd name="T78" fmla="*/ 139 w 192"/>
                <a:gd name="T79" fmla="*/ 36 h 63"/>
                <a:gd name="T80" fmla="*/ 142 w 192"/>
                <a:gd name="T81" fmla="*/ 34 h 63"/>
                <a:gd name="T82" fmla="*/ 162 w 192"/>
                <a:gd name="T83" fmla="*/ 18 h 63"/>
                <a:gd name="T84" fmla="*/ 190 w 192"/>
                <a:gd name="T85" fmla="*/ 11 h 63"/>
                <a:gd name="T86" fmla="*/ 139 w 192"/>
                <a:gd name="T87" fmla="*/ 36 h 63"/>
                <a:gd name="T88" fmla="*/ 66 w 192"/>
                <a:gd name="T89" fmla="*/ 14 h 63"/>
                <a:gd name="T90" fmla="*/ 71 w 192"/>
                <a:gd name="T91" fmla="*/ 13 h 63"/>
                <a:gd name="T92" fmla="*/ 95 w 192"/>
                <a:gd name="T93" fmla="*/ 9 h 63"/>
                <a:gd name="T94" fmla="*/ 113 w 192"/>
                <a:gd name="T95" fmla="*/ 11 h 63"/>
                <a:gd name="T96" fmla="*/ 78 w 192"/>
                <a:gd name="T97" fmla="*/ 18 h 63"/>
                <a:gd name="T98" fmla="*/ 66 w 192"/>
                <a:gd name="T99" fmla="*/ 1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63">
                  <a:moveTo>
                    <a:pt x="2" y="41"/>
                  </a:moveTo>
                  <a:cubicBezTo>
                    <a:pt x="2" y="54"/>
                    <a:pt x="10" y="63"/>
                    <a:pt x="23" y="60"/>
                  </a:cubicBezTo>
                  <a:cubicBezTo>
                    <a:pt x="35" y="58"/>
                    <a:pt x="42" y="49"/>
                    <a:pt x="44" y="38"/>
                  </a:cubicBezTo>
                  <a:cubicBezTo>
                    <a:pt x="45" y="30"/>
                    <a:pt x="43" y="20"/>
                    <a:pt x="37" y="14"/>
                  </a:cubicBezTo>
                  <a:cubicBezTo>
                    <a:pt x="43" y="15"/>
                    <a:pt x="49" y="17"/>
                    <a:pt x="55" y="19"/>
                  </a:cubicBezTo>
                  <a:cubicBezTo>
                    <a:pt x="74" y="27"/>
                    <a:pt x="92" y="39"/>
                    <a:pt x="112" y="42"/>
                  </a:cubicBezTo>
                  <a:cubicBezTo>
                    <a:pt x="140" y="46"/>
                    <a:pt x="179" y="38"/>
                    <a:pt x="191" y="10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9"/>
                    <a:pt x="192" y="9"/>
                    <a:pt x="191" y="9"/>
                  </a:cubicBezTo>
                  <a:cubicBezTo>
                    <a:pt x="191" y="9"/>
                    <a:pt x="191" y="9"/>
                    <a:pt x="191" y="9"/>
                  </a:cubicBezTo>
                  <a:cubicBezTo>
                    <a:pt x="180" y="8"/>
                    <a:pt x="165" y="9"/>
                    <a:pt x="156" y="16"/>
                  </a:cubicBezTo>
                  <a:cubicBezTo>
                    <a:pt x="143" y="25"/>
                    <a:pt x="134" y="34"/>
                    <a:pt x="119" y="35"/>
                  </a:cubicBezTo>
                  <a:cubicBezTo>
                    <a:pt x="108" y="33"/>
                    <a:pt x="97" y="30"/>
                    <a:pt x="87" y="25"/>
                  </a:cubicBezTo>
                  <a:cubicBezTo>
                    <a:pt x="89" y="25"/>
                    <a:pt x="90" y="25"/>
                    <a:pt x="91" y="25"/>
                  </a:cubicBezTo>
                  <a:cubicBezTo>
                    <a:pt x="100" y="23"/>
                    <a:pt x="110" y="20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4" y="10"/>
                    <a:pt x="114" y="10"/>
                    <a:pt x="113" y="10"/>
                  </a:cubicBezTo>
                  <a:cubicBezTo>
                    <a:pt x="100" y="6"/>
                    <a:pt x="89" y="5"/>
                    <a:pt x="76" y="6"/>
                  </a:cubicBezTo>
                  <a:cubicBezTo>
                    <a:pt x="67" y="7"/>
                    <a:pt x="57" y="7"/>
                    <a:pt x="48" y="8"/>
                  </a:cubicBezTo>
                  <a:cubicBezTo>
                    <a:pt x="32" y="3"/>
                    <a:pt x="14" y="0"/>
                    <a:pt x="0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5"/>
                    <a:pt x="8" y="13"/>
                    <a:pt x="12" y="13"/>
                  </a:cubicBezTo>
                  <a:cubicBezTo>
                    <a:pt x="13" y="14"/>
                    <a:pt x="13" y="15"/>
                    <a:pt x="12" y="17"/>
                  </a:cubicBezTo>
                  <a:cubicBezTo>
                    <a:pt x="11" y="20"/>
                    <a:pt x="10" y="22"/>
                    <a:pt x="9" y="25"/>
                  </a:cubicBezTo>
                  <a:cubicBezTo>
                    <a:pt x="8" y="30"/>
                    <a:pt x="9" y="35"/>
                    <a:pt x="14" y="37"/>
                  </a:cubicBezTo>
                  <a:cubicBezTo>
                    <a:pt x="15" y="37"/>
                    <a:pt x="17" y="37"/>
                    <a:pt x="17" y="35"/>
                  </a:cubicBezTo>
                  <a:cubicBezTo>
                    <a:pt x="20" y="30"/>
                    <a:pt x="27" y="25"/>
                    <a:pt x="26" y="18"/>
                  </a:cubicBezTo>
                  <a:cubicBezTo>
                    <a:pt x="26" y="17"/>
                    <a:pt x="25" y="16"/>
                    <a:pt x="24" y="15"/>
                  </a:cubicBezTo>
                  <a:cubicBezTo>
                    <a:pt x="30" y="17"/>
                    <a:pt x="34" y="21"/>
                    <a:pt x="35" y="28"/>
                  </a:cubicBezTo>
                  <a:cubicBezTo>
                    <a:pt x="38" y="35"/>
                    <a:pt x="37" y="45"/>
                    <a:pt x="30" y="50"/>
                  </a:cubicBezTo>
                  <a:cubicBezTo>
                    <a:pt x="20" y="58"/>
                    <a:pt x="4" y="56"/>
                    <a:pt x="3" y="41"/>
                  </a:cubicBezTo>
                  <a:cubicBezTo>
                    <a:pt x="3" y="41"/>
                    <a:pt x="2" y="41"/>
                    <a:pt x="2" y="41"/>
                  </a:cubicBezTo>
                  <a:close/>
                  <a:moveTo>
                    <a:pt x="19" y="24"/>
                  </a:moveTo>
                  <a:cubicBezTo>
                    <a:pt x="18" y="27"/>
                    <a:pt x="16" y="29"/>
                    <a:pt x="14" y="32"/>
                  </a:cubicBezTo>
                  <a:cubicBezTo>
                    <a:pt x="11" y="28"/>
                    <a:pt x="15" y="22"/>
                    <a:pt x="16" y="18"/>
                  </a:cubicBezTo>
                  <a:cubicBezTo>
                    <a:pt x="17" y="16"/>
                    <a:pt x="17" y="15"/>
                    <a:pt x="17" y="14"/>
                  </a:cubicBezTo>
                  <a:cubicBezTo>
                    <a:pt x="18" y="14"/>
                    <a:pt x="20" y="15"/>
                    <a:pt x="21" y="17"/>
                  </a:cubicBezTo>
                  <a:cubicBezTo>
                    <a:pt x="22" y="20"/>
                    <a:pt x="21" y="22"/>
                    <a:pt x="19" y="24"/>
                  </a:cubicBezTo>
                  <a:close/>
                  <a:moveTo>
                    <a:pt x="139" y="36"/>
                  </a:moveTo>
                  <a:cubicBezTo>
                    <a:pt x="140" y="35"/>
                    <a:pt x="141" y="34"/>
                    <a:pt x="142" y="34"/>
                  </a:cubicBezTo>
                  <a:cubicBezTo>
                    <a:pt x="148" y="28"/>
                    <a:pt x="154" y="21"/>
                    <a:pt x="162" y="18"/>
                  </a:cubicBezTo>
                  <a:cubicBezTo>
                    <a:pt x="171" y="13"/>
                    <a:pt x="180" y="12"/>
                    <a:pt x="190" y="11"/>
                  </a:cubicBezTo>
                  <a:cubicBezTo>
                    <a:pt x="179" y="25"/>
                    <a:pt x="158" y="34"/>
                    <a:pt x="139" y="36"/>
                  </a:cubicBezTo>
                  <a:close/>
                  <a:moveTo>
                    <a:pt x="66" y="14"/>
                  </a:moveTo>
                  <a:cubicBezTo>
                    <a:pt x="68" y="14"/>
                    <a:pt x="69" y="13"/>
                    <a:pt x="71" y="13"/>
                  </a:cubicBezTo>
                  <a:cubicBezTo>
                    <a:pt x="79" y="11"/>
                    <a:pt x="87" y="9"/>
                    <a:pt x="95" y="9"/>
                  </a:cubicBezTo>
                  <a:cubicBezTo>
                    <a:pt x="101" y="10"/>
                    <a:pt x="107" y="11"/>
                    <a:pt x="113" y="11"/>
                  </a:cubicBezTo>
                  <a:cubicBezTo>
                    <a:pt x="104" y="19"/>
                    <a:pt x="90" y="22"/>
                    <a:pt x="78" y="18"/>
                  </a:cubicBezTo>
                  <a:cubicBezTo>
                    <a:pt x="74" y="17"/>
                    <a:pt x="70" y="15"/>
                    <a:pt x="66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"/>
            <p:cNvSpPr>
              <a:spLocks noEditPoints="1"/>
            </p:cNvSpPr>
            <p:nvPr/>
          </p:nvSpPr>
          <p:spPr bwMode="auto">
            <a:xfrm>
              <a:off x="4896465" y="3019887"/>
              <a:ext cx="1101170" cy="342746"/>
            </a:xfrm>
            <a:custGeom>
              <a:avLst/>
              <a:gdLst>
                <a:gd name="T0" fmla="*/ 188 w 192"/>
                <a:gd name="T1" fmla="*/ 41 h 63"/>
                <a:gd name="T2" fmla="*/ 162 w 192"/>
                <a:gd name="T3" fmla="*/ 50 h 63"/>
                <a:gd name="T4" fmla="*/ 156 w 192"/>
                <a:gd name="T5" fmla="*/ 28 h 63"/>
                <a:gd name="T6" fmla="*/ 167 w 192"/>
                <a:gd name="T7" fmla="*/ 15 h 63"/>
                <a:gd name="T8" fmla="*/ 166 w 192"/>
                <a:gd name="T9" fmla="*/ 18 h 63"/>
                <a:gd name="T10" fmla="*/ 174 w 192"/>
                <a:gd name="T11" fmla="*/ 35 h 63"/>
                <a:gd name="T12" fmla="*/ 178 w 192"/>
                <a:gd name="T13" fmla="*/ 37 h 63"/>
                <a:gd name="T14" fmla="*/ 182 w 192"/>
                <a:gd name="T15" fmla="*/ 25 h 63"/>
                <a:gd name="T16" fmla="*/ 180 w 192"/>
                <a:gd name="T17" fmla="*/ 17 h 63"/>
                <a:gd name="T18" fmla="*/ 180 w 192"/>
                <a:gd name="T19" fmla="*/ 13 h 63"/>
                <a:gd name="T20" fmla="*/ 192 w 192"/>
                <a:gd name="T21" fmla="*/ 16 h 63"/>
                <a:gd name="T22" fmla="*/ 192 w 192"/>
                <a:gd name="T23" fmla="*/ 6 h 63"/>
                <a:gd name="T24" fmla="*/ 144 w 192"/>
                <a:gd name="T25" fmla="*/ 8 h 63"/>
                <a:gd name="T26" fmla="*/ 116 w 192"/>
                <a:gd name="T27" fmla="*/ 6 h 63"/>
                <a:gd name="T28" fmla="*/ 78 w 192"/>
                <a:gd name="T29" fmla="*/ 10 h 63"/>
                <a:gd name="T30" fmla="*/ 78 w 192"/>
                <a:gd name="T31" fmla="*/ 11 h 63"/>
                <a:gd name="T32" fmla="*/ 78 w 192"/>
                <a:gd name="T33" fmla="*/ 11 h 63"/>
                <a:gd name="T34" fmla="*/ 100 w 192"/>
                <a:gd name="T35" fmla="*/ 25 h 63"/>
                <a:gd name="T36" fmla="*/ 105 w 192"/>
                <a:gd name="T37" fmla="*/ 25 h 63"/>
                <a:gd name="T38" fmla="*/ 73 w 192"/>
                <a:gd name="T39" fmla="*/ 35 h 63"/>
                <a:gd name="T40" fmla="*/ 36 w 192"/>
                <a:gd name="T41" fmla="*/ 16 h 63"/>
                <a:gd name="T42" fmla="*/ 0 w 192"/>
                <a:gd name="T43" fmla="*/ 9 h 63"/>
                <a:gd name="T44" fmla="*/ 0 w 192"/>
                <a:gd name="T45" fmla="*/ 9 h 63"/>
                <a:gd name="T46" fmla="*/ 0 w 192"/>
                <a:gd name="T47" fmla="*/ 10 h 63"/>
                <a:gd name="T48" fmla="*/ 0 w 192"/>
                <a:gd name="T49" fmla="*/ 10 h 63"/>
                <a:gd name="T50" fmla="*/ 0 w 192"/>
                <a:gd name="T51" fmla="*/ 10 h 63"/>
                <a:gd name="T52" fmla="*/ 79 w 192"/>
                <a:gd name="T53" fmla="*/ 42 h 63"/>
                <a:gd name="T54" fmla="*/ 136 w 192"/>
                <a:gd name="T55" fmla="*/ 19 h 63"/>
                <a:gd name="T56" fmla="*/ 155 w 192"/>
                <a:gd name="T57" fmla="*/ 14 h 63"/>
                <a:gd name="T58" fmla="*/ 148 w 192"/>
                <a:gd name="T59" fmla="*/ 38 h 63"/>
                <a:gd name="T60" fmla="*/ 168 w 192"/>
                <a:gd name="T61" fmla="*/ 60 h 63"/>
                <a:gd name="T62" fmla="*/ 189 w 192"/>
                <a:gd name="T63" fmla="*/ 41 h 63"/>
                <a:gd name="T64" fmla="*/ 188 w 192"/>
                <a:gd name="T65" fmla="*/ 41 h 63"/>
                <a:gd name="T66" fmla="*/ 171 w 192"/>
                <a:gd name="T67" fmla="*/ 17 h 63"/>
                <a:gd name="T68" fmla="*/ 175 w 192"/>
                <a:gd name="T69" fmla="*/ 14 h 63"/>
                <a:gd name="T70" fmla="*/ 175 w 192"/>
                <a:gd name="T71" fmla="*/ 18 h 63"/>
                <a:gd name="T72" fmla="*/ 177 w 192"/>
                <a:gd name="T73" fmla="*/ 32 h 63"/>
                <a:gd name="T74" fmla="*/ 172 w 192"/>
                <a:gd name="T75" fmla="*/ 24 h 63"/>
                <a:gd name="T76" fmla="*/ 171 w 192"/>
                <a:gd name="T77" fmla="*/ 17 h 63"/>
                <a:gd name="T78" fmla="*/ 1 w 192"/>
                <a:gd name="T79" fmla="*/ 11 h 63"/>
                <a:gd name="T80" fmla="*/ 30 w 192"/>
                <a:gd name="T81" fmla="*/ 18 h 63"/>
                <a:gd name="T82" fmla="*/ 50 w 192"/>
                <a:gd name="T83" fmla="*/ 34 h 63"/>
                <a:gd name="T84" fmla="*/ 53 w 192"/>
                <a:gd name="T85" fmla="*/ 36 h 63"/>
                <a:gd name="T86" fmla="*/ 1 w 192"/>
                <a:gd name="T87" fmla="*/ 11 h 63"/>
                <a:gd name="T88" fmla="*/ 113 w 192"/>
                <a:gd name="T89" fmla="*/ 18 h 63"/>
                <a:gd name="T90" fmla="*/ 79 w 192"/>
                <a:gd name="T91" fmla="*/ 11 h 63"/>
                <a:gd name="T92" fmla="*/ 97 w 192"/>
                <a:gd name="T93" fmla="*/ 9 h 63"/>
                <a:gd name="T94" fmla="*/ 120 w 192"/>
                <a:gd name="T95" fmla="*/ 13 h 63"/>
                <a:gd name="T96" fmla="*/ 126 w 192"/>
                <a:gd name="T97" fmla="*/ 14 h 63"/>
                <a:gd name="T98" fmla="*/ 113 w 192"/>
                <a:gd name="T9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63">
                  <a:moveTo>
                    <a:pt x="188" y="41"/>
                  </a:moveTo>
                  <a:cubicBezTo>
                    <a:pt x="188" y="56"/>
                    <a:pt x="171" y="58"/>
                    <a:pt x="162" y="50"/>
                  </a:cubicBezTo>
                  <a:cubicBezTo>
                    <a:pt x="155" y="45"/>
                    <a:pt x="154" y="35"/>
                    <a:pt x="156" y="28"/>
                  </a:cubicBezTo>
                  <a:cubicBezTo>
                    <a:pt x="158" y="21"/>
                    <a:pt x="162" y="17"/>
                    <a:pt x="167" y="15"/>
                  </a:cubicBezTo>
                  <a:cubicBezTo>
                    <a:pt x="167" y="16"/>
                    <a:pt x="166" y="17"/>
                    <a:pt x="166" y="18"/>
                  </a:cubicBezTo>
                  <a:cubicBezTo>
                    <a:pt x="164" y="25"/>
                    <a:pt x="172" y="30"/>
                    <a:pt x="174" y="35"/>
                  </a:cubicBezTo>
                  <a:cubicBezTo>
                    <a:pt x="175" y="37"/>
                    <a:pt x="176" y="37"/>
                    <a:pt x="178" y="37"/>
                  </a:cubicBezTo>
                  <a:cubicBezTo>
                    <a:pt x="183" y="35"/>
                    <a:pt x="183" y="30"/>
                    <a:pt x="182" y="25"/>
                  </a:cubicBezTo>
                  <a:cubicBezTo>
                    <a:pt x="182" y="22"/>
                    <a:pt x="181" y="20"/>
                    <a:pt x="180" y="17"/>
                  </a:cubicBezTo>
                  <a:cubicBezTo>
                    <a:pt x="179" y="15"/>
                    <a:pt x="179" y="14"/>
                    <a:pt x="180" y="13"/>
                  </a:cubicBezTo>
                  <a:cubicBezTo>
                    <a:pt x="184" y="13"/>
                    <a:pt x="188" y="15"/>
                    <a:pt x="192" y="16"/>
                  </a:cubicBezTo>
                  <a:cubicBezTo>
                    <a:pt x="192" y="6"/>
                    <a:pt x="192" y="6"/>
                    <a:pt x="192" y="6"/>
                  </a:cubicBezTo>
                  <a:cubicBezTo>
                    <a:pt x="178" y="0"/>
                    <a:pt x="160" y="3"/>
                    <a:pt x="144" y="8"/>
                  </a:cubicBezTo>
                  <a:cubicBezTo>
                    <a:pt x="135" y="7"/>
                    <a:pt x="125" y="7"/>
                    <a:pt x="116" y="6"/>
                  </a:cubicBezTo>
                  <a:cubicBezTo>
                    <a:pt x="103" y="5"/>
                    <a:pt x="91" y="6"/>
                    <a:pt x="78" y="10"/>
                  </a:cubicBezTo>
                  <a:cubicBezTo>
                    <a:pt x="78" y="10"/>
                    <a:pt x="78" y="10"/>
                    <a:pt x="78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1" y="20"/>
                    <a:pt x="92" y="23"/>
                    <a:pt x="100" y="25"/>
                  </a:cubicBezTo>
                  <a:cubicBezTo>
                    <a:pt x="102" y="25"/>
                    <a:pt x="103" y="25"/>
                    <a:pt x="105" y="25"/>
                  </a:cubicBezTo>
                  <a:cubicBezTo>
                    <a:pt x="94" y="30"/>
                    <a:pt x="84" y="33"/>
                    <a:pt x="73" y="35"/>
                  </a:cubicBezTo>
                  <a:cubicBezTo>
                    <a:pt x="58" y="34"/>
                    <a:pt x="49" y="25"/>
                    <a:pt x="36" y="16"/>
                  </a:cubicBezTo>
                  <a:cubicBezTo>
                    <a:pt x="26" y="9"/>
                    <a:pt x="12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38"/>
                    <a:pt x="52" y="46"/>
                    <a:pt x="79" y="42"/>
                  </a:cubicBezTo>
                  <a:cubicBezTo>
                    <a:pt x="100" y="39"/>
                    <a:pt x="118" y="27"/>
                    <a:pt x="136" y="19"/>
                  </a:cubicBezTo>
                  <a:cubicBezTo>
                    <a:pt x="142" y="17"/>
                    <a:pt x="149" y="15"/>
                    <a:pt x="155" y="14"/>
                  </a:cubicBezTo>
                  <a:cubicBezTo>
                    <a:pt x="149" y="20"/>
                    <a:pt x="147" y="30"/>
                    <a:pt x="148" y="38"/>
                  </a:cubicBezTo>
                  <a:cubicBezTo>
                    <a:pt x="150" y="49"/>
                    <a:pt x="157" y="58"/>
                    <a:pt x="168" y="60"/>
                  </a:cubicBezTo>
                  <a:cubicBezTo>
                    <a:pt x="182" y="63"/>
                    <a:pt x="190" y="54"/>
                    <a:pt x="189" y="41"/>
                  </a:cubicBezTo>
                  <a:cubicBezTo>
                    <a:pt x="189" y="41"/>
                    <a:pt x="189" y="41"/>
                    <a:pt x="188" y="41"/>
                  </a:cubicBezTo>
                  <a:close/>
                  <a:moveTo>
                    <a:pt x="171" y="17"/>
                  </a:moveTo>
                  <a:cubicBezTo>
                    <a:pt x="172" y="15"/>
                    <a:pt x="173" y="14"/>
                    <a:pt x="175" y="14"/>
                  </a:cubicBezTo>
                  <a:cubicBezTo>
                    <a:pt x="175" y="15"/>
                    <a:pt x="175" y="16"/>
                    <a:pt x="175" y="18"/>
                  </a:cubicBezTo>
                  <a:cubicBezTo>
                    <a:pt x="176" y="22"/>
                    <a:pt x="180" y="28"/>
                    <a:pt x="177" y="32"/>
                  </a:cubicBezTo>
                  <a:cubicBezTo>
                    <a:pt x="176" y="29"/>
                    <a:pt x="174" y="27"/>
                    <a:pt x="172" y="24"/>
                  </a:cubicBezTo>
                  <a:cubicBezTo>
                    <a:pt x="170" y="22"/>
                    <a:pt x="169" y="20"/>
                    <a:pt x="171" y="17"/>
                  </a:cubicBezTo>
                  <a:close/>
                  <a:moveTo>
                    <a:pt x="1" y="11"/>
                  </a:moveTo>
                  <a:cubicBezTo>
                    <a:pt x="12" y="12"/>
                    <a:pt x="20" y="13"/>
                    <a:pt x="30" y="18"/>
                  </a:cubicBezTo>
                  <a:cubicBezTo>
                    <a:pt x="37" y="21"/>
                    <a:pt x="43" y="28"/>
                    <a:pt x="50" y="34"/>
                  </a:cubicBezTo>
                  <a:cubicBezTo>
                    <a:pt x="51" y="34"/>
                    <a:pt x="52" y="35"/>
                    <a:pt x="53" y="36"/>
                  </a:cubicBezTo>
                  <a:cubicBezTo>
                    <a:pt x="34" y="34"/>
                    <a:pt x="13" y="25"/>
                    <a:pt x="1" y="11"/>
                  </a:cubicBezTo>
                  <a:close/>
                  <a:moveTo>
                    <a:pt x="113" y="18"/>
                  </a:moveTo>
                  <a:cubicBezTo>
                    <a:pt x="102" y="22"/>
                    <a:pt x="88" y="19"/>
                    <a:pt x="79" y="11"/>
                  </a:cubicBezTo>
                  <a:cubicBezTo>
                    <a:pt x="85" y="11"/>
                    <a:pt x="91" y="10"/>
                    <a:pt x="97" y="9"/>
                  </a:cubicBezTo>
                  <a:cubicBezTo>
                    <a:pt x="105" y="9"/>
                    <a:pt x="113" y="11"/>
                    <a:pt x="120" y="13"/>
                  </a:cubicBezTo>
                  <a:cubicBezTo>
                    <a:pt x="122" y="13"/>
                    <a:pt x="124" y="14"/>
                    <a:pt x="126" y="14"/>
                  </a:cubicBezTo>
                  <a:cubicBezTo>
                    <a:pt x="122" y="15"/>
                    <a:pt x="118" y="17"/>
                    <a:pt x="113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8582375" y="3915237"/>
              <a:ext cx="1484628" cy="502336"/>
            </a:xfrm>
            <a:custGeom>
              <a:avLst/>
              <a:gdLst>
                <a:gd name="T0" fmla="*/ 2 w 192"/>
                <a:gd name="T1" fmla="*/ 41 h 63"/>
                <a:gd name="T2" fmla="*/ 23 w 192"/>
                <a:gd name="T3" fmla="*/ 60 h 63"/>
                <a:gd name="T4" fmla="*/ 44 w 192"/>
                <a:gd name="T5" fmla="*/ 38 h 63"/>
                <a:gd name="T6" fmla="*/ 37 w 192"/>
                <a:gd name="T7" fmla="*/ 14 h 63"/>
                <a:gd name="T8" fmla="*/ 55 w 192"/>
                <a:gd name="T9" fmla="*/ 19 h 63"/>
                <a:gd name="T10" fmla="*/ 112 w 192"/>
                <a:gd name="T11" fmla="*/ 42 h 63"/>
                <a:gd name="T12" fmla="*/ 191 w 192"/>
                <a:gd name="T13" fmla="*/ 10 h 63"/>
                <a:gd name="T14" fmla="*/ 192 w 192"/>
                <a:gd name="T15" fmla="*/ 10 h 63"/>
                <a:gd name="T16" fmla="*/ 192 w 192"/>
                <a:gd name="T17" fmla="*/ 10 h 63"/>
                <a:gd name="T18" fmla="*/ 191 w 192"/>
                <a:gd name="T19" fmla="*/ 9 h 63"/>
                <a:gd name="T20" fmla="*/ 191 w 192"/>
                <a:gd name="T21" fmla="*/ 9 h 63"/>
                <a:gd name="T22" fmla="*/ 156 w 192"/>
                <a:gd name="T23" fmla="*/ 16 h 63"/>
                <a:gd name="T24" fmla="*/ 119 w 192"/>
                <a:gd name="T25" fmla="*/ 35 h 63"/>
                <a:gd name="T26" fmla="*/ 87 w 192"/>
                <a:gd name="T27" fmla="*/ 25 h 63"/>
                <a:gd name="T28" fmla="*/ 91 w 192"/>
                <a:gd name="T29" fmla="*/ 25 h 63"/>
                <a:gd name="T30" fmla="*/ 113 w 192"/>
                <a:gd name="T31" fmla="*/ 11 h 63"/>
                <a:gd name="T32" fmla="*/ 113 w 192"/>
                <a:gd name="T33" fmla="*/ 11 h 63"/>
                <a:gd name="T34" fmla="*/ 113 w 192"/>
                <a:gd name="T35" fmla="*/ 10 h 63"/>
                <a:gd name="T36" fmla="*/ 76 w 192"/>
                <a:gd name="T37" fmla="*/ 6 h 63"/>
                <a:gd name="T38" fmla="*/ 48 w 192"/>
                <a:gd name="T39" fmla="*/ 8 h 63"/>
                <a:gd name="T40" fmla="*/ 0 w 192"/>
                <a:gd name="T41" fmla="*/ 6 h 63"/>
                <a:gd name="T42" fmla="*/ 0 w 192"/>
                <a:gd name="T43" fmla="*/ 16 h 63"/>
                <a:gd name="T44" fmla="*/ 12 w 192"/>
                <a:gd name="T45" fmla="*/ 13 h 63"/>
                <a:gd name="T46" fmla="*/ 12 w 192"/>
                <a:gd name="T47" fmla="*/ 17 h 63"/>
                <a:gd name="T48" fmla="*/ 9 w 192"/>
                <a:gd name="T49" fmla="*/ 25 h 63"/>
                <a:gd name="T50" fmla="*/ 14 w 192"/>
                <a:gd name="T51" fmla="*/ 37 h 63"/>
                <a:gd name="T52" fmla="*/ 17 w 192"/>
                <a:gd name="T53" fmla="*/ 35 h 63"/>
                <a:gd name="T54" fmla="*/ 26 w 192"/>
                <a:gd name="T55" fmla="*/ 18 h 63"/>
                <a:gd name="T56" fmla="*/ 24 w 192"/>
                <a:gd name="T57" fmla="*/ 15 h 63"/>
                <a:gd name="T58" fmla="*/ 35 w 192"/>
                <a:gd name="T59" fmla="*/ 28 h 63"/>
                <a:gd name="T60" fmla="*/ 30 w 192"/>
                <a:gd name="T61" fmla="*/ 50 h 63"/>
                <a:gd name="T62" fmla="*/ 3 w 192"/>
                <a:gd name="T63" fmla="*/ 41 h 63"/>
                <a:gd name="T64" fmla="*/ 2 w 192"/>
                <a:gd name="T65" fmla="*/ 41 h 63"/>
                <a:gd name="T66" fmla="*/ 19 w 192"/>
                <a:gd name="T67" fmla="*/ 24 h 63"/>
                <a:gd name="T68" fmla="*/ 14 w 192"/>
                <a:gd name="T69" fmla="*/ 32 h 63"/>
                <a:gd name="T70" fmla="*/ 16 w 192"/>
                <a:gd name="T71" fmla="*/ 18 h 63"/>
                <a:gd name="T72" fmla="*/ 17 w 192"/>
                <a:gd name="T73" fmla="*/ 14 h 63"/>
                <a:gd name="T74" fmla="*/ 21 w 192"/>
                <a:gd name="T75" fmla="*/ 17 h 63"/>
                <a:gd name="T76" fmla="*/ 19 w 192"/>
                <a:gd name="T77" fmla="*/ 24 h 63"/>
                <a:gd name="T78" fmla="*/ 139 w 192"/>
                <a:gd name="T79" fmla="*/ 36 h 63"/>
                <a:gd name="T80" fmla="*/ 142 w 192"/>
                <a:gd name="T81" fmla="*/ 34 h 63"/>
                <a:gd name="T82" fmla="*/ 162 w 192"/>
                <a:gd name="T83" fmla="*/ 18 h 63"/>
                <a:gd name="T84" fmla="*/ 190 w 192"/>
                <a:gd name="T85" fmla="*/ 11 h 63"/>
                <a:gd name="T86" fmla="*/ 139 w 192"/>
                <a:gd name="T87" fmla="*/ 36 h 63"/>
                <a:gd name="T88" fmla="*/ 66 w 192"/>
                <a:gd name="T89" fmla="*/ 14 h 63"/>
                <a:gd name="T90" fmla="*/ 71 w 192"/>
                <a:gd name="T91" fmla="*/ 13 h 63"/>
                <a:gd name="T92" fmla="*/ 95 w 192"/>
                <a:gd name="T93" fmla="*/ 9 h 63"/>
                <a:gd name="T94" fmla="*/ 113 w 192"/>
                <a:gd name="T95" fmla="*/ 11 h 63"/>
                <a:gd name="T96" fmla="*/ 78 w 192"/>
                <a:gd name="T97" fmla="*/ 18 h 63"/>
                <a:gd name="T98" fmla="*/ 66 w 192"/>
                <a:gd name="T99" fmla="*/ 1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63">
                  <a:moveTo>
                    <a:pt x="2" y="41"/>
                  </a:moveTo>
                  <a:cubicBezTo>
                    <a:pt x="2" y="54"/>
                    <a:pt x="10" y="63"/>
                    <a:pt x="23" y="60"/>
                  </a:cubicBezTo>
                  <a:cubicBezTo>
                    <a:pt x="35" y="58"/>
                    <a:pt x="42" y="49"/>
                    <a:pt x="44" y="38"/>
                  </a:cubicBezTo>
                  <a:cubicBezTo>
                    <a:pt x="45" y="30"/>
                    <a:pt x="43" y="20"/>
                    <a:pt x="37" y="14"/>
                  </a:cubicBezTo>
                  <a:cubicBezTo>
                    <a:pt x="43" y="15"/>
                    <a:pt x="49" y="17"/>
                    <a:pt x="55" y="19"/>
                  </a:cubicBezTo>
                  <a:cubicBezTo>
                    <a:pt x="74" y="27"/>
                    <a:pt x="92" y="39"/>
                    <a:pt x="112" y="42"/>
                  </a:cubicBezTo>
                  <a:cubicBezTo>
                    <a:pt x="140" y="46"/>
                    <a:pt x="179" y="38"/>
                    <a:pt x="191" y="10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9"/>
                    <a:pt x="192" y="9"/>
                    <a:pt x="191" y="9"/>
                  </a:cubicBezTo>
                  <a:cubicBezTo>
                    <a:pt x="191" y="9"/>
                    <a:pt x="191" y="9"/>
                    <a:pt x="191" y="9"/>
                  </a:cubicBezTo>
                  <a:cubicBezTo>
                    <a:pt x="180" y="8"/>
                    <a:pt x="165" y="9"/>
                    <a:pt x="156" y="16"/>
                  </a:cubicBezTo>
                  <a:cubicBezTo>
                    <a:pt x="143" y="25"/>
                    <a:pt x="134" y="34"/>
                    <a:pt x="119" y="35"/>
                  </a:cubicBezTo>
                  <a:cubicBezTo>
                    <a:pt x="108" y="33"/>
                    <a:pt x="97" y="30"/>
                    <a:pt x="87" y="25"/>
                  </a:cubicBezTo>
                  <a:cubicBezTo>
                    <a:pt x="89" y="25"/>
                    <a:pt x="90" y="25"/>
                    <a:pt x="91" y="25"/>
                  </a:cubicBezTo>
                  <a:cubicBezTo>
                    <a:pt x="100" y="23"/>
                    <a:pt x="110" y="20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4" y="10"/>
                    <a:pt x="114" y="10"/>
                    <a:pt x="113" y="10"/>
                  </a:cubicBezTo>
                  <a:cubicBezTo>
                    <a:pt x="100" y="6"/>
                    <a:pt x="89" y="5"/>
                    <a:pt x="76" y="6"/>
                  </a:cubicBezTo>
                  <a:cubicBezTo>
                    <a:pt x="67" y="7"/>
                    <a:pt x="57" y="7"/>
                    <a:pt x="48" y="8"/>
                  </a:cubicBezTo>
                  <a:cubicBezTo>
                    <a:pt x="32" y="3"/>
                    <a:pt x="14" y="0"/>
                    <a:pt x="0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5"/>
                    <a:pt x="8" y="13"/>
                    <a:pt x="12" y="13"/>
                  </a:cubicBezTo>
                  <a:cubicBezTo>
                    <a:pt x="13" y="14"/>
                    <a:pt x="13" y="15"/>
                    <a:pt x="12" y="17"/>
                  </a:cubicBezTo>
                  <a:cubicBezTo>
                    <a:pt x="11" y="20"/>
                    <a:pt x="10" y="22"/>
                    <a:pt x="9" y="25"/>
                  </a:cubicBezTo>
                  <a:cubicBezTo>
                    <a:pt x="8" y="30"/>
                    <a:pt x="9" y="35"/>
                    <a:pt x="14" y="37"/>
                  </a:cubicBezTo>
                  <a:cubicBezTo>
                    <a:pt x="15" y="37"/>
                    <a:pt x="17" y="37"/>
                    <a:pt x="17" y="35"/>
                  </a:cubicBezTo>
                  <a:cubicBezTo>
                    <a:pt x="20" y="30"/>
                    <a:pt x="27" y="25"/>
                    <a:pt x="26" y="18"/>
                  </a:cubicBezTo>
                  <a:cubicBezTo>
                    <a:pt x="26" y="17"/>
                    <a:pt x="25" y="16"/>
                    <a:pt x="24" y="15"/>
                  </a:cubicBezTo>
                  <a:cubicBezTo>
                    <a:pt x="30" y="17"/>
                    <a:pt x="34" y="21"/>
                    <a:pt x="35" y="28"/>
                  </a:cubicBezTo>
                  <a:cubicBezTo>
                    <a:pt x="38" y="35"/>
                    <a:pt x="37" y="45"/>
                    <a:pt x="30" y="50"/>
                  </a:cubicBezTo>
                  <a:cubicBezTo>
                    <a:pt x="20" y="58"/>
                    <a:pt x="4" y="56"/>
                    <a:pt x="3" y="41"/>
                  </a:cubicBezTo>
                  <a:cubicBezTo>
                    <a:pt x="3" y="41"/>
                    <a:pt x="2" y="41"/>
                    <a:pt x="2" y="41"/>
                  </a:cubicBezTo>
                  <a:close/>
                  <a:moveTo>
                    <a:pt x="19" y="24"/>
                  </a:moveTo>
                  <a:cubicBezTo>
                    <a:pt x="18" y="27"/>
                    <a:pt x="16" y="29"/>
                    <a:pt x="14" y="32"/>
                  </a:cubicBezTo>
                  <a:cubicBezTo>
                    <a:pt x="11" y="28"/>
                    <a:pt x="15" y="22"/>
                    <a:pt x="16" y="18"/>
                  </a:cubicBezTo>
                  <a:cubicBezTo>
                    <a:pt x="17" y="16"/>
                    <a:pt x="17" y="15"/>
                    <a:pt x="17" y="14"/>
                  </a:cubicBezTo>
                  <a:cubicBezTo>
                    <a:pt x="18" y="14"/>
                    <a:pt x="20" y="15"/>
                    <a:pt x="21" y="17"/>
                  </a:cubicBezTo>
                  <a:cubicBezTo>
                    <a:pt x="22" y="20"/>
                    <a:pt x="21" y="22"/>
                    <a:pt x="19" y="24"/>
                  </a:cubicBezTo>
                  <a:close/>
                  <a:moveTo>
                    <a:pt x="139" y="36"/>
                  </a:moveTo>
                  <a:cubicBezTo>
                    <a:pt x="140" y="35"/>
                    <a:pt x="141" y="34"/>
                    <a:pt x="142" y="34"/>
                  </a:cubicBezTo>
                  <a:cubicBezTo>
                    <a:pt x="148" y="28"/>
                    <a:pt x="154" y="21"/>
                    <a:pt x="162" y="18"/>
                  </a:cubicBezTo>
                  <a:cubicBezTo>
                    <a:pt x="171" y="13"/>
                    <a:pt x="180" y="12"/>
                    <a:pt x="190" y="11"/>
                  </a:cubicBezTo>
                  <a:cubicBezTo>
                    <a:pt x="179" y="25"/>
                    <a:pt x="158" y="34"/>
                    <a:pt x="139" y="36"/>
                  </a:cubicBezTo>
                  <a:close/>
                  <a:moveTo>
                    <a:pt x="66" y="14"/>
                  </a:moveTo>
                  <a:cubicBezTo>
                    <a:pt x="68" y="14"/>
                    <a:pt x="69" y="13"/>
                    <a:pt x="71" y="13"/>
                  </a:cubicBezTo>
                  <a:cubicBezTo>
                    <a:pt x="79" y="11"/>
                    <a:pt x="87" y="9"/>
                    <a:pt x="95" y="9"/>
                  </a:cubicBezTo>
                  <a:cubicBezTo>
                    <a:pt x="101" y="10"/>
                    <a:pt x="107" y="11"/>
                    <a:pt x="113" y="11"/>
                  </a:cubicBezTo>
                  <a:cubicBezTo>
                    <a:pt x="104" y="19"/>
                    <a:pt x="90" y="22"/>
                    <a:pt x="78" y="18"/>
                  </a:cubicBezTo>
                  <a:cubicBezTo>
                    <a:pt x="74" y="17"/>
                    <a:pt x="70" y="15"/>
                    <a:pt x="66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01662" y="-865239"/>
            <a:ext cx="16547691" cy="5250426"/>
            <a:chOff x="1001662" y="-865239"/>
            <a:chExt cx="16547691" cy="5250426"/>
          </a:xfrm>
        </p:grpSpPr>
        <p:grpSp>
          <p:nvGrpSpPr>
            <p:cNvPr id="16" name="组合 15"/>
            <p:cNvGrpSpPr/>
            <p:nvPr/>
          </p:nvGrpSpPr>
          <p:grpSpPr>
            <a:xfrm>
              <a:off x="1001662" y="-865239"/>
              <a:ext cx="16547691" cy="5250426"/>
              <a:chOff x="1268362" y="-560439"/>
              <a:chExt cx="16547691" cy="5250426"/>
            </a:xfrm>
          </p:grpSpPr>
          <p:sp>
            <p:nvSpPr>
              <p:cNvPr id="32" name="任意多边形 31"/>
              <p:cNvSpPr/>
              <p:nvPr/>
            </p:nvSpPr>
            <p:spPr>
              <a:xfrm rot="505260">
                <a:off x="1268362" y="-560439"/>
                <a:ext cx="16547691" cy="5250426"/>
              </a:xfrm>
              <a:custGeom>
                <a:avLst/>
                <a:gdLst>
                  <a:gd name="connsiteX0" fmla="*/ 0 w 16547691"/>
                  <a:gd name="connsiteY0" fmla="*/ 0 h 5250426"/>
                  <a:gd name="connsiteX1" fmla="*/ 5692878 w 16547691"/>
                  <a:gd name="connsiteY1" fmla="*/ 3303639 h 5250426"/>
                  <a:gd name="connsiteX2" fmla="*/ 11562736 w 16547691"/>
                  <a:gd name="connsiteY2" fmla="*/ 5014451 h 5250426"/>
                  <a:gd name="connsiteX3" fmla="*/ 16547691 w 16547691"/>
                  <a:gd name="connsiteY3" fmla="*/ 5250426 h 5250426"/>
                  <a:gd name="connsiteX0" fmla="*/ 0 w 16547691"/>
                  <a:gd name="connsiteY0" fmla="*/ 0 h 5250426"/>
                  <a:gd name="connsiteX1" fmla="*/ 5692878 w 16547691"/>
                  <a:gd name="connsiteY1" fmla="*/ 3303639 h 5250426"/>
                  <a:gd name="connsiteX2" fmla="*/ 11562736 w 16547691"/>
                  <a:gd name="connsiteY2" fmla="*/ 5014451 h 5250426"/>
                  <a:gd name="connsiteX3" fmla="*/ 16547691 w 16547691"/>
                  <a:gd name="connsiteY3" fmla="*/ 5250426 h 5250426"/>
                  <a:gd name="connsiteX0" fmla="*/ 0 w 16547691"/>
                  <a:gd name="connsiteY0" fmla="*/ 0 h 5250426"/>
                  <a:gd name="connsiteX1" fmla="*/ 5692878 w 16547691"/>
                  <a:gd name="connsiteY1" fmla="*/ 3303639 h 5250426"/>
                  <a:gd name="connsiteX2" fmla="*/ 11562736 w 16547691"/>
                  <a:gd name="connsiteY2" fmla="*/ 5014451 h 5250426"/>
                  <a:gd name="connsiteX3" fmla="*/ 16547691 w 16547691"/>
                  <a:gd name="connsiteY3" fmla="*/ 5250426 h 525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47691" h="5250426">
                    <a:moveTo>
                      <a:pt x="0" y="0"/>
                    </a:moveTo>
                    <a:cubicBezTo>
                      <a:pt x="1897626" y="1101213"/>
                      <a:pt x="3765755" y="2467897"/>
                      <a:pt x="5692878" y="3303639"/>
                    </a:cubicBezTo>
                    <a:cubicBezTo>
                      <a:pt x="7620001" y="4139381"/>
                      <a:pt x="9901084" y="4935793"/>
                      <a:pt x="11562736" y="5014451"/>
                    </a:cubicBezTo>
                    <a:lnTo>
                      <a:pt x="16547691" y="5250426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Freeform 6"/>
              <p:cNvSpPr>
                <a:spLocks noEditPoints="1"/>
              </p:cNvSpPr>
              <p:nvPr/>
            </p:nvSpPr>
            <p:spPr bwMode="auto">
              <a:xfrm>
                <a:off x="5804403" y="1872150"/>
                <a:ext cx="386700" cy="390430"/>
              </a:xfrm>
              <a:custGeom>
                <a:avLst/>
                <a:gdLst>
                  <a:gd name="T0" fmla="*/ 0 w 50"/>
                  <a:gd name="T1" fmla="*/ 46 h 49"/>
                  <a:gd name="T2" fmla="*/ 13 w 50"/>
                  <a:gd name="T3" fmla="*/ 16 h 49"/>
                  <a:gd name="T4" fmla="*/ 49 w 50"/>
                  <a:gd name="T5" fmla="*/ 0 h 49"/>
                  <a:gd name="T6" fmla="*/ 50 w 50"/>
                  <a:gd name="T7" fmla="*/ 0 h 49"/>
                  <a:gd name="T8" fmla="*/ 31 w 50"/>
                  <a:gd name="T9" fmla="*/ 15 h 49"/>
                  <a:gd name="T10" fmla="*/ 21 w 50"/>
                  <a:gd name="T11" fmla="*/ 32 h 49"/>
                  <a:gd name="T12" fmla="*/ 3 w 50"/>
                  <a:gd name="T13" fmla="*/ 48 h 49"/>
                  <a:gd name="T14" fmla="*/ 0 w 50"/>
                  <a:gd name="T15" fmla="*/ 46 h 49"/>
                  <a:gd name="T16" fmla="*/ 5 w 50"/>
                  <a:gd name="T17" fmla="*/ 43 h 49"/>
                  <a:gd name="T18" fmla="*/ 25 w 50"/>
                  <a:gd name="T19" fmla="*/ 17 h 49"/>
                  <a:gd name="T20" fmla="*/ 32 w 50"/>
                  <a:gd name="T21" fmla="*/ 10 h 49"/>
                  <a:gd name="T22" fmla="*/ 18 w 50"/>
                  <a:gd name="T23" fmla="*/ 17 h 49"/>
                  <a:gd name="T24" fmla="*/ 5 w 50"/>
                  <a:gd name="T25" fmla="*/ 4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49">
                    <a:moveTo>
                      <a:pt x="0" y="46"/>
                    </a:moveTo>
                    <a:cubicBezTo>
                      <a:pt x="2" y="35"/>
                      <a:pt x="5" y="23"/>
                      <a:pt x="13" y="16"/>
                    </a:cubicBezTo>
                    <a:cubicBezTo>
                      <a:pt x="23" y="7"/>
                      <a:pt x="37" y="4"/>
                      <a:pt x="4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2"/>
                      <a:pt x="35" y="10"/>
                      <a:pt x="31" y="15"/>
                    </a:cubicBezTo>
                    <a:cubicBezTo>
                      <a:pt x="26" y="20"/>
                      <a:pt x="24" y="26"/>
                      <a:pt x="21" y="32"/>
                    </a:cubicBezTo>
                    <a:cubicBezTo>
                      <a:pt x="17" y="40"/>
                      <a:pt x="11" y="45"/>
                      <a:pt x="3" y="48"/>
                    </a:cubicBezTo>
                    <a:cubicBezTo>
                      <a:pt x="1" y="49"/>
                      <a:pt x="0" y="47"/>
                      <a:pt x="0" y="46"/>
                    </a:cubicBezTo>
                    <a:close/>
                    <a:moveTo>
                      <a:pt x="5" y="43"/>
                    </a:moveTo>
                    <a:cubicBezTo>
                      <a:pt x="16" y="38"/>
                      <a:pt x="18" y="27"/>
                      <a:pt x="25" y="17"/>
                    </a:cubicBezTo>
                    <a:cubicBezTo>
                      <a:pt x="27" y="14"/>
                      <a:pt x="29" y="12"/>
                      <a:pt x="32" y="10"/>
                    </a:cubicBezTo>
                    <a:cubicBezTo>
                      <a:pt x="27" y="12"/>
                      <a:pt x="22" y="14"/>
                      <a:pt x="18" y="17"/>
                    </a:cubicBezTo>
                    <a:cubicBezTo>
                      <a:pt x="11" y="24"/>
                      <a:pt x="7" y="33"/>
                      <a:pt x="5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0"/>
              <p:cNvSpPr>
                <a:spLocks noEditPoints="1"/>
              </p:cNvSpPr>
              <p:nvPr/>
            </p:nvSpPr>
            <p:spPr bwMode="auto">
              <a:xfrm>
                <a:off x="5207453" y="1073100"/>
                <a:ext cx="1484628" cy="502336"/>
              </a:xfrm>
              <a:custGeom>
                <a:avLst/>
                <a:gdLst>
                  <a:gd name="T0" fmla="*/ 2 w 192"/>
                  <a:gd name="T1" fmla="*/ 41 h 63"/>
                  <a:gd name="T2" fmla="*/ 23 w 192"/>
                  <a:gd name="T3" fmla="*/ 60 h 63"/>
                  <a:gd name="T4" fmla="*/ 44 w 192"/>
                  <a:gd name="T5" fmla="*/ 38 h 63"/>
                  <a:gd name="T6" fmla="*/ 37 w 192"/>
                  <a:gd name="T7" fmla="*/ 14 h 63"/>
                  <a:gd name="T8" fmla="*/ 55 w 192"/>
                  <a:gd name="T9" fmla="*/ 19 h 63"/>
                  <a:gd name="T10" fmla="*/ 112 w 192"/>
                  <a:gd name="T11" fmla="*/ 42 h 63"/>
                  <a:gd name="T12" fmla="*/ 191 w 192"/>
                  <a:gd name="T13" fmla="*/ 10 h 63"/>
                  <a:gd name="T14" fmla="*/ 192 w 192"/>
                  <a:gd name="T15" fmla="*/ 10 h 63"/>
                  <a:gd name="T16" fmla="*/ 192 w 192"/>
                  <a:gd name="T17" fmla="*/ 10 h 63"/>
                  <a:gd name="T18" fmla="*/ 191 w 192"/>
                  <a:gd name="T19" fmla="*/ 9 h 63"/>
                  <a:gd name="T20" fmla="*/ 191 w 192"/>
                  <a:gd name="T21" fmla="*/ 9 h 63"/>
                  <a:gd name="T22" fmla="*/ 156 w 192"/>
                  <a:gd name="T23" fmla="*/ 16 h 63"/>
                  <a:gd name="T24" fmla="*/ 119 w 192"/>
                  <a:gd name="T25" fmla="*/ 35 h 63"/>
                  <a:gd name="T26" fmla="*/ 87 w 192"/>
                  <a:gd name="T27" fmla="*/ 25 h 63"/>
                  <a:gd name="T28" fmla="*/ 91 w 192"/>
                  <a:gd name="T29" fmla="*/ 25 h 63"/>
                  <a:gd name="T30" fmla="*/ 113 w 192"/>
                  <a:gd name="T31" fmla="*/ 11 h 63"/>
                  <a:gd name="T32" fmla="*/ 113 w 192"/>
                  <a:gd name="T33" fmla="*/ 11 h 63"/>
                  <a:gd name="T34" fmla="*/ 113 w 192"/>
                  <a:gd name="T35" fmla="*/ 10 h 63"/>
                  <a:gd name="T36" fmla="*/ 76 w 192"/>
                  <a:gd name="T37" fmla="*/ 6 h 63"/>
                  <a:gd name="T38" fmla="*/ 48 w 192"/>
                  <a:gd name="T39" fmla="*/ 8 h 63"/>
                  <a:gd name="T40" fmla="*/ 0 w 192"/>
                  <a:gd name="T41" fmla="*/ 6 h 63"/>
                  <a:gd name="T42" fmla="*/ 0 w 192"/>
                  <a:gd name="T43" fmla="*/ 16 h 63"/>
                  <a:gd name="T44" fmla="*/ 12 w 192"/>
                  <a:gd name="T45" fmla="*/ 13 h 63"/>
                  <a:gd name="T46" fmla="*/ 12 w 192"/>
                  <a:gd name="T47" fmla="*/ 17 h 63"/>
                  <a:gd name="T48" fmla="*/ 9 w 192"/>
                  <a:gd name="T49" fmla="*/ 25 h 63"/>
                  <a:gd name="T50" fmla="*/ 14 w 192"/>
                  <a:gd name="T51" fmla="*/ 37 h 63"/>
                  <a:gd name="T52" fmla="*/ 17 w 192"/>
                  <a:gd name="T53" fmla="*/ 35 h 63"/>
                  <a:gd name="T54" fmla="*/ 26 w 192"/>
                  <a:gd name="T55" fmla="*/ 18 h 63"/>
                  <a:gd name="T56" fmla="*/ 24 w 192"/>
                  <a:gd name="T57" fmla="*/ 15 h 63"/>
                  <a:gd name="T58" fmla="*/ 35 w 192"/>
                  <a:gd name="T59" fmla="*/ 28 h 63"/>
                  <a:gd name="T60" fmla="*/ 30 w 192"/>
                  <a:gd name="T61" fmla="*/ 50 h 63"/>
                  <a:gd name="T62" fmla="*/ 3 w 192"/>
                  <a:gd name="T63" fmla="*/ 41 h 63"/>
                  <a:gd name="T64" fmla="*/ 2 w 192"/>
                  <a:gd name="T65" fmla="*/ 41 h 63"/>
                  <a:gd name="T66" fmla="*/ 19 w 192"/>
                  <a:gd name="T67" fmla="*/ 24 h 63"/>
                  <a:gd name="T68" fmla="*/ 14 w 192"/>
                  <a:gd name="T69" fmla="*/ 32 h 63"/>
                  <a:gd name="T70" fmla="*/ 16 w 192"/>
                  <a:gd name="T71" fmla="*/ 18 h 63"/>
                  <a:gd name="T72" fmla="*/ 17 w 192"/>
                  <a:gd name="T73" fmla="*/ 14 h 63"/>
                  <a:gd name="T74" fmla="*/ 21 w 192"/>
                  <a:gd name="T75" fmla="*/ 17 h 63"/>
                  <a:gd name="T76" fmla="*/ 19 w 192"/>
                  <a:gd name="T77" fmla="*/ 24 h 63"/>
                  <a:gd name="T78" fmla="*/ 139 w 192"/>
                  <a:gd name="T79" fmla="*/ 36 h 63"/>
                  <a:gd name="T80" fmla="*/ 142 w 192"/>
                  <a:gd name="T81" fmla="*/ 34 h 63"/>
                  <a:gd name="T82" fmla="*/ 162 w 192"/>
                  <a:gd name="T83" fmla="*/ 18 h 63"/>
                  <a:gd name="T84" fmla="*/ 190 w 192"/>
                  <a:gd name="T85" fmla="*/ 11 h 63"/>
                  <a:gd name="T86" fmla="*/ 139 w 192"/>
                  <a:gd name="T87" fmla="*/ 36 h 63"/>
                  <a:gd name="T88" fmla="*/ 66 w 192"/>
                  <a:gd name="T89" fmla="*/ 14 h 63"/>
                  <a:gd name="T90" fmla="*/ 71 w 192"/>
                  <a:gd name="T91" fmla="*/ 13 h 63"/>
                  <a:gd name="T92" fmla="*/ 95 w 192"/>
                  <a:gd name="T93" fmla="*/ 9 h 63"/>
                  <a:gd name="T94" fmla="*/ 113 w 192"/>
                  <a:gd name="T95" fmla="*/ 11 h 63"/>
                  <a:gd name="T96" fmla="*/ 78 w 192"/>
                  <a:gd name="T97" fmla="*/ 18 h 63"/>
                  <a:gd name="T98" fmla="*/ 66 w 192"/>
                  <a:gd name="T99" fmla="*/ 1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2" y="41"/>
                    </a:moveTo>
                    <a:cubicBezTo>
                      <a:pt x="2" y="54"/>
                      <a:pt x="10" y="63"/>
                      <a:pt x="23" y="60"/>
                    </a:cubicBezTo>
                    <a:cubicBezTo>
                      <a:pt x="35" y="58"/>
                      <a:pt x="42" y="49"/>
                      <a:pt x="44" y="38"/>
                    </a:cubicBezTo>
                    <a:cubicBezTo>
                      <a:pt x="45" y="30"/>
                      <a:pt x="43" y="20"/>
                      <a:pt x="37" y="14"/>
                    </a:cubicBezTo>
                    <a:cubicBezTo>
                      <a:pt x="43" y="15"/>
                      <a:pt x="49" y="17"/>
                      <a:pt x="55" y="19"/>
                    </a:cubicBezTo>
                    <a:cubicBezTo>
                      <a:pt x="74" y="27"/>
                      <a:pt x="92" y="39"/>
                      <a:pt x="112" y="42"/>
                    </a:cubicBezTo>
                    <a:cubicBezTo>
                      <a:pt x="140" y="46"/>
                      <a:pt x="179" y="38"/>
                      <a:pt x="191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9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80" y="8"/>
                      <a:pt x="165" y="9"/>
                      <a:pt x="156" y="16"/>
                    </a:cubicBezTo>
                    <a:cubicBezTo>
                      <a:pt x="143" y="25"/>
                      <a:pt x="134" y="34"/>
                      <a:pt x="119" y="35"/>
                    </a:cubicBezTo>
                    <a:cubicBezTo>
                      <a:pt x="108" y="33"/>
                      <a:pt x="97" y="30"/>
                      <a:pt x="87" y="25"/>
                    </a:cubicBezTo>
                    <a:cubicBezTo>
                      <a:pt x="89" y="25"/>
                      <a:pt x="90" y="25"/>
                      <a:pt x="91" y="25"/>
                    </a:cubicBezTo>
                    <a:cubicBezTo>
                      <a:pt x="100" y="23"/>
                      <a:pt x="110" y="20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00" y="6"/>
                      <a:pt x="89" y="5"/>
                      <a:pt x="76" y="6"/>
                    </a:cubicBezTo>
                    <a:cubicBezTo>
                      <a:pt x="67" y="7"/>
                      <a:pt x="57" y="7"/>
                      <a:pt x="48" y="8"/>
                    </a:cubicBezTo>
                    <a:cubicBezTo>
                      <a:pt x="32" y="3"/>
                      <a:pt x="14" y="0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5"/>
                      <a:pt x="8" y="13"/>
                      <a:pt x="12" y="13"/>
                    </a:cubicBezTo>
                    <a:cubicBezTo>
                      <a:pt x="13" y="14"/>
                      <a:pt x="13" y="15"/>
                      <a:pt x="12" y="17"/>
                    </a:cubicBezTo>
                    <a:cubicBezTo>
                      <a:pt x="11" y="20"/>
                      <a:pt x="10" y="22"/>
                      <a:pt x="9" y="25"/>
                    </a:cubicBezTo>
                    <a:cubicBezTo>
                      <a:pt x="8" y="30"/>
                      <a:pt x="9" y="35"/>
                      <a:pt x="14" y="37"/>
                    </a:cubicBezTo>
                    <a:cubicBezTo>
                      <a:pt x="15" y="37"/>
                      <a:pt x="17" y="37"/>
                      <a:pt x="17" y="35"/>
                    </a:cubicBezTo>
                    <a:cubicBezTo>
                      <a:pt x="20" y="30"/>
                      <a:pt x="27" y="25"/>
                      <a:pt x="26" y="18"/>
                    </a:cubicBezTo>
                    <a:cubicBezTo>
                      <a:pt x="26" y="17"/>
                      <a:pt x="25" y="16"/>
                      <a:pt x="24" y="15"/>
                    </a:cubicBezTo>
                    <a:cubicBezTo>
                      <a:pt x="30" y="17"/>
                      <a:pt x="34" y="21"/>
                      <a:pt x="35" y="28"/>
                    </a:cubicBezTo>
                    <a:cubicBezTo>
                      <a:pt x="38" y="35"/>
                      <a:pt x="37" y="45"/>
                      <a:pt x="30" y="50"/>
                    </a:cubicBezTo>
                    <a:cubicBezTo>
                      <a:pt x="20" y="58"/>
                      <a:pt x="4" y="56"/>
                      <a:pt x="3" y="41"/>
                    </a:cubicBezTo>
                    <a:cubicBezTo>
                      <a:pt x="3" y="41"/>
                      <a:pt x="2" y="41"/>
                      <a:pt x="2" y="41"/>
                    </a:cubicBezTo>
                    <a:close/>
                    <a:moveTo>
                      <a:pt x="19" y="24"/>
                    </a:moveTo>
                    <a:cubicBezTo>
                      <a:pt x="18" y="27"/>
                      <a:pt x="16" y="29"/>
                      <a:pt x="14" y="32"/>
                    </a:cubicBezTo>
                    <a:cubicBezTo>
                      <a:pt x="11" y="28"/>
                      <a:pt x="15" y="22"/>
                      <a:pt x="16" y="18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8" y="14"/>
                      <a:pt x="20" y="15"/>
                      <a:pt x="21" y="17"/>
                    </a:cubicBezTo>
                    <a:cubicBezTo>
                      <a:pt x="22" y="20"/>
                      <a:pt x="21" y="22"/>
                      <a:pt x="19" y="24"/>
                    </a:cubicBezTo>
                    <a:close/>
                    <a:moveTo>
                      <a:pt x="139" y="36"/>
                    </a:moveTo>
                    <a:cubicBezTo>
                      <a:pt x="140" y="35"/>
                      <a:pt x="141" y="34"/>
                      <a:pt x="142" y="34"/>
                    </a:cubicBezTo>
                    <a:cubicBezTo>
                      <a:pt x="148" y="28"/>
                      <a:pt x="154" y="21"/>
                      <a:pt x="162" y="18"/>
                    </a:cubicBezTo>
                    <a:cubicBezTo>
                      <a:pt x="171" y="13"/>
                      <a:pt x="180" y="12"/>
                      <a:pt x="190" y="11"/>
                    </a:cubicBezTo>
                    <a:cubicBezTo>
                      <a:pt x="179" y="25"/>
                      <a:pt x="158" y="34"/>
                      <a:pt x="139" y="36"/>
                    </a:cubicBezTo>
                    <a:close/>
                    <a:moveTo>
                      <a:pt x="66" y="14"/>
                    </a:moveTo>
                    <a:cubicBezTo>
                      <a:pt x="68" y="14"/>
                      <a:pt x="69" y="13"/>
                      <a:pt x="71" y="13"/>
                    </a:cubicBezTo>
                    <a:cubicBezTo>
                      <a:pt x="79" y="11"/>
                      <a:pt x="87" y="9"/>
                      <a:pt x="95" y="9"/>
                    </a:cubicBezTo>
                    <a:cubicBezTo>
                      <a:pt x="101" y="10"/>
                      <a:pt x="107" y="11"/>
                      <a:pt x="113" y="11"/>
                    </a:cubicBezTo>
                    <a:cubicBezTo>
                      <a:pt x="104" y="19"/>
                      <a:pt x="90" y="22"/>
                      <a:pt x="78" y="18"/>
                    </a:cubicBezTo>
                    <a:cubicBezTo>
                      <a:pt x="74" y="17"/>
                      <a:pt x="70" y="15"/>
                      <a:pt x="6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0"/>
              <p:cNvSpPr>
                <a:spLocks noEditPoints="1"/>
              </p:cNvSpPr>
              <p:nvPr/>
            </p:nvSpPr>
            <p:spPr bwMode="auto">
              <a:xfrm>
                <a:off x="7805013" y="2823857"/>
                <a:ext cx="1484628" cy="502336"/>
              </a:xfrm>
              <a:custGeom>
                <a:avLst/>
                <a:gdLst>
                  <a:gd name="T0" fmla="*/ 2 w 192"/>
                  <a:gd name="T1" fmla="*/ 41 h 63"/>
                  <a:gd name="T2" fmla="*/ 23 w 192"/>
                  <a:gd name="T3" fmla="*/ 60 h 63"/>
                  <a:gd name="T4" fmla="*/ 44 w 192"/>
                  <a:gd name="T5" fmla="*/ 38 h 63"/>
                  <a:gd name="T6" fmla="*/ 37 w 192"/>
                  <a:gd name="T7" fmla="*/ 14 h 63"/>
                  <a:gd name="T8" fmla="*/ 55 w 192"/>
                  <a:gd name="T9" fmla="*/ 19 h 63"/>
                  <a:gd name="T10" fmla="*/ 112 w 192"/>
                  <a:gd name="T11" fmla="*/ 42 h 63"/>
                  <a:gd name="T12" fmla="*/ 191 w 192"/>
                  <a:gd name="T13" fmla="*/ 10 h 63"/>
                  <a:gd name="T14" fmla="*/ 192 w 192"/>
                  <a:gd name="T15" fmla="*/ 10 h 63"/>
                  <a:gd name="T16" fmla="*/ 192 w 192"/>
                  <a:gd name="T17" fmla="*/ 10 h 63"/>
                  <a:gd name="T18" fmla="*/ 191 w 192"/>
                  <a:gd name="T19" fmla="*/ 9 h 63"/>
                  <a:gd name="T20" fmla="*/ 191 w 192"/>
                  <a:gd name="T21" fmla="*/ 9 h 63"/>
                  <a:gd name="T22" fmla="*/ 156 w 192"/>
                  <a:gd name="T23" fmla="*/ 16 h 63"/>
                  <a:gd name="T24" fmla="*/ 119 w 192"/>
                  <a:gd name="T25" fmla="*/ 35 h 63"/>
                  <a:gd name="T26" fmla="*/ 87 w 192"/>
                  <a:gd name="T27" fmla="*/ 25 h 63"/>
                  <a:gd name="T28" fmla="*/ 91 w 192"/>
                  <a:gd name="T29" fmla="*/ 25 h 63"/>
                  <a:gd name="T30" fmla="*/ 113 w 192"/>
                  <a:gd name="T31" fmla="*/ 11 h 63"/>
                  <a:gd name="T32" fmla="*/ 113 w 192"/>
                  <a:gd name="T33" fmla="*/ 11 h 63"/>
                  <a:gd name="T34" fmla="*/ 113 w 192"/>
                  <a:gd name="T35" fmla="*/ 10 h 63"/>
                  <a:gd name="T36" fmla="*/ 76 w 192"/>
                  <a:gd name="T37" fmla="*/ 6 h 63"/>
                  <a:gd name="T38" fmla="*/ 48 w 192"/>
                  <a:gd name="T39" fmla="*/ 8 h 63"/>
                  <a:gd name="T40" fmla="*/ 0 w 192"/>
                  <a:gd name="T41" fmla="*/ 6 h 63"/>
                  <a:gd name="T42" fmla="*/ 0 w 192"/>
                  <a:gd name="T43" fmla="*/ 16 h 63"/>
                  <a:gd name="T44" fmla="*/ 12 w 192"/>
                  <a:gd name="T45" fmla="*/ 13 h 63"/>
                  <a:gd name="T46" fmla="*/ 12 w 192"/>
                  <a:gd name="T47" fmla="*/ 17 h 63"/>
                  <a:gd name="T48" fmla="*/ 9 w 192"/>
                  <a:gd name="T49" fmla="*/ 25 h 63"/>
                  <a:gd name="T50" fmla="*/ 14 w 192"/>
                  <a:gd name="T51" fmla="*/ 37 h 63"/>
                  <a:gd name="T52" fmla="*/ 17 w 192"/>
                  <a:gd name="T53" fmla="*/ 35 h 63"/>
                  <a:gd name="T54" fmla="*/ 26 w 192"/>
                  <a:gd name="T55" fmla="*/ 18 h 63"/>
                  <a:gd name="T56" fmla="*/ 24 w 192"/>
                  <a:gd name="T57" fmla="*/ 15 h 63"/>
                  <a:gd name="T58" fmla="*/ 35 w 192"/>
                  <a:gd name="T59" fmla="*/ 28 h 63"/>
                  <a:gd name="T60" fmla="*/ 30 w 192"/>
                  <a:gd name="T61" fmla="*/ 50 h 63"/>
                  <a:gd name="T62" fmla="*/ 3 w 192"/>
                  <a:gd name="T63" fmla="*/ 41 h 63"/>
                  <a:gd name="T64" fmla="*/ 2 w 192"/>
                  <a:gd name="T65" fmla="*/ 41 h 63"/>
                  <a:gd name="T66" fmla="*/ 19 w 192"/>
                  <a:gd name="T67" fmla="*/ 24 h 63"/>
                  <a:gd name="T68" fmla="*/ 14 w 192"/>
                  <a:gd name="T69" fmla="*/ 32 h 63"/>
                  <a:gd name="T70" fmla="*/ 16 w 192"/>
                  <a:gd name="T71" fmla="*/ 18 h 63"/>
                  <a:gd name="T72" fmla="*/ 17 w 192"/>
                  <a:gd name="T73" fmla="*/ 14 h 63"/>
                  <a:gd name="T74" fmla="*/ 21 w 192"/>
                  <a:gd name="T75" fmla="*/ 17 h 63"/>
                  <a:gd name="T76" fmla="*/ 19 w 192"/>
                  <a:gd name="T77" fmla="*/ 24 h 63"/>
                  <a:gd name="T78" fmla="*/ 139 w 192"/>
                  <a:gd name="T79" fmla="*/ 36 h 63"/>
                  <a:gd name="T80" fmla="*/ 142 w 192"/>
                  <a:gd name="T81" fmla="*/ 34 h 63"/>
                  <a:gd name="T82" fmla="*/ 162 w 192"/>
                  <a:gd name="T83" fmla="*/ 18 h 63"/>
                  <a:gd name="T84" fmla="*/ 190 w 192"/>
                  <a:gd name="T85" fmla="*/ 11 h 63"/>
                  <a:gd name="T86" fmla="*/ 139 w 192"/>
                  <a:gd name="T87" fmla="*/ 36 h 63"/>
                  <a:gd name="T88" fmla="*/ 66 w 192"/>
                  <a:gd name="T89" fmla="*/ 14 h 63"/>
                  <a:gd name="T90" fmla="*/ 71 w 192"/>
                  <a:gd name="T91" fmla="*/ 13 h 63"/>
                  <a:gd name="T92" fmla="*/ 95 w 192"/>
                  <a:gd name="T93" fmla="*/ 9 h 63"/>
                  <a:gd name="T94" fmla="*/ 113 w 192"/>
                  <a:gd name="T95" fmla="*/ 11 h 63"/>
                  <a:gd name="T96" fmla="*/ 78 w 192"/>
                  <a:gd name="T97" fmla="*/ 18 h 63"/>
                  <a:gd name="T98" fmla="*/ 66 w 192"/>
                  <a:gd name="T99" fmla="*/ 1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2" y="41"/>
                    </a:moveTo>
                    <a:cubicBezTo>
                      <a:pt x="2" y="54"/>
                      <a:pt x="10" y="63"/>
                      <a:pt x="23" y="60"/>
                    </a:cubicBezTo>
                    <a:cubicBezTo>
                      <a:pt x="35" y="58"/>
                      <a:pt x="42" y="49"/>
                      <a:pt x="44" y="38"/>
                    </a:cubicBezTo>
                    <a:cubicBezTo>
                      <a:pt x="45" y="30"/>
                      <a:pt x="43" y="20"/>
                      <a:pt x="37" y="14"/>
                    </a:cubicBezTo>
                    <a:cubicBezTo>
                      <a:pt x="43" y="15"/>
                      <a:pt x="49" y="17"/>
                      <a:pt x="55" y="19"/>
                    </a:cubicBezTo>
                    <a:cubicBezTo>
                      <a:pt x="74" y="27"/>
                      <a:pt x="92" y="39"/>
                      <a:pt x="112" y="42"/>
                    </a:cubicBezTo>
                    <a:cubicBezTo>
                      <a:pt x="140" y="46"/>
                      <a:pt x="179" y="38"/>
                      <a:pt x="191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9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80" y="8"/>
                      <a:pt x="165" y="9"/>
                      <a:pt x="156" y="16"/>
                    </a:cubicBezTo>
                    <a:cubicBezTo>
                      <a:pt x="143" y="25"/>
                      <a:pt x="134" y="34"/>
                      <a:pt x="119" y="35"/>
                    </a:cubicBezTo>
                    <a:cubicBezTo>
                      <a:pt x="108" y="33"/>
                      <a:pt x="97" y="30"/>
                      <a:pt x="87" y="25"/>
                    </a:cubicBezTo>
                    <a:cubicBezTo>
                      <a:pt x="89" y="25"/>
                      <a:pt x="90" y="25"/>
                      <a:pt x="91" y="25"/>
                    </a:cubicBezTo>
                    <a:cubicBezTo>
                      <a:pt x="100" y="23"/>
                      <a:pt x="110" y="20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00" y="6"/>
                      <a:pt x="89" y="5"/>
                      <a:pt x="76" y="6"/>
                    </a:cubicBezTo>
                    <a:cubicBezTo>
                      <a:pt x="67" y="7"/>
                      <a:pt x="57" y="7"/>
                      <a:pt x="48" y="8"/>
                    </a:cubicBezTo>
                    <a:cubicBezTo>
                      <a:pt x="32" y="3"/>
                      <a:pt x="14" y="0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5"/>
                      <a:pt x="8" y="13"/>
                      <a:pt x="12" y="13"/>
                    </a:cubicBezTo>
                    <a:cubicBezTo>
                      <a:pt x="13" y="14"/>
                      <a:pt x="13" y="15"/>
                      <a:pt x="12" y="17"/>
                    </a:cubicBezTo>
                    <a:cubicBezTo>
                      <a:pt x="11" y="20"/>
                      <a:pt x="10" y="22"/>
                      <a:pt x="9" y="25"/>
                    </a:cubicBezTo>
                    <a:cubicBezTo>
                      <a:pt x="8" y="30"/>
                      <a:pt x="9" y="35"/>
                      <a:pt x="14" y="37"/>
                    </a:cubicBezTo>
                    <a:cubicBezTo>
                      <a:pt x="15" y="37"/>
                      <a:pt x="17" y="37"/>
                      <a:pt x="17" y="35"/>
                    </a:cubicBezTo>
                    <a:cubicBezTo>
                      <a:pt x="20" y="30"/>
                      <a:pt x="27" y="25"/>
                      <a:pt x="26" y="18"/>
                    </a:cubicBezTo>
                    <a:cubicBezTo>
                      <a:pt x="26" y="17"/>
                      <a:pt x="25" y="16"/>
                      <a:pt x="24" y="15"/>
                    </a:cubicBezTo>
                    <a:cubicBezTo>
                      <a:pt x="30" y="17"/>
                      <a:pt x="34" y="21"/>
                      <a:pt x="35" y="28"/>
                    </a:cubicBezTo>
                    <a:cubicBezTo>
                      <a:pt x="38" y="35"/>
                      <a:pt x="37" y="45"/>
                      <a:pt x="30" y="50"/>
                    </a:cubicBezTo>
                    <a:cubicBezTo>
                      <a:pt x="20" y="58"/>
                      <a:pt x="4" y="56"/>
                      <a:pt x="3" y="41"/>
                    </a:cubicBezTo>
                    <a:cubicBezTo>
                      <a:pt x="3" y="41"/>
                      <a:pt x="2" y="41"/>
                      <a:pt x="2" y="41"/>
                    </a:cubicBezTo>
                    <a:close/>
                    <a:moveTo>
                      <a:pt x="19" y="24"/>
                    </a:moveTo>
                    <a:cubicBezTo>
                      <a:pt x="18" y="27"/>
                      <a:pt x="16" y="29"/>
                      <a:pt x="14" y="32"/>
                    </a:cubicBezTo>
                    <a:cubicBezTo>
                      <a:pt x="11" y="28"/>
                      <a:pt x="15" y="22"/>
                      <a:pt x="16" y="18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8" y="14"/>
                      <a:pt x="20" y="15"/>
                      <a:pt x="21" y="17"/>
                    </a:cubicBezTo>
                    <a:cubicBezTo>
                      <a:pt x="22" y="20"/>
                      <a:pt x="21" y="22"/>
                      <a:pt x="19" y="24"/>
                    </a:cubicBezTo>
                    <a:close/>
                    <a:moveTo>
                      <a:pt x="139" y="36"/>
                    </a:moveTo>
                    <a:cubicBezTo>
                      <a:pt x="140" y="35"/>
                      <a:pt x="141" y="34"/>
                      <a:pt x="142" y="34"/>
                    </a:cubicBezTo>
                    <a:cubicBezTo>
                      <a:pt x="148" y="28"/>
                      <a:pt x="154" y="21"/>
                      <a:pt x="162" y="18"/>
                    </a:cubicBezTo>
                    <a:cubicBezTo>
                      <a:pt x="171" y="13"/>
                      <a:pt x="180" y="12"/>
                      <a:pt x="190" y="11"/>
                    </a:cubicBezTo>
                    <a:cubicBezTo>
                      <a:pt x="179" y="25"/>
                      <a:pt x="158" y="34"/>
                      <a:pt x="139" y="36"/>
                    </a:cubicBezTo>
                    <a:close/>
                    <a:moveTo>
                      <a:pt x="66" y="14"/>
                    </a:moveTo>
                    <a:cubicBezTo>
                      <a:pt x="68" y="14"/>
                      <a:pt x="69" y="13"/>
                      <a:pt x="71" y="13"/>
                    </a:cubicBezTo>
                    <a:cubicBezTo>
                      <a:pt x="79" y="11"/>
                      <a:pt x="87" y="9"/>
                      <a:pt x="95" y="9"/>
                    </a:cubicBezTo>
                    <a:cubicBezTo>
                      <a:pt x="101" y="10"/>
                      <a:pt x="107" y="11"/>
                      <a:pt x="113" y="11"/>
                    </a:cubicBezTo>
                    <a:cubicBezTo>
                      <a:pt x="104" y="19"/>
                      <a:pt x="90" y="22"/>
                      <a:pt x="78" y="18"/>
                    </a:cubicBezTo>
                    <a:cubicBezTo>
                      <a:pt x="74" y="17"/>
                      <a:pt x="70" y="15"/>
                      <a:pt x="6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9059344" y="3882580"/>
              <a:ext cx="1101170" cy="342746"/>
            </a:xfrm>
            <a:custGeom>
              <a:avLst/>
              <a:gdLst>
                <a:gd name="T0" fmla="*/ 188 w 192"/>
                <a:gd name="T1" fmla="*/ 41 h 63"/>
                <a:gd name="T2" fmla="*/ 162 w 192"/>
                <a:gd name="T3" fmla="*/ 50 h 63"/>
                <a:gd name="T4" fmla="*/ 156 w 192"/>
                <a:gd name="T5" fmla="*/ 28 h 63"/>
                <a:gd name="T6" fmla="*/ 167 w 192"/>
                <a:gd name="T7" fmla="*/ 15 h 63"/>
                <a:gd name="T8" fmla="*/ 166 w 192"/>
                <a:gd name="T9" fmla="*/ 18 h 63"/>
                <a:gd name="T10" fmla="*/ 174 w 192"/>
                <a:gd name="T11" fmla="*/ 35 h 63"/>
                <a:gd name="T12" fmla="*/ 178 w 192"/>
                <a:gd name="T13" fmla="*/ 37 h 63"/>
                <a:gd name="T14" fmla="*/ 182 w 192"/>
                <a:gd name="T15" fmla="*/ 25 h 63"/>
                <a:gd name="T16" fmla="*/ 180 w 192"/>
                <a:gd name="T17" fmla="*/ 17 h 63"/>
                <a:gd name="T18" fmla="*/ 180 w 192"/>
                <a:gd name="T19" fmla="*/ 13 h 63"/>
                <a:gd name="T20" fmla="*/ 192 w 192"/>
                <a:gd name="T21" fmla="*/ 16 h 63"/>
                <a:gd name="T22" fmla="*/ 192 w 192"/>
                <a:gd name="T23" fmla="*/ 6 h 63"/>
                <a:gd name="T24" fmla="*/ 144 w 192"/>
                <a:gd name="T25" fmla="*/ 8 h 63"/>
                <a:gd name="T26" fmla="*/ 116 w 192"/>
                <a:gd name="T27" fmla="*/ 6 h 63"/>
                <a:gd name="T28" fmla="*/ 78 w 192"/>
                <a:gd name="T29" fmla="*/ 10 h 63"/>
                <a:gd name="T30" fmla="*/ 78 w 192"/>
                <a:gd name="T31" fmla="*/ 11 h 63"/>
                <a:gd name="T32" fmla="*/ 78 w 192"/>
                <a:gd name="T33" fmla="*/ 11 h 63"/>
                <a:gd name="T34" fmla="*/ 100 w 192"/>
                <a:gd name="T35" fmla="*/ 25 h 63"/>
                <a:gd name="T36" fmla="*/ 105 w 192"/>
                <a:gd name="T37" fmla="*/ 25 h 63"/>
                <a:gd name="T38" fmla="*/ 73 w 192"/>
                <a:gd name="T39" fmla="*/ 35 h 63"/>
                <a:gd name="T40" fmla="*/ 36 w 192"/>
                <a:gd name="T41" fmla="*/ 16 h 63"/>
                <a:gd name="T42" fmla="*/ 0 w 192"/>
                <a:gd name="T43" fmla="*/ 9 h 63"/>
                <a:gd name="T44" fmla="*/ 0 w 192"/>
                <a:gd name="T45" fmla="*/ 9 h 63"/>
                <a:gd name="T46" fmla="*/ 0 w 192"/>
                <a:gd name="T47" fmla="*/ 10 h 63"/>
                <a:gd name="T48" fmla="*/ 0 w 192"/>
                <a:gd name="T49" fmla="*/ 10 h 63"/>
                <a:gd name="T50" fmla="*/ 0 w 192"/>
                <a:gd name="T51" fmla="*/ 10 h 63"/>
                <a:gd name="T52" fmla="*/ 79 w 192"/>
                <a:gd name="T53" fmla="*/ 42 h 63"/>
                <a:gd name="T54" fmla="*/ 136 w 192"/>
                <a:gd name="T55" fmla="*/ 19 h 63"/>
                <a:gd name="T56" fmla="*/ 155 w 192"/>
                <a:gd name="T57" fmla="*/ 14 h 63"/>
                <a:gd name="T58" fmla="*/ 148 w 192"/>
                <a:gd name="T59" fmla="*/ 38 h 63"/>
                <a:gd name="T60" fmla="*/ 168 w 192"/>
                <a:gd name="T61" fmla="*/ 60 h 63"/>
                <a:gd name="T62" fmla="*/ 189 w 192"/>
                <a:gd name="T63" fmla="*/ 41 h 63"/>
                <a:gd name="T64" fmla="*/ 188 w 192"/>
                <a:gd name="T65" fmla="*/ 41 h 63"/>
                <a:gd name="T66" fmla="*/ 171 w 192"/>
                <a:gd name="T67" fmla="*/ 17 h 63"/>
                <a:gd name="T68" fmla="*/ 175 w 192"/>
                <a:gd name="T69" fmla="*/ 14 h 63"/>
                <a:gd name="T70" fmla="*/ 175 w 192"/>
                <a:gd name="T71" fmla="*/ 18 h 63"/>
                <a:gd name="T72" fmla="*/ 177 w 192"/>
                <a:gd name="T73" fmla="*/ 32 h 63"/>
                <a:gd name="T74" fmla="*/ 172 w 192"/>
                <a:gd name="T75" fmla="*/ 24 h 63"/>
                <a:gd name="T76" fmla="*/ 171 w 192"/>
                <a:gd name="T77" fmla="*/ 17 h 63"/>
                <a:gd name="T78" fmla="*/ 1 w 192"/>
                <a:gd name="T79" fmla="*/ 11 h 63"/>
                <a:gd name="T80" fmla="*/ 30 w 192"/>
                <a:gd name="T81" fmla="*/ 18 h 63"/>
                <a:gd name="T82" fmla="*/ 50 w 192"/>
                <a:gd name="T83" fmla="*/ 34 h 63"/>
                <a:gd name="T84" fmla="*/ 53 w 192"/>
                <a:gd name="T85" fmla="*/ 36 h 63"/>
                <a:gd name="T86" fmla="*/ 1 w 192"/>
                <a:gd name="T87" fmla="*/ 11 h 63"/>
                <a:gd name="T88" fmla="*/ 113 w 192"/>
                <a:gd name="T89" fmla="*/ 18 h 63"/>
                <a:gd name="T90" fmla="*/ 79 w 192"/>
                <a:gd name="T91" fmla="*/ 11 h 63"/>
                <a:gd name="T92" fmla="*/ 97 w 192"/>
                <a:gd name="T93" fmla="*/ 9 h 63"/>
                <a:gd name="T94" fmla="*/ 120 w 192"/>
                <a:gd name="T95" fmla="*/ 13 h 63"/>
                <a:gd name="T96" fmla="*/ 126 w 192"/>
                <a:gd name="T97" fmla="*/ 14 h 63"/>
                <a:gd name="T98" fmla="*/ 113 w 192"/>
                <a:gd name="T9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63">
                  <a:moveTo>
                    <a:pt x="188" y="41"/>
                  </a:moveTo>
                  <a:cubicBezTo>
                    <a:pt x="188" y="56"/>
                    <a:pt x="171" y="58"/>
                    <a:pt x="162" y="50"/>
                  </a:cubicBezTo>
                  <a:cubicBezTo>
                    <a:pt x="155" y="45"/>
                    <a:pt x="154" y="35"/>
                    <a:pt x="156" y="28"/>
                  </a:cubicBezTo>
                  <a:cubicBezTo>
                    <a:pt x="158" y="21"/>
                    <a:pt x="162" y="17"/>
                    <a:pt x="167" y="15"/>
                  </a:cubicBezTo>
                  <a:cubicBezTo>
                    <a:pt x="167" y="16"/>
                    <a:pt x="166" y="17"/>
                    <a:pt x="166" y="18"/>
                  </a:cubicBezTo>
                  <a:cubicBezTo>
                    <a:pt x="164" y="25"/>
                    <a:pt x="172" y="30"/>
                    <a:pt x="174" y="35"/>
                  </a:cubicBezTo>
                  <a:cubicBezTo>
                    <a:pt x="175" y="37"/>
                    <a:pt x="176" y="37"/>
                    <a:pt x="178" y="37"/>
                  </a:cubicBezTo>
                  <a:cubicBezTo>
                    <a:pt x="183" y="35"/>
                    <a:pt x="183" y="30"/>
                    <a:pt x="182" y="25"/>
                  </a:cubicBezTo>
                  <a:cubicBezTo>
                    <a:pt x="182" y="22"/>
                    <a:pt x="181" y="20"/>
                    <a:pt x="180" y="17"/>
                  </a:cubicBezTo>
                  <a:cubicBezTo>
                    <a:pt x="179" y="15"/>
                    <a:pt x="179" y="14"/>
                    <a:pt x="180" y="13"/>
                  </a:cubicBezTo>
                  <a:cubicBezTo>
                    <a:pt x="184" y="13"/>
                    <a:pt x="188" y="15"/>
                    <a:pt x="192" y="16"/>
                  </a:cubicBezTo>
                  <a:cubicBezTo>
                    <a:pt x="192" y="6"/>
                    <a:pt x="192" y="6"/>
                    <a:pt x="192" y="6"/>
                  </a:cubicBezTo>
                  <a:cubicBezTo>
                    <a:pt x="178" y="0"/>
                    <a:pt x="160" y="3"/>
                    <a:pt x="144" y="8"/>
                  </a:cubicBezTo>
                  <a:cubicBezTo>
                    <a:pt x="135" y="7"/>
                    <a:pt x="125" y="7"/>
                    <a:pt x="116" y="6"/>
                  </a:cubicBezTo>
                  <a:cubicBezTo>
                    <a:pt x="103" y="5"/>
                    <a:pt x="91" y="6"/>
                    <a:pt x="78" y="10"/>
                  </a:cubicBezTo>
                  <a:cubicBezTo>
                    <a:pt x="78" y="10"/>
                    <a:pt x="78" y="10"/>
                    <a:pt x="78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1" y="20"/>
                    <a:pt x="92" y="23"/>
                    <a:pt x="100" y="25"/>
                  </a:cubicBezTo>
                  <a:cubicBezTo>
                    <a:pt x="102" y="25"/>
                    <a:pt x="103" y="25"/>
                    <a:pt x="105" y="25"/>
                  </a:cubicBezTo>
                  <a:cubicBezTo>
                    <a:pt x="94" y="30"/>
                    <a:pt x="84" y="33"/>
                    <a:pt x="73" y="35"/>
                  </a:cubicBezTo>
                  <a:cubicBezTo>
                    <a:pt x="58" y="34"/>
                    <a:pt x="49" y="25"/>
                    <a:pt x="36" y="16"/>
                  </a:cubicBezTo>
                  <a:cubicBezTo>
                    <a:pt x="26" y="9"/>
                    <a:pt x="12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38"/>
                    <a:pt x="52" y="46"/>
                    <a:pt x="79" y="42"/>
                  </a:cubicBezTo>
                  <a:cubicBezTo>
                    <a:pt x="100" y="39"/>
                    <a:pt x="118" y="27"/>
                    <a:pt x="136" y="19"/>
                  </a:cubicBezTo>
                  <a:cubicBezTo>
                    <a:pt x="142" y="17"/>
                    <a:pt x="149" y="15"/>
                    <a:pt x="155" y="14"/>
                  </a:cubicBezTo>
                  <a:cubicBezTo>
                    <a:pt x="149" y="20"/>
                    <a:pt x="147" y="30"/>
                    <a:pt x="148" y="38"/>
                  </a:cubicBezTo>
                  <a:cubicBezTo>
                    <a:pt x="150" y="49"/>
                    <a:pt x="157" y="58"/>
                    <a:pt x="168" y="60"/>
                  </a:cubicBezTo>
                  <a:cubicBezTo>
                    <a:pt x="182" y="63"/>
                    <a:pt x="190" y="54"/>
                    <a:pt x="189" y="41"/>
                  </a:cubicBezTo>
                  <a:cubicBezTo>
                    <a:pt x="189" y="41"/>
                    <a:pt x="189" y="41"/>
                    <a:pt x="188" y="41"/>
                  </a:cubicBezTo>
                  <a:close/>
                  <a:moveTo>
                    <a:pt x="171" y="17"/>
                  </a:moveTo>
                  <a:cubicBezTo>
                    <a:pt x="172" y="15"/>
                    <a:pt x="173" y="14"/>
                    <a:pt x="175" y="14"/>
                  </a:cubicBezTo>
                  <a:cubicBezTo>
                    <a:pt x="175" y="15"/>
                    <a:pt x="175" y="16"/>
                    <a:pt x="175" y="18"/>
                  </a:cubicBezTo>
                  <a:cubicBezTo>
                    <a:pt x="176" y="22"/>
                    <a:pt x="180" y="28"/>
                    <a:pt x="177" y="32"/>
                  </a:cubicBezTo>
                  <a:cubicBezTo>
                    <a:pt x="176" y="29"/>
                    <a:pt x="174" y="27"/>
                    <a:pt x="172" y="24"/>
                  </a:cubicBezTo>
                  <a:cubicBezTo>
                    <a:pt x="170" y="22"/>
                    <a:pt x="169" y="20"/>
                    <a:pt x="171" y="17"/>
                  </a:cubicBezTo>
                  <a:close/>
                  <a:moveTo>
                    <a:pt x="1" y="11"/>
                  </a:moveTo>
                  <a:cubicBezTo>
                    <a:pt x="12" y="12"/>
                    <a:pt x="20" y="13"/>
                    <a:pt x="30" y="18"/>
                  </a:cubicBezTo>
                  <a:cubicBezTo>
                    <a:pt x="37" y="21"/>
                    <a:pt x="43" y="28"/>
                    <a:pt x="50" y="34"/>
                  </a:cubicBezTo>
                  <a:cubicBezTo>
                    <a:pt x="51" y="34"/>
                    <a:pt x="52" y="35"/>
                    <a:pt x="53" y="36"/>
                  </a:cubicBezTo>
                  <a:cubicBezTo>
                    <a:pt x="34" y="34"/>
                    <a:pt x="13" y="25"/>
                    <a:pt x="1" y="11"/>
                  </a:cubicBezTo>
                  <a:close/>
                  <a:moveTo>
                    <a:pt x="113" y="18"/>
                  </a:moveTo>
                  <a:cubicBezTo>
                    <a:pt x="102" y="22"/>
                    <a:pt x="88" y="19"/>
                    <a:pt x="79" y="11"/>
                  </a:cubicBezTo>
                  <a:cubicBezTo>
                    <a:pt x="85" y="11"/>
                    <a:pt x="91" y="10"/>
                    <a:pt x="97" y="9"/>
                  </a:cubicBezTo>
                  <a:cubicBezTo>
                    <a:pt x="105" y="9"/>
                    <a:pt x="113" y="11"/>
                    <a:pt x="120" y="13"/>
                  </a:cubicBezTo>
                  <a:cubicBezTo>
                    <a:pt x="122" y="13"/>
                    <a:pt x="124" y="14"/>
                    <a:pt x="126" y="14"/>
                  </a:cubicBezTo>
                  <a:cubicBezTo>
                    <a:pt x="122" y="15"/>
                    <a:pt x="118" y="17"/>
                    <a:pt x="113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8118">
            <a:off x="1777490" y="579185"/>
            <a:ext cx="4622382" cy="30815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53921">
            <a:off x="7100426" y="1470844"/>
            <a:ext cx="4285329" cy="28568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8498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22222E-6 L -1.525 1.566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250" y="7833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25 0.00555 L -1.45 1.6048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50" y="799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25 0.00555 L -1.5875 1.6770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25" y="835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6 4.07407E-6 L -1.51875 1.6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937" y="825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700"/>
                            </p:stCondLst>
                            <p:childTnLst>
                              <p:par>
                                <p:cTn id="2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700"/>
                            </p:stCondLst>
                            <p:childTnLst>
                              <p:par>
                                <p:cTn id="26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3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7" presetClass="emph" presetSubtype="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2000" autoRev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900000">
                                      <p:cBhvr>
                                        <p:cTn id="4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7361236" y="-4076330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137493" y="210590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535700" y="-2128259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9859856" y="-3574885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KSO_Shape"/>
          <p:cNvSpPr>
            <a:spLocks/>
          </p:cNvSpPr>
          <p:nvPr/>
        </p:nvSpPr>
        <p:spPr bwMode="auto">
          <a:xfrm>
            <a:off x="0" y="3263491"/>
            <a:ext cx="12192000" cy="3683000"/>
          </a:xfrm>
          <a:custGeom>
            <a:avLst/>
            <a:gdLst>
              <a:gd name="T0" fmla="*/ 241325239 w 30720"/>
              <a:gd name="T1" fmla="*/ 2147483646 h 15128"/>
              <a:gd name="T2" fmla="*/ 682960173 w 30720"/>
              <a:gd name="T3" fmla="*/ 2147483646 h 15128"/>
              <a:gd name="T4" fmla="*/ 1134608698 w 30720"/>
              <a:gd name="T5" fmla="*/ 2147483646 h 15128"/>
              <a:gd name="T6" fmla="*/ 1257178643 w 30720"/>
              <a:gd name="T7" fmla="*/ 2147483646 h 15128"/>
              <a:gd name="T8" fmla="*/ 1286031083 w 30720"/>
              <a:gd name="T9" fmla="*/ 2147483646 h 15128"/>
              <a:gd name="T10" fmla="*/ 1381656006 w 30720"/>
              <a:gd name="T11" fmla="*/ 2147483646 h 15128"/>
              <a:gd name="T12" fmla="*/ 1901503593 w 30720"/>
              <a:gd name="T13" fmla="*/ 1383930118 h 15128"/>
              <a:gd name="T14" fmla="*/ 1840933833 w 30720"/>
              <a:gd name="T15" fmla="*/ 1292652458 h 15128"/>
              <a:gd name="T16" fmla="*/ 1848567042 w 30720"/>
              <a:gd name="T17" fmla="*/ 1167615311 h 15128"/>
              <a:gd name="T18" fmla="*/ 1951582893 w 30720"/>
              <a:gd name="T19" fmla="*/ 1069207835 h 15128"/>
              <a:gd name="T20" fmla="*/ 1949913972 w 30720"/>
              <a:gd name="T21" fmla="*/ 945125144 h 15128"/>
              <a:gd name="T22" fmla="*/ 1993790611 w 30720"/>
              <a:gd name="T23" fmla="*/ 914934404 h 15128"/>
              <a:gd name="T24" fmla="*/ 1953967120 w 30720"/>
              <a:gd name="T25" fmla="*/ 724770121 h 15128"/>
              <a:gd name="T26" fmla="*/ 1978527977 w 30720"/>
              <a:gd name="T27" fmla="*/ 668908005 h 15128"/>
              <a:gd name="T28" fmla="*/ 1991406447 w 30720"/>
              <a:gd name="T29" fmla="*/ 635627604 h 15128"/>
              <a:gd name="T30" fmla="*/ 2000943167 w 30720"/>
              <a:gd name="T31" fmla="*/ 412182981 h 15128"/>
              <a:gd name="T32" fmla="*/ 2007861132 w 30720"/>
              <a:gd name="T33" fmla="*/ 254823728 h 15128"/>
              <a:gd name="T34" fmla="*/ 2029799452 w 30720"/>
              <a:gd name="T35" fmla="*/ 277405504 h 15128"/>
              <a:gd name="T36" fmla="*/ 2037428816 w 30720"/>
              <a:gd name="T37" fmla="*/ 435477689 h 15128"/>
              <a:gd name="T38" fmla="*/ 2066285101 w 30720"/>
              <a:gd name="T39" fmla="*/ 659159998 h 15128"/>
              <a:gd name="T40" fmla="*/ 2079636534 w 30720"/>
              <a:gd name="T41" fmla="*/ 710268902 h 15128"/>
              <a:gd name="T42" fmla="*/ 2050784094 w 30720"/>
              <a:gd name="T43" fmla="*/ 779202409 h 15128"/>
              <a:gd name="T44" fmla="*/ 2083689620 w 30720"/>
              <a:gd name="T45" fmla="*/ 936803125 h 15128"/>
              <a:gd name="T46" fmla="*/ 2053168258 w 30720"/>
              <a:gd name="T47" fmla="*/ 1026896259 h 15128"/>
              <a:gd name="T48" fmla="*/ 2147483646 w 30720"/>
              <a:gd name="T49" fmla="*/ 1135764737 h 15128"/>
              <a:gd name="T50" fmla="*/ 2147483646 w 30720"/>
              <a:gd name="T51" fmla="*/ 1264363015 h 15128"/>
              <a:gd name="T52" fmla="*/ 2147483646 w 30720"/>
              <a:gd name="T53" fmla="*/ 1364913312 h 15128"/>
              <a:gd name="T54" fmla="*/ 2147483646 w 30720"/>
              <a:gd name="T55" fmla="*/ 2147483646 h 15128"/>
              <a:gd name="T56" fmla="*/ 2147483646 w 30720"/>
              <a:gd name="T57" fmla="*/ 2147483646 h 15128"/>
              <a:gd name="T58" fmla="*/ 2147483646 w 30720"/>
              <a:gd name="T59" fmla="*/ 2147483646 h 15128"/>
              <a:gd name="T60" fmla="*/ 2147483646 w 30720"/>
              <a:gd name="T61" fmla="*/ 2147483646 h 15128"/>
              <a:gd name="T62" fmla="*/ 2147483646 w 30720"/>
              <a:gd name="T63" fmla="*/ 2147483646 h 15128"/>
              <a:gd name="T64" fmla="*/ 2147483646 w 30720"/>
              <a:gd name="T65" fmla="*/ 2147483646 h 15128"/>
              <a:gd name="T66" fmla="*/ 2147483646 w 30720"/>
              <a:gd name="T67" fmla="*/ 2147483646 h 15128"/>
              <a:gd name="T68" fmla="*/ 2147483646 w 30720"/>
              <a:gd name="T69" fmla="*/ 2147483646 h 15128"/>
              <a:gd name="T70" fmla="*/ 2147483646 w 30720"/>
              <a:gd name="T71" fmla="*/ 2147483646 h 15128"/>
              <a:gd name="T72" fmla="*/ 2147483646 w 30720"/>
              <a:gd name="T73" fmla="*/ 2147483646 h 15128"/>
              <a:gd name="T74" fmla="*/ 2147483646 w 30720"/>
              <a:gd name="T75" fmla="*/ 2147483646 h 15128"/>
              <a:gd name="T76" fmla="*/ 2147483646 w 30720"/>
              <a:gd name="T77" fmla="*/ 2147483646 h 15128"/>
              <a:gd name="T78" fmla="*/ 2147483646 w 30720"/>
              <a:gd name="T79" fmla="*/ 2147483646 h 15128"/>
              <a:gd name="T80" fmla="*/ 2147483646 w 30720"/>
              <a:gd name="T81" fmla="*/ 2147483646 h 15128"/>
              <a:gd name="T82" fmla="*/ 2147483646 w 30720"/>
              <a:gd name="T83" fmla="*/ 2096100255 h 15128"/>
              <a:gd name="T84" fmla="*/ 2147483646 w 30720"/>
              <a:gd name="T85" fmla="*/ 2085167845 h 15128"/>
              <a:gd name="T86" fmla="*/ 2147483646 w 30720"/>
              <a:gd name="T87" fmla="*/ 2147483646 h 15128"/>
              <a:gd name="T88" fmla="*/ 2147483646 w 30720"/>
              <a:gd name="T89" fmla="*/ 2147483646 h 15128"/>
              <a:gd name="T90" fmla="*/ 2147483646 w 30720"/>
              <a:gd name="T91" fmla="*/ 2147483646 h 15128"/>
              <a:gd name="T92" fmla="*/ 2147483646 w 30720"/>
              <a:gd name="T93" fmla="*/ 2101328837 h 15128"/>
              <a:gd name="T94" fmla="*/ 2147483646 w 30720"/>
              <a:gd name="T95" fmla="*/ 2147483646 h 15128"/>
              <a:gd name="T96" fmla="*/ 2147483646 w 30720"/>
              <a:gd name="T97" fmla="*/ 2147483646 h 15128"/>
              <a:gd name="T98" fmla="*/ 2147483646 w 30720"/>
              <a:gd name="T99" fmla="*/ 2147483646 h 15128"/>
              <a:gd name="T100" fmla="*/ 2147483646 w 30720"/>
              <a:gd name="T101" fmla="*/ 1765213142 h 15128"/>
              <a:gd name="T102" fmla="*/ 2147483646 w 30720"/>
              <a:gd name="T103" fmla="*/ 1933271020 h 15128"/>
              <a:gd name="T104" fmla="*/ 2147483646 w 30720"/>
              <a:gd name="T105" fmla="*/ 2147483646 h 15128"/>
              <a:gd name="T106" fmla="*/ 2147483646 w 30720"/>
              <a:gd name="T107" fmla="*/ 2147483646 h 15128"/>
              <a:gd name="T108" fmla="*/ 2147483646 w 30720"/>
              <a:gd name="T109" fmla="*/ 2147483646 h 15128"/>
              <a:gd name="T110" fmla="*/ 2147483646 w 30720"/>
              <a:gd name="T111" fmla="*/ 2147483646 h 15128"/>
              <a:gd name="T112" fmla="*/ 2147483646 w 30720"/>
              <a:gd name="T113" fmla="*/ 2147483646 h 15128"/>
              <a:gd name="T114" fmla="*/ 2147483646 w 30720"/>
              <a:gd name="T115" fmla="*/ 2147483646 h 15128"/>
              <a:gd name="T116" fmla="*/ 2147483646 w 30720"/>
              <a:gd name="T117" fmla="*/ 2147483646 h 15128"/>
              <a:gd name="T118" fmla="*/ 2147483646 w 30720"/>
              <a:gd name="T119" fmla="*/ 2147483646 h 15128"/>
              <a:gd name="T120" fmla="*/ 2147483646 w 30720"/>
              <a:gd name="T121" fmla="*/ 2066388663 h 15128"/>
              <a:gd name="T122" fmla="*/ 2147483646 w 30720"/>
              <a:gd name="T123" fmla="*/ 2147483646 h 1512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0720" h="15128">
                <a:moveTo>
                  <a:pt x="30720" y="15128"/>
                </a:moveTo>
                <a:lnTo>
                  <a:pt x="0" y="15128"/>
                </a:lnTo>
                <a:lnTo>
                  <a:pt x="0" y="13390"/>
                </a:lnTo>
                <a:lnTo>
                  <a:pt x="68" y="13390"/>
                </a:lnTo>
                <a:lnTo>
                  <a:pt x="68" y="13542"/>
                </a:lnTo>
                <a:lnTo>
                  <a:pt x="254" y="13542"/>
                </a:lnTo>
                <a:lnTo>
                  <a:pt x="254" y="13981"/>
                </a:lnTo>
                <a:lnTo>
                  <a:pt x="304" y="14031"/>
                </a:lnTo>
                <a:lnTo>
                  <a:pt x="304" y="13120"/>
                </a:lnTo>
                <a:lnTo>
                  <a:pt x="355" y="12833"/>
                </a:lnTo>
                <a:lnTo>
                  <a:pt x="355" y="13138"/>
                </a:lnTo>
                <a:lnTo>
                  <a:pt x="490" y="13138"/>
                </a:lnTo>
                <a:lnTo>
                  <a:pt x="490" y="13896"/>
                </a:lnTo>
                <a:lnTo>
                  <a:pt x="658" y="13896"/>
                </a:lnTo>
                <a:lnTo>
                  <a:pt x="658" y="13643"/>
                </a:lnTo>
                <a:lnTo>
                  <a:pt x="760" y="13643"/>
                </a:lnTo>
                <a:lnTo>
                  <a:pt x="760" y="12833"/>
                </a:lnTo>
                <a:lnTo>
                  <a:pt x="945" y="12833"/>
                </a:lnTo>
                <a:lnTo>
                  <a:pt x="945" y="13239"/>
                </a:lnTo>
                <a:lnTo>
                  <a:pt x="1012" y="13239"/>
                </a:lnTo>
                <a:lnTo>
                  <a:pt x="1012" y="13356"/>
                </a:lnTo>
                <a:lnTo>
                  <a:pt x="1113" y="13356"/>
                </a:lnTo>
                <a:lnTo>
                  <a:pt x="1113" y="13896"/>
                </a:lnTo>
                <a:lnTo>
                  <a:pt x="1213" y="13727"/>
                </a:lnTo>
                <a:lnTo>
                  <a:pt x="1198" y="12743"/>
                </a:lnTo>
                <a:lnTo>
                  <a:pt x="1423" y="12743"/>
                </a:lnTo>
                <a:lnTo>
                  <a:pt x="1423" y="12327"/>
                </a:lnTo>
                <a:lnTo>
                  <a:pt x="1580" y="12327"/>
                </a:lnTo>
                <a:lnTo>
                  <a:pt x="1580" y="12743"/>
                </a:lnTo>
                <a:lnTo>
                  <a:pt x="1783" y="12743"/>
                </a:lnTo>
                <a:lnTo>
                  <a:pt x="1783" y="13891"/>
                </a:lnTo>
                <a:lnTo>
                  <a:pt x="1873" y="13913"/>
                </a:lnTo>
                <a:lnTo>
                  <a:pt x="1873" y="12743"/>
                </a:lnTo>
                <a:lnTo>
                  <a:pt x="2098" y="12743"/>
                </a:lnTo>
                <a:lnTo>
                  <a:pt x="2098" y="12327"/>
                </a:lnTo>
                <a:lnTo>
                  <a:pt x="2255" y="12327"/>
                </a:lnTo>
                <a:lnTo>
                  <a:pt x="2255" y="12743"/>
                </a:lnTo>
                <a:lnTo>
                  <a:pt x="2457" y="12743"/>
                </a:lnTo>
                <a:lnTo>
                  <a:pt x="2457" y="13891"/>
                </a:lnTo>
                <a:lnTo>
                  <a:pt x="2864" y="13880"/>
                </a:lnTo>
                <a:lnTo>
                  <a:pt x="2864" y="12356"/>
                </a:lnTo>
                <a:lnTo>
                  <a:pt x="2952" y="12317"/>
                </a:lnTo>
                <a:lnTo>
                  <a:pt x="2978" y="12204"/>
                </a:lnTo>
                <a:lnTo>
                  <a:pt x="3117" y="12204"/>
                </a:lnTo>
                <a:lnTo>
                  <a:pt x="3117" y="12078"/>
                </a:lnTo>
                <a:lnTo>
                  <a:pt x="3356" y="12028"/>
                </a:lnTo>
                <a:lnTo>
                  <a:pt x="3471" y="12090"/>
                </a:lnTo>
                <a:lnTo>
                  <a:pt x="3471" y="12393"/>
                </a:lnTo>
                <a:lnTo>
                  <a:pt x="3673" y="12519"/>
                </a:lnTo>
                <a:lnTo>
                  <a:pt x="3673" y="13933"/>
                </a:lnTo>
                <a:lnTo>
                  <a:pt x="3786" y="13858"/>
                </a:lnTo>
                <a:lnTo>
                  <a:pt x="3786" y="11206"/>
                </a:lnTo>
                <a:lnTo>
                  <a:pt x="3912" y="11105"/>
                </a:lnTo>
                <a:lnTo>
                  <a:pt x="3875" y="11080"/>
                </a:lnTo>
                <a:lnTo>
                  <a:pt x="3875" y="10890"/>
                </a:lnTo>
                <a:lnTo>
                  <a:pt x="4316" y="10575"/>
                </a:lnTo>
                <a:lnTo>
                  <a:pt x="4644" y="10789"/>
                </a:lnTo>
                <a:lnTo>
                  <a:pt x="4809" y="10701"/>
                </a:lnTo>
                <a:lnTo>
                  <a:pt x="4834" y="10600"/>
                </a:lnTo>
                <a:lnTo>
                  <a:pt x="4758" y="10575"/>
                </a:lnTo>
                <a:lnTo>
                  <a:pt x="4758" y="10171"/>
                </a:lnTo>
                <a:lnTo>
                  <a:pt x="4935" y="10032"/>
                </a:lnTo>
                <a:lnTo>
                  <a:pt x="5188" y="9830"/>
                </a:lnTo>
                <a:lnTo>
                  <a:pt x="5281" y="9206"/>
                </a:lnTo>
                <a:lnTo>
                  <a:pt x="5277" y="9200"/>
                </a:lnTo>
                <a:lnTo>
                  <a:pt x="5272" y="9195"/>
                </a:lnTo>
                <a:lnTo>
                  <a:pt x="5268" y="9188"/>
                </a:lnTo>
                <a:lnTo>
                  <a:pt x="5265" y="9182"/>
                </a:lnTo>
                <a:lnTo>
                  <a:pt x="5262" y="9175"/>
                </a:lnTo>
                <a:lnTo>
                  <a:pt x="5260" y="9167"/>
                </a:lnTo>
                <a:lnTo>
                  <a:pt x="5259" y="9160"/>
                </a:lnTo>
                <a:lnTo>
                  <a:pt x="5259" y="9152"/>
                </a:lnTo>
                <a:lnTo>
                  <a:pt x="5259" y="9144"/>
                </a:lnTo>
                <a:lnTo>
                  <a:pt x="5260" y="9137"/>
                </a:lnTo>
                <a:lnTo>
                  <a:pt x="5262" y="9130"/>
                </a:lnTo>
                <a:lnTo>
                  <a:pt x="5265" y="9122"/>
                </a:lnTo>
                <a:lnTo>
                  <a:pt x="5268" y="9116"/>
                </a:lnTo>
                <a:lnTo>
                  <a:pt x="5272" y="9110"/>
                </a:lnTo>
                <a:lnTo>
                  <a:pt x="5277" y="9104"/>
                </a:lnTo>
                <a:lnTo>
                  <a:pt x="5281" y="9098"/>
                </a:lnTo>
                <a:lnTo>
                  <a:pt x="5287" y="9094"/>
                </a:lnTo>
                <a:lnTo>
                  <a:pt x="5292" y="9090"/>
                </a:lnTo>
                <a:lnTo>
                  <a:pt x="5299" y="9086"/>
                </a:lnTo>
                <a:lnTo>
                  <a:pt x="5305" y="9083"/>
                </a:lnTo>
                <a:lnTo>
                  <a:pt x="5312" y="9080"/>
                </a:lnTo>
                <a:lnTo>
                  <a:pt x="5319" y="9079"/>
                </a:lnTo>
                <a:lnTo>
                  <a:pt x="5327" y="9077"/>
                </a:lnTo>
                <a:lnTo>
                  <a:pt x="5335" y="9076"/>
                </a:lnTo>
                <a:lnTo>
                  <a:pt x="5343" y="9077"/>
                </a:lnTo>
                <a:lnTo>
                  <a:pt x="5350" y="9079"/>
                </a:lnTo>
                <a:lnTo>
                  <a:pt x="5358" y="9080"/>
                </a:lnTo>
                <a:lnTo>
                  <a:pt x="5364" y="9083"/>
                </a:lnTo>
                <a:lnTo>
                  <a:pt x="5371" y="9086"/>
                </a:lnTo>
                <a:lnTo>
                  <a:pt x="5378" y="9090"/>
                </a:lnTo>
                <a:lnTo>
                  <a:pt x="5383" y="9094"/>
                </a:lnTo>
                <a:lnTo>
                  <a:pt x="5389" y="9098"/>
                </a:lnTo>
                <a:lnTo>
                  <a:pt x="5393" y="9104"/>
                </a:lnTo>
                <a:lnTo>
                  <a:pt x="5397" y="9110"/>
                </a:lnTo>
                <a:lnTo>
                  <a:pt x="5402" y="9116"/>
                </a:lnTo>
                <a:lnTo>
                  <a:pt x="5405" y="9122"/>
                </a:lnTo>
                <a:lnTo>
                  <a:pt x="5407" y="9130"/>
                </a:lnTo>
                <a:lnTo>
                  <a:pt x="5409" y="9137"/>
                </a:lnTo>
                <a:lnTo>
                  <a:pt x="5411" y="9144"/>
                </a:lnTo>
                <a:lnTo>
                  <a:pt x="5411" y="9152"/>
                </a:lnTo>
                <a:lnTo>
                  <a:pt x="5411" y="9160"/>
                </a:lnTo>
                <a:lnTo>
                  <a:pt x="5409" y="9167"/>
                </a:lnTo>
                <a:lnTo>
                  <a:pt x="5407" y="9175"/>
                </a:lnTo>
                <a:lnTo>
                  <a:pt x="5405" y="9182"/>
                </a:lnTo>
                <a:lnTo>
                  <a:pt x="5402" y="9188"/>
                </a:lnTo>
                <a:lnTo>
                  <a:pt x="5397" y="9195"/>
                </a:lnTo>
                <a:lnTo>
                  <a:pt x="5393" y="9200"/>
                </a:lnTo>
                <a:lnTo>
                  <a:pt x="5389" y="9206"/>
                </a:lnTo>
                <a:lnTo>
                  <a:pt x="5415" y="9843"/>
                </a:lnTo>
                <a:lnTo>
                  <a:pt x="5856" y="10120"/>
                </a:lnTo>
                <a:lnTo>
                  <a:pt x="5856" y="10511"/>
                </a:lnTo>
                <a:lnTo>
                  <a:pt x="5794" y="10562"/>
                </a:lnTo>
                <a:lnTo>
                  <a:pt x="5806" y="10689"/>
                </a:lnTo>
                <a:lnTo>
                  <a:pt x="6097" y="10865"/>
                </a:lnTo>
                <a:lnTo>
                  <a:pt x="6097" y="12103"/>
                </a:lnTo>
                <a:lnTo>
                  <a:pt x="6210" y="12103"/>
                </a:lnTo>
                <a:lnTo>
                  <a:pt x="6210" y="11977"/>
                </a:lnTo>
                <a:lnTo>
                  <a:pt x="6336" y="11913"/>
                </a:lnTo>
                <a:lnTo>
                  <a:pt x="6336" y="11775"/>
                </a:lnTo>
                <a:lnTo>
                  <a:pt x="6577" y="11636"/>
                </a:lnTo>
                <a:lnTo>
                  <a:pt x="6791" y="11787"/>
                </a:lnTo>
                <a:lnTo>
                  <a:pt x="6791" y="11977"/>
                </a:lnTo>
                <a:lnTo>
                  <a:pt x="6905" y="12065"/>
                </a:lnTo>
                <a:lnTo>
                  <a:pt x="6905" y="13075"/>
                </a:lnTo>
                <a:lnTo>
                  <a:pt x="7031" y="13125"/>
                </a:lnTo>
                <a:lnTo>
                  <a:pt x="7031" y="9957"/>
                </a:lnTo>
                <a:lnTo>
                  <a:pt x="7959" y="9296"/>
                </a:lnTo>
                <a:lnTo>
                  <a:pt x="8030" y="5864"/>
                </a:lnTo>
                <a:lnTo>
                  <a:pt x="8010" y="5850"/>
                </a:lnTo>
                <a:lnTo>
                  <a:pt x="7992" y="5836"/>
                </a:lnTo>
                <a:lnTo>
                  <a:pt x="7974" y="5822"/>
                </a:lnTo>
                <a:lnTo>
                  <a:pt x="7957" y="5807"/>
                </a:lnTo>
                <a:lnTo>
                  <a:pt x="7939" y="5791"/>
                </a:lnTo>
                <a:lnTo>
                  <a:pt x="7922" y="5775"/>
                </a:lnTo>
                <a:lnTo>
                  <a:pt x="7905" y="5758"/>
                </a:lnTo>
                <a:lnTo>
                  <a:pt x="7890" y="5742"/>
                </a:lnTo>
                <a:lnTo>
                  <a:pt x="7874" y="5724"/>
                </a:lnTo>
                <a:lnTo>
                  <a:pt x="7860" y="5707"/>
                </a:lnTo>
                <a:lnTo>
                  <a:pt x="7845" y="5688"/>
                </a:lnTo>
                <a:lnTo>
                  <a:pt x="7832" y="5670"/>
                </a:lnTo>
                <a:lnTo>
                  <a:pt x="7818" y="5651"/>
                </a:lnTo>
                <a:lnTo>
                  <a:pt x="7805" y="5631"/>
                </a:lnTo>
                <a:lnTo>
                  <a:pt x="7793" y="5610"/>
                </a:lnTo>
                <a:lnTo>
                  <a:pt x="7782" y="5591"/>
                </a:lnTo>
                <a:lnTo>
                  <a:pt x="7771" y="5570"/>
                </a:lnTo>
                <a:lnTo>
                  <a:pt x="7761" y="5549"/>
                </a:lnTo>
                <a:lnTo>
                  <a:pt x="7751" y="5527"/>
                </a:lnTo>
                <a:lnTo>
                  <a:pt x="7743" y="5505"/>
                </a:lnTo>
                <a:lnTo>
                  <a:pt x="7734" y="5483"/>
                </a:lnTo>
                <a:lnTo>
                  <a:pt x="7726" y="5461"/>
                </a:lnTo>
                <a:lnTo>
                  <a:pt x="7720" y="5438"/>
                </a:lnTo>
                <a:lnTo>
                  <a:pt x="7713" y="5415"/>
                </a:lnTo>
                <a:lnTo>
                  <a:pt x="7707" y="5392"/>
                </a:lnTo>
                <a:lnTo>
                  <a:pt x="7702" y="5368"/>
                </a:lnTo>
                <a:lnTo>
                  <a:pt x="7699" y="5343"/>
                </a:lnTo>
                <a:lnTo>
                  <a:pt x="7694" y="5319"/>
                </a:lnTo>
                <a:lnTo>
                  <a:pt x="7692" y="5295"/>
                </a:lnTo>
                <a:lnTo>
                  <a:pt x="7690" y="5271"/>
                </a:lnTo>
                <a:lnTo>
                  <a:pt x="7689" y="5246"/>
                </a:lnTo>
                <a:lnTo>
                  <a:pt x="7689" y="5222"/>
                </a:lnTo>
                <a:lnTo>
                  <a:pt x="7689" y="5189"/>
                </a:lnTo>
                <a:lnTo>
                  <a:pt x="7691" y="5156"/>
                </a:lnTo>
                <a:lnTo>
                  <a:pt x="7694" y="5124"/>
                </a:lnTo>
                <a:lnTo>
                  <a:pt x="7700" y="5092"/>
                </a:lnTo>
                <a:lnTo>
                  <a:pt x="7705" y="5061"/>
                </a:lnTo>
                <a:lnTo>
                  <a:pt x="7712" y="5031"/>
                </a:lnTo>
                <a:lnTo>
                  <a:pt x="7721" y="5000"/>
                </a:lnTo>
                <a:lnTo>
                  <a:pt x="7731" y="4970"/>
                </a:lnTo>
                <a:lnTo>
                  <a:pt x="7740" y="4941"/>
                </a:lnTo>
                <a:lnTo>
                  <a:pt x="7752" y="4912"/>
                </a:lnTo>
                <a:lnTo>
                  <a:pt x="7766" y="4885"/>
                </a:lnTo>
                <a:lnTo>
                  <a:pt x="7780" y="4857"/>
                </a:lnTo>
                <a:lnTo>
                  <a:pt x="7794" y="4830"/>
                </a:lnTo>
                <a:lnTo>
                  <a:pt x="7811" y="4803"/>
                </a:lnTo>
                <a:lnTo>
                  <a:pt x="7828" y="4778"/>
                </a:lnTo>
                <a:lnTo>
                  <a:pt x="7846" y="4754"/>
                </a:lnTo>
                <a:lnTo>
                  <a:pt x="7864" y="4730"/>
                </a:lnTo>
                <a:lnTo>
                  <a:pt x="7884" y="4707"/>
                </a:lnTo>
                <a:lnTo>
                  <a:pt x="7905" y="4684"/>
                </a:lnTo>
                <a:lnTo>
                  <a:pt x="7927" y="4663"/>
                </a:lnTo>
                <a:lnTo>
                  <a:pt x="7949" y="4642"/>
                </a:lnTo>
                <a:lnTo>
                  <a:pt x="7973" y="4622"/>
                </a:lnTo>
                <a:lnTo>
                  <a:pt x="7996" y="4602"/>
                </a:lnTo>
                <a:lnTo>
                  <a:pt x="8021" y="4585"/>
                </a:lnTo>
                <a:lnTo>
                  <a:pt x="8047" y="4568"/>
                </a:lnTo>
                <a:lnTo>
                  <a:pt x="8073" y="4552"/>
                </a:lnTo>
                <a:lnTo>
                  <a:pt x="8101" y="4537"/>
                </a:lnTo>
                <a:lnTo>
                  <a:pt x="8128" y="4523"/>
                </a:lnTo>
                <a:lnTo>
                  <a:pt x="8155" y="4510"/>
                </a:lnTo>
                <a:lnTo>
                  <a:pt x="8184" y="4498"/>
                </a:lnTo>
                <a:lnTo>
                  <a:pt x="8214" y="4488"/>
                </a:lnTo>
                <a:lnTo>
                  <a:pt x="8243" y="4478"/>
                </a:lnTo>
                <a:lnTo>
                  <a:pt x="8253" y="4363"/>
                </a:lnTo>
                <a:lnTo>
                  <a:pt x="8311" y="4320"/>
                </a:lnTo>
                <a:lnTo>
                  <a:pt x="8328" y="4079"/>
                </a:lnTo>
                <a:lnTo>
                  <a:pt x="8296" y="4069"/>
                </a:lnTo>
                <a:lnTo>
                  <a:pt x="8281" y="4064"/>
                </a:lnTo>
                <a:lnTo>
                  <a:pt x="8266" y="4059"/>
                </a:lnTo>
                <a:lnTo>
                  <a:pt x="8253" y="4052"/>
                </a:lnTo>
                <a:lnTo>
                  <a:pt x="8240" y="4047"/>
                </a:lnTo>
                <a:lnTo>
                  <a:pt x="8229" y="4039"/>
                </a:lnTo>
                <a:lnTo>
                  <a:pt x="8218" y="4033"/>
                </a:lnTo>
                <a:lnTo>
                  <a:pt x="8209" y="4025"/>
                </a:lnTo>
                <a:lnTo>
                  <a:pt x="8200" y="4017"/>
                </a:lnTo>
                <a:lnTo>
                  <a:pt x="8194" y="4010"/>
                </a:lnTo>
                <a:lnTo>
                  <a:pt x="8187" y="4002"/>
                </a:lnTo>
                <a:lnTo>
                  <a:pt x="8183" y="3993"/>
                </a:lnTo>
                <a:lnTo>
                  <a:pt x="8180" y="3984"/>
                </a:lnTo>
                <a:lnTo>
                  <a:pt x="8177" y="3976"/>
                </a:lnTo>
                <a:lnTo>
                  <a:pt x="8176" y="3967"/>
                </a:lnTo>
                <a:lnTo>
                  <a:pt x="8177" y="3958"/>
                </a:lnTo>
                <a:lnTo>
                  <a:pt x="8180" y="3949"/>
                </a:lnTo>
                <a:lnTo>
                  <a:pt x="8183" y="3941"/>
                </a:lnTo>
                <a:lnTo>
                  <a:pt x="8187" y="3933"/>
                </a:lnTo>
                <a:lnTo>
                  <a:pt x="8193" y="3925"/>
                </a:lnTo>
                <a:lnTo>
                  <a:pt x="8200" y="3917"/>
                </a:lnTo>
                <a:lnTo>
                  <a:pt x="8208" y="3910"/>
                </a:lnTo>
                <a:lnTo>
                  <a:pt x="8218" y="3902"/>
                </a:lnTo>
                <a:lnTo>
                  <a:pt x="8228" y="3895"/>
                </a:lnTo>
                <a:lnTo>
                  <a:pt x="8239" y="3889"/>
                </a:lnTo>
                <a:lnTo>
                  <a:pt x="8251" y="3882"/>
                </a:lnTo>
                <a:lnTo>
                  <a:pt x="8264" y="3876"/>
                </a:lnTo>
                <a:lnTo>
                  <a:pt x="8278" y="3870"/>
                </a:lnTo>
                <a:lnTo>
                  <a:pt x="8293" y="3866"/>
                </a:lnTo>
                <a:lnTo>
                  <a:pt x="8324" y="3857"/>
                </a:lnTo>
                <a:lnTo>
                  <a:pt x="8342" y="3853"/>
                </a:lnTo>
                <a:lnTo>
                  <a:pt x="8361" y="3849"/>
                </a:lnTo>
                <a:lnTo>
                  <a:pt x="8359" y="3298"/>
                </a:lnTo>
                <a:lnTo>
                  <a:pt x="8337" y="3287"/>
                </a:lnTo>
                <a:lnTo>
                  <a:pt x="8320" y="3278"/>
                </a:lnTo>
                <a:lnTo>
                  <a:pt x="8306" y="3268"/>
                </a:lnTo>
                <a:lnTo>
                  <a:pt x="8292" y="3257"/>
                </a:lnTo>
                <a:lnTo>
                  <a:pt x="8278" y="3245"/>
                </a:lnTo>
                <a:lnTo>
                  <a:pt x="8265" y="3232"/>
                </a:lnTo>
                <a:lnTo>
                  <a:pt x="8254" y="3219"/>
                </a:lnTo>
                <a:lnTo>
                  <a:pt x="8243" y="3205"/>
                </a:lnTo>
                <a:lnTo>
                  <a:pt x="8233" y="3189"/>
                </a:lnTo>
                <a:lnTo>
                  <a:pt x="8225" y="3174"/>
                </a:lnTo>
                <a:lnTo>
                  <a:pt x="8217" y="3158"/>
                </a:lnTo>
                <a:lnTo>
                  <a:pt x="8209" y="3141"/>
                </a:lnTo>
                <a:lnTo>
                  <a:pt x="8204" y="3124"/>
                </a:lnTo>
                <a:lnTo>
                  <a:pt x="8199" y="3106"/>
                </a:lnTo>
                <a:lnTo>
                  <a:pt x="8196" y="3087"/>
                </a:lnTo>
                <a:lnTo>
                  <a:pt x="8194" y="3069"/>
                </a:lnTo>
                <a:lnTo>
                  <a:pt x="8194" y="3049"/>
                </a:lnTo>
                <a:lnTo>
                  <a:pt x="8194" y="3034"/>
                </a:lnTo>
                <a:lnTo>
                  <a:pt x="8195" y="3018"/>
                </a:lnTo>
                <a:lnTo>
                  <a:pt x="8197" y="3004"/>
                </a:lnTo>
                <a:lnTo>
                  <a:pt x="8200" y="2988"/>
                </a:lnTo>
                <a:lnTo>
                  <a:pt x="8204" y="2974"/>
                </a:lnTo>
                <a:lnTo>
                  <a:pt x="8209" y="2960"/>
                </a:lnTo>
                <a:lnTo>
                  <a:pt x="8214" y="2947"/>
                </a:lnTo>
                <a:lnTo>
                  <a:pt x="8220" y="2934"/>
                </a:lnTo>
                <a:lnTo>
                  <a:pt x="8227" y="2920"/>
                </a:lnTo>
                <a:lnTo>
                  <a:pt x="8233" y="2907"/>
                </a:lnTo>
                <a:lnTo>
                  <a:pt x="8242" y="2895"/>
                </a:lnTo>
                <a:lnTo>
                  <a:pt x="8250" y="2884"/>
                </a:lnTo>
                <a:lnTo>
                  <a:pt x="8260" y="2873"/>
                </a:lnTo>
                <a:lnTo>
                  <a:pt x="8270" y="2862"/>
                </a:lnTo>
                <a:lnTo>
                  <a:pt x="8279" y="2852"/>
                </a:lnTo>
                <a:lnTo>
                  <a:pt x="8290" y="2842"/>
                </a:lnTo>
                <a:lnTo>
                  <a:pt x="8309" y="2821"/>
                </a:lnTo>
                <a:lnTo>
                  <a:pt x="8297" y="2814"/>
                </a:lnTo>
                <a:lnTo>
                  <a:pt x="8286" y="2806"/>
                </a:lnTo>
                <a:lnTo>
                  <a:pt x="8276" y="2799"/>
                </a:lnTo>
                <a:lnTo>
                  <a:pt x="8267" y="2791"/>
                </a:lnTo>
                <a:lnTo>
                  <a:pt x="8261" y="2782"/>
                </a:lnTo>
                <a:lnTo>
                  <a:pt x="8256" y="2773"/>
                </a:lnTo>
                <a:lnTo>
                  <a:pt x="8253" y="2765"/>
                </a:lnTo>
                <a:lnTo>
                  <a:pt x="8253" y="2755"/>
                </a:lnTo>
                <a:lnTo>
                  <a:pt x="8253" y="2747"/>
                </a:lnTo>
                <a:lnTo>
                  <a:pt x="8255" y="2740"/>
                </a:lnTo>
                <a:lnTo>
                  <a:pt x="8258" y="2734"/>
                </a:lnTo>
                <a:lnTo>
                  <a:pt x="8262" y="2726"/>
                </a:lnTo>
                <a:lnTo>
                  <a:pt x="8266" y="2720"/>
                </a:lnTo>
                <a:lnTo>
                  <a:pt x="8273" y="2714"/>
                </a:lnTo>
                <a:lnTo>
                  <a:pt x="8279" y="2707"/>
                </a:lnTo>
                <a:lnTo>
                  <a:pt x="8287" y="2702"/>
                </a:lnTo>
                <a:lnTo>
                  <a:pt x="8296" y="2696"/>
                </a:lnTo>
                <a:lnTo>
                  <a:pt x="8306" y="2691"/>
                </a:lnTo>
                <a:lnTo>
                  <a:pt x="8327" y="2682"/>
                </a:lnTo>
                <a:lnTo>
                  <a:pt x="8351" y="2674"/>
                </a:lnTo>
                <a:lnTo>
                  <a:pt x="8376" y="2668"/>
                </a:lnTo>
                <a:lnTo>
                  <a:pt x="8399" y="1843"/>
                </a:lnTo>
                <a:lnTo>
                  <a:pt x="8387" y="1838"/>
                </a:lnTo>
                <a:lnTo>
                  <a:pt x="8377" y="1832"/>
                </a:lnTo>
                <a:lnTo>
                  <a:pt x="8367" y="1826"/>
                </a:lnTo>
                <a:lnTo>
                  <a:pt x="8360" y="1819"/>
                </a:lnTo>
                <a:lnTo>
                  <a:pt x="8354" y="1812"/>
                </a:lnTo>
                <a:lnTo>
                  <a:pt x="8349" y="1804"/>
                </a:lnTo>
                <a:lnTo>
                  <a:pt x="8346" y="1795"/>
                </a:lnTo>
                <a:lnTo>
                  <a:pt x="8345" y="1786"/>
                </a:lnTo>
                <a:lnTo>
                  <a:pt x="8345" y="1781"/>
                </a:lnTo>
                <a:lnTo>
                  <a:pt x="8346" y="1776"/>
                </a:lnTo>
                <a:lnTo>
                  <a:pt x="8349" y="1771"/>
                </a:lnTo>
                <a:lnTo>
                  <a:pt x="8351" y="1765"/>
                </a:lnTo>
                <a:lnTo>
                  <a:pt x="8357" y="1757"/>
                </a:lnTo>
                <a:lnTo>
                  <a:pt x="8367" y="1748"/>
                </a:lnTo>
                <a:lnTo>
                  <a:pt x="8378" y="1740"/>
                </a:lnTo>
                <a:lnTo>
                  <a:pt x="8391" y="1734"/>
                </a:lnTo>
                <a:lnTo>
                  <a:pt x="8406" y="1728"/>
                </a:lnTo>
                <a:lnTo>
                  <a:pt x="8422" y="1724"/>
                </a:lnTo>
                <a:lnTo>
                  <a:pt x="8418" y="1171"/>
                </a:lnTo>
                <a:lnTo>
                  <a:pt x="8409" y="1167"/>
                </a:lnTo>
                <a:lnTo>
                  <a:pt x="8401" y="1162"/>
                </a:lnTo>
                <a:lnTo>
                  <a:pt x="8395" y="1156"/>
                </a:lnTo>
                <a:lnTo>
                  <a:pt x="8389" y="1151"/>
                </a:lnTo>
                <a:lnTo>
                  <a:pt x="8385" y="1144"/>
                </a:lnTo>
                <a:lnTo>
                  <a:pt x="8382" y="1136"/>
                </a:lnTo>
                <a:lnTo>
                  <a:pt x="8379" y="1130"/>
                </a:lnTo>
                <a:lnTo>
                  <a:pt x="8379" y="1122"/>
                </a:lnTo>
                <a:lnTo>
                  <a:pt x="8379" y="1112"/>
                </a:lnTo>
                <a:lnTo>
                  <a:pt x="8383" y="1104"/>
                </a:lnTo>
                <a:lnTo>
                  <a:pt x="8387" y="1096"/>
                </a:lnTo>
                <a:lnTo>
                  <a:pt x="8394" y="1089"/>
                </a:lnTo>
                <a:lnTo>
                  <a:pt x="8401" y="1081"/>
                </a:lnTo>
                <a:lnTo>
                  <a:pt x="8410" y="1076"/>
                </a:lnTo>
                <a:lnTo>
                  <a:pt x="8420" y="1072"/>
                </a:lnTo>
                <a:lnTo>
                  <a:pt x="8431" y="1067"/>
                </a:lnTo>
                <a:lnTo>
                  <a:pt x="8445" y="0"/>
                </a:lnTo>
                <a:lnTo>
                  <a:pt x="8490" y="1067"/>
                </a:lnTo>
                <a:lnTo>
                  <a:pt x="8501" y="1072"/>
                </a:lnTo>
                <a:lnTo>
                  <a:pt x="8511" y="1076"/>
                </a:lnTo>
                <a:lnTo>
                  <a:pt x="8520" y="1081"/>
                </a:lnTo>
                <a:lnTo>
                  <a:pt x="8528" y="1088"/>
                </a:lnTo>
                <a:lnTo>
                  <a:pt x="8534" y="1096"/>
                </a:lnTo>
                <a:lnTo>
                  <a:pt x="8539" y="1104"/>
                </a:lnTo>
                <a:lnTo>
                  <a:pt x="8541" y="1112"/>
                </a:lnTo>
                <a:lnTo>
                  <a:pt x="8542" y="1122"/>
                </a:lnTo>
                <a:lnTo>
                  <a:pt x="8542" y="1130"/>
                </a:lnTo>
                <a:lnTo>
                  <a:pt x="8540" y="1136"/>
                </a:lnTo>
                <a:lnTo>
                  <a:pt x="8536" y="1144"/>
                </a:lnTo>
                <a:lnTo>
                  <a:pt x="8532" y="1151"/>
                </a:lnTo>
                <a:lnTo>
                  <a:pt x="8525" y="1156"/>
                </a:lnTo>
                <a:lnTo>
                  <a:pt x="8519" y="1162"/>
                </a:lnTo>
                <a:lnTo>
                  <a:pt x="8512" y="1167"/>
                </a:lnTo>
                <a:lnTo>
                  <a:pt x="8503" y="1171"/>
                </a:lnTo>
                <a:lnTo>
                  <a:pt x="8499" y="1724"/>
                </a:lnTo>
                <a:lnTo>
                  <a:pt x="8516" y="1728"/>
                </a:lnTo>
                <a:lnTo>
                  <a:pt x="8530" y="1734"/>
                </a:lnTo>
                <a:lnTo>
                  <a:pt x="8543" y="1740"/>
                </a:lnTo>
                <a:lnTo>
                  <a:pt x="8554" y="1748"/>
                </a:lnTo>
                <a:lnTo>
                  <a:pt x="8564" y="1757"/>
                </a:lnTo>
                <a:lnTo>
                  <a:pt x="8570" y="1765"/>
                </a:lnTo>
                <a:lnTo>
                  <a:pt x="8573" y="1771"/>
                </a:lnTo>
                <a:lnTo>
                  <a:pt x="8575" y="1776"/>
                </a:lnTo>
                <a:lnTo>
                  <a:pt x="8576" y="1781"/>
                </a:lnTo>
                <a:lnTo>
                  <a:pt x="8576" y="1786"/>
                </a:lnTo>
                <a:lnTo>
                  <a:pt x="8575" y="1795"/>
                </a:lnTo>
                <a:lnTo>
                  <a:pt x="8572" y="1804"/>
                </a:lnTo>
                <a:lnTo>
                  <a:pt x="8567" y="1812"/>
                </a:lnTo>
                <a:lnTo>
                  <a:pt x="8562" y="1819"/>
                </a:lnTo>
                <a:lnTo>
                  <a:pt x="8553" y="1826"/>
                </a:lnTo>
                <a:lnTo>
                  <a:pt x="8544" y="1832"/>
                </a:lnTo>
                <a:lnTo>
                  <a:pt x="8534" y="1838"/>
                </a:lnTo>
                <a:lnTo>
                  <a:pt x="8522" y="1843"/>
                </a:lnTo>
                <a:lnTo>
                  <a:pt x="8544" y="2668"/>
                </a:lnTo>
                <a:lnTo>
                  <a:pt x="8570" y="2674"/>
                </a:lnTo>
                <a:lnTo>
                  <a:pt x="8595" y="2682"/>
                </a:lnTo>
                <a:lnTo>
                  <a:pt x="8615" y="2691"/>
                </a:lnTo>
                <a:lnTo>
                  <a:pt x="8625" y="2696"/>
                </a:lnTo>
                <a:lnTo>
                  <a:pt x="8634" y="2702"/>
                </a:lnTo>
                <a:lnTo>
                  <a:pt x="8642" y="2707"/>
                </a:lnTo>
                <a:lnTo>
                  <a:pt x="8648" y="2714"/>
                </a:lnTo>
                <a:lnTo>
                  <a:pt x="8654" y="2720"/>
                </a:lnTo>
                <a:lnTo>
                  <a:pt x="8659" y="2726"/>
                </a:lnTo>
                <a:lnTo>
                  <a:pt x="8663" y="2734"/>
                </a:lnTo>
                <a:lnTo>
                  <a:pt x="8666" y="2740"/>
                </a:lnTo>
                <a:lnTo>
                  <a:pt x="8668" y="2747"/>
                </a:lnTo>
                <a:lnTo>
                  <a:pt x="8668" y="2755"/>
                </a:lnTo>
                <a:lnTo>
                  <a:pt x="8667" y="2765"/>
                </a:lnTo>
                <a:lnTo>
                  <a:pt x="8665" y="2773"/>
                </a:lnTo>
                <a:lnTo>
                  <a:pt x="8659" y="2782"/>
                </a:lnTo>
                <a:lnTo>
                  <a:pt x="8653" y="2791"/>
                </a:lnTo>
                <a:lnTo>
                  <a:pt x="8645" y="2799"/>
                </a:lnTo>
                <a:lnTo>
                  <a:pt x="8635" y="2806"/>
                </a:lnTo>
                <a:lnTo>
                  <a:pt x="8624" y="2814"/>
                </a:lnTo>
                <a:lnTo>
                  <a:pt x="8612" y="2821"/>
                </a:lnTo>
                <a:lnTo>
                  <a:pt x="8631" y="2842"/>
                </a:lnTo>
                <a:lnTo>
                  <a:pt x="8642" y="2852"/>
                </a:lnTo>
                <a:lnTo>
                  <a:pt x="8652" y="2862"/>
                </a:lnTo>
                <a:lnTo>
                  <a:pt x="8662" y="2873"/>
                </a:lnTo>
                <a:lnTo>
                  <a:pt x="8670" y="2884"/>
                </a:lnTo>
                <a:lnTo>
                  <a:pt x="8679" y="2895"/>
                </a:lnTo>
                <a:lnTo>
                  <a:pt x="8687" y="2907"/>
                </a:lnTo>
                <a:lnTo>
                  <a:pt x="8694" y="2920"/>
                </a:lnTo>
                <a:lnTo>
                  <a:pt x="8701" y="2934"/>
                </a:lnTo>
                <a:lnTo>
                  <a:pt x="8707" y="2947"/>
                </a:lnTo>
                <a:lnTo>
                  <a:pt x="8712" y="2960"/>
                </a:lnTo>
                <a:lnTo>
                  <a:pt x="8716" y="2974"/>
                </a:lnTo>
                <a:lnTo>
                  <a:pt x="8721" y="2988"/>
                </a:lnTo>
                <a:lnTo>
                  <a:pt x="8723" y="3004"/>
                </a:lnTo>
                <a:lnTo>
                  <a:pt x="8725" y="3018"/>
                </a:lnTo>
                <a:lnTo>
                  <a:pt x="8727" y="3034"/>
                </a:lnTo>
                <a:lnTo>
                  <a:pt x="8727" y="3049"/>
                </a:lnTo>
                <a:lnTo>
                  <a:pt x="8726" y="3069"/>
                </a:lnTo>
                <a:lnTo>
                  <a:pt x="8724" y="3087"/>
                </a:lnTo>
                <a:lnTo>
                  <a:pt x="8722" y="3106"/>
                </a:lnTo>
                <a:lnTo>
                  <a:pt x="8716" y="3124"/>
                </a:lnTo>
                <a:lnTo>
                  <a:pt x="8711" y="3141"/>
                </a:lnTo>
                <a:lnTo>
                  <a:pt x="8704" y="3158"/>
                </a:lnTo>
                <a:lnTo>
                  <a:pt x="8697" y="3174"/>
                </a:lnTo>
                <a:lnTo>
                  <a:pt x="8688" y="3189"/>
                </a:lnTo>
                <a:lnTo>
                  <a:pt x="8678" y="3205"/>
                </a:lnTo>
                <a:lnTo>
                  <a:pt x="8667" y="3219"/>
                </a:lnTo>
                <a:lnTo>
                  <a:pt x="8655" y="3232"/>
                </a:lnTo>
                <a:lnTo>
                  <a:pt x="8643" y="3245"/>
                </a:lnTo>
                <a:lnTo>
                  <a:pt x="8630" y="3257"/>
                </a:lnTo>
                <a:lnTo>
                  <a:pt x="8615" y="3268"/>
                </a:lnTo>
                <a:lnTo>
                  <a:pt x="8600" y="3278"/>
                </a:lnTo>
                <a:lnTo>
                  <a:pt x="8585" y="3287"/>
                </a:lnTo>
                <a:lnTo>
                  <a:pt x="8563" y="3297"/>
                </a:lnTo>
                <a:lnTo>
                  <a:pt x="8561" y="3849"/>
                </a:lnTo>
                <a:lnTo>
                  <a:pt x="8579" y="3853"/>
                </a:lnTo>
                <a:lnTo>
                  <a:pt x="8597" y="3857"/>
                </a:lnTo>
                <a:lnTo>
                  <a:pt x="8629" y="3866"/>
                </a:lnTo>
                <a:lnTo>
                  <a:pt x="8643" y="3870"/>
                </a:lnTo>
                <a:lnTo>
                  <a:pt x="8657" y="3876"/>
                </a:lnTo>
                <a:lnTo>
                  <a:pt x="8670" y="3882"/>
                </a:lnTo>
                <a:lnTo>
                  <a:pt x="8682" y="3889"/>
                </a:lnTo>
                <a:lnTo>
                  <a:pt x="8693" y="3895"/>
                </a:lnTo>
                <a:lnTo>
                  <a:pt x="8703" y="3902"/>
                </a:lnTo>
                <a:lnTo>
                  <a:pt x="8713" y="3910"/>
                </a:lnTo>
                <a:lnTo>
                  <a:pt x="8721" y="3916"/>
                </a:lnTo>
                <a:lnTo>
                  <a:pt x="8727" y="3925"/>
                </a:lnTo>
                <a:lnTo>
                  <a:pt x="8734" y="3933"/>
                </a:lnTo>
                <a:lnTo>
                  <a:pt x="8738" y="3941"/>
                </a:lnTo>
                <a:lnTo>
                  <a:pt x="8742" y="3949"/>
                </a:lnTo>
                <a:lnTo>
                  <a:pt x="8744" y="3958"/>
                </a:lnTo>
                <a:lnTo>
                  <a:pt x="8744" y="3967"/>
                </a:lnTo>
                <a:lnTo>
                  <a:pt x="8744" y="3976"/>
                </a:lnTo>
                <a:lnTo>
                  <a:pt x="8742" y="3984"/>
                </a:lnTo>
                <a:lnTo>
                  <a:pt x="8738" y="3993"/>
                </a:lnTo>
                <a:lnTo>
                  <a:pt x="8733" y="4002"/>
                </a:lnTo>
                <a:lnTo>
                  <a:pt x="8727" y="4010"/>
                </a:lnTo>
                <a:lnTo>
                  <a:pt x="8720" y="4017"/>
                </a:lnTo>
                <a:lnTo>
                  <a:pt x="8712" y="4025"/>
                </a:lnTo>
                <a:lnTo>
                  <a:pt x="8702" y="4033"/>
                </a:lnTo>
                <a:lnTo>
                  <a:pt x="8692" y="4039"/>
                </a:lnTo>
                <a:lnTo>
                  <a:pt x="8680" y="4047"/>
                </a:lnTo>
                <a:lnTo>
                  <a:pt x="8668" y="4052"/>
                </a:lnTo>
                <a:lnTo>
                  <a:pt x="8655" y="4059"/>
                </a:lnTo>
                <a:lnTo>
                  <a:pt x="8641" y="4064"/>
                </a:lnTo>
                <a:lnTo>
                  <a:pt x="8625" y="4069"/>
                </a:lnTo>
                <a:lnTo>
                  <a:pt x="8593" y="4079"/>
                </a:lnTo>
                <a:lnTo>
                  <a:pt x="8610" y="4320"/>
                </a:lnTo>
                <a:lnTo>
                  <a:pt x="8668" y="4363"/>
                </a:lnTo>
                <a:lnTo>
                  <a:pt x="8677" y="4478"/>
                </a:lnTo>
                <a:lnTo>
                  <a:pt x="8708" y="4488"/>
                </a:lnTo>
                <a:lnTo>
                  <a:pt x="8736" y="4498"/>
                </a:lnTo>
                <a:lnTo>
                  <a:pt x="8765" y="4510"/>
                </a:lnTo>
                <a:lnTo>
                  <a:pt x="8793" y="4523"/>
                </a:lnTo>
                <a:lnTo>
                  <a:pt x="8821" y="4537"/>
                </a:lnTo>
                <a:lnTo>
                  <a:pt x="8848" y="4552"/>
                </a:lnTo>
                <a:lnTo>
                  <a:pt x="8873" y="4567"/>
                </a:lnTo>
                <a:lnTo>
                  <a:pt x="8900" y="4585"/>
                </a:lnTo>
                <a:lnTo>
                  <a:pt x="8924" y="4602"/>
                </a:lnTo>
                <a:lnTo>
                  <a:pt x="8948" y="4622"/>
                </a:lnTo>
                <a:lnTo>
                  <a:pt x="8971" y="4642"/>
                </a:lnTo>
                <a:lnTo>
                  <a:pt x="8994" y="4662"/>
                </a:lnTo>
                <a:lnTo>
                  <a:pt x="9015" y="4684"/>
                </a:lnTo>
                <a:lnTo>
                  <a:pt x="9036" y="4707"/>
                </a:lnTo>
                <a:lnTo>
                  <a:pt x="9056" y="4730"/>
                </a:lnTo>
                <a:lnTo>
                  <a:pt x="9075" y="4754"/>
                </a:lnTo>
                <a:lnTo>
                  <a:pt x="9093" y="4778"/>
                </a:lnTo>
                <a:lnTo>
                  <a:pt x="9111" y="4803"/>
                </a:lnTo>
                <a:lnTo>
                  <a:pt x="9126" y="4830"/>
                </a:lnTo>
                <a:lnTo>
                  <a:pt x="9141" y="4857"/>
                </a:lnTo>
                <a:lnTo>
                  <a:pt x="9156" y="4885"/>
                </a:lnTo>
                <a:lnTo>
                  <a:pt x="9169" y="4912"/>
                </a:lnTo>
                <a:lnTo>
                  <a:pt x="9180" y="4941"/>
                </a:lnTo>
                <a:lnTo>
                  <a:pt x="9191" y="4970"/>
                </a:lnTo>
                <a:lnTo>
                  <a:pt x="9201" y="5000"/>
                </a:lnTo>
                <a:lnTo>
                  <a:pt x="9208" y="5031"/>
                </a:lnTo>
                <a:lnTo>
                  <a:pt x="9216" y="5061"/>
                </a:lnTo>
                <a:lnTo>
                  <a:pt x="9221" y="5092"/>
                </a:lnTo>
                <a:lnTo>
                  <a:pt x="9226" y="5124"/>
                </a:lnTo>
                <a:lnTo>
                  <a:pt x="9229" y="5156"/>
                </a:lnTo>
                <a:lnTo>
                  <a:pt x="9231" y="5189"/>
                </a:lnTo>
                <a:lnTo>
                  <a:pt x="9232" y="5222"/>
                </a:lnTo>
                <a:lnTo>
                  <a:pt x="9232" y="5246"/>
                </a:lnTo>
                <a:lnTo>
                  <a:pt x="9230" y="5271"/>
                </a:lnTo>
                <a:lnTo>
                  <a:pt x="9229" y="5295"/>
                </a:lnTo>
                <a:lnTo>
                  <a:pt x="9226" y="5319"/>
                </a:lnTo>
                <a:lnTo>
                  <a:pt x="9223" y="5343"/>
                </a:lnTo>
                <a:lnTo>
                  <a:pt x="9218" y="5368"/>
                </a:lnTo>
                <a:lnTo>
                  <a:pt x="9214" y="5392"/>
                </a:lnTo>
                <a:lnTo>
                  <a:pt x="9208" y="5415"/>
                </a:lnTo>
                <a:lnTo>
                  <a:pt x="9202" y="5438"/>
                </a:lnTo>
                <a:lnTo>
                  <a:pt x="9195" y="5461"/>
                </a:lnTo>
                <a:lnTo>
                  <a:pt x="9187" y="5483"/>
                </a:lnTo>
                <a:lnTo>
                  <a:pt x="9179" y="5505"/>
                </a:lnTo>
                <a:lnTo>
                  <a:pt x="9170" y="5527"/>
                </a:lnTo>
                <a:lnTo>
                  <a:pt x="9160" y="5549"/>
                </a:lnTo>
                <a:lnTo>
                  <a:pt x="9150" y="5570"/>
                </a:lnTo>
                <a:lnTo>
                  <a:pt x="9139" y="5591"/>
                </a:lnTo>
                <a:lnTo>
                  <a:pt x="9127" y="5610"/>
                </a:lnTo>
                <a:lnTo>
                  <a:pt x="9115" y="5631"/>
                </a:lnTo>
                <a:lnTo>
                  <a:pt x="9103" y="5650"/>
                </a:lnTo>
                <a:lnTo>
                  <a:pt x="9090" y="5670"/>
                </a:lnTo>
                <a:lnTo>
                  <a:pt x="9075" y="5688"/>
                </a:lnTo>
                <a:lnTo>
                  <a:pt x="9061" y="5707"/>
                </a:lnTo>
                <a:lnTo>
                  <a:pt x="9047" y="5724"/>
                </a:lnTo>
                <a:lnTo>
                  <a:pt x="9032" y="5742"/>
                </a:lnTo>
                <a:lnTo>
                  <a:pt x="9015" y="5758"/>
                </a:lnTo>
                <a:lnTo>
                  <a:pt x="8999" y="5775"/>
                </a:lnTo>
                <a:lnTo>
                  <a:pt x="8982" y="5791"/>
                </a:lnTo>
                <a:lnTo>
                  <a:pt x="8965" y="5807"/>
                </a:lnTo>
                <a:lnTo>
                  <a:pt x="8947" y="5822"/>
                </a:lnTo>
                <a:lnTo>
                  <a:pt x="8928" y="5836"/>
                </a:lnTo>
                <a:lnTo>
                  <a:pt x="8910" y="5850"/>
                </a:lnTo>
                <a:lnTo>
                  <a:pt x="8891" y="5864"/>
                </a:lnTo>
                <a:lnTo>
                  <a:pt x="8998" y="10692"/>
                </a:lnTo>
                <a:lnTo>
                  <a:pt x="9022" y="10708"/>
                </a:lnTo>
                <a:lnTo>
                  <a:pt x="9044" y="10723"/>
                </a:lnTo>
                <a:lnTo>
                  <a:pt x="9066" y="10740"/>
                </a:lnTo>
                <a:lnTo>
                  <a:pt x="9086" y="10756"/>
                </a:lnTo>
                <a:lnTo>
                  <a:pt x="9106" y="10773"/>
                </a:lnTo>
                <a:lnTo>
                  <a:pt x="9126" y="10789"/>
                </a:lnTo>
                <a:lnTo>
                  <a:pt x="9144" y="10807"/>
                </a:lnTo>
                <a:lnTo>
                  <a:pt x="9160" y="10824"/>
                </a:lnTo>
                <a:lnTo>
                  <a:pt x="9176" y="10842"/>
                </a:lnTo>
                <a:lnTo>
                  <a:pt x="9192" y="10860"/>
                </a:lnTo>
                <a:lnTo>
                  <a:pt x="9205" y="10879"/>
                </a:lnTo>
                <a:lnTo>
                  <a:pt x="9219" y="10898"/>
                </a:lnTo>
                <a:lnTo>
                  <a:pt x="9231" y="10918"/>
                </a:lnTo>
                <a:lnTo>
                  <a:pt x="9242" y="10937"/>
                </a:lnTo>
                <a:lnTo>
                  <a:pt x="9253" y="10958"/>
                </a:lnTo>
                <a:lnTo>
                  <a:pt x="9263" y="10979"/>
                </a:lnTo>
                <a:lnTo>
                  <a:pt x="9273" y="11001"/>
                </a:lnTo>
                <a:lnTo>
                  <a:pt x="9281" y="11023"/>
                </a:lnTo>
                <a:lnTo>
                  <a:pt x="9290" y="11045"/>
                </a:lnTo>
                <a:lnTo>
                  <a:pt x="9296" y="11069"/>
                </a:lnTo>
                <a:lnTo>
                  <a:pt x="9303" y="11092"/>
                </a:lnTo>
                <a:lnTo>
                  <a:pt x="9308" y="11117"/>
                </a:lnTo>
                <a:lnTo>
                  <a:pt x="9314" y="11142"/>
                </a:lnTo>
                <a:lnTo>
                  <a:pt x="9318" y="11168"/>
                </a:lnTo>
                <a:lnTo>
                  <a:pt x="9321" y="11194"/>
                </a:lnTo>
                <a:lnTo>
                  <a:pt x="9325" y="11222"/>
                </a:lnTo>
                <a:lnTo>
                  <a:pt x="9330" y="11278"/>
                </a:lnTo>
                <a:lnTo>
                  <a:pt x="9332" y="11337"/>
                </a:lnTo>
                <a:lnTo>
                  <a:pt x="9333" y="11400"/>
                </a:lnTo>
                <a:lnTo>
                  <a:pt x="9332" y="11430"/>
                </a:lnTo>
                <a:lnTo>
                  <a:pt x="9331" y="11460"/>
                </a:lnTo>
                <a:lnTo>
                  <a:pt x="9328" y="11491"/>
                </a:lnTo>
                <a:lnTo>
                  <a:pt x="9324" y="11520"/>
                </a:lnTo>
                <a:lnTo>
                  <a:pt x="9319" y="11549"/>
                </a:lnTo>
                <a:lnTo>
                  <a:pt x="9313" y="11578"/>
                </a:lnTo>
                <a:lnTo>
                  <a:pt x="9305" y="11607"/>
                </a:lnTo>
                <a:lnTo>
                  <a:pt x="9297" y="11636"/>
                </a:lnTo>
                <a:lnTo>
                  <a:pt x="9288" y="11664"/>
                </a:lnTo>
                <a:lnTo>
                  <a:pt x="9277" y="11692"/>
                </a:lnTo>
                <a:lnTo>
                  <a:pt x="9267" y="11719"/>
                </a:lnTo>
                <a:lnTo>
                  <a:pt x="9256" y="11745"/>
                </a:lnTo>
                <a:lnTo>
                  <a:pt x="9242" y="11772"/>
                </a:lnTo>
                <a:lnTo>
                  <a:pt x="9229" y="11798"/>
                </a:lnTo>
                <a:lnTo>
                  <a:pt x="9215" y="11824"/>
                </a:lnTo>
                <a:lnTo>
                  <a:pt x="9200" y="11850"/>
                </a:lnTo>
                <a:lnTo>
                  <a:pt x="9184" y="11874"/>
                </a:lnTo>
                <a:lnTo>
                  <a:pt x="9168" y="11898"/>
                </a:lnTo>
                <a:lnTo>
                  <a:pt x="9150" y="11922"/>
                </a:lnTo>
                <a:lnTo>
                  <a:pt x="9133" y="11945"/>
                </a:lnTo>
                <a:lnTo>
                  <a:pt x="9115" y="11968"/>
                </a:lnTo>
                <a:lnTo>
                  <a:pt x="9096" y="11991"/>
                </a:lnTo>
                <a:lnTo>
                  <a:pt x="9077" y="12012"/>
                </a:lnTo>
                <a:lnTo>
                  <a:pt x="9057" y="12034"/>
                </a:lnTo>
                <a:lnTo>
                  <a:pt x="9037" y="12055"/>
                </a:lnTo>
                <a:lnTo>
                  <a:pt x="9016" y="12075"/>
                </a:lnTo>
                <a:lnTo>
                  <a:pt x="8995" y="12093"/>
                </a:lnTo>
                <a:lnTo>
                  <a:pt x="8973" y="12113"/>
                </a:lnTo>
                <a:lnTo>
                  <a:pt x="8952" y="12131"/>
                </a:lnTo>
                <a:lnTo>
                  <a:pt x="8931" y="12148"/>
                </a:lnTo>
                <a:lnTo>
                  <a:pt x="8909" y="12166"/>
                </a:lnTo>
                <a:lnTo>
                  <a:pt x="8886" y="12181"/>
                </a:lnTo>
                <a:lnTo>
                  <a:pt x="9056" y="12965"/>
                </a:lnTo>
                <a:lnTo>
                  <a:pt x="9075" y="12966"/>
                </a:lnTo>
                <a:lnTo>
                  <a:pt x="9094" y="12970"/>
                </a:lnTo>
                <a:lnTo>
                  <a:pt x="9113" y="12975"/>
                </a:lnTo>
                <a:lnTo>
                  <a:pt x="9131" y="12982"/>
                </a:lnTo>
                <a:lnTo>
                  <a:pt x="9148" y="12990"/>
                </a:lnTo>
                <a:lnTo>
                  <a:pt x="9164" y="13000"/>
                </a:lnTo>
                <a:lnTo>
                  <a:pt x="9179" y="13011"/>
                </a:lnTo>
                <a:lnTo>
                  <a:pt x="9193" y="13024"/>
                </a:lnTo>
                <a:lnTo>
                  <a:pt x="9205" y="13039"/>
                </a:lnTo>
                <a:lnTo>
                  <a:pt x="9216" y="13055"/>
                </a:lnTo>
                <a:lnTo>
                  <a:pt x="9226" y="13072"/>
                </a:lnTo>
                <a:lnTo>
                  <a:pt x="9234" y="13089"/>
                </a:lnTo>
                <a:lnTo>
                  <a:pt x="9240" y="13108"/>
                </a:lnTo>
                <a:lnTo>
                  <a:pt x="9246" y="13127"/>
                </a:lnTo>
                <a:lnTo>
                  <a:pt x="9248" y="13147"/>
                </a:lnTo>
                <a:lnTo>
                  <a:pt x="9249" y="13167"/>
                </a:lnTo>
                <a:lnTo>
                  <a:pt x="9249" y="13184"/>
                </a:lnTo>
                <a:lnTo>
                  <a:pt x="9247" y="13200"/>
                </a:lnTo>
                <a:lnTo>
                  <a:pt x="9243" y="13215"/>
                </a:lnTo>
                <a:lnTo>
                  <a:pt x="9240" y="13230"/>
                </a:lnTo>
                <a:lnTo>
                  <a:pt x="9235" y="13244"/>
                </a:lnTo>
                <a:lnTo>
                  <a:pt x="9229" y="13258"/>
                </a:lnTo>
                <a:lnTo>
                  <a:pt x="9221" y="13271"/>
                </a:lnTo>
                <a:lnTo>
                  <a:pt x="9214" y="13285"/>
                </a:lnTo>
                <a:lnTo>
                  <a:pt x="9443" y="13933"/>
                </a:lnTo>
                <a:lnTo>
                  <a:pt x="9512" y="13991"/>
                </a:lnTo>
                <a:lnTo>
                  <a:pt x="9535" y="12326"/>
                </a:lnTo>
                <a:lnTo>
                  <a:pt x="9637" y="11854"/>
                </a:lnTo>
                <a:lnTo>
                  <a:pt x="9687" y="9388"/>
                </a:lnTo>
                <a:lnTo>
                  <a:pt x="9746" y="8794"/>
                </a:lnTo>
                <a:lnTo>
                  <a:pt x="9777" y="9234"/>
                </a:lnTo>
                <a:lnTo>
                  <a:pt x="9797" y="9222"/>
                </a:lnTo>
                <a:lnTo>
                  <a:pt x="9818" y="9210"/>
                </a:lnTo>
                <a:lnTo>
                  <a:pt x="9841" y="9199"/>
                </a:lnTo>
                <a:lnTo>
                  <a:pt x="9865" y="9189"/>
                </a:lnTo>
                <a:lnTo>
                  <a:pt x="9891" y="9181"/>
                </a:lnTo>
                <a:lnTo>
                  <a:pt x="9918" y="9173"/>
                </a:lnTo>
                <a:lnTo>
                  <a:pt x="9946" y="9165"/>
                </a:lnTo>
                <a:lnTo>
                  <a:pt x="9975" y="9159"/>
                </a:lnTo>
                <a:lnTo>
                  <a:pt x="10004" y="9153"/>
                </a:lnTo>
                <a:lnTo>
                  <a:pt x="10035" y="9149"/>
                </a:lnTo>
                <a:lnTo>
                  <a:pt x="10067" y="9144"/>
                </a:lnTo>
                <a:lnTo>
                  <a:pt x="10099" y="9141"/>
                </a:lnTo>
                <a:lnTo>
                  <a:pt x="10132" y="9139"/>
                </a:lnTo>
                <a:lnTo>
                  <a:pt x="10165" y="9137"/>
                </a:lnTo>
                <a:lnTo>
                  <a:pt x="10199" y="9136"/>
                </a:lnTo>
                <a:lnTo>
                  <a:pt x="10232" y="9136"/>
                </a:lnTo>
                <a:lnTo>
                  <a:pt x="10293" y="9135"/>
                </a:lnTo>
                <a:lnTo>
                  <a:pt x="10367" y="9133"/>
                </a:lnTo>
                <a:lnTo>
                  <a:pt x="10447" y="9131"/>
                </a:lnTo>
                <a:lnTo>
                  <a:pt x="10529" y="9131"/>
                </a:lnTo>
                <a:lnTo>
                  <a:pt x="10606" y="9132"/>
                </a:lnTo>
                <a:lnTo>
                  <a:pt x="10641" y="9133"/>
                </a:lnTo>
                <a:lnTo>
                  <a:pt x="10673" y="9136"/>
                </a:lnTo>
                <a:lnTo>
                  <a:pt x="10700" y="9139"/>
                </a:lnTo>
                <a:lnTo>
                  <a:pt x="10723" y="9143"/>
                </a:lnTo>
                <a:lnTo>
                  <a:pt x="10732" y="9147"/>
                </a:lnTo>
                <a:lnTo>
                  <a:pt x="10741" y="9149"/>
                </a:lnTo>
                <a:lnTo>
                  <a:pt x="10747" y="9152"/>
                </a:lnTo>
                <a:lnTo>
                  <a:pt x="10751" y="9155"/>
                </a:lnTo>
                <a:lnTo>
                  <a:pt x="10754" y="9160"/>
                </a:lnTo>
                <a:lnTo>
                  <a:pt x="10757" y="9164"/>
                </a:lnTo>
                <a:lnTo>
                  <a:pt x="10762" y="9177"/>
                </a:lnTo>
                <a:lnTo>
                  <a:pt x="10764" y="9193"/>
                </a:lnTo>
                <a:lnTo>
                  <a:pt x="10766" y="9210"/>
                </a:lnTo>
                <a:lnTo>
                  <a:pt x="10766" y="9231"/>
                </a:lnTo>
                <a:lnTo>
                  <a:pt x="10766" y="9253"/>
                </a:lnTo>
                <a:lnTo>
                  <a:pt x="10763" y="9303"/>
                </a:lnTo>
                <a:lnTo>
                  <a:pt x="10759" y="9353"/>
                </a:lnTo>
                <a:lnTo>
                  <a:pt x="10753" y="9404"/>
                </a:lnTo>
                <a:lnTo>
                  <a:pt x="10750" y="9451"/>
                </a:lnTo>
                <a:lnTo>
                  <a:pt x="10748" y="9471"/>
                </a:lnTo>
                <a:lnTo>
                  <a:pt x="10748" y="9489"/>
                </a:lnTo>
                <a:lnTo>
                  <a:pt x="10731" y="11569"/>
                </a:lnTo>
                <a:lnTo>
                  <a:pt x="10832" y="11905"/>
                </a:lnTo>
                <a:lnTo>
                  <a:pt x="10851" y="12266"/>
                </a:lnTo>
                <a:lnTo>
                  <a:pt x="10891" y="12257"/>
                </a:lnTo>
                <a:lnTo>
                  <a:pt x="10933" y="12248"/>
                </a:lnTo>
                <a:lnTo>
                  <a:pt x="10975" y="12242"/>
                </a:lnTo>
                <a:lnTo>
                  <a:pt x="11018" y="12235"/>
                </a:lnTo>
                <a:lnTo>
                  <a:pt x="11061" y="12231"/>
                </a:lnTo>
                <a:lnTo>
                  <a:pt x="11104" y="12227"/>
                </a:lnTo>
                <a:lnTo>
                  <a:pt x="11149" y="12225"/>
                </a:lnTo>
                <a:lnTo>
                  <a:pt x="11193" y="12225"/>
                </a:lnTo>
                <a:lnTo>
                  <a:pt x="11246" y="12226"/>
                </a:lnTo>
                <a:lnTo>
                  <a:pt x="11297" y="12228"/>
                </a:lnTo>
                <a:lnTo>
                  <a:pt x="11347" y="12233"/>
                </a:lnTo>
                <a:lnTo>
                  <a:pt x="11398" y="12239"/>
                </a:lnTo>
                <a:lnTo>
                  <a:pt x="11446" y="12247"/>
                </a:lnTo>
                <a:lnTo>
                  <a:pt x="11494" y="12256"/>
                </a:lnTo>
                <a:lnTo>
                  <a:pt x="11541" y="12267"/>
                </a:lnTo>
                <a:lnTo>
                  <a:pt x="11588" y="12280"/>
                </a:lnTo>
                <a:lnTo>
                  <a:pt x="11590" y="11670"/>
                </a:lnTo>
                <a:lnTo>
                  <a:pt x="11691" y="11400"/>
                </a:lnTo>
                <a:lnTo>
                  <a:pt x="11691" y="11147"/>
                </a:lnTo>
                <a:lnTo>
                  <a:pt x="11732" y="11080"/>
                </a:lnTo>
                <a:lnTo>
                  <a:pt x="11758" y="10575"/>
                </a:lnTo>
                <a:lnTo>
                  <a:pt x="11792" y="11080"/>
                </a:lnTo>
                <a:lnTo>
                  <a:pt x="11842" y="11147"/>
                </a:lnTo>
                <a:lnTo>
                  <a:pt x="11875" y="11526"/>
                </a:lnTo>
                <a:lnTo>
                  <a:pt x="11994" y="11602"/>
                </a:lnTo>
                <a:lnTo>
                  <a:pt x="11989" y="12381"/>
                </a:lnTo>
                <a:lnTo>
                  <a:pt x="12015" y="12401"/>
                </a:lnTo>
                <a:lnTo>
                  <a:pt x="12039" y="12422"/>
                </a:lnTo>
                <a:lnTo>
                  <a:pt x="12062" y="12444"/>
                </a:lnTo>
                <a:lnTo>
                  <a:pt x="12085" y="12466"/>
                </a:lnTo>
                <a:lnTo>
                  <a:pt x="12106" y="12489"/>
                </a:lnTo>
                <a:lnTo>
                  <a:pt x="12127" y="12512"/>
                </a:lnTo>
                <a:lnTo>
                  <a:pt x="12145" y="12536"/>
                </a:lnTo>
                <a:lnTo>
                  <a:pt x="12164" y="12560"/>
                </a:lnTo>
                <a:lnTo>
                  <a:pt x="12519" y="12568"/>
                </a:lnTo>
                <a:lnTo>
                  <a:pt x="12519" y="10526"/>
                </a:lnTo>
                <a:lnTo>
                  <a:pt x="12490" y="10497"/>
                </a:lnTo>
                <a:lnTo>
                  <a:pt x="12490" y="10449"/>
                </a:lnTo>
                <a:lnTo>
                  <a:pt x="12567" y="10449"/>
                </a:lnTo>
                <a:lnTo>
                  <a:pt x="12567" y="10333"/>
                </a:lnTo>
                <a:lnTo>
                  <a:pt x="12604" y="10333"/>
                </a:lnTo>
                <a:lnTo>
                  <a:pt x="12604" y="10248"/>
                </a:lnTo>
                <a:lnTo>
                  <a:pt x="12567" y="10248"/>
                </a:lnTo>
                <a:lnTo>
                  <a:pt x="12567" y="10200"/>
                </a:lnTo>
                <a:lnTo>
                  <a:pt x="12432" y="10200"/>
                </a:lnTo>
                <a:lnTo>
                  <a:pt x="12432" y="10113"/>
                </a:lnTo>
                <a:lnTo>
                  <a:pt x="12614" y="10113"/>
                </a:lnTo>
                <a:lnTo>
                  <a:pt x="12615" y="10096"/>
                </a:lnTo>
                <a:lnTo>
                  <a:pt x="12617" y="10081"/>
                </a:lnTo>
                <a:lnTo>
                  <a:pt x="12622" y="10067"/>
                </a:lnTo>
                <a:lnTo>
                  <a:pt x="12626" y="10052"/>
                </a:lnTo>
                <a:lnTo>
                  <a:pt x="12633" y="10039"/>
                </a:lnTo>
                <a:lnTo>
                  <a:pt x="12640" y="10027"/>
                </a:lnTo>
                <a:lnTo>
                  <a:pt x="12649" y="10015"/>
                </a:lnTo>
                <a:lnTo>
                  <a:pt x="12658" y="10005"/>
                </a:lnTo>
                <a:lnTo>
                  <a:pt x="12669" y="9994"/>
                </a:lnTo>
                <a:lnTo>
                  <a:pt x="12680" y="9985"/>
                </a:lnTo>
                <a:lnTo>
                  <a:pt x="12692" y="9977"/>
                </a:lnTo>
                <a:lnTo>
                  <a:pt x="12704" y="9968"/>
                </a:lnTo>
                <a:lnTo>
                  <a:pt x="12716" y="9960"/>
                </a:lnTo>
                <a:lnTo>
                  <a:pt x="12729" y="9954"/>
                </a:lnTo>
                <a:lnTo>
                  <a:pt x="12756" y="9942"/>
                </a:lnTo>
                <a:lnTo>
                  <a:pt x="12782" y="9932"/>
                </a:lnTo>
                <a:lnTo>
                  <a:pt x="12807" y="9923"/>
                </a:lnTo>
                <a:lnTo>
                  <a:pt x="12831" y="9916"/>
                </a:lnTo>
                <a:lnTo>
                  <a:pt x="12853" y="9912"/>
                </a:lnTo>
                <a:lnTo>
                  <a:pt x="12885" y="9906"/>
                </a:lnTo>
                <a:lnTo>
                  <a:pt x="12897" y="9904"/>
                </a:lnTo>
                <a:lnTo>
                  <a:pt x="12919" y="9510"/>
                </a:lnTo>
                <a:lnTo>
                  <a:pt x="12940" y="9904"/>
                </a:lnTo>
                <a:lnTo>
                  <a:pt x="12951" y="9906"/>
                </a:lnTo>
                <a:lnTo>
                  <a:pt x="12980" y="9913"/>
                </a:lnTo>
                <a:lnTo>
                  <a:pt x="12998" y="9918"/>
                </a:lnTo>
                <a:lnTo>
                  <a:pt x="13019" y="9926"/>
                </a:lnTo>
                <a:lnTo>
                  <a:pt x="13042" y="9935"/>
                </a:lnTo>
                <a:lnTo>
                  <a:pt x="13065" y="9945"/>
                </a:lnTo>
                <a:lnTo>
                  <a:pt x="13088" y="9958"/>
                </a:lnTo>
                <a:lnTo>
                  <a:pt x="13110" y="9973"/>
                </a:lnTo>
                <a:lnTo>
                  <a:pt x="13121" y="9981"/>
                </a:lnTo>
                <a:lnTo>
                  <a:pt x="13132" y="9990"/>
                </a:lnTo>
                <a:lnTo>
                  <a:pt x="13142" y="10000"/>
                </a:lnTo>
                <a:lnTo>
                  <a:pt x="13151" y="10010"/>
                </a:lnTo>
                <a:lnTo>
                  <a:pt x="13159" y="10021"/>
                </a:lnTo>
                <a:lnTo>
                  <a:pt x="13166" y="10032"/>
                </a:lnTo>
                <a:lnTo>
                  <a:pt x="13173" y="10044"/>
                </a:lnTo>
                <a:lnTo>
                  <a:pt x="13180" y="10057"/>
                </a:lnTo>
                <a:lnTo>
                  <a:pt x="13184" y="10070"/>
                </a:lnTo>
                <a:lnTo>
                  <a:pt x="13187" y="10084"/>
                </a:lnTo>
                <a:lnTo>
                  <a:pt x="13189" y="10100"/>
                </a:lnTo>
                <a:lnTo>
                  <a:pt x="13189" y="10115"/>
                </a:lnTo>
                <a:lnTo>
                  <a:pt x="13343" y="10115"/>
                </a:lnTo>
                <a:lnTo>
                  <a:pt x="13343" y="10202"/>
                </a:lnTo>
                <a:lnTo>
                  <a:pt x="13209" y="10202"/>
                </a:lnTo>
                <a:lnTo>
                  <a:pt x="13209" y="10250"/>
                </a:lnTo>
                <a:lnTo>
                  <a:pt x="13171" y="10250"/>
                </a:lnTo>
                <a:lnTo>
                  <a:pt x="13171" y="10336"/>
                </a:lnTo>
                <a:lnTo>
                  <a:pt x="13209" y="10336"/>
                </a:lnTo>
                <a:lnTo>
                  <a:pt x="13209" y="10451"/>
                </a:lnTo>
                <a:lnTo>
                  <a:pt x="13286" y="10451"/>
                </a:lnTo>
                <a:lnTo>
                  <a:pt x="13286" y="10499"/>
                </a:lnTo>
                <a:lnTo>
                  <a:pt x="13256" y="10528"/>
                </a:lnTo>
                <a:lnTo>
                  <a:pt x="13256" y="11966"/>
                </a:lnTo>
                <a:lnTo>
                  <a:pt x="13574" y="11966"/>
                </a:lnTo>
                <a:lnTo>
                  <a:pt x="13574" y="12466"/>
                </a:lnTo>
                <a:lnTo>
                  <a:pt x="13621" y="12466"/>
                </a:lnTo>
                <a:lnTo>
                  <a:pt x="13621" y="12215"/>
                </a:lnTo>
                <a:lnTo>
                  <a:pt x="13775" y="12215"/>
                </a:lnTo>
                <a:lnTo>
                  <a:pt x="13775" y="9962"/>
                </a:lnTo>
                <a:lnTo>
                  <a:pt x="13803" y="9934"/>
                </a:lnTo>
                <a:lnTo>
                  <a:pt x="13803" y="9541"/>
                </a:lnTo>
                <a:lnTo>
                  <a:pt x="13861" y="9541"/>
                </a:lnTo>
                <a:lnTo>
                  <a:pt x="13861" y="9290"/>
                </a:lnTo>
                <a:lnTo>
                  <a:pt x="13957" y="9290"/>
                </a:lnTo>
                <a:lnTo>
                  <a:pt x="13957" y="9233"/>
                </a:lnTo>
                <a:lnTo>
                  <a:pt x="13995" y="9233"/>
                </a:lnTo>
                <a:lnTo>
                  <a:pt x="13995" y="9170"/>
                </a:lnTo>
                <a:lnTo>
                  <a:pt x="14340" y="9170"/>
                </a:lnTo>
                <a:lnTo>
                  <a:pt x="14378" y="8725"/>
                </a:lnTo>
                <a:lnTo>
                  <a:pt x="14398" y="9170"/>
                </a:lnTo>
                <a:lnTo>
                  <a:pt x="14504" y="9176"/>
                </a:lnTo>
                <a:lnTo>
                  <a:pt x="14504" y="9118"/>
                </a:lnTo>
                <a:lnTo>
                  <a:pt x="14552" y="9118"/>
                </a:lnTo>
                <a:lnTo>
                  <a:pt x="14552" y="9310"/>
                </a:lnTo>
                <a:lnTo>
                  <a:pt x="14935" y="9054"/>
                </a:lnTo>
                <a:lnTo>
                  <a:pt x="14974" y="8447"/>
                </a:lnTo>
                <a:lnTo>
                  <a:pt x="14983" y="9054"/>
                </a:lnTo>
                <a:lnTo>
                  <a:pt x="15050" y="9054"/>
                </a:lnTo>
                <a:lnTo>
                  <a:pt x="15050" y="9847"/>
                </a:lnTo>
                <a:lnTo>
                  <a:pt x="15357" y="10115"/>
                </a:lnTo>
                <a:lnTo>
                  <a:pt x="15357" y="10979"/>
                </a:lnTo>
                <a:lnTo>
                  <a:pt x="15395" y="10979"/>
                </a:lnTo>
                <a:lnTo>
                  <a:pt x="15395" y="10882"/>
                </a:lnTo>
                <a:lnTo>
                  <a:pt x="15462" y="10882"/>
                </a:lnTo>
                <a:lnTo>
                  <a:pt x="15462" y="8946"/>
                </a:lnTo>
                <a:lnTo>
                  <a:pt x="15434" y="8946"/>
                </a:lnTo>
                <a:lnTo>
                  <a:pt x="15434" y="8840"/>
                </a:lnTo>
                <a:lnTo>
                  <a:pt x="15434" y="8836"/>
                </a:lnTo>
                <a:lnTo>
                  <a:pt x="15435" y="8832"/>
                </a:lnTo>
                <a:lnTo>
                  <a:pt x="15438" y="8825"/>
                </a:lnTo>
                <a:lnTo>
                  <a:pt x="15442" y="8818"/>
                </a:lnTo>
                <a:lnTo>
                  <a:pt x="15449" y="8810"/>
                </a:lnTo>
                <a:lnTo>
                  <a:pt x="15459" y="8801"/>
                </a:lnTo>
                <a:lnTo>
                  <a:pt x="15472" y="8792"/>
                </a:lnTo>
                <a:lnTo>
                  <a:pt x="15490" y="8783"/>
                </a:lnTo>
                <a:lnTo>
                  <a:pt x="15512" y="8774"/>
                </a:lnTo>
                <a:lnTo>
                  <a:pt x="15539" y="8767"/>
                </a:lnTo>
                <a:lnTo>
                  <a:pt x="15571" y="8759"/>
                </a:lnTo>
                <a:lnTo>
                  <a:pt x="15610" y="8754"/>
                </a:lnTo>
                <a:lnTo>
                  <a:pt x="15655" y="8748"/>
                </a:lnTo>
                <a:lnTo>
                  <a:pt x="15709" y="8745"/>
                </a:lnTo>
                <a:lnTo>
                  <a:pt x="15770" y="8745"/>
                </a:lnTo>
                <a:lnTo>
                  <a:pt x="15798" y="8745"/>
                </a:lnTo>
                <a:lnTo>
                  <a:pt x="15824" y="8746"/>
                </a:lnTo>
                <a:lnTo>
                  <a:pt x="15850" y="8749"/>
                </a:lnTo>
                <a:lnTo>
                  <a:pt x="15873" y="8752"/>
                </a:lnTo>
                <a:lnTo>
                  <a:pt x="15895" y="8756"/>
                </a:lnTo>
                <a:lnTo>
                  <a:pt x="15914" y="8761"/>
                </a:lnTo>
                <a:lnTo>
                  <a:pt x="15933" y="8767"/>
                </a:lnTo>
                <a:lnTo>
                  <a:pt x="15950" y="8772"/>
                </a:lnTo>
                <a:lnTo>
                  <a:pt x="15965" y="8780"/>
                </a:lnTo>
                <a:lnTo>
                  <a:pt x="15978" y="8787"/>
                </a:lnTo>
                <a:lnTo>
                  <a:pt x="15991" y="8794"/>
                </a:lnTo>
                <a:lnTo>
                  <a:pt x="16002" y="8802"/>
                </a:lnTo>
                <a:lnTo>
                  <a:pt x="16013" y="8810"/>
                </a:lnTo>
                <a:lnTo>
                  <a:pt x="16022" y="8818"/>
                </a:lnTo>
                <a:lnTo>
                  <a:pt x="16030" y="8827"/>
                </a:lnTo>
                <a:lnTo>
                  <a:pt x="16036" y="8836"/>
                </a:lnTo>
                <a:lnTo>
                  <a:pt x="16043" y="8844"/>
                </a:lnTo>
                <a:lnTo>
                  <a:pt x="16048" y="8852"/>
                </a:lnTo>
                <a:lnTo>
                  <a:pt x="16056" y="8869"/>
                </a:lnTo>
                <a:lnTo>
                  <a:pt x="16062" y="8884"/>
                </a:lnTo>
                <a:lnTo>
                  <a:pt x="16065" y="8899"/>
                </a:lnTo>
                <a:lnTo>
                  <a:pt x="16066" y="8909"/>
                </a:lnTo>
                <a:lnTo>
                  <a:pt x="16067" y="8918"/>
                </a:lnTo>
                <a:lnTo>
                  <a:pt x="16067" y="8927"/>
                </a:lnTo>
                <a:lnTo>
                  <a:pt x="16029" y="8927"/>
                </a:lnTo>
                <a:lnTo>
                  <a:pt x="16029" y="10730"/>
                </a:lnTo>
                <a:lnTo>
                  <a:pt x="16364" y="10730"/>
                </a:lnTo>
                <a:lnTo>
                  <a:pt x="16297" y="10768"/>
                </a:lnTo>
                <a:lnTo>
                  <a:pt x="16297" y="10844"/>
                </a:lnTo>
                <a:lnTo>
                  <a:pt x="16364" y="10844"/>
                </a:lnTo>
                <a:lnTo>
                  <a:pt x="16364" y="10787"/>
                </a:lnTo>
                <a:lnTo>
                  <a:pt x="16402" y="10787"/>
                </a:lnTo>
                <a:lnTo>
                  <a:pt x="16440" y="10748"/>
                </a:lnTo>
                <a:lnTo>
                  <a:pt x="16527" y="10748"/>
                </a:lnTo>
                <a:lnTo>
                  <a:pt x="16527" y="10653"/>
                </a:lnTo>
                <a:lnTo>
                  <a:pt x="16584" y="10653"/>
                </a:lnTo>
                <a:lnTo>
                  <a:pt x="16584" y="10451"/>
                </a:lnTo>
                <a:lnTo>
                  <a:pt x="16661" y="10451"/>
                </a:lnTo>
                <a:lnTo>
                  <a:pt x="16681" y="10078"/>
                </a:lnTo>
                <a:lnTo>
                  <a:pt x="16699" y="10461"/>
                </a:lnTo>
                <a:lnTo>
                  <a:pt x="16699" y="10681"/>
                </a:lnTo>
                <a:lnTo>
                  <a:pt x="16738" y="10681"/>
                </a:lnTo>
                <a:lnTo>
                  <a:pt x="16738" y="10777"/>
                </a:lnTo>
                <a:lnTo>
                  <a:pt x="16805" y="10777"/>
                </a:lnTo>
                <a:lnTo>
                  <a:pt x="16833" y="10748"/>
                </a:lnTo>
                <a:lnTo>
                  <a:pt x="16939" y="10748"/>
                </a:lnTo>
                <a:lnTo>
                  <a:pt x="16939" y="11506"/>
                </a:lnTo>
                <a:lnTo>
                  <a:pt x="17198" y="11506"/>
                </a:lnTo>
                <a:lnTo>
                  <a:pt x="17198" y="11401"/>
                </a:lnTo>
                <a:lnTo>
                  <a:pt x="17256" y="11401"/>
                </a:lnTo>
                <a:lnTo>
                  <a:pt x="17256" y="11468"/>
                </a:lnTo>
                <a:lnTo>
                  <a:pt x="17371" y="11468"/>
                </a:lnTo>
                <a:lnTo>
                  <a:pt x="17371" y="11381"/>
                </a:lnTo>
                <a:lnTo>
                  <a:pt x="17333" y="11381"/>
                </a:lnTo>
                <a:lnTo>
                  <a:pt x="17333" y="10902"/>
                </a:lnTo>
                <a:lnTo>
                  <a:pt x="17400" y="10902"/>
                </a:lnTo>
                <a:lnTo>
                  <a:pt x="17400" y="10787"/>
                </a:lnTo>
                <a:lnTo>
                  <a:pt x="17457" y="10787"/>
                </a:lnTo>
                <a:lnTo>
                  <a:pt x="17457" y="10720"/>
                </a:lnTo>
                <a:lnTo>
                  <a:pt x="17419" y="10720"/>
                </a:lnTo>
                <a:lnTo>
                  <a:pt x="17419" y="10623"/>
                </a:lnTo>
                <a:lnTo>
                  <a:pt x="17572" y="10623"/>
                </a:lnTo>
                <a:lnTo>
                  <a:pt x="17572" y="10413"/>
                </a:lnTo>
                <a:lnTo>
                  <a:pt x="17745" y="10307"/>
                </a:lnTo>
                <a:lnTo>
                  <a:pt x="17927" y="10307"/>
                </a:lnTo>
                <a:lnTo>
                  <a:pt x="17965" y="9828"/>
                </a:lnTo>
                <a:lnTo>
                  <a:pt x="17985" y="10317"/>
                </a:lnTo>
                <a:lnTo>
                  <a:pt x="18186" y="10317"/>
                </a:lnTo>
                <a:lnTo>
                  <a:pt x="18186" y="10355"/>
                </a:lnTo>
                <a:lnTo>
                  <a:pt x="18273" y="10355"/>
                </a:lnTo>
                <a:lnTo>
                  <a:pt x="18273" y="10404"/>
                </a:lnTo>
                <a:lnTo>
                  <a:pt x="18340" y="10404"/>
                </a:lnTo>
                <a:lnTo>
                  <a:pt x="18340" y="10538"/>
                </a:lnTo>
                <a:lnTo>
                  <a:pt x="18311" y="10566"/>
                </a:lnTo>
                <a:lnTo>
                  <a:pt x="18311" y="11419"/>
                </a:lnTo>
                <a:lnTo>
                  <a:pt x="18417" y="11419"/>
                </a:lnTo>
                <a:lnTo>
                  <a:pt x="18417" y="11621"/>
                </a:lnTo>
                <a:lnTo>
                  <a:pt x="18579" y="11621"/>
                </a:lnTo>
                <a:lnTo>
                  <a:pt x="18579" y="8476"/>
                </a:lnTo>
                <a:lnTo>
                  <a:pt x="19327" y="8889"/>
                </a:lnTo>
                <a:lnTo>
                  <a:pt x="19327" y="8946"/>
                </a:lnTo>
                <a:lnTo>
                  <a:pt x="19721" y="8946"/>
                </a:lnTo>
                <a:lnTo>
                  <a:pt x="19721" y="9023"/>
                </a:lnTo>
                <a:lnTo>
                  <a:pt x="19845" y="9023"/>
                </a:lnTo>
                <a:lnTo>
                  <a:pt x="19845" y="8883"/>
                </a:lnTo>
                <a:lnTo>
                  <a:pt x="19888" y="8883"/>
                </a:lnTo>
                <a:lnTo>
                  <a:pt x="19932" y="8840"/>
                </a:lnTo>
                <a:lnTo>
                  <a:pt x="19979" y="8840"/>
                </a:lnTo>
                <a:lnTo>
                  <a:pt x="19979" y="8754"/>
                </a:lnTo>
                <a:lnTo>
                  <a:pt x="20076" y="8754"/>
                </a:lnTo>
                <a:lnTo>
                  <a:pt x="20076" y="9770"/>
                </a:lnTo>
                <a:lnTo>
                  <a:pt x="20083" y="9771"/>
                </a:lnTo>
                <a:lnTo>
                  <a:pt x="20104" y="9775"/>
                </a:lnTo>
                <a:lnTo>
                  <a:pt x="20120" y="9777"/>
                </a:lnTo>
                <a:lnTo>
                  <a:pt x="20137" y="9781"/>
                </a:lnTo>
                <a:lnTo>
                  <a:pt x="20158" y="9787"/>
                </a:lnTo>
                <a:lnTo>
                  <a:pt x="20180" y="9793"/>
                </a:lnTo>
                <a:lnTo>
                  <a:pt x="20203" y="9802"/>
                </a:lnTo>
                <a:lnTo>
                  <a:pt x="20228" y="9812"/>
                </a:lnTo>
                <a:lnTo>
                  <a:pt x="20255" y="9824"/>
                </a:lnTo>
                <a:lnTo>
                  <a:pt x="20282" y="9839"/>
                </a:lnTo>
                <a:lnTo>
                  <a:pt x="20309" y="9856"/>
                </a:lnTo>
                <a:lnTo>
                  <a:pt x="20337" y="9876"/>
                </a:lnTo>
                <a:lnTo>
                  <a:pt x="20364" y="9899"/>
                </a:lnTo>
                <a:lnTo>
                  <a:pt x="20379" y="9911"/>
                </a:lnTo>
                <a:lnTo>
                  <a:pt x="20392" y="9924"/>
                </a:lnTo>
                <a:lnTo>
                  <a:pt x="20392" y="10070"/>
                </a:lnTo>
                <a:lnTo>
                  <a:pt x="20449" y="10070"/>
                </a:lnTo>
                <a:lnTo>
                  <a:pt x="20449" y="10135"/>
                </a:lnTo>
                <a:lnTo>
                  <a:pt x="20483" y="10135"/>
                </a:lnTo>
                <a:lnTo>
                  <a:pt x="20483" y="10178"/>
                </a:lnTo>
                <a:lnTo>
                  <a:pt x="20459" y="10202"/>
                </a:lnTo>
                <a:lnTo>
                  <a:pt x="20459" y="10336"/>
                </a:lnTo>
                <a:lnTo>
                  <a:pt x="20546" y="10365"/>
                </a:lnTo>
                <a:lnTo>
                  <a:pt x="20546" y="12365"/>
                </a:lnTo>
                <a:lnTo>
                  <a:pt x="20653" y="12365"/>
                </a:lnTo>
                <a:lnTo>
                  <a:pt x="20653" y="10653"/>
                </a:lnTo>
                <a:lnTo>
                  <a:pt x="20720" y="10653"/>
                </a:lnTo>
                <a:lnTo>
                  <a:pt x="20720" y="10576"/>
                </a:lnTo>
                <a:lnTo>
                  <a:pt x="20801" y="10576"/>
                </a:lnTo>
                <a:lnTo>
                  <a:pt x="20801" y="10499"/>
                </a:lnTo>
                <a:lnTo>
                  <a:pt x="20720" y="10499"/>
                </a:lnTo>
                <a:lnTo>
                  <a:pt x="20720" y="10451"/>
                </a:lnTo>
                <a:lnTo>
                  <a:pt x="20801" y="10451"/>
                </a:lnTo>
                <a:lnTo>
                  <a:pt x="20801" y="10394"/>
                </a:lnTo>
                <a:lnTo>
                  <a:pt x="20847" y="10394"/>
                </a:lnTo>
                <a:lnTo>
                  <a:pt x="20847" y="10451"/>
                </a:lnTo>
                <a:lnTo>
                  <a:pt x="20929" y="10451"/>
                </a:lnTo>
                <a:lnTo>
                  <a:pt x="20929" y="10499"/>
                </a:lnTo>
                <a:lnTo>
                  <a:pt x="20847" y="10499"/>
                </a:lnTo>
                <a:lnTo>
                  <a:pt x="20847" y="10576"/>
                </a:lnTo>
                <a:lnTo>
                  <a:pt x="20929" y="10576"/>
                </a:lnTo>
                <a:lnTo>
                  <a:pt x="20929" y="10653"/>
                </a:lnTo>
                <a:lnTo>
                  <a:pt x="21094" y="10653"/>
                </a:lnTo>
                <a:lnTo>
                  <a:pt x="21094" y="10576"/>
                </a:lnTo>
                <a:lnTo>
                  <a:pt x="21176" y="10576"/>
                </a:lnTo>
                <a:lnTo>
                  <a:pt x="21176" y="10499"/>
                </a:lnTo>
                <a:lnTo>
                  <a:pt x="21094" y="10499"/>
                </a:lnTo>
                <a:lnTo>
                  <a:pt x="21094" y="10451"/>
                </a:lnTo>
                <a:lnTo>
                  <a:pt x="21176" y="10451"/>
                </a:lnTo>
                <a:lnTo>
                  <a:pt x="21176" y="10394"/>
                </a:lnTo>
                <a:lnTo>
                  <a:pt x="21222" y="10394"/>
                </a:lnTo>
                <a:lnTo>
                  <a:pt x="21222" y="10451"/>
                </a:lnTo>
                <a:lnTo>
                  <a:pt x="21303" y="10451"/>
                </a:lnTo>
                <a:lnTo>
                  <a:pt x="21303" y="10499"/>
                </a:lnTo>
                <a:lnTo>
                  <a:pt x="21222" y="10499"/>
                </a:lnTo>
                <a:lnTo>
                  <a:pt x="21222" y="10576"/>
                </a:lnTo>
                <a:lnTo>
                  <a:pt x="21303" y="10576"/>
                </a:lnTo>
                <a:lnTo>
                  <a:pt x="21303" y="10653"/>
                </a:lnTo>
                <a:lnTo>
                  <a:pt x="21370" y="10653"/>
                </a:lnTo>
                <a:lnTo>
                  <a:pt x="21370" y="12529"/>
                </a:lnTo>
                <a:lnTo>
                  <a:pt x="21509" y="12537"/>
                </a:lnTo>
                <a:lnTo>
                  <a:pt x="21929" y="12537"/>
                </a:lnTo>
                <a:lnTo>
                  <a:pt x="21929" y="11551"/>
                </a:lnTo>
                <a:lnTo>
                  <a:pt x="22019" y="11551"/>
                </a:lnTo>
                <a:lnTo>
                  <a:pt x="22019" y="10594"/>
                </a:lnTo>
                <a:lnTo>
                  <a:pt x="22053" y="10594"/>
                </a:lnTo>
                <a:lnTo>
                  <a:pt x="22053" y="9716"/>
                </a:lnTo>
                <a:lnTo>
                  <a:pt x="22080" y="9716"/>
                </a:lnTo>
                <a:lnTo>
                  <a:pt x="22080" y="8866"/>
                </a:lnTo>
                <a:lnTo>
                  <a:pt x="22123" y="8866"/>
                </a:lnTo>
                <a:lnTo>
                  <a:pt x="22123" y="8124"/>
                </a:lnTo>
                <a:lnTo>
                  <a:pt x="22156" y="8124"/>
                </a:lnTo>
                <a:lnTo>
                  <a:pt x="22156" y="7510"/>
                </a:lnTo>
                <a:lnTo>
                  <a:pt x="22215" y="7510"/>
                </a:lnTo>
                <a:lnTo>
                  <a:pt x="22215" y="7426"/>
                </a:lnTo>
                <a:lnTo>
                  <a:pt x="22257" y="7426"/>
                </a:lnTo>
                <a:lnTo>
                  <a:pt x="22257" y="7342"/>
                </a:lnTo>
                <a:lnTo>
                  <a:pt x="22325" y="7342"/>
                </a:lnTo>
                <a:lnTo>
                  <a:pt x="22325" y="7257"/>
                </a:lnTo>
                <a:lnTo>
                  <a:pt x="22383" y="7257"/>
                </a:lnTo>
                <a:lnTo>
                  <a:pt x="22383" y="7156"/>
                </a:lnTo>
                <a:lnTo>
                  <a:pt x="22452" y="7156"/>
                </a:lnTo>
                <a:lnTo>
                  <a:pt x="22508" y="6525"/>
                </a:lnTo>
                <a:lnTo>
                  <a:pt x="22565" y="7165"/>
                </a:lnTo>
                <a:lnTo>
                  <a:pt x="22632" y="7165"/>
                </a:lnTo>
                <a:lnTo>
                  <a:pt x="22632" y="7266"/>
                </a:lnTo>
                <a:lnTo>
                  <a:pt x="22691" y="7266"/>
                </a:lnTo>
                <a:lnTo>
                  <a:pt x="22691" y="7349"/>
                </a:lnTo>
                <a:lnTo>
                  <a:pt x="22758" y="7349"/>
                </a:lnTo>
                <a:lnTo>
                  <a:pt x="22758" y="7434"/>
                </a:lnTo>
                <a:lnTo>
                  <a:pt x="22801" y="7434"/>
                </a:lnTo>
                <a:lnTo>
                  <a:pt x="22801" y="7518"/>
                </a:lnTo>
                <a:lnTo>
                  <a:pt x="22859" y="7518"/>
                </a:lnTo>
                <a:lnTo>
                  <a:pt x="22859" y="8133"/>
                </a:lnTo>
                <a:lnTo>
                  <a:pt x="22893" y="8133"/>
                </a:lnTo>
                <a:lnTo>
                  <a:pt x="22893" y="8874"/>
                </a:lnTo>
                <a:lnTo>
                  <a:pt x="22935" y="8874"/>
                </a:lnTo>
                <a:lnTo>
                  <a:pt x="22935" y="9724"/>
                </a:lnTo>
                <a:lnTo>
                  <a:pt x="22962" y="9724"/>
                </a:lnTo>
                <a:lnTo>
                  <a:pt x="22962" y="10602"/>
                </a:lnTo>
                <a:lnTo>
                  <a:pt x="22997" y="10602"/>
                </a:lnTo>
                <a:lnTo>
                  <a:pt x="22997" y="11560"/>
                </a:lnTo>
                <a:lnTo>
                  <a:pt x="23086" y="11560"/>
                </a:lnTo>
                <a:lnTo>
                  <a:pt x="23086" y="12545"/>
                </a:lnTo>
                <a:lnTo>
                  <a:pt x="23217" y="12545"/>
                </a:lnTo>
                <a:lnTo>
                  <a:pt x="23217" y="11475"/>
                </a:lnTo>
                <a:lnTo>
                  <a:pt x="23251" y="11475"/>
                </a:lnTo>
                <a:lnTo>
                  <a:pt x="23251" y="11392"/>
                </a:lnTo>
                <a:lnTo>
                  <a:pt x="23293" y="11358"/>
                </a:lnTo>
                <a:lnTo>
                  <a:pt x="23386" y="11358"/>
                </a:lnTo>
                <a:lnTo>
                  <a:pt x="23386" y="11257"/>
                </a:lnTo>
                <a:lnTo>
                  <a:pt x="23343" y="11223"/>
                </a:lnTo>
                <a:lnTo>
                  <a:pt x="23386" y="11198"/>
                </a:lnTo>
                <a:lnTo>
                  <a:pt x="23386" y="11114"/>
                </a:lnTo>
                <a:lnTo>
                  <a:pt x="23352" y="11105"/>
                </a:lnTo>
                <a:lnTo>
                  <a:pt x="23352" y="11080"/>
                </a:lnTo>
                <a:lnTo>
                  <a:pt x="23394" y="11080"/>
                </a:lnTo>
                <a:lnTo>
                  <a:pt x="23411" y="11013"/>
                </a:lnTo>
                <a:lnTo>
                  <a:pt x="23610" y="10979"/>
                </a:lnTo>
                <a:lnTo>
                  <a:pt x="23601" y="10878"/>
                </a:lnTo>
                <a:lnTo>
                  <a:pt x="23579" y="10869"/>
                </a:lnTo>
                <a:lnTo>
                  <a:pt x="23579" y="10768"/>
                </a:lnTo>
                <a:lnTo>
                  <a:pt x="23368" y="10735"/>
                </a:lnTo>
                <a:lnTo>
                  <a:pt x="23402" y="10685"/>
                </a:lnTo>
                <a:lnTo>
                  <a:pt x="23411" y="10609"/>
                </a:lnTo>
                <a:lnTo>
                  <a:pt x="23622" y="10566"/>
                </a:lnTo>
                <a:lnTo>
                  <a:pt x="23630" y="10545"/>
                </a:lnTo>
                <a:lnTo>
                  <a:pt x="23639" y="10524"/>
                </a:lnTo>
                <a:lnTo>
                  <a:pt x="23650" y="10505"/>
                </a:lnTo>
                <a:lnTo>
                  <a:pt x="23665" y="10486"/>
                </a:lnTo>
                <a:lnTo>
                  <a:pt x="23680" y="10469"/>
                </a:lnTo>
                <a:lnTo>
                  <a:pt x="23698" y="10451"/>
                </a:lnTo>
                <a:lnTo>
                  <a:pt x="23717" y="10436"/>
                </a:lnTo>
                <a:lnTo>
                  <a:pt x="23738" y="10420"/>
                </a:lnTo>
                <a:lnTo>
                  <a:pt x="23760" y="10406"/>
                </a:lnTo>
                <a:lnTo>
                  <a:pt x="23784" y="10393"/>
                </a:lnTo>
                <a:lnTo>
                  <a:pt x="23810" y="10382"/>
                </a:lnTo>
                <a:lnTo>
                  <a:pt x="23836" y="10371"/>
                </a:lnTo>
                <a:lnTo>
                  <a:pt x="23863" y="10362"/>
                </a:lnTo>
                <a:lnTo>
                  <a:pt x="23892" y="10354"/>
                </a:lnTo>
                <a:lnTo>
                  <a:pt x="23922" y="10349"/>
                </a:lnTo>
                <a:lnTo>
                  <a:pt x="23952" y="10343"/>
                </a:lnTo>
                <a:lnTo>
                  <a:pt x="23952" y="10171"/>
                </a:lnTo>
                <a:lnTo>
                  <a:pt x="23983" y="10171"/>
                </a:lnTo>
                <a:lnTo>
                  <a:pt x="24026" y="9356"/>
                </a:lnTo>
                <a:lnTo>
                  <a:pt x="24076" y="10171"/>
                </a:lnTo>
                <a:lnTo>
                  <a:pt x="24109" y="10171"/>
                </a:lnTo>
                <a:lnTo>
                  <a:pt x="24117" y="10347"/>
                </a:lnTo>
                <a:lnTo>
                  <a:pt x="24143" y="10351"/>
                </a:lnTo>
                <a:lnTo>
                  <a:pt x="24170" y="10358"/>
                </a:lnTo>
                <a:lnTo>
                  <a:pt x="24194" y="10364"/>
                </a:lnTo>
                <a:lnTo>
                  <a:pt x="24218" y="10373"/>
                </a:lnTo>
                <a:lnTo>
                  <a:pt x="24242" y="10382"/>
                </a:lnTo>
                <a:lnTo>
                  <a:pt x="24264" y="10392"/>
                </a:lnTo>
                <a:lnTo>
                  <a:pt x="24285" y="10404"/>
                </a:lnTo>
                <a:lnTo>
                  <a:pt x="24306" y="10416"/>
                </a:lnTo>
                <a:lnTo>
                  <a:pt x="24325" y="10429"/>
                </a:lnTo>
                <a:lnTo>
                  <a:pt x="24342" y="10442"/>
                </a:lnTo>
                <a:lnTo>
                  <a:pt x="24359" y="10456"/>
                </a:lnTo>
                <a:lnTo>
                  <a:pt x="24374" y="10472"/>
                </a:lnTo>
                <a:lnTo>
                  <a:pt x="24387" y="10488"/>
                </a:lnTo>
                <a:lnTo>
                  <a:pt x="24399" y="10505"/>
                </a:lnTo>
                <a:lnTo>
                  <a:pt x="24410" y="10522"/>
                </a:lnTo>
                <a:lnTo>
                  <a:pt x="24419" y="10540"/>
                </a:lnTo>
                <a:lnTo>
                  <a:pt x="24681" y="10566"/>
                </a:lnTo>
                <a:lnTo>
                  <a:pt x="24681" y="10634"/>
                </a:lnTo>
                <a:lnTo>
                  <a:pt x="24635" y="10651"/>
                </a:lnTo>
                <a:lnTo>
                  <a:pt x="24635" y="10710"/>
                </a:lnTo>
                <a:lnTo>
                  <a:pt x="24505" y="10710"/>
                </a:lnTo>
                <a:lnTo>
                  <a:pt x="24505" y="10811"/>
                </a:lnTo>
                <a:lnTo>
                  <a:pt x="24475" y="10811"/>
                </a:lnTo>
                <a:lnTo>
                  <a:pt x="24475" y="11030"/>
                </a:lnTo>
                <a:lnTo>
                  <a:pt x="24635" y="11055"/>
                </a:lnTo>
                <a:lnTo>
                  <a:pt x="24635" y="11092"/>
                </a:lnTo>
                <a:lnTo>
                  <a:pt x="24686" y="11092"/>
                </a:lnTo>
                <a:lnTo>
                  <a:pt x="24686" y="11144"/>
                </a:lnTo>
                <a:lnTo>
                  <a:pt x="24631" y="11169"/>
                </a:lnTo>
                <a:lnTo>
                  <a:pt x="24631" y="11219"/>
                </a:lnTo>
                <a:lnTo>
                  <a:pt x="24846" y="11307"/>
                </a:lnTo>
                <a:lnTo>
                  <a:pt x="24874" y="12247"/>
                </a:lnTo>
                <a:lnTo>
                  <a:pt x="24899" y="12255"/>
                </a:lnTo>
                <a:lnTo>
                  <a:pt x="24923" y="12262"/>
                </a:lnTo>
                <a:lnTo>
                  <a:pt x="24947" y="12271"/>
                </a:lnTo>
                <a:lnTo>
                  <a:pt x="24971" y="12281"/>
                </a:lnTo>
                <a:lnTo>
                  <a:pt x="24994" y="12291"/>
                </a:lnTo>
                <a:lnTo>
                  <a:pt x="25017" y="12301"/>
                </a:lnTo>
                <a:lnTo>
                  <a:pt x="25040" y="12312"/>
                </a:lnTo>
                <a:lnTo>
                  <a:pt x="25062" y="12324"/>
                </a:lnTo>
                <a:lnTo>
                  <a:pt x="25084" y="12336"/>
                </a:lnTo>
                <a:lnTo>
                  <a:pt x="25106" y="12349"/>
                </a:lnTo>
                <a:lnTo>
                  <a:pt x="25127" y="12362"/>
                </a:lnTo>
                <a:lnTo>
                  <a:pt x="25148" y="12376"/>
                </a:lnTo>
                <a:lnTo>
                  <a:pt x="25168" y="12390"/>
                </a:lnTo>
                <a:lnTo>
                  <a:pt x="25189" y="12405"/>
                </a:lnTo>
                <a:lnTo>
                  <a:pt x="25207" y="12421"/>
                </a:lnTo>
                <a:lnTo>
                  <a:pt x="25227" y="12436"/>
                </a:lnTo>
                <a:lnTo>
                  <a:pt x="25245" y="12452"/>
                </a:lnTo>
                <a:lnTo>
                  <a:pt x="25263" y="12469"/>
                </a:lnTo>
                <a:lnTo>
                  <a:pt x="25281" y="12486"/>
                </a:lnTo>
                <a:lnTo>
                  <a:pt x="25297" y="12504"/>
                </a:lnTo>
                <a:lnTo>
                  <a:pt x="25314" y="12522"/>
                </a:lnTo>
                <a:lnTo>
                  <a:pt x="25330" y="12540"/>
                </a:lnTo>
                <a:lnTo>
                  <a:pt x="25346" y="12559"/>
                </a:lnTo>
                <a:lnTo>
                  <a:pt x="25361" y="12579"/>
                </a:lnTo>
                <a:lnTo>
                  <a:pt x="25375" y="12597"/>
                </a:lnTo>
                <a:lnTo>
                  <a:pt x="25390" y="12618"/>
                </a:lnTo>
                <a:lnTo>
                  <a:pt x="25403" y="12638"/>
                </a:lnTo>
                <a:lnTo>
                  <a:pt x="25415" y="12659"/>
                </a:lnTo>
                <a:lnTo>
                  <a:pt x="25427" y="12680"/>
                </a:lnTo>
                <a:lnTo>
                  <a:pt x="25439" y="12702"/>
                </a:lnTo>
                <a:lnTo>
                  <a:pt x="25450" y="12724"/>
                </a:lnTo>
                <a:lnTo>
                  <a:pt x="25460" y="12746"/>
                </a:lnTo>
                <a:lnTo>
                  <a:pt x="25461" y="13154"/>
                </a:lnTo>
                <a:lnTo>
                  <a:pt x="25712" y="13174"/>
                </a:lnTo>
                <a:lnTo>
                  <a:pt x="25712" y="11497"/>
                </a:lnTo>
                <a:lnTo>
                  <a:pt x="25839" y="11497"/>
                </a:lnTo>
                <a:lnTo>
                  <a:pt x="25839" y="10508"/>
                </a:lnTo>
                <a:lnTo>
                  <a:pt x="25931" y="10508"/>
                </a:lnTo>
                <a:lnTo>
                  <a:pt x="25931" y="11497"/>
                </a:lnTo>
                <a:lnTo>
                  <a:pt x="26049" y="11497"/>
                </a:lnTo>
                <a:lnTo>
                  <a:pt x="26049" y="10508"/>
                </a:lnTo>
                <a:lnTo>
                  <a:pt x="26134" y="10508"/>
                </a:lnTo>
                <a:lnTo>
                  <a:pt x="26134" y="13123"/>
                </a:lnTo>
                <a:lnTo>
                  <a:pt x="26556" y="12853"/>
                </a:lnTo>
                <a:lnTo>
                  <a:pt x="26556" y="12093"/>
                </a:lnTo>
                <a:lnTo>
                  <a:pt x="26437" y="12093"/>
                </a:lnTo>
                <a:lnTo>
                  <a:pt x="26437" y="12023"/>
                </a:lnTo>
                <a:lnTo>
                  <a:pt x="26604" y="12023"/>
                </a:lnTo>
                <a:lnTo>
                  <a:pt x="26604" y="11855"/>
                </a:lnTo>
                <a:lnTo>
                  <a:pt x="26671" y="11855"/>
                </a:lnTo>
                <a:lnTo>
                  <a:pt x="26671" y="11686"/>
                </a:lnTo>
                <a:lnTo>
                  <a:pt x="26739" y="11686"/>
                </a:lnTo>
                <a:lnTo>
                  <a:pt x="26739" y="11821"/>
                </a:lnTo>
                <a:lnTo>
                  <a:pt x="26806" y="11821"/>
                </a:lnTo>
                <a:lnTo>
                  <a:pt x="26806" y="11585"/>
                </a:lnTo>
                <a:lnTo>
                  <a:pt x="26705" y="11585"/>
                </a:lnTo>
                <a:lnTo>
                  <a:pt x="26705" y="11517"/>
                </a:lnTo>
                <a:lnTo>
                  <a:pt x="26840" y="11517"/>
                </a:lnTo>
                <a:lnTo>
                  <a:pt x="27110" y="11146"/>
                </a:lnTo>
                <a:lnTo>
                  <a:pt x="27784" y="11012"/>
                </a:lnTo>
                <a:lnTo>
                  <a:pt x="28039" y="11474"/>
                </a:lnTo>
                <a:lnTo>
                  <a:pt x="28174" y="11474"/>
                </a:lnTo>
                <a:lnTo>
                  <a:pt x="28174" y="11541"/>
                </a:lnTo>
                <a:lnTo>
                  <a:pt x="28073" y="11541"/>
                </a:lnTo>
                <a:lnTo>
                  <a:pt x="28073" y="11777"/>
                </a:lnTo>
                <a:lnTo>
                  <a:pt x="28140" y="11777"/>
                </a:lnTo>
                <a:lnTo>
                  <a:pt x="28140" y="11642"/>
                </a:lnTo>
                <a:lnTo>
                  <a:pt x="28208" y="11642"/>
                </a:lnTo>
                <a:lnTo>
                  <a:pt x="28208" y="11811"/>
                </a:lnTo>
                <a:lnTo>
                  <a:pt x="28275" y="11811"/>
                </a:lnTo>
                <a:lnTo>
                  <a:pt x="28275" y="11980"/>
                </a:lnTo>
                <a:lnTo>
                  <a:pt x="28475" y="11980"/>
                </a:lnTo>
                <a:lnTo>
                  <a:pt x="28475" y="12051"/>
                </a:lnTo>
                <a:lnTo>
                  <a:pt x="28323" y="12051"/>
                </a:lnTo>
                <a:lnTo>
                  <a:pt x="28323" y="12910"/>
                </a:lnTo>
                <a:lnTo>
                  <a:pt x="28711" y="12910"/>
                </a:lnTo>
                <a:lnTo>
                  <a:pt x="28711" y="9932"/>
                </a:lnTo>
                <a:lnTo>
                  <a:pt x="28830" y="9730"/>
                </a:lnTo>
                <a:lnTo>
                  <a:pt x="28830" y="8683"/>
                </a:lnTo>
                <a:lnTo>
                  <a:pt x="28850" y="8680"/>
                </a:lnTo>
                <a:lnTo>
                  <a:pt x="28874" y="8678"/>
                </a:lnTo>
                <a:lnTo>
                  <a:pt x="28907" y="8675"/>
                </a:lnTo>
                <a:lnTo>
                  <a:pt x="28957" y="8017"/>
                </a:lnTo>
                <a:lnTo>
                  <a:pt x="29000" y="8672"/>
                </a:lnTo>
                <a:lnTo>
                  <a:pt x="29029" y="8672"/>
                </a:lnTo>
                <a:lnTo>
                  <a:pt x="29059" y="8675"/>
                </a:lnTo>
                <a:lnTo>
                  <a:pt x="29087" y="8677"/>
                </a:lnTo>
                <a:lnTo>
                  <a:pt x="29115" y="8681"/>
                </a:lnTo>
                <a:lnTo>
                  <a:pt x="29143" y="8687"/>
                </a:lnTo>
                <a:lnTo>
                  <a:pt x="29171" y="8693"/>
                </a:lnTo>
                <a:lnTo>
                  <a:pt x="29198" y="8702"/>
                </a:lnTo>
                <a:lnTo>
                  <a:pt x="29227" y="8713"/>
                </a:lnTo>
                <a:lnTo>
                  <a:pt x="29255" y="8726"/>
                </a:lnTo>
                <a:lnTo>
                  <a:pt x="29285" y="8740"/>
                </a:lnTo>
                <a:lnTo>
                  <a:pt x="29316" y="8758"/>
                </a:lnTo>
                <a:lnTo>
                  <a:pt x="29348" y="8778"/>
                </a:lnTo>
                <a:lnTo>
                  <a:pt x="29379" y="8801"/>
                </a:lnTo>
                <a:lnTo>
                  <a:pt x="29415" y="8826"/>
                </a:lnTo>
                <a:lnTo>
                  <a:pt x="29451" y="8855"/>
                </a:lnTo>
                <a:lnTo>
                  <a:pt x="29488" y="8886"/>
                </a:lnTo>
                <a:lnTo>
                  <a:pt x="29488" y="9966"/>
                </a:lnTo>
                <a:lnTo>
                  <a:pt x="29539" y="9966"/>
                </a:lnTo>
                <a:lnTo>
                  <a:pt x="29539" y="10033"/>
                </a:lnTo>
                <a:lnTo>
                  <a:pt x="29488" y="10033"/>
                </a:lnTo>
                <a:lnTo>
                  <a:pt x="29488" y="13271"/>
                </a:lnTo>
                <a:lnTo>
                  <a:pt x="29589" y="13271"/>
                </a:lnTo>
                <a:lnTo>
                  <a:pt x="29589" y="11906"/>
                </a:lnTo>
                <a:lnTo>
                  <a:pt x="29978" y="11906"/>
                </a:lnTo>
                <a:lnTo>
                  <a:pt x="30028" y="11501"/>
                </a:lnTo>
                <a:lnTo>
                  <a:pt x="30045" y="11872"/>
                </a:lnTo>
                <a:lnTo>
                  <a:pt x="30146" y="11872"/>
                </a:lnTo>
                <a:lnTo>
                  <a:pt x="30146" y="12142"/>
                </a:lnTo>
                <a:lnTo>
                  <a:pt x="30230" y="12142"/>
                </a:lnTo>
                <a:lnTo>
                  <a:pt x="30230" y="12311"/>
                </a:lnTo>
                <a:lnTo>
                  <a:pt x="30315" y="12698"/>
                </a:lnTo>
                <a:lnTo>
                  <a:pt x="30416" y="12698"/>
                </a:lnTo>
                <a:lnTo>
                  <a:pt x="30416" y="12226"/>
                </a:lnTo>
                <a:lnTo>
                  <a:pt x="30466" y="12226"/>
                </a:lnTo>
                <a:lnTo>
                  <a:pt x="30466" y="11771"/>
                </a:lnTo>
                <a:lnTo>
                  <a:pt x="30534" y="11771"/>
                </a:lnTo>
                <a:lnTo>
                  <a:pt x="30534" y="13019"/>
                </a:lnTo>
                <a:lnTo>
                  <a:pt x="30635" y="12833"/>
                </a:lnTo>
                <a:lnTo>
                  <a:pt x="30720" y="13035"/>
                </a:lnTo>
                <a:lnTo>
                  <a:pt x="30720" y="151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02" name="组合 2701"/>
          <p:cNvGrpSpPr/>
          <p:nvPr/>
        </p:nvGrpSpPr>
        <p:grpSpPr>
          <a:xfrm>
            <a:off x="-3215148" y="-1504339"/>
            <a:ext cx="20057806" cy="3542740"/>
            <a:chOff x="-3215148" y="-1504339"/>
            <a:chExt cx="20057806" cy="3542740"/>
          </a:xfrm>
        </p:grpSpPr>
        <p:sp>
          <p:nvSpPr>
            <p:cNvPr id="1687" name="任意多边形 1686"/>
            <p:cNvSpPr/>
            <p:nvPr/>
          </p:nvSpPr>
          <p:spPr>
            <a:xfrm>
              <a:off x="-3215148" y="-1504339"/>
              <a:ext cx="20057806" cy="2913791"/>
            </a:xfrm>
            <a:custGeom>
              <a:avLst/>
              <a:gdLst>
                <a:gd name="connsiteX0" fmla="*/ 0 w 20057806"/>
                <a:gd name="connsiteY0" fmla="*/ 2507226 h 2772697"/>
                <a:gd name="connsiteX1" fmla="*/ 0 w 20057806"/>
                <a:gd name="connsiteY1" fmla="*/ 2507226 h 2772697"/>
                <a:gd name="connsiteX2" fmla="*/ 471948 w 20057806"/>
                <a:gd name="connsiteY2" fmla="*/ 2507226 h 2772697"/>
                <a:gd name="connsiteX3" fmla="*/ 11385754 w 20057806"/>
                <a:gd name="connsiteY3" fmla="*/ 2772697 h 2772697"/>
                <a:gd name="connsiteX4" fmla="*/ 20057806 w 20057806"/>
                <a:gd name="connsiteY4" fmla="*/ 0 h 2772697"/>
                <a:gd name="connsiteX0" fmla="*/ 0 w 20057806"/>
                <a:gd name="connsiteY0" fmla="*/ 2507226 h 2913791"/>
                <a:gd name="connsiteX1" fmla="*/ 0 w 20057806"/>
                <a:gd name="connsiteY1" fmla="*/ 2507226 h 2913791"/>
                <a:gd name="connsiteX2" fmla="*/ 471948 w 20057806"/>
                <a:gd name="connsiteY2" fmla="*/ 2507226 h 2913791"/>
                <a:gd name="connsiteX3" fmla="*/ 11385754 w 20057806"/>
                <a:gd name="connsiteY3" fmla="*/ 2772697 h 2913791"/>
                <a:gd name="connsiteX4" fmla="*/ 20057806 w 20057806"/>
                <a:gd name="connsiteY4" fmla="*/ 0 h 291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7806" h="2913791">
                  <a:moveTo>
                    <a:pt x="0" y="2507226"/>
                  </a:moveTo>
                  <a:lnTo>
                    <a:pt x="0" y="2507226"/>
                  </a:lnTo>
                  <a:lnTo>
                    <a:pt x="471948" y="2507226"/>
                  </a:lnTo>
                  <a:cubicBezTo>
                    <a:pt x="2369574" y="2551471"/>
                    <a:pt x="8121444" y="3190568"/>
                    <a:pt x="11385754" y="2772697"/>
                  </a:cubicBezTo>
                  <a:cubicBezTo>
                    <a:pt x="14650064" y="2354826"/>
                    <a:pt x="17167122" y="924232"/>
                    <a:pt x="20057806" y="0"/>
                  </a:cubicBezTo>
                </a:path>
              </a:pathLst>
            </a:cu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01" name="组合 2700"/>
            <p:cNvGrpSpPr/>
            <p:nvPr/>
          </p:nvGrpSpPr>
          <p:grpSpPr>
            <a:xfrm>
              <a:off x="366295" y="429556"/>
              <a:ext cx="10168812" cy="1608845"/>
              <a:chOff x="366295" y="429556"/>
              <a:chExt cx="10168812" cy="1608845"/>
            </a:xfrm>
          </p:grpSpPr>
          <p:sp>
            <p:nvSpPr>
              <p:cNvPr id="1721" name="Freeform 10"/>
              <p:cNvSpPr>
                <a:spLocks noEditPoints="1"/>
              </p:cNvSpPr>
              <p:nvPr/>
            </p:nvSpPr>
            <p:spPr bwMode="auto">
              <a:xfrm rot="836897">
                <a:off x="366295" y="1304628"/>
                <a:ext cx="1484628" cy="502336"/>
              </a:xfrm>
              <a:custGeom>
                <a:avLst/>
                <a:gdLst>
                  <a:gd name="T0" fmla="*/ 2 w 192"/>
                  <a:gd name="T1" fmla="*/ 41 h 63"/>
                  <a:gd name="T2" fmla="*/ 23 w 192"/>
                  <a:gd name="T3" fmla="*/ 60 h 63"/>
                  <a:gd name="T4" fmla="*/ 44 w 192"/>
                  <a:gd name="T5" fmla="*/ 38 h 63"/>
                  <a:gd name="T6" fmla="*/ 37 w 192"/>
                  <a:gd name="T7" fmla="*/ 14 h 63"/>
                  <a:gd name="T8" fmla="*/ 55 w 192"/>
                  <a:gd name="T9" fmla="*/ 19 h 63"/>
                  <a:gd name="T10" fmla="*/ 112 w 192"/>
                  <a:gd name="T11" fmla="*/ 42 h 63"/>
                  <a:gd name="T12" fmla="*/ 191 w 192"/>
                  <a:gd name="T13" fmla="*/ 10 h 63"/>
                  <a:gd name="T14" fmla="*/ 192 w 192"/>
                  <a:gd name="T15" fmla="*/ 10 h 63"/>
                  <a:gd name="T16" fmla="*/ 192 w 192"/>
                  <a:gd name="T17" fmla="*/ 10 h 63"/>
                  <a:gd name="T18" fmla="*/ 191 w 192"/>
                  <a:gd name="T19" fmla="*/ 9 h 63"/>
                  <a:gd name="T20" fmla="*/ 191 w 192"/>
                  <a:gd name="T21" fmla="*/ 9 h 63"/>
                  <a:gd name="T22" fmla="*/ 156 w 192"/>
                  <a:gd name="T23" fmla="*/ 16 h 63"/>
                  <a:gd name="T24" fmla="*/ 119 w 192"/>
                  <a:gd name="T25" fmla="*/ 35 h 63"/>
                  <a:gd name="T26" fmla="*/ 87 w 192"/>
                  <a:gd name="T27" fmla="*/ 25 h 63"/>
                  <a:gd name="T28" fmla="*/ 91 w 192"/>
                  <a:gd name="T29" fmla="*/ 25 h 63"/>
                  <a:gd name="T30" fmla="*/ 113 w 192"/>
                  <a:gd name="T31" fmla="*/ 11 h 63"/>
                  <a:gd name="T32" fmla="*/ 113 w 192"/>
                  <a:gd name="T33" fmla="*/ 11 h 63"/>
                  <a:gd name="T34" fmla="*/ 113 w 192"/>
                  <a:gd name="T35" fmla="*/ 10 h 63"/>
                  <a:gd name="T36" fmla="*/ 76 w 192"/>
                  <a:gd name="T37" fmla="*/ 6 h 63"/>
                  <a:gd name="T38" fmla="*/ 48 w 192"/>
                  <a:gd name="T39" fmla="*/ 8 h 63"/>
                  <a:gd name="T40" fmla="*/ 0 w 192"/>
                  <a:gd name="T41" fmla="*/ 6 h 63"/>
                  <a:gd name="T42" fmla="*/ 0 w 192"/>
                  <a:gd name="T43" fmla="*/ 16 h 63"/>
                  <a:gd name="T44" fmla="*/ 12 w 192"/>
                  <a:gd name="T45" fmla="*/ 13 h 63"/>
                  <a:gd name="T46" fmla="*/ 12 w 192"/>
                  <a:gd name="T47" fmla="*/ 17 h 63"/>
                  <a:gd name="T48" fmla="*/ 9 w 192"/>
                  <a:gd name="T49" fmla="*/ 25 h 63"/>
                  <a:gd name="T50" fmla="*/ 14 w 192"/>
                  <a:gd name="T51" fmla="*/ 37 h 63"/>
                  <a:gd name="T52" fmla="*/ 17 w 192"/>
                  <a:gd name="T53" fmla="*/ 35 h 63"/>
                  <a:gd name="T54" fmla="*/ 26 w 192"/>
                  <a:gd name="T55" fmla="*/ 18 h 63"/>
                  <a:gd name="T56" fmla="*/ 24 w 192"/>
                  <a:gd name="T57" fmla="*/ 15 h 63"/>
                  <a:gd name="T58" fmla="*/ 35 w 192"/>
                  <a:gd name="T59" fmla="*/ 28 h 63"/>
                  <a:gd name="T60" fmla="*/ 30 w 192"/>
                  <a:gd name="T61" fmla="*/ 50 h 63"/>
                  <a:gd name="T62" fmla="*/ 3 w 192"/>
                  <a:gd name="T63" fmla="*/ 41 h 63"/>
                  <a:gd name="T64" fmla="*/ 2 w 192"/>
                  <a:gd name="T65" fmla="*/ 41 h 63"/>
                  <a:gd name="T66" fmla="*/ 19 w 192"/>
                  <a:gd name="T67" fmla="*/ 24 h 63"/>
                  <a:gd name="T68" fmla="*/ 14 w 192"/>
                  <a:gd name="T69" fmla="*/ 32 h 63"/>
                  <a:gd name="T70" fmla="*/ 16 w 192"/>
                  <a:gd name="T71" fmla="*/ 18 h 63"/>
                  <a:gd name="T72" fmla="*/ 17 w 192"/>
                  <a:gd name="T73" fmla="*/ 14 h 63"/>
                  <a:gd name="T74" fmla="*/ 21 w 192"/>
                  <a:gd name="T75" fmla="*/ 17 h 63"/>
                  <a:gd name="T76" fmla="*/ 19 w 192"/>
                  <a:gd name="T77" fmla="*/ 24 h 63"/>
                  <a:gd name="T78" fmla="*/ 139 w 192"/>
                  <a:gd name="T79" fmla="*/ 36 h 63"/>
                  <a:gd name="T80" fmla="*/ 142 w 192"/>
                  <a:gd name="T81" fmla="*/ 34 h 63"/>
                  <a:gd name="T82" fmla="*/ 162 w 192"/>
                  <a:gd name="T83" fmla="*/ 18 h 63"/>
                  <a:gd name="T84" fmla="*/ 190 w 192"/>
                  <a:gd name="T85" fmla="*/ 11 h 63"/>
                  <a:gd name="T86" fmla="*/ 139 w 192"/>
                  <a:gd name="T87" fmla="*/ 36 h 63"/>
                  <a:gd name="T88" fmla="*/ 66 w 192"/>
                  <a:gd name="T89" fmla="*/ 14 h 63"/>
                  <a:gd name="T90" fmla="*/ 71 w 192"/>
                  <a:gd name="T91" fmla="*/ 13 h 63"/>
                  <a:gd name="T92" fmla="*/ 95 w 192"/>
                  <a:gd name="T93" fmla="*/ 9 h 63"/>
                  <a:gd name="T94" fmla="*/ 113 w 192"/>
                  <a:gd name="T95" fmla="*/ 11 h 63"/>
                  <a:gd name="T96" fmla="*/ 78 w 192"/>
                  <a:gd name="T97" fmla="*/ 18 h 63"/>
                  <a:gd name="T98" fmla="*/ 66 w 192"/>
                  <a:gd name="T99" fmla="*/ 1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2" y="41"/>
                    </a:moveTo>
                    <a:cubicBezTo>
                      <a:pt x="2" y="54"/>
                      <a:pt x="10" y="63"/>
                      <a:pt x="23" y="60"/>
                    </a:cubicBezTo>
                    <a:cubicBezTo>
                      <a:pt x="35" y="58"/>
                      <a:pt x="42" y="49"/>
                      <a:pt x="44" y="38"/>
                    </a:cubicBezTo>
                    <a:cubicBezTo>
                      <a:pt x="45" y="30"/>
                      <a:pt x="43" y="20"/>
                      <a:pt x="37" y="14"/>
                    </a:cubicBezTo>
                    <a:cubicBezTo>
                      <a:pt x="43" y="15"/>
                      <a:pt x="49" y="17"/>
                      <a:pt x="55" y="19"/>
                    </a:cubicBezTo>
                    <a:cubicBezTo>
                      <a:pt x="74" y="27"/>
                      <a:pt x="92" y="39"/>
                      <a:pt x="112" y="42"/>
                    </a:cubicBezTo>
                    <a:cubicBezTo>
                      <a:pt x="140" y="46"/>
                      <a:pt x="179" y="38"/>
                      <a:pt x="191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9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80" y="8"/>
                      <a:pt x="165" y="9"/>
                      <a:pt x="156" y="16"/>
                    </a:cubicBezTo>
                    <a:cubicBezTo>
                      <a:pt x="143" y="25"/>
                      <a:pt x="134" y="34"/>
                      <a:pt x="119" y="35"/>
                    </a:cubicBezTo>
                    <a:cubicBezTo>
                      <a:pt x="108" y="33"/>
                      <a:pt x="97" y="30"/>
                      <a:pt x="87" y="25"/>
                    </a:cubicBezTo>
                    <a:cubicBezTo>
                      <a:pt x="89" y="25"/>
                      <a:pt x="90" y="25"/>
                      <a:pt x="91" y="25"/>
                    </a:cubicBezTo>
                    <a:cubicBezTo>
                      <a:pt x="100" y="23"/>
                      <a:pt x="110" y="20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00" y="6"/>
                      <a:pt x="89" y="5"/>
                      <a:pt x="76" y="6"/>
                    </a:cubicBezTo>
                    <a:cubicBezTo>
                      <a:pt x="67" y="7"/>
                      <a:pt x="57" y="7"/>
                      <a:pt x="48" y="8"/>
                    </a:cubicBezTo>
                    <a:cubicBezTo>
                      <a:pt x="32" y="3"/>
                      <a:pt x="14" y="0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5"/>
                      <a:pt x="8" y="13"/>
                      <a:pt x="12" y="13"/>
                    </a:cubicBezTo>
                    <a:cubicBezTo>
                      <a:pt x="13" y="14"/>
                      <a:pt x="13" y="15"/>
                      <a:pt x="12" y="17"/>
                    </a:cubicBezTo>
                    <a:cubicBezTo>
                      <a:pt x="11" y="20"/>
                      <a:pt x="10" y="22"/>
                      <a:pt x="9" y="25"/>
                    </a:cubicBezTo>
                    <a:cubicBezTo>
                      <a:pt x="8" y="30"/>
                      <a:pt x="9" y="35"/>
                      <a:pt x="14" y="37"/>
                    </a:cubicBezTo>
                    <a:cubicBezTo>
                      <a:pt x="15" y="37"/>
                      <a:pt x="17" y="37"/>
                      <a:pt x="17" y="35"/>
                    </a:cubicBezTo>
                    <a:cubicBezTo>
                      <a:pt x="20" y="30"/>
                      <a:pt x="27" y="25"/>
                      <a:pt x="26" y="18"/>
                    </a:cubicBezTo>
                    <a:cubicBezTo>
                      <a:pt x="26" y="17"/>
                      <a:pt x="25" y="16"/>
                      <a:pt x="24" y="15"/>
                    </a:cubicBezTo>
                    <a:cubicBezTo>
                      <a:pt x="30" y="17"/>
                      <a:pt x="34" y="21"/>
                      <a:pt x="35" y="28"/>
                    </a:cubicBezTo>
                    <a:cubicBezTo>
                      <a:pt x="38" y="35"/>
                      <a:pt x="37" y="45"/>
                      <a:pt x="30" y="50"/>
                    </a:cubicBezTo>
                    <a:cubicBezTo>
                      <a:pt x="20" y="58"/>
                      <a:pt x="4" y="56"/>
                      <a:pt x="3" y="41"/>
                    </a:cubicBezTo>
                    <a:cubicBezTo>
                      <a:pt x="3" y="41"/>
                      <a:pt x="2" y="41"/>
                      <a:pt x="2" y="41"/>
                    </a:cubicBezTo>
                    <a:close/>
                    <a:moveTo>
                      <a:pt x="19" y="24"/>
                    </a:moveTo>
                    <a:cubicBezTo>
                      <a:pt x="18" y="27"/>
                      <a:pt x="16" y="29"/>
                      <a:pt x="14" y="32"/>
                    </a:cubicBezTo>
                    <a:cubicBezTo>
                      <a:pt x="11" y="28"/>
                      <a:pt x="15" y="22"/>
                      <a:pt x="16" y="18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8" y="14"/>
                      <a:pt x="20" y="15"/>
                      <a:pt x="21" y="17"/>
                    </a:cubicBezTo>
                    <a:cubicBezTo>
                      <a:pt x="22" y="20"/>
                      <a:pt x="21" y="22"/>
                      <a:pt x="19" y="24"/>
                    </a:cubicBezTo>
                    <a:close/>
                    <a:moveTo>
                      <a:pt x="139" y="36"/>
                    </a:moveTo>
                    <a:cubicBezTo>
                      <a:pt x="140" y="35"/>
                      <a:pt x="141" y="34"/>
                      <a:pt x="142" y="34"/>
                    </a:cubicBezTo>
                    <a:cubicBezTo>
                      <a:pt x="148" y="28"/>
                      <a:pt x="154" y="21"/>
                      <a:pt x="162" y="18"/>
                    </a:cubicBezTo>
                    <a:cubicBezTo>
                      <a:pt x="171" y="13"/>
                      <a:pt x="180" y="12"/>
                      <a:pt x="190" y="11"/>
                    </a:cubicBezTo>
                    <a:cubicBezTo>
                      <a:pt x="179" y="25"/>
                      <a:pt x="158" y="34"/>
                      <a:pt x="139" y="36"/>
                    </a:cubicBezTo>
                    <a:close/>
                    <a:moveTo>
                      <a:pt x="66" y="14"/>
                    </a:moveTo>
                    <a:cubicBezTo>
                      <a:pt x="68" y="14"/>
                      <a:pt x="69" y="13"/>
                      <a:pt x="71" y="13"/>
                    </a:cubicBezTo>
                    <a:cubicBezTo>
                      <a:pt x="79" y="11"/>
                      <a:pt x="87" y="9"/>
                      <a:pt x="95" y="9"/>
                    </a:cubicBezTo>
                    <a:cubicBezTo>
                      <a:pt x="101" y="10"/>
                      <a:pt x="107" y="11"/>
                      <a:pt x="113" y="11"/>
                    </a:cubicBezTo>
                    <a:cubicBezTo>
                      <a:pt x="104" y="19"/>
                      <a:pt x="90" y="22"/>
                      <a:pt x="78" y="18"/>
                    </a:cubicBezTo>
                    <a:cubicBezTo>
                      <a:pt x="74" y="17"/>
                      <a:pt x="70" y="15"/>
                      <a:pt x="6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2" name="Freeform 7"/>
              <p:cNvSpPr>
                <a:spLocks noEditPoints="1"/>
              </p:cNvSpPr>
              <p:nvPr/>
            </p:nvSpPr>
            <p:spPr bwMode="auto">
              <a:xfrm rot="2026252">
                <a:off x="3178280" y="1024643"/>
                <a:ext cx="1101170" cy="342746"/>
              </a:xfrm>
              <a:custGeom>
                <a:avLst/>
                <a:gdLst>
                  <a:gd name="T0" fmla="*/ 188 w 192"/>
                  <a:gd name="T1" fmla="*/ 41 h 63"/>
                  <a:gd name="T2" fmla="*/ 162 w 192"/>
                  <a:gd name="T3" fmla="*/ 50 h 63"/>
                  <a:gd name="T4" fmla="*/ 156 w 192"/>
                  <a:gd name="T5" fmla="*/ 28 h 63"/>
                  <a:gd name="T6" fmla="*/ 167 w 192"/>
                  <a:gd name="T7" fmla="*/ 15 h 63"/>
                  <a:gd name="T8" fmla="*/ 166 w 192"/>
                  <a:gd name="T9" fmla="*/ 18 h 63"/>
                  <a:gd name="T10" fmla="*/ 174 w 192"/>
                  <a:gd name="T11" fmla="*/ 35 h 63"/>
                  <a:gd name="T12" fmla="*/ 178 w 192"/>
                  <a:gd name="T13" fmla="*/ 37 h 63"/>
                  <a:gd name="T14" fmla="*/ 182 w 192"/>
                  <a:gd name="T15" fmla="*/ 25 h 63"/>
                  <a:gd name="T16" fmla="*/ 180 w 192"/>
                  <a:gd name="T17" fmla="*/ 17 h 63"/>
                  <a:gd name="T18" fmla="*/ 180 w 192"/>
                  <a:gd name="T19" fmla="*/ 13 h 63"/>
                  <a:gd name="T20" fmla="*/ 192 w 192"/>
                  <a:gd name="T21" fmla="*/ 16 h 63"/>
                  <a:gd name="T22" fmla="*/ 192 w 192"/>
                  <a:gd name="T23" fmla="*/ 6 h 63"/>
                  <a:gd name="T24" fmla="*/ 144 w 192"/>
                  <a:gd name="T25" fmla="*/ 8 h 63"/>
                  <a:gd name="T26" fmla="*/ 116 w 192"/>
                  <a:gd name="T27" fmla="*/ 6 h 63"/>
                  <a:gd name="T28" fmla="*/ 78 w 192"/>
                  <a:gd name="T29" fmla="*/ 10 h 63"/>
                  <a:gd name="T30" fmla="*/ 78 w 192"/>
                  <a:gd name="T31" fmla="*/ 11 h 63"/>
                  <a:gd name="T32" fmla="*/ 78 w 192"/>
                  <a:gd name="T33" fmla="*/ 11 h 63"/>
                  <a:gd name="T34" fmla="*/ 100 w 192"/>
                  <a:gd name="T35" fmla="*/ 25 h 63"/>
                  <a:gd name="T36" fmla="*/ 105 w 192"/>
                  <a:gd name="T37" fmla="*/ 25 h 63"/>
                  <a:gd name="T38" fmla="*/ 73 w 192"/>
                  <a:gd name="T39" fmla="*/ 35 h 63"/>
                  <a:gd name="T40" fmla="*/ 36 w 192"/>
                  <a:gd name="T41" fmla="*/ 16 h 63"/>
                  <a:gd name="T42" fmla="*/ 0 w 192"/>
                  <a:gd name="T43" fmla="*/ 9 h 63"/>
                  <a:gd name="T44" fmla="*/ 0 w 192"/>
                  <a:gd name="T45" fmla="*/ 9 h 63"/>
                  <a:gd name="T46" fmla="*/ 0 w 192"/>
                  <a:gd name="T47" fmla="*/ 10 h 63"/>
                  <a:gd name="T48" fmla="*/ 0 w 192"/>
                  <a:gd name="T49" fmla="*/ 10 h 63"/>
                  <a:gd name="T50" fmla="*/ 0 w 192"/>
                  <a:gd name="T51" fmla="*/ 10 h 63"/>
                  <a:gd name="T52" fmla="*/ 79 w 192"/>
                  <a:gd name="T53" fmla="*/ 42 h 63"/>
                  <a:gd name="T54" fmla="*/ 136 w 192"/>
                  <a:gd name="T55" fmla="*/ 19 h 63"/>
                  <a:gd name="T56" fmla="*/ 155 w 192"/>
                  <a:gd name="T57" fmla="*/ 14 h 63"/>
                  <a:gd name="T58" fmla="*/ 148 w 192"/>
                  <a:gd name="T59" fmla="*/ 38 h 63"/>
                  <a:gd name="T60" fmla="*/ 168 w 192"/>
                  <a:gd name="T61" fmla="*/ 60 h 63"/>
                  <a:gd name="T62" fmla="*/ 189 w 192"/>
                  <a:gd name="T63" fmla="*/ 41 h 63"/>
                  <a:gd name="T64" fmla="*/ 188 w 192"/>
                  <a:gd name="T65" fmla="*/ 41 h 63"/>
                  <a:gd name="T66" fmla="*/ 171 w 192"/>
                  <a:gd name="T67" fmla="*/ 17 h 63"/>
                  <a:gd name="T68" fmla="*/ 175 w 192"/>
                  <a:gd name="T69" fmla="*/ 14 h 63"/>
                  <a:gd name="T70" fmla="*/ 175 w 192"/>
                  <a:gd name="T71" fmla="*/ 18 h 63"/>
                  <a:gd name="T72" fmla="*/ 177 w 192"/>
                  <a:gd name="T73" fmla="*/ 32 h 63"/>
                  <a:gd name="T74" fmla="*/ 172 w 192"/>
                  <a:gd name="T75" fmla="*/ 24 h 63"/>
                  <a:gd name="T76" fmla="*/ 171 w 192"/>
                  <a:gd name="T77" fmla="*/ 17 h 63"/>
                  <a:gd name="T78" fmla="*/ 1 w 192"/>
                  <a:gd name="T79" fmla="*/ 11 h 63"/>
                  <a:gd name="T80" fmla="*/ 30 w 192"/>
                  <a:gd name="T81" fmla="*/ 18 h 63"/>
                  <a:gd name="T82" fmla="*/ 50 w 192"/>
                  <a:gd name="T83" fmla="*/ 34 h 63"/>
                  <a:gd name="T84" fmla="*/ 53 w 192"/>
                  <a:gd name="T85" fmla="*/ 36 h 63"/>
                  <a:gd name="T86" fmla="*/ 1 w 192"/>
                  <a:gd name="T87" fmla="*/ 11 h 63"/>
                  <a:gd name="T88" fmla="*/ 113 w 192"/>
                  <a:gd name="T89" fmla="*/ 18 h 63"/>
                  <a:gd name="T90" fmla="*/ 79 w 192"/>
                  <a:gd name="T91" fmla="*/ 11 h 63"/>
                  <a:gd name="T92" fmla="*/ 97 w 192"/>
                  <a:gd name="T93" fmla="*/ 9 h 63"/>
                  <a:gd name="T94" fmla="*/ 120 w 192"/>
                  <a:gd name="T95" fmla="*/ 13 h 63"/>
                  <a:gd name="T96" fmla="*/ 126 w 192"/>
                  <a:gd name="T97" fmla="*/ 14 h 63"/>
                  <a:gd name="T98" fmla="*/ 113 w 192"/>
                  <a:gd name="T9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188" y="41"/>
                    </a:moveTo>
                    <a:cubicBezTo>
                      <a:pt x="188" y="56"/>
                      <a:pt x="171" y="58"/>
                      <a:pt x="162" y="50"/>
                    </a:cubicBezTo>
                    <a:cubicBezTo>
                      <a:pt x="155" y="45"/>
                      <a:pt x="154" y="35"/>
                      <a:pt x="156" y="28"/>
                    </a:cubicBezTo>
                    <a:cubicBezTo>
                      <a:pt x="158" y="21"/>
                      <a:pt x="162" y="17"/>
                      <a:pt x="167" y="15"/>
                    </a:cubicBezTo>
                    <a:cubicBezTo>
                      <a:pt x="167" y="16"/>
                      <a:pt x="166" y="17"/>
                      <a:pt x="166" y="18"/>
                    </a:cubicBezTo>
                    <a:cubicBezTo>
                      <a:pt x="164" y="25"/>
                      <a:pt x="172" y="30"/>
                      <a:pt x="174" y="35"/>
                    </a:cubicBezTo>
                    <a:cubicBezTo>
                      <a:pt x="175" y="37"/>
                      <a:pt x="176" y="37"/>
                      <a:pt x="178" y="37"/>
                    </a:cubicBezTo>
                    <a:cubicBezTo>
                      <a:pt x="183" y="35"/>
                      <a:pt x="183" y="30"/>
                      <a:pt x="182" y="25"/>
                    </a:cubicBezTo>
                    <a:cubicBezTo>
                      <a:pt x="182" y="22"/>
                      <a:pt x="181" y="20"/>
                      <a:pt x="180" y="17"/>
                    </a:cubicBezTo>
                    <a:cubicBezTo>
                      <a:pt x="179" y="15"/>
                      <a:pt x="179" y="14"/>
                      <a:pt x="180" y="13"/>
                    </a:cubicBezTo>
                    <a:cubicBezTo>
                      <a:pt x="184" y="13"/>
                      <a:pt x="188" y="15"/>
                      <a:pt x="192" y="16"/>
                    </a:cubicBezTo>
                    <a:cubicBezTo>
                      <a:pt x="192" y="6"/>
                      <a:pt x="192" y="6"/>
                      <a:pt x="192" y="6"/>
                    </a:cubicBezTo>
                    <a:cubicBezTo>
                      <a:pt x="178" y="0"/>
                      <a:pt x="160" y="3"/>
                      <a:pt x="144" y="8"/>
                    </a:cubicBezTo>
                    <a:cubicBezTo>
                      <a:pt x="135" y="7"/>
                      <a:pt x="125" y="7"/>
                      <a:pt x="116" y="6"/>
                    </a:cubicBezTo>
                    <a:cubicBezTo>
                      <a:pt x="103" y="5"/>
                      <a:pt x="91" y="6"/>
                      <a:pt x="78" y="10"/>
                    </a:cubicBezTo>
                    <a:cubicBezTo>
                      <a:pt x="78" y="10"/>
                      <a:pt x="78" y="10"/>
                      <a:pt x="78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81" y="20"/>
                      <a:pt x="92" y="23"/>
                      <a:pt x="100" y="25"/>
                    </a:cubicBezTo>
                    <a:cubicBezTo>
                      <a:pt x="102" y="25"/>
                      <a:pt x="103" y="25"/>
                      <a:pt x="105" y="25"/>
                    </a:cubicBezTo>
                    <a:cubicBezTo>
                      <a:pt x="94" y="30"/>
                      <a:pt x="84" y="33"/>
                      <a:pt x="73" y="35"/>
                    </a:cubicBezTo>
                    <a:cubicBezTo>
                      <a:pt x="58" y="34"/>
                      <a:pt x="49" y="25"/>
                      <a:pt x="36" y="16"/>
                    </a:cubicBezTo>
                    <a:cubicBezTo>
                      <a:pt x="26" y="9"/>
                      <a:pt x="12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3" y="38"/>
                      <a:pt x="52" y="46"/>
                      <a:pt x="79" y="42"/>
                    </a:cubicBezTo>
                    <a:cubicBezTo>
                      <a:pt x="100" y="39"/>
                      <a:pt x="118" y="27"/>
                      <a:pt x="136" y="19"/>
                    </a:cubicBezTo>
                    <a:cubicBezTo>
                      <a:pt x="142" y="17"/>
                      <a:pt x="149" y="15"/>
                      <a:pt x="155" y="14"/>
                    </a:cubicBezTo>
                    <a:cubicBezTo>
                      <a:pt x="149" y="20"/>
                      <a:pt x="147" y="30"/>
                      <a:pt x="148" y="38"/>
                    </a:cubicBezTo>
                    <a:cubicBezTo>
                      <a:pt x="150" y="49"/>
                      <a:pt x="157" y="58"/>
                      <a:pt x="168" y="60"/>
                    </a:cubicBezTo>
                    <a:cubicBezTo>
                      <a:pt x="182" y="63"/>
                      <a:pt x="190" y="54"/>
                      <a:pt x="189" y="41"/>
                    </a:cubicBezTo>
                    <a:cubicBezTo>
                      <a:pt x="189" y="41"/>
                      <a:pt x="189" y="41"/>
                      <a:pt x="188" y="41"/>
                    </a:cubicBezTo>
                    <a:close/>
                    <a:moveTo>
                      <a:pt x="171" y="17"/>
                    </a:moveTo>
                    <a:cubicBezTo>
                      <a:pt x="172" y="15"/>
                      <a:pt x="173" y="14"/>
                      <a:pt x="175" y="14"/>
                    </a:cubicBezTo>
                    <a:cubicBezTo>
                      <a:pt x="175" y="15"/>
                      <a:pt x="175" y="16"/>
                      <a:pt x="175" y="18"/>
                    </a:cubicBezTo>
                    <a:cubicBezTo>
                      <a:pt x="176" y="22"/>
                      <a:pt x="180" y="28"/>
                      <a:pt x="177" y="32"/>
                    </a:cubicBezTo>
                    <a:cubicBezTo>
                      <a:pt x="176" y="29"/>
                      <a:pt x="174" y="27"/>
                      <a:pt x="172" y="24"/>
                    </a:cubicBezTo>
                    <a:cubicBezTo>
                      <a:pt x="170" y="22"/>
                      <a:pt x="169" y="20"/>
                      <a:pt x="171" y="17"/>
                    </a:cubicBezTo>
                    <a:close/>
                    <a:moveTo>
                      <a:pt x="1" y="11"/>
                    </a:moveTo>
                    <a:cubicBezTo>
                      <a:pt x="12" y="12"/>
                      <a:pt x="20" y="13"/>
                      <a:pt x="30" y="18"/>
                    </a:cubicBezTo>
                    <a:cubicBezTo>
                      <a:pt x="37" y="21"/>
                      <a:pt x="43" y="28"/>
                      <a:pt x="50" y="34"/>
                    </a:cubicBezTo>
                    <a:cubicBezTo>
                      <a:pt x="51" y="34"/>
                      <a:pt x="52" y="35"/>
                      <a:pt x="53" y="36"/>
                    </a:cubicBezTo>
                    <a:cubicBezTo>
                      <a:pt x="34" y="34"/>
                      <a:pt x="13" y="25"/>
                      <a:pt x="1" y="11"/>
                    </a:cubicBezTo>
                    <a:close/>
                    <a:moveTo>
                      <a:pt x="113" y="18"/>
                    </a:moveTo>
                    <a:cubicBezTo>
                      <a:pt x="102" y="22"/>
                      <a:pt x="88" y="19"/>
                      <a:pt x="79" y="11"/>
                    </a:cubicBezTo>
                    <a:cubicBezTo>
                      <a:pt x="85" y="11"/>
                      <a:pt x="91" y="10"/>
                      <a:pt x="97" y="9"/>
                    </a:cubicBezTo>
                    <a:cubicBezTo>
                      <a:pt x="105" y="9"/>
                      <a:pt x="113" y="11"/>
                      <a:pt x="120" y="13"/>
                    </a:cubicBezTo>
                    <a:cubicBezTo>
                      <a:pt x="122" y="13"/>
                      <a:pt x="124" y="14"/>
                      <a:pt x="126" y="14"/>
                    </a:cubicBezTo>
                    <a:cubicBezTo>
                      <a:pt x="122" y="15"/>
                      <a:pt x="118" y="17"/>
                      <a:pt x="113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3" name="Freeform 10"/>
              <p:cNvSpPr>
                <a:spLocks noEditPoints="1"/>
              </p:cNvSpPr>
              <p:nvPr/>
            </p:nvSpPr>
            <p:spPr bwMode="auto">
              <a:xfrm rot="995402">
                <a:off x="5330355" y="1536065"/>
                <a:ext cx="1484628" cy="502336"/>
              </a:xfrm>
              <a:custGeom>
                <a:avLst/>
                <a:gdLst>
                  <a:gd name="T0" fmla="*/ 2 w 192"/>
                  <a:gd name="T1" fmla="*/ 41 h 63"/>
                  <a:gd name="T2" fmla="*/ 23 w 192"/>
                  <a:gd name="T3" fmla="*/ 60 h 63"/>
                  <a:gd name="T4" fmla="*/ 44 w 192"/>
                  <a:gd name="T5" fmla="*/ 38 h 63"/>
                  <a:gd name="T6" fmla="*/ 37 w 192"/>
                  <a:gd name="T7" fmla="*/ 14 h 63"/>
                  <a:gd name="T8" fmla="*/ 55 w 192"/>
                  <a:gd name="T9" fmla="*/ 19 h 63"/>
                  <a:gd name="T10" fmla="*/ 112 w 192"/>
                  <a:gd name="T11" fmla="*/ 42 h 63"/>
                  <a:gd name="T12" fmla="*/ 191 w 192"/>
                  <a:gd name="T13" fmla="*/ 10 h 63"/>
                  <a:gd name="T14" fmla="*/ 192 w 192"/>
                  <a:gd name="T15" fmla="*/ 10 h 63"/>
                  <a:gd name="T16" fmla="*/ 192 w 192"/>
                  <a:gd name="T17" fmla="*/ 10 h 63"/>
                  <a:gd name="T18" fmla="*/ 191 w 192"/>
                  <a:gd name="T19" fmla="*/ 9 h 63"/>
                  <a:gd name="T20" fmla="*/ 191 w 192"/>
                  <a:gd name="T21" fmla="*/ 9 h 63"/>
                  <a:gd name="T22" fmla="*/ 156 w 192"/>
                  <a:gd name="T23" fmla="*/ 16 h 63"/>
                  <a:gd name="T24" fmla="*/ 119 w 192"/>
                  <a:gd name="T25" fmla="*/ 35 h 63"/>
                  <a:gd name="T26" fmla="*/ 87 w 192"/>
                  <a:gd name="T27" fmla="*/ 25 h 63"/>
                  <a:gd name="T28" fmla="*/ 91 w 192"/>
                  <a:gd name="T29" fmla="*/ 25 h 63"/>
                  <a:gd name="T30" fmla="*/ 113 w 192"/>
                  <a:gd name="T31" fmla="*/ 11 h 63"/>
                  <a:gd name="T32" fmla="*/ 113 w 192"/>
                  <a:gd name="T33" fmla="*/ 11 h 63"/>
                  <a:gd name="T34" fmla="*/ 113 w 192"/>
                  <a:gd name="T35" fmla="*/ 10 h 63"/>
                  <a:gd name="T36" fmla="*/ 76 w 192"/>
                  <a:gd name="T37" fmla="*/ 6 h 63"/>
                  <a:gd name="T38" fmla="*/ 48 w 192"/>
                  <a:gd name="T39" fmla="*/ 8 h 63"/>
                  <a:gd name="T40" fmla="*/ 0 w 192"/>
                  <a:gd name="T41" fmla="*/ 6 h 63"/>
                  <a:gd name="T42" fmla="*/ 0 w 192"/>
                  <a:gd name="T43" fmla="*/ 16 h 63"/>
                  <a:gd name="T44" fmla="*/ 12 w 192"/>
                  <a:gd name="T45" fmla="*/ 13 h 63"/>
                  <a:gd name="T46" fmla="*/ 12 w 192"/>
                  <a:gd name="T47" fmla="*/ 17 h 63"/>
                  <a:gd name="T48" fmla="*/ 9 w 192"/>
                  <a:gd name="T49" fmla="*/ 25 h 63"/>
                  <a:gd name="T50" fmla="*/ 14 w 192"/>
                  <a:gd name="T51" fmla="*/ 37 h 63"/>
                  <a:gd name="T52" fmla="*/ 17 w 192"/>
                  <a:gd name="T53" fmla="*/ 35 h 63"/>
                  <a:gd name="T54" fmla="*/ 26 w 192"/>
                  <a:gd name="T55" fmla="*/ 18 h 63"/>
                  <a:gd name="T56" fmla="*/ 24 w 192"/>
                  <a:gd name="T57" fmla="*/ 15 h 63"/>
                  <a:gd name="T58" fmla="*/ 35 w 192"/>
                  <a:gd name="T59" fmla="*/ 28 h 63"/>
                  <a:gd name="T60" fmla="*/ 30 w 192"/>
                  <a:gd name="T61" fmla="*/ 50 h 63"/>
                  <a:gd name="T62" fmla="*/ 3 w 192"/>
                  <a:gd name="T63" fmla="*/ 41 h 63"/>
                  <a:gd name="T64" fmla="*/ 2 w 192"/>
                  <a:gd name="T65" fmla="*/ 41 h 63"/>
                  <a:gd name="T66" fmla="*/ 19 w 192"/>
                  <a:gd name="T67" fmla="*/ 24 h 63"/>
                  <a:gd name="T68" fmla="*/ 14 w 192"/>
                  <a:gd name="T69" fmla="*/ 32 h 63"/>
                  <a:gd name="T70" fmla="*/ 16 w 192"/>
                  <a:gd name="T71" fmla="*/ 18 h 63"/>
                  <a:gd name="T72" fmla="*/ 17 w 192"/>
                  <a:gd name="T73" fmla="*/ 14 h 63"/>
                  <a:gd name="T74" fmla="*/ 21 w 192"/>
                  <a:gd name="T75" fmla="*/ 17 h 63"/>
                  <a:gd name="T76" fmla="*/ 19 w 192"/>
                  <a:gd name="T77" fmla="*/ 24 h 63"/>
                  <a:gd name="T78" fmla="*/ 139 w 192"/>
                  <a:gd name="T79" fmla="*/ 36 h 63"/>
                  <a:gd name="T80" fmla="*/ 142 w 192"/>
                  <a:gd name="T81" fmla="*/ 34 h 63"/>
                  <a:gd name="T82" fmla="*/ 162 w 192"/>
                  <a:gd name="T83" fmla="*/ 18 h 63"/>
                  <a:gd name="T84" fmla="*/ 190 w 192"/>
                  <a:gd name="T85" fmla="*/ 11 h 63"/>
                  <a:gd name="T86" fmla="*/ 139 w 192"/>
                  <a:gd name="T87" fmla="*/ 36 h 63"/>
                  <a:gd name="T88" fmla="*/ 66 w 192"/>
                  <a:gd name="T89" fmla="*/ 14 h 63"/>
                  <a:gd name="T90" fmla="*/ 71 w 192"/>
                  <a:gd name="T91" fmla="*/ 13 h 63"/>
                  <a:gd name="T92" fmla="*/ 95 w 192"/>
                  <a:gd name="T93" fmla="*/ 9 h 63"/>
                  <a:gd name="T94" fmla="*/ 113 w 192"/>
                  <a:gd name="T95" fmla="*/ 11 h 63"/>
                  <a:gd name="T96" fmla="*/ 78 w 192"/>
                  <a:gd name="T97" fmla="*/ 18 h 63"/>
                  <a:gd name="T98" fmla="*/ 66 w 192"/>
                  <a:gd name="T99" fmla="*/ 1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2" y="41"/>
                    </a:moveTo>
                    <a:cubicBezTo>
                      <a:pt x="2" y="54"/>
                      <a:pt x="10" y="63"/>
                      <a:pt x="23" y="60"/>
                    </a:cubicBezTo>
                    <a:cubicBezTo>
                      <a:pt x="35" y="58"/>
                      <a:pt x="42" y="49"/>
                      <a:pt x="44" y="38"/>
                    </a:cubicBezTo>
                    <a:cubicBezTo>
                      <a:pt x="45" y="30"/>
                      <a:pt x="43" y="20"/>
                      <a:pt x="37" y="14"/>
                    </a:cubicBezTo>
                    <a:cubicBezTo>
                      <a:pt x="43" y="15"/>
                      <a:pt x="49" y="17"/>
                      <a:pt x="55" y="19"/>
                    </a:cubicBezTo>
                    <a:cubicBezTo>
                      <a:pt x="74" y="27"/>
                      <a:pt x="92" y="39"/>
                      <a:pt x="112" y="42"/>
                    </a:cubicBezTo>
                    <a:cubicBezTo>
                      <a:pt x="140" y="46"/>
                      <a:pt x="179" y="38"/>
                      <a:pt x="191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9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80" y="8"/>
                      <a:pt x="165" y="9"/>
                      <a:pt x="156" y="16"/>
                    </a:cubicBezTo>
                    <a:cubicBezTo>
                      <a:pt x="143" y="25"/>
                      <a:pt x="134" y="34"/>
                      <a:pt x="119" y="35"/>
                    </a:cubicBezTo>
                    <a:cubicBezTo>
                      <a:pt x="108" y="33"/>
                      <a:pt x="97" y="30"/>
                      <a:pt x="87" y="25"/>
                    </a:cubicBezTo>
                    <a:cubicBezTo>
                      <a:pt x="89" y="25"/>
                      <a:pt x="90" y="25"/>
                      <a:pt x="91" y="25"/>
                    </a:cubicBezTo>
                    <a:cubicBezTo>
                      <a:pt x="100" y="23"/>
                      <a:pt x="110" y="20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00" y="6"/>
                      <a:pt x="89" y="5"/>
                      <a:pt x="76" y="6"/>
                    </a:cubicBezTo>
                    <a:cubicBezTo>
                      <a:pt x="67" y="7"/>
                      <a:pt x="57" y="7"/>
                      <a:pt x="48" y="8"/>
                    </a:cubicBezTo>
                    <a:cubicBezTo>
                      <a:pt x="32" y="3"/>
                      <a:pt x="14" y="0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5"/>
                      <a:pt x="8" y="13"/>
                      <a:pt x="12" y="13"/>
                    </a:cubicBezTo>
                    <a:cubicBezTo>
                      <a:pt x="13" y="14"/>
                      <a:pt x="13" y="15"/>
                      <a:pt x="12" y="17"/>
                    </a:cubicBezTo>
                    <a:cubicBezTo>
                      <a:pt x="11" y="20"/>
                      <a:pt x="10" y="22"/>
                      <a:pt x="9" y="25"/>
                    </a:cubicBezTo>
                    <a:cubicBezTo>
                      <a:pt x="8" y="30"/>
                      <a:pt x="9" y="35"/>
                      <a:pt x="14" y="37"/>
                    </a:cubicBezTo>
                    <a:cubicBezTo>
                      <a:pt x="15" y="37"/>
                      <a:pt x="17" y="37"/>
                      <a:pt x="17" y="35"/>
                    </a:cubicBezTo>
                    <a:cubicBezTo>
                      <a:pt x="20" y="30"/>
                      <a:pt x="27" y="25"/>
                      <a:pt x="26" y="18"/>
                    </a:cubicBezTo>
                    <a:cubicBezTo>
                      <a:pt x="26" y="17"/>
                      <a:pt x="25" y="16"/>
                      <a:pt x="24" y="15"/>
                    </a:cubicBezTo>
                    <a:cubicBezTo>
                      <a:pt x="30" y="17"/>
                      <a:pt x="34" y="21"/>
                      <a:pt x="35" y="28"/>
                    </a:cubicBezTo>
                    <a:cubicBezTo>
                      <a:pt x="38" y="35"/>
                      <a:pt x="37" y="45"/>
                      <a:pt x="30" y="50"/>
                    </a:cubicBezTo>
                    <a:cubicBezTo>
                      <a:pt x="20" y="58"/>
                      <a:pt x="4" y="56"/>
                      <a:pt x="3" y="41"/>
                    </a:cubicBezTo>
                    <a:cubicBezTo>
                      <a:pt x="3" y="41"/>
                      <a:pt x="2" y="41"/>
                      <a:pt x="2" y="41"/>
                    </a:cubicBezTo>
                    <a:close/>
                    <a:moveTo>
                      <a:pt x="19" y="24"/>
                    </a:moveTo>
                    <a:cubicBezTo>
                      <a:pt x="18" y="27"/>
                      <a:pt x="16" y="29"/>
                      <a:pt x="14" y="32"/>
                    </a:cubicBezTo>
                    <a:cubicBezTo>
                      <a:pt x="11" y="28"/>
                      <a:pt x="15" y="22"/>
                      <a:pt x="16" y="18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8" y="14"/>
                      <a:pt x="20" y="15"/>
                      <a:pt x="21" y="17"/>
                    </a:cubicBezTo>
                    <a:cubicBezTo>
                      <a:pt x="22" y="20"/>
                      <a:pt x="21" y="22"/>
                      <a:pt x="19" y="24"/>
                    </a:cubicBezTo>
                    <a:close/>
                    <a:moveTo>
                      <a:pt x="139" y="36"/>
                    </a:moveTo>
                    <a:cubicBezTo>
                      <a:pt x="140" y="35"/>
                      <a:pt x="141" y="34"/>
                      <a:pt x="142" y="34"/>
                    </a:cubicBezTo>
                    <a:cubicBezTo>
                      <a:pt x="148" y="28"/>
                      <a:pt x="154" y="21"/>
                      <a:pt x="162" y="18"/>
                    </a:cubicBezTo>
                    <a:cubicBezTo>
                      <a:pt x="171" y="13"/>
                      <a:pt x="180" y="12"/>
                      <a:pt x="190" y="11"/>
                    </a:cubicBezTo>
                    <a:cubicBezTo>
                      <a:pt x="179" y="25"/>
                      <a:pt x="158" y="34"/>
                      <a:pt x="139" y="36"/>
                    </a:cubicBezTo>
                    <a:close/>
                    <a:moveTo>
                      <a:pt x="66" y="14"/>
                    </a:moveTo>
                    <a:cubicBezTo>
                      <a:pt x="68" y="14"/>
                      <a:pt x="69" y="13"/>
                      <a:pt x="71" y="13"/>
                    </a:cubicBezTo>
                    <a:cubicBezTo>
                      <a:pt x="79" y="11"/>
                      <a:pt x="87" y="9"/>
                      <a:pt x="95" y="9"/>
                    </a:cubicBezTo>
                    <a:cubicBezTo>
                      <a:pt x="101" y="10"/>
                      <a:pt x="107" y="11"/>
                      <a:pt x="113" y="11"/>
                    </a:cubicBezTo>
                    <a:cubicBezTo>
                      <a:pt x="104" y="19"/>
                      <a:pt x="90" y="22"/>
                      <a:pt x="78" y="18"/>
                    </a:cubicBezTo>
                    <a:cubicBezTo>
                      <a:pt x="74" y="17"/>
                      <a:pt x="70" y="15"/>
                      <a:pt x="6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4" name="Freeform 7"/>
              <p:cNvSpPr>
                <a:spLocks noEditPoints="1"/>
              </p:cNvSpPr>
              <p:nvPr/>
            </p:nvSpPr>
            <p:spPr bwMode="auto">
              <a:xfrm rot="1412442">
                <a:off x="1644445" y="1068651"/>
                <a:ext cx="1101170" cy="342746"/>
              </a:xfrm>
              <a:custGeom>
                <a:avLst/>
                <a:gdLst>
                  <a:gd name="T0" fmla="*/ 188 w 192"/>
                  <a:gd name="T1" fmla="*/ 41 h 63"/>
                  <a:gd name="T2" fmla="*/ 162 w 192"/>
                  <a:gd name="T3" fmla="*/ 50 h 63"/>
                  <a:gd name="T4" fmla="*/ 156 w 192"/>
                  <a:gd name="T5" fmla="*/ 28 h 63"/>
                  <a:gd name="T6" fmla="*/ 167 w 192"/>
                  <a:gd name="T7" fmla="*/ 15 h 63"/>
                  <a:gd name="T8" fmla="*/ 166 w 192"/>
                  <a:gd name="T9" fmla="*/ 18 h 63"/>
                  <a:gd name="T10" fmla="*/ 174 w 192"/>
                  <a:gd name="T11" fmla="*/ 35 h 63"/>
                  <a:gd name="T12" fmla="*/ 178 w 192"/>
                  <a:gd name="T13" fmla="*/ 37 h 63"/>
                  <a:gd name="T14" fmla="*/ 182 w 192"/>
                  <a:gd name="T15" fmla="*/ 25 h 63"/>
                  <a:gd name="T16" fmla="*/ 180 w 192"/>
                  <a:gd name="T17" fmla="*/ 17 h 63"/>
                  <a:gd name="T18" fmla="*/ 180 w 192"/>
                  <a:gd name="T19" fmla="*/ 13 h 63"/>
                  <a:gd name="T20" fmla="*/ 192 w 192"/>
                  <a:gd name="T21" fmla="*/ 16 h 63"/>
                  <a:gd name="T22" fmla="*/ 192 w 192"/>
                  <a:gd name="T23" fmla="*/ 6 h 63"/>
                  <a:gd name="T24" fmla="*/ 144 w 192"/>
                  <a:gd name="T25" fmla="*/ 8 h 63"/>
                  <a:gd name="T26" fmla="*/ 116 w 192"/>
                  <a:gd name="T27" fmla="*/ 6 h 63"/>
                  <a:gd name="T28" fmla="*/ 78 w 192"/>
                  <a:gd name="T29" fmla="*/ 10 h 63"/>
                  <a:gd name="T30" fmla="*/ 78 w 192"/>
                  <a:gd name="T31" fmla="*/ 11 h 63"/>
                  <a:gd name="T32" fmla="*/ 78 w 192"/>
                  <a:gd name="T33" fmla="*/ 11 h 63"/>
                  <a:gd name="T34" fmla="*/ 100 w 192"/>
                  <a:gd name="T35" fmla="*/ 25 h 63"/>
                  <a:gd name="T36" fmla="*/ 105 w 192"/>
                  <a:gd name="T37" fmla="*/ 25 h 63"/>
                  <a:gd name="T38" fmla="*/ 73 w 192"/>
                  <a:gd name="T39" fmla="*/ 35 h 63"/>
                  <a:gd name="T40" fmla="*/ 36 w 192"/>
                  <a:gd name="T41" fmla="*/ 16 h 63"/>
                  <a:gd name="T42" fmla="*/ 0 w 192"/>
                  <a:gd name="T43" fmla="*/ 9 h 63"/>
                  <a:gd name="T44" fmla="*/ 0 w 192"/>
                  <a:gd name="T45" fmla="*/ 9 h 63"/>
                  <a:gd name="T46" fmla="*/ 0 w 192"/>
                  <a:gd name="T47" fmla="*/ 10 h 63"/>
                  <a:gd name="T48" fmla="*/ 0 w 192"/>
                  <a:gd name="T49" fmla="*/ 10 h 63"/>
                  <a:gd name="T50" fmla="*/ 0 w 192"/>
                  <a:gd name="T51" fmla="*/ 10 h 63"/>
                  <a:gd name="T52" fmla="*/ 79 w 192"/>
                  <a:gd name="T53" fmla="*/ 42 h 63"/>
                  <a:gd name="T54" fmla="*/ 136 w 192"/>
                  <a:gd name="T55" fmla="*/ 19 h 63"/>
                  <a:gd name="T56" fmla="*/ 155 w 192"/>
                  <a:gd name="T57" fmla="*/ 14 h 63"/>
                  <a:gd name="T58" fmla="*/ 148 w 192"/>
                  <a:gd name="T59" fmla="*/ 38 h 63"/>
                  <a:gd name="T60" fmla="*/ 168 w 192"/>
                  <a:gd name="T61" fmla="*/ 60 h 63"/>
                  <a:gd name="T62" fmla="*/ 189 w 192"/>
                  <a:gd name="T63" fmla="*/ 41 h 63"/>
                  <a:gd name="T64" fmla="*/ 188 w 192"/>
                  <a:gd name="T65" fmla="*/ 41 h 63"/>
                  <a:gd name="T66" fmla="*/ 171 w 192"/>
                  <a:gd name="T67" fmla="*/ 17 h 63"/>
                  <a:gd name="T68" fmla="*/ 175 w 192"/>
                  <a:gd name="T69" fmla="*/ 14 h 63"/>
                  <a:gd name="T70" fmla="*/ 175 w 192"/>
                  <a:gd name="T71" fmla="*/ 18 h 63"/>
                  <a:gd name="T72" fmla="*/ 177 w 192"/>
                  <a:gd name="T73" fmla="*/ 32 h 63"/>
                  <a:gd name="T74" fmla="*/ 172 w 192"/>
                  <a:gd name="T75" fmla="*/ 24 h 63"/>
                  <a:gd name="T76" fmla="*/ 171 w 192"/>
                  <a:gd name="T77" fmla="*/ 17 h 63"/>
                  <a:gd name="T78" fmla="*/ 1 w 192"/>
                  <a:gd name="T79" fmla="*/ 11 h 63"/>
                  <a:gd name="T80" fmla="*/ 30 w 192"/>
                  <a:gd name="T81" fmla="*/ 18 h 63"/>
                  <a:gd name="T82" fmla="*/ 50 w 192"/>
                  <a:gd name="T83" fmla="*/ 34 h 63"/>
                  <a:gd name="T84" fmla="*/ 53 w 192"/>
                  <a:gd name="T85" fmla="*/ 36 h 63"/>
                  <a:gd name="T86" fmla="*/ 1 w 192"/>
                  <a:gd name="T87" fmla="*/ 11 h 63"/>
                  <a:gd name="T88" fmla="*/ 113 w 192"/>
                  <a:gd name="T89" fmla="*/ 18 h 63"/>
                  <a:gd name="T90" fmla="*/ 79 w 192"/>
                  <a:gd name="T91" fmla="*/ 11 h 63"/>
                  <a:gd name="T92" fmla="*/ 97 w 192"/>
                  <a:gd name="T93" fmla="*/ 9 h 63"/>
                  <a:gd name="T94" fmla="*/ 120 w 192"/>
                  <a:gd name="T95" fmla="*/ 13 h 63"/>
                  <a:gd name="T96" fmla="*/ 126 w 192"/>
                  <a:gd name="T97" fmla="*/ 14 h 63"/>
                  <a:gd name="T98" fmla="*/ 113 w 192"/>
                  <a:gd name="T9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188" y="41"/>
                    </a:moveTo>
                    <a:cubicBezTo>
                      <a:pt x="188" y="56"/>
                      <a:pt x="171" y="58"/>
                      <a:pt x="162" y="50"/>
                    </a:cubicBezTo>
                    <a:cubicBezTo>
                      <a:pt x="155" y="45"/>
                      <a:pt x="154" y="35"/>
                      <a:pt x="156" y="28"/>
                    </a:cubicBezTo>
                    <a:cubicBezTo>
                      <a:pt x="158" y="21"/>
                      <a:pt x="162" y="17"/>
                      <a:pt x="167" y="15"/>
                    </a:cubicBezTo>
                    <a:cubicBezTo>
                      <a:pt x="167" y="16"/>
                      <a:pt x="166" y="17"/>
                      <a:pt x="166" y="18"/>
                    </a:cubicBezTo>
                    <a:cubicBezTo>
                      <a:pt x="164" y="25"/>
                      <a:pt x="172" y="30"/>
                      <a:pt x="174" y="35"/>
                    </a:cubicBezTo>
                    <a:cubicBezTo>
                      <a:pt x="175" y="37"/>
                      <a:pt x="176" y="37"/>
                      <a:pt x="178" y="37"/>
                    </a:cubicBezTo>
                    <a:cubicBezTo>
                      <a:pt x="183" y="35"/>
                      <a:pt x="183" y="30"/>
                      <a:pt x="182" y="25"/>
                    </a:cubicBezTo>
                    <a:cubicBezTo>
                      <a:pt x="182" y="22"/>
                      <a:pt x="181" y="20"/>
                      <a:pt x="180" y="17"/>
                    </a:cubicBezTo>
                    <a:cubicBezTo>
                      <a:pt x="179" y="15"/>
                      <a:pt x="179" y="14"/>
                      <a:pt x="180" y="13"/>
                    </a:cubicBezTo>
                    <a:cubicBezTo>
                      <a:pt x="184" y="13"/>
                      <a:pt x="188" y="15"/>
                      <a:pt x="192" y="16"/>
                    </a:cubicBezTo>
                    <a:cubicBezTo>
                      <a:pt x="192" y="6"/>
                      <a:pt x="192" y="6"/>
                      <a:pt x="192" y="6"/>
                    </a:cubicBezTo>
                    <a:cubicBezTo>
                      <a:pt x="178" y="0"/>
                      <a:pt x="160" y="3"/>
                      <a:pt x="144" y="8"/>
                    </a:cubicBezTo>
                    <a:cubicBezTo>
                      <a:pt x="135" y="7"/>
                      <a:pt x="125" y="7"/>
                      <a:pt x="116" y="6"/>
                    </a:cubicBezTo>
                    <a:cubicBezTo>
                      <a:pt x="103" y="5"/>
                      <a:pt x="91" y="6"/>
                      <a:pt x="78" y="10"/>
                    </a:cubicBezTo>
                    <a:cubicBezTo>
                      <a:pt x="78" y="10"/>
                      <a:pt x="78" y="10"/>
                      <a:pt x="78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81" y="20"/>
                      <a:pt x="92" y="23"/>
                      <a:pt x="100" y="25"/>
                    </a:cubicBezTo>
                    <a:cubicBezTo>
                      <a:pt x="102" y="25"/>
                      <a:pt x="103" y="25"/>
                      <a:pt x="105" y="25"/>
                    </a:cubicBezTo>
                    <a:cubicBezTo>
                      <a:pt x="94" y="30"/>
                      <a:pt x="84" y="33"/>
                      <a:pt x="73" y="35"/>
                    </a:cubicBezTo>
                    <a:cubicBezTo>
                      <a:pt x="58" y="34"/>
                      <a:pt x="49" y="25"/>
                      <a:pt x="36" y="16"/>
                    </a:cubicBezTo>
                    <a:cubicBezTo>
                      <a:pt x="26" y="9"/>
                      <a:pt x="12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3" y="38"/>
                      <a:pt x="52" y="46"/>
                      <a:pt x="79" y="42"/>
                    </a:cubicBezTo>
                    <a:cubicBezTo>
                      <a:pt x="100" y="39"/>
                      <a:pt x="118" y="27"/>
                      <a:pt x="136" y="19"/>
                    </a:cubicBezTo>
                    <a:cubicBezTo>
                      <a:pt x="142" y="17"/>
                      <a:pt x="149" y="15"/>
                      <a:pt x="155" y="14"/>
                    </a:cubicBezTo>
                    <a:cubicBezTo>
                      <a:pt x="149" y="20"/>
                      <a:pt x="147" y="30"/>
                      <a:pt x="148" y="38"/>
                    </a:cubicBezTo>
                    <a:cubicBezTo>
                      <a:pt x="150" y="49"/>
                      <a:pt x="157" y="58"/>
                      <a:pt x="168" y="60"/>
                    </a:cubicBezTo>
                    <a:cubicBezTo>
                      <a:pt x="182" y="63"/>
                      <a:pt x="190" y="54"/>
                      <a:pt x="189" y="41"/>
                    </a:cubicBezTo>
                    <a:cubicBezTo>
                      <a:pt x="189" y="41"/>
                      <a:pt x="189" y="41"/>
                      <a:pt x="188" y="41"/>
                    </a:cubicBezTo>
                    <a:close/>
                    <a:moveTo>
                      <a:pt x="171" y="17"/>
                    </a:moveTo>
                    <a:cubicBezTo>
                      <a:pt x="172" y="15"/>
                      <a:pt x="173" y="14"/>
                      <a:pt x="175" y="14"/>
                    </a:cubicBezTo>
                    <a:cubicBezTo>
                      <a:pt x="175" y="15"/>
                      <a:pt x="175" y="16"/>
                      <a:pt x="175" y="18"/>
                    </a:cubicBezTo>
                    <a:cubicBezTo>
                      <a:pt x="176" y="22"/>
                      <a:pt x="180" y="28"/>
                      <a:pt x="177" y="32"/>
                    </a:cubicBezTo>
                    <a:cubicBezTo>
                      <a:pt x="176" y="29"/>
                      <a:pt x="174" y="27"/>
                      <a:pt x="172" y="24"/>
                    </a:cubicBezTo>
                    <a:cubicBezTo>
                      <a:pt x="170" y="22"/>
                      <a:pt x="169" y="20"/>
                      <a:pt x="171" y="17"/>
                    </a:cubicBezTo>
                    <a:close/>
                    <a:moveTo>
                      <a:pt x="1" y="11"/>
                    </a:moveTo>
                    <a:cubicBezTo>
                      <a:pt x="12" y="12"/>
                      <a:pt x="20" y="13"/>
                      <a:pt x="30" y="18"/>
                    </a:cubicBezTo>
                    <a:cubicBezTo>
                      <a:pt x="37" y="21"/>
                      <a:pt x="43" y="28"/>
                      <a:pt x="50" y="34"/>
                    </a:cubicBezTo>
                    <a:cubicBezTo>
                      <a:pt x="51" y="34"/>
                      <a:pt x="52" y="35"/>
                      <a:pt x="53" y="36"/>
                    </a:cubicBezTo>
                    <a:cubicBezTo>
                      <a:pt x="34" y="34"/>
                      <a:pt x="13" y="25"/>
                      <a:pt x="1" y="11"/>
                    </a:cubicBezTo>
                    <a:close/>
                    <a:moveTo>
                      <a:pt x="113" y="18"/>
                    </a:moveTo>
                    <a:cubicBezTo>
                      <a:pt x="102" y="22"/>
                      <a:pt x="88" y="19"/>
                      <a:pt x="79" y="11"/>
                    </a:cubicBezTo>
                    <a:cubicBezTo>
                      <a:pt x="85" y="11"/>
                      <a:pt x="91" y="10"/>
                      <a:pt x="97" y="9"/>
                    </a:cubicBezTo>
                    <a:cubicBezTo>
                      <a:pt x="105" y="9"/>
                      <a:pt x="113" y="11"/>
                      <a:pt x="120" y="13"/>
                    </a:cubicBezTo>
                    <a:cubicBezTo>
                      <a:pt x="122" y="13"/>
                      <a:pt x="124" y="14"/>
                      <a:pt x="126" y="14"/>
                    </a:cubicBezTo>
                    <a:cubicBezTo>
                      <a:pt x="122" y="15"/>
                      <a:pt x="118" y="17"/>
                      <a:pt x="113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5" name="Freeform 10"/>
              <p:cNvSpPr>
                <a:spLocks noEditPoints="1"/>
              </p:cNvSpPr>
              <p:nvPr/>
            </p:nvSpPr>
            <p:spPr bwMode="auto">
              <a:xfrm rot="836897">
                <a:off x="8182941" y="1363620"/>
                <a:ext cx="1484628" cy="502336"/>
              </a:xfrm>
              <a:custGeom>
                <a:avLst/>
                <a:gdLst>
                  <a:gd name="T0" fmla="*/ 2 w 192"/>
                  <a:gd name="T1" fmla="*/ 41 h 63"/>
                  <a:gd name="T2" fmla="*/ 23 w 192"/>
                  <a:gd name="T3" fmla="*/ 60 h 63"/>
                  <a:gd name="T4" fmla="*/ 44 w 192"/>
                  <a:gd name="T5" fmla="*/ 38 h 63"/>
                  <a:gd name="T6" fmla="*/ 37 w 192"/>
                  <a:gd name="T7" fmla="*/ 14 h 63"/>
                  <a:gd name="T8" fmla="*/ 55 w 192"/>
                  <a:gd name="T9" fmla="*/ 19 h 63"/>
                  <a:gd name="T10" fmla="*/ 112 w 192"/>
                  <a:gd name="T11" fmla="*/ 42 h 63"/>
                  <a:gd name="T12" fmla="*/ 191 w 192"/>
                  <a:gd name="T13" fmla="*/ 10 h 63"/>
                  <a:gd name="T14" fmla="*/ 192 w 192"/>
                  <a:gd name="T15" fmla="*/ 10 h 63"/>
                  <a:gd name="T16" fmla="*/ 192 w 192"/>
                  <a:gd name="T17" fmla="*/ 10 h 63"/>
                  <a:gd name="T18" fmla="*/ 191 w 192"/>
                  <a:gd name="T19" fmla="*/ 9 h 63"/>
                  <a:gd name="T20" fmla="*/ 191 w 192"/>
                  <a:gd name="T21" fmla="*/ 9 h 63"/>
                  <a:gd name="T22" fmla="*/ 156 w 192"/>
                  <a:gd name="T23" fmla="*/ 16 h 63"/>
                  <a:gd name="T24" fmla="*/ 119 w 192"/>
                  <a:gd name="T25" fmla="*/ 35 h 63"/>
                  <a:gd name="T26" fmla="*/ 87 w 192"/>
                  <a:gd name="T27" fmla="*/ 25 h 63"/>
                  <a:gd name="T28" fmla="*/ 91 w 192"/>
                  <a:gd name="T29" fmla="*/ 25 h 63"/>
                  <a:gd name="T30" fmla="*/ 113 w 192"/>
                  <a:gd name="T31" fmla="*/ 11 h 63"/>
                  <a:gd name="T32" fmla="*/ 113 w 192"/>
                  <a:gd name="T33" fmla="*/ 11 h 63"/>
                  <a:gd name="T34" fmla="*/ 113 w 192"/>
                  <a:gd name="T35" fmla="*/ 10 h 63"/>
                  <a:gd name="T36" fmla="*/ 76 w 192"/>
                  <a:gd name="T37" fmla="*/ 6 h 63"/>
                  <a:gd name="T38" fmla="*/ 48 w 192"/>
                  <a:gd name="T39" fmla="*/ 8 h 63"/>
                  <a:gd name="T40" fmla="*/ 0 w 192"/>
                  <a:gd name="T41" fmla="*/ 6 h 63"/>
                  <a:gd name="T42" fmla="*/ 0 w 192"/>
                  <a:gd name="T43" fmla="*/ 16 h 63"/>
                  <a:gd name="T44" fmla="*/ 12 w 192"/>
                  <a:gd name="T45" fmla="*/ 13 h 63"/>
                  <a:gd name="T46" fmla="*/ 12 w 192"/>
                  <a:gd name="T47" fmla="*/ 17 h 63"/>
                  <a:gd name="T48" fmla="*/ 9 w 192"/>
                  <a:gd name="T49" fmla="*/ 25 h 63"/>
                  <a:gd name="T50" fmla="*/ 14 w 192"/>
                  <a:gd name="T51" fmla="*/ 37 h 63"/>
                  <a:gd name="T52" fmla="*/ 17 w 192"/>
                  <a:gd name="T53" fmla="*/ 35 h 63"/>
                  <a:gd name="T54" fmla="*/ 26 w 192"/>
                  <a:gd name="T55" fmla="*/ 18 h 63"/>
                  <a:gd name="T56" fmla="*/ 24 w 192"/>
                  <a:gd name="T57" fmla="*/ 15 h 63"/>
                  <a:gd name="T58" fmla="*/ 35 w 192"/>
                  <a:gd name="T59" fmla="*/ 28 h 63"/>
                  <a:gd name="T60" fmla="*/ 30 w 192"/>
                  <a:gd name="T61" fmla="*/ 50 h 63"/>
                  <a:gd name="T62" fmla="*/ 3 w 192"/>
                  <a:gd name="T63" fmla="*/ 41 h 63"/>
                  <a:gd name="T64" fmla="*/ 2 w 192"/>
                  <a:gd name="T65" fmla="*/ 41 h 63"/>
                  <a:gd name="T66" fmla="*/ 19 w 192"/>
                  <a:gd name="T67" fmla="*/ 24 h 63"/>
                  <a:gd name="T68" fmla="*/ 14 w 192"/>
                  <a:gd name="T69" fmla="*/ 32 h 63"/>
                  <a:gd name="T70" fmla="*/ 16 w 192"/>
                  <a:gd name="T71" fmla="*/ 18 h 63"/>
                  <a:gd name="T72" fmla="*/ 17 w 192"/>
                  <a:gd name="T73" fmla="*/ 14 h 63"/>
                  <a:gd name="T74" fmla="*/ 21 w 192"/>
                  <a:gd name="T75" fmla="*/ 17 h 63"/>
                  <a:gd name="T76" fmla="*/ 19 w 192"/>
                  <a:gd name="T77" fmla="*/ 24 h 63"/>
                  <a:gd name="T78" fmla="*/ 139 w 192"/>
                  <a:gd name="T79" fmla="*/ 36 h 63"/>
                  <a:gd name="T80" fmla="*/ 142 w 192"/>
                  <a:gd name="T81" fmla="*/ 34 h 63"/>
                  <a:gd name="T82" fmla="*/ 162 w 192"/>
                  <a:gd name="T83" fmla="*/ 18 h 63"/>
                  <a:gd name="T84" fmla="*/ 190 w 192"/>
                  <a:gd name="T85" fmla="*/ 11 h 63"/>
                  <a:gd name="T86" fmla="*/ 139 w 192"/>
                  <a:gd name="T87" fmla="*/ 36 h 63"/>
                  <a:gd name="T88" fmla="*/ 66 w 192"/>
                  <a:gd name="T89" fmla="*/ 14 h 63"/>
                  <a:gd name="T90" fmla="*/ 71 w 192"/>
                  <a:gd name="T91" fmla="*/ 13 h 63"/>
                  <a:gd name="T92" fmla="*/ 95 w 192"/>
                  <a:gd name="T93" fmla="*/ 9 h 63"/>
                  <a:gd name="T94" fmla="*/ 113 w 192"/>
                  <a:gd name="T95" fmla="*/ 11 h 63"/>
                  <a:gd name="T96" fmla="*/ 78 w 192"/>
                  <a:gd name="T97" fmla="*/ 18 h 63"/>
                  <a:gd name="T98" fmla="*/ 66 w 192"/>
                  <a:gd name="T99" fmla="*/ 1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2" y="41"/>
                    </a:moveTo>
                    <a:cubicBezTo>
                      <a:pt x="2" y="54"/>
                      <a:pt x="10" y="63"/>
                      <a:pt x="23" y="60"/>
                    </a:cubicBezTo>
                    <a:cubicBezTo>
                      <a:pt x="35" y="58"/>
                      <a:pt x="42" y="49"/>
                      <a:pt x="44" y="38"/>
                    </a:cubicBezTo>
                    <a:cubicBezTo>
                      <a:pt x="45" y="30"/>
                      <a:pt x="43" y="20"/>
                      <a:pt x="37" y="14"/>
                    </a:cubicBezTo>
                    <a:cubicBezTo>
                      <a:pt x="43" y="15"/>
                      <a:pt x="49" y="17"/>
                      <a:pt x="55" y="19"/>
                    </a:cubicBezTo>
                    <a:cubicBezTo>
                      <a:pt x="74" y="27"/>
                      <a:pt x="92" y="39"/>
                      <a:pt x="112" y="42"/>
                    </a:cubicBezTo>
                    <a:cubicBezTo>
                      <a:pt x="140" y="46"/>
                      <a:pt x="179" y="38"/>
                      <a:pt x="191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9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80" y="8"/>
                      <a:pt x="165" y="9"/>
                      <a:pt x="156" y="16"/>
                    </a:cubicBezTo>
                    <a:cubicBezTo>
                      <a:pt x="143" y="25"/>
                      <a:pt x="134" y="34"/>
                      <a:pt x="119" y="35"/>
                    </a:cubicBezTo>
                    <a:cubicBezTo>
                      <a:pt x="108" y="33"/>
                      <a:pt x="97" y="30"/>
                      <a:pt x="87" y="25"/>
                    </a:cubicBezTo>
                    <a:cubicBezTo>
                      <a:pt x="89" y="25"/>
                      <a:pt x="90" y="25"/>
                      <a:pt x="91" y="25"/>
                    </a:cubicBezTo>
                    <a:cubicBezTo>
                      <a:pt x="100" y="23"/>
                      <a:pt x="110" y="20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00" y="6"/>
                      <a:pt x="89" y="5"/>
                      <a:pt x="76" y="6"/>
                    </a:cubicBezTo>
                    <a:cubicBezTo>
                      <a:pt x="67" y="7"/>
                      <a:pt x="57" y="7"/>
                      <a:pt x="48" y="8"/>
                    </a:cubicBezTo>
                    <a:cubicBezTo>
                      <a:pt x="32" y="3"/>
                      <a:pt x="14" y="0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5"/>
                      <a:pt x="8" y="13"/>
                      <a:pt x="12" y="13"/>
                    </a:cubicBezTo>
                    <a:cubicBezTo>
                      <a:pt x="13" y="14"/>
                      <a:pt x="13" y="15"/>
                      <a:pt x="12" y="17"/>
                    </a:cubicBezTo>
                    <a:cubicBezTo>
                      <a:pt x="11" y="20"/>
                      <a:pt x="10" y="22"/>
                      <a:pt x="9" y="25"/>
                    </a:cubicBezTo>
                    <a:cubicBezTo>
                      <a:pt x="8" y="30"/>
                      <a:pt x="9" y="35"/>
                      <a:pt x="14" y="37"/>
                    </a:cubicBezTo>
                    <a:cubicBezTo>
                      <a:pt x="15" y="37"/>
                      <a:pt x="17" y="37"/>
                      <a:pt x="17" y="35"/>
                    </a:cubicBezTo>
                    <a:cubicBezTo>
                      <a:pt x="20" y="30"/>
                      <a:pt x="27" y="25"/>
                      <a:pt x="26" y="18"/>
                    </a:cubicBezTo>
                    <a:cubicBezTo>
                      <a:pt x="26" y="17"/>
                      <a:pt x="25" y="16"/>
                      <a:pt x="24" y="15"/>
                    </a:cubicBezTo>
                    <a:cubicBezTo>
                      <a:pt x="30" y="17"/>
                      <a:pt x="34" y="21"/>
                      <a:pt x="35" y="28"/>
                    </a:cubicBezTo>
                    <a:cubicBezTo>
                      <a:pt x="38" y="35"/>
                      <a:pt x="37" y="45"/>
                      <a:pt x="30" y="50"/>
                    </a:cubicBezTo>
                    <a:cubicBezTo>
                      <a:pt x="20" y="58"/>
                      <a:pt x="4" y="56"/>
                      <a:pt x="3" y="41"/>
                    </a:cubicBezTo>
                    <a:cubicBezTo>
                      <a:pt x="3" y="41"/>
                      <a:pt x="2" y="41"/>
                      <a:pt x="2" y="41"/>
                    </a:cubicBezTo>
                    <a:close/>
                    <a:moveTo>
                      <a:pt x="19" y="24"/>
                    </a:moveTo>
                    <a:cubicBezTo>
                      <a:pt x="18" y="27"/>
                      <a:pt x="16" y="29"/>
                      <a:pt x="14" y="32"/>
                    </a:cubicBezTo>
                    <a:cubicBezTo>
                      <a:pt x="11" y="28"/>
                      <a:pt x="15" y="22"/>
                      <a:pt x="16" y="18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8" y="14"/>
                      <a:pt x="20" y="15"/>
                      <a:pt x="21" y="17"/>
                    </a:cubicBezTo>
                    <a:cubicBezTo>
                      <a:pt x="22" y="20"/>
                      <a:pt x="21" y="22"/>
                      <a:pt x="19" y="24"/>
                    </a:cubicBezTo>
                    <a:close/>
                    <a:moveTo>
                      <a:pt x="139" y="36"/>
                    </a:moveTo>
                    <a:cubicBezTo>
                      <a:pt x="140" y="35"/>
                      <a:pt x="141" y="34"/>
                      <a:pt x="142" y="34"/>
                    </a:cubicBezTo>
                    <a:cubicBezTo>
                      <a:pt x="148" y="28"/>
                      <a:pt x="154" y="21"/>
                      <a:pt x="162" y="18"/>
                    </a:cubicBezTo>
                    <a:cubicBezTo>
                      <a:pt x="171" y="13"/>
                      <a:pt x="180" y="12"/>
                      <a:pt x="190" y="11"/>
                    </a:cubicBezTo>
                    <a:cubicBezTo>
                      <a:pt x="179" y="25"/>
                      <a:pt x="158" y="34"/>
                      <a:pt x="139" y="36"/>
                    </a:cubicBezTo>
                    <a:close/>
                    <a:moveTo>
                      <a:pt x="66" y="14"/>
                    </a:moveTo>
                    <a:cubicBezTo>
                      <a:pt x="68" y="14"/>
                      <a:pt x="69" y="13"/>
                      <a:pt x="71" y="13"/>
                    </a:cubicBezTo>
                    <a:cubicBezTo>
                      <a:pt x="79" y="11"/>
                      <a:pt x="87" y="9"/>
                      <a:pt x="95" y="9"/>
                    </a:cubicBezTo>
                    <a:cubicBezTo>
                      <a:pt x="101" y="10"/>
                      <a:pt x="107" y="11"/>
                      <a:pt x="113" y="11"/>
                    </a:cubicBezTo>
                    <a:cubicBezTo>
                      <a:pt x="104" y="19"/>
                      <a:pt x="90" y="22"/>
                      <a:pt x="78" y="18"/>
                    </a:cubicBezTo>
                    <a:cubicBezTo>
                      <a:pt x="74" y="17"/>
                      <a:pt x="70" y="15"/>
                      <a:pt x="6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6" name="Freeform 7"/>
              <p:cNvSpPr>
                <a:spLocks noEditPoints="1"/>
              </p:cNvSpPr>
              <p:nvPr/>
            </p:nvSpPr>
            <p:spPr bwMode="auto">
              <a:xfrm rot="2026252">
                <a:off x="9433937" y="429556"/>
                <a:ext cx="1101170" cy="342746"/>
              </a:xfrm>
              <a:custGeom>
                <a:avLst/>
                <a:gdLst>
                  <a:gd name="T0" fmla="*/ 188 w 192"/>
                  <a:gd name="T1" fmla="*/ 41 h 63"/>
                  <a:gd name="T2" fmla="*/ 162 w 192"/>
                  <a:gd name="T3" fmla="*/ 50 h 63"/>
                  <a:gd name="T4" fmla="*/ 156 w 192"/>
                  <a:gd name="T5" fmla="*/ 28 h 63"/>
                  <a:gd name="T6" fmla="*/ 167 w 192"/>
                  <a:gd name="T7" fmla="*/ 15 h 63"/>
                  <a:gd name="T8" fmla="*/ 166 w 192"/>
                  <a:gd name="T9" fmla="*/ 18 h 63"/>
                  <a:gd name="T10" fmla="*/ 174 w 192"/>
                  <a:gd name="T11" fmla="*/ 35 h 63"/>
                  <a:gd name="T12" fmla="*/ 178 w 192"/>
                  <a:gd name="T13" fmla="*/ 37 h 63"/>
                  <a:gd name="T14" fmla="*/ 182 w 192"/>
                  <a:gd name="T15" fmla="*/ 25 h 63"/>
                  <a:gd name="T16" fmla="*/ 180 w 192"/>
                  <a:gd name="T17" fmla="*/ 17 h 63"/>
                  <a:gd name="T18" fmla="*/ 180 w 192"/>
                  <a:gd name="T19" fmla="*/ 13 h 63"/>
                  <a:gd name="T20" fmla="*/ 192 w 192"/>
                  <a:gd name="T21" fmla="*/ 16 h 63"/>
                  <a:gd name="T22" fmla="*/ 192 w 192"/>
                  <a:gd name="T23" fmla="*/ 6 h 63"/>
                  <a:gd name="T24" fmla="*/ 144 w 192"/>
                  <a:gd name="T25" fmla="*/ 8 h 63"/>
                  <a:gd name="T26" fmla="*/ 116 w 192"/>
                  <a:gd name="T27" fmla="*/ 6 h 63"/>
                  <a:gd name="T28" fmla="*/ 78 w 192"/>
                  <a:gd name="T29" fmla="*/ 10 h 63"/>
                  <a:gd name="T30" fmla="*/ 78 w 192"/>
                  <a:gd name="T31" fmla="*/ 11 h 63"/>
                  <a:gd name="T32" fmla="*/ 78 w 192"/>
                  <a:gd name="T33" fmla="*/ 11 h 63"/>
                  <a:gd name="T34" fmla="*/ 100 w 192"/>
                  <a:gd name="T35" fmla="*/ 25 h 63"/>
                  <a:gd name="T36" fmla="*/ 105 w 192"/>
                  <a:gd name="T37" fmla="*/ 25 h 63"/>
                  <a:gd name="T38" fmla="*/ 73 w 192"/>
                  <a:gd name="T39" fmla="*/ 35 h 63"/>
                  <a:gd name="T40" fmla="*/ 36 w 192"/>
                  <a:gd name="T41" fmla="*/ 16 h 63"/>
                  <a:gd name="T42" fmla="*/ 0 w 192"/>
                  <a:gd name="T43" fmla="*/ 9 h 63"/>
                  <a:gd name="T44" fmla="*/ 0 w 192"/>
                  <a:gd name="T45" fmla="*/ 9 h 63"/>
                  <a:gd name="T46" fmla="*/ 0 w 192"/>
                  <a:gd name="T47" fmla="*/ 10 h 63"/>
                  <a:gd name="T48" fmla="*/ 0 w 192"/>
                  <a:gd name="T49" fmla="*/ 10 h 63"/>
                  <a:gd name="T50" fmla="*/ 0 w 192"/>
                  <a:gd name="T51" fmla="*/ 10 h 63"/>
                  <a:gd name="T52" fmla="*/ 79 w 192"/>
                  <a:gd name="T53" fmla="*/ 42 h 63"/>
                  <a:gd name="T54" fmla="*/ 136 w 192"/>
                  <a:gd name="T55" fmla="*/ 19 h 63"/>
                  <a:gd name="T56" fmla="*/ 155 w 192"/>
                  <a:gd name="T57" fmla="*/ 14 h 63"/>
                  <a:gd name="T58" fmla="*/ 148 w 192"/>
                  <a:gd name="T59" fmla="*/ 38 h 63"/>
                  <a:gd name="T60" fmla="*/ 168 w 192"/>
                  <a:gd name="T61" fmla="*/ 60 h 63"/>
                  <a:gd name="T62" fmla="*/ 189 w 192"/>
                  <a:gd name="T63" fmla="*/ 41 h 63"/>
                  <a:gd name="T64" fmla="*/ 188 w 192"/>
                  <a:gd name="T65" fmla="*/ 41 h 63"/>
                  <a:gd name="T66" fmla="*/ 171 w 192"/>
                  <a:gd name="T67" fmla="*/ 17 h 63"/>
                  <a:gd name="T68" fmla="*/ 175 w 192"/>
                  <a:gd name="T69" fmla="*/ 14 h 63"/>
                  <a:gd name="T70" fmla="*/ 175 w 192"/>
                  <a:gd name="T71" fmla="*/ 18 h 63"/>
                  <a:gd name="T72" fmla="*/ 177 w 192"/>
                  <a:gd name="T73" fmla="*/ 32 h 63"/>
                  <a:gd name="T74" fmla="*/ 172 w 192"/>
                  <a:gd name="T75" fmla="*/ 24 h 63"/>
                  <a:gd name="T76" fmla="*/ 171 w 192"/>
                  <a:gd name="T77" fmla="*/ 17 h 63"/>
                  <a:gd name="T78" fmla="*/ 1 w 192"/>
                  <a:gd name="T79" fmla="*/ 11 h 63"/>
                  <a:gd name="T80" fmla="*/ 30 w 192"/>
                  <a:gd name="T81" fmla="*/ 18 h 63"/>
                  <a:gd name="T82" fmla="*/ 50 w 192"/>
                  <a:gd name="T83" fmla="*/ 34 h 63"/>
                  <a:gd name="T84" fmla="*/ 53 w 192"/>
                  <a:gd name="T85" fmla="*/ 36 h 63"/>
                  <a:gd name="T86" fmla="*/ 1 w 192"/>
                  <a:gd name="T87" fmla="*/ 11 h 63"/>
                  <a:gd name="T88" fmla="*/ 113 w 192"/>
                  <a:gd name="T89" fmla="*/ 18 h 63"/>
                  <a:gd name="T90" fmla="*/ 79 w 192"/>
                  <a:gd name="T91" fmla="*/ 11 h 63"/>
                  <a:gd name="T92" fmla="*/ 97 w 192"/>
                  <a:gd name="T93" fmla="*/ 9 h 63"/>
                  <a:gd name="T94" fmla="*/ 120 w 192"/>
                  <a:gd name="T95" fmla="*/ 13 h 63"/>
                  <a:gd name="T96" fmla="*/ 126 w 192"/>
                  <a:gd name="T97" fmla="*/ 14 h 63"/>
                  <a:gd name="T98" fmla="*/ 113 w 192"/>
                  <a:gd name="T9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188" y="41"/>
                    </a:moveTo>
                    <a:cubicBezTo>
                      <a:pt x="188" y="56"/>
                      <a:pt x="171" y="58"/>
                      <a:pt x="162" y="50"/>
                    </a:cubicBezTo>
                    <a:cubicBezTo>
                      <a:pt x="155" y="45"/>
                      <a:pt x="154" y="35"/>
                      <a:pt x="156" y="28"/>
                    </a:cubicBezTo>
                    <a:cubicBezTo>
                      <a:pt x="158" y="21"/>
                      <a:pt x="162" y="17"/>
                      <a:pt x="167" y="15"/>
                    </a:cubicBezTo>
                    <a:cubicBezTo>
                      <a:pt x="167" y="16"/>
                      <a:pt x="166" y="17"/>
                      <a:pt x="166" y="18"/>
                    </a:cubicBezTo>
                    <a:cubicBezTo>
                      <a:pt x="164" y="25"/>
                      <a:pt x="172" y="30"/>
                      <a:pt x="174" y="35"/>
                    </a:cubicBezTo>
                    <a:cubicBezTo>
                      <a:pt x="175" y="37"/>
                      <a:pt x="176" y="37"/>
                      <a:pt x="178" y="37"/>
                    </a:cubicBezTo>
                    <a:cubicBezTo>
                      <a:pt x="183" y="35"/>
                      <a:pt x="183" y="30"/>
                      <a:pt x="182" y="25"/>
                    </a:cubicBezTo>
                    <a:cubicBezTo>
                      <a:pt x="182" y="22"/>
                      <a:pt x="181" y="20"/>
                      <a:pt x="180" y="17"/>
                    </a:cubicBezTo>
                    <a:cubicBezTo>
                      <a:pt x="179" y="15"/>
                      <a:pt x="179" y="14"/>
                      <a:pt x="180" y="13"/>
                    </a:cubicBezTo>
                    <a:cubicBezTo>
                      <a:pt x="184" y="13"/>
                      <a:pt x="188" y="15"/>
                      <a:pt x="192" y="16"/>
                    </a:cubicBezTo>
                    <a:cubicBezTo>
                      <a:pt x="192" y="6"/>
                      <a:pt x="192" y="6"/>
                      <a:pt x="192" y="6"/>
                    </a:cubicBezTo>
                    <a:cubicBezTo>
                      <a:pt x="178" y="0"/>
                      <a:pt x="160" y="3"/>
                      <a:pt x="144" y="8"/>
                    </a:cubicBezTo>
                    <a:cubicBezTo>
                      <a:pt x="135" y="7"/>
                      <a:pt x="125" y="7"/>
                      <a:pt x="116" y="6"/>
                    </a:cubicBezTo>
                    <a:cubicBezTo>
                      <a:pt x="103" y="5"/>
                      <a:pt x="91" y="6"/>
                      <a:pt x="78" y="10"/>
                    </a:cubicBezTo>
                    <a:cubicBezTo>
                      <a:pt x="78" y="10"/>
                      <a:pt x="78" y="10"/>
                      <a:pt x="78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81" y="20"/>
                      <a:pt x="92" y="23"/>
                      <a:pt x="100" y="25"/>
                    </a:cubicBezTo>
                    <a:cubicBezTo>
                      <a:pt x="102" y="25"/>
                      <a:pt x="103" y="25"/>
                      <a:pt x="105" y="25"/>
                    </a:cubicBezTo>
                    <a:cubicBezTo>
                      <a:pt x="94" y="30"/>
                      <a:pt x="84" y="33"/>
                      <a:pt x="73" y="35"/>
                    </a:cubicBezTo>
                    <a:cubicBezTo>
                      <a:pt x="58" y="34"/>
                      <a:pt x="49" y="25"/>
                      <a:pt x="36" y="16"/>
                    </a:cubicBezTo>
                    <a:cubicBezTo>
                      <a:pt x="26" y="9"/>
                      <a:pt x="12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3" y="38"/>
                      <a:pt x="52" y="46"/>
                      <a:pt x="79" y="42"/>
                    </a:cubicBezTo>
                    <a:cubicBezTo>
                      <a:pt x="100" y="39"/>
                      <a:pt x="118" y="27"/>
                      <a:pt x="136" y="19"/>
                    </a:cubicBezTo>
                    <a:cubicBezTo>
                      <a:pt x="142" y="17"/>
                      <a:pt x="149" y="15"/>
                      <a:pt x="155" y="14"/>
                    </a:cubicBezTo>
                    <a:cubicBezTo>
                      <a:pt x="149" y="20"/>
                      <a:pt x="147" y="30"/>
                      <a:pt x="148" y="38"/>
                    </a:cubicBezTo>
                    <a:cubicBezTo>
                      <a:pt x="150" y="49"/>
                      <a:pt x="157" y="58"/>
                      <a:pt x="168" y="60"/>
                    </a:cubicBezTo>
                    <a:cubicBezTo>
                      <a:pt x="182" y="63"/>
                      <a:pt x="190" y="54"/>
                      <a:pt x="189" y="41"/>
                    </a:cubicBezTo>
                    <a:cubicBezTo>
                      <a:pt x="189" y="41"/>
                      <a:pt x="189" y="41"/>
                      <a:pt x="188" y="41"/>
                    </a:cubicBezTo>
                    <a:close/>
                    <a:moveTo>
                      <a:pt x="171" y="17"/>
                    </a:moveTo>
                    <a:cubicBezTo>
                      <a:pt x="172" y="15"/>
                      <a:pt x="173" y="14"/>
                      <a:pt x="175" y="14"/>
                    </a:cubicBezTo>
                    <a:cubicBezTo>
                      <a:pt x="175" y="15"/>
                      <a:pt x="175" y="16"/>
                      <a:pt x="175" y="18"/>
                    </a:cubicBezTo>
                    <a:cubicBezTo>
                      <a:pt x="176" y="22"/>
                      <a:pt x="180" y="28"/>
                      <a:pt x="177" y="32"/>
                    </a:cubicBezTo>
                    <a:cubicBezTo>
                      <a:pt x="176" y="29"/>
                      <a:pt x="174" y="27"/>
                      <a:pt x="172" y="24"/>
                    </a:cubicBezTo>
                    <a:cubicBezTo>
                      <a:pt x="170" y="22"/>
                      <a:pt x="169" y="20"/>
                      <a:pt x="171" y="17"/>
                    </a:cubicBezTo>
                    <a:close/>
                    <a:moveTo>
                      <a:pt x="1" y="11"/>
                    </a:moveTo>
                    <a:cubicBezTo>
                      <a:pt x="12" y="12"/>
                      <a:pt x="20" y="13"/>
                      <a:pt x="30" y="18"/>
                    </a:cubicBezTo>
                    <a:cubicBezTo>
                      <a:pt x="37" y="21"/>
                      <a:pt x="43" y="28"/>
                      <a:pt x="50" y="34"/>
                    </a:cubicBezTo>
                    <a:cubicBezTo>
                      <a:pt x="51" y="34"/>
                      <a:pt x="52" y="35"/>
                      <a:pt x="53" y="36"/>
                    </a:cubicBezTo>
                    <a:cubicBezTo>
                      <a:pt x="34" y="34"/>
                      <a:pt x="13" y="25"/>
                      <a:pt x="1" y="11"/>
                    </a:cubicBezTo>
                    <a:close/>
                    <a:moveTo>
                      <a:pt x="113" y="18"/>
                    </a:moveTo>
                    <a:cubicBezTo>
                      <a:pt x="102" y="22"/>
                      <a:pt x="88" y="19"/>
                      <a:pt x="79" y="11"/>
                    </a:cubicBezTo>
                    <a:cubicBezTo>
                      <a:pt x="85" y="11"/>
                      <a:pt x="91" y="10"/>
                      <a:pt x="97" y="9"/>
                    </a:cubicBezTo>
                    <a:cubicBezTo>
                      <a:pt x="105" y="9"/>
                      <a:pt x="113" y="11"/>
                      <a:pt x="120" y="13"/>
                    </a:cubicBezTo>
                    <a:cubicBezTo>
                      <a:pt x="122" y="13"/>
                      <a:pt x="124" y="14"/>
                      <a:pt x="126" y="14"/>
                    </a:cubicBezTo>
                    <a:cubicBezTo>
                      <a:pt x="122" y="15"/>
                      <a:pt x="118" y="17"/>
                      <a:pt x="113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703" name="矩形 2702"/>
          <p:cNvSpPr/>
          <p:nvPr/>
        </p:nvSpPr>
        <p:spPr>
          <a:xfrm rot="465246">
            <a:off x="494479" y="1283594"/>
            <a:ext cx="3007560" cy="313795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26000">
                <a:schemeClr val="bg1">
                  <a:lumMod val="35000"/>
                  <a:lumOff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>
            <a:noFill/>
          </a:ln>
          <a:effectLst>
            <a:outerShdw blurRad="825500" dist="38100" dir="9120000" sx="102000" sy="102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800" dirty="0" smtClean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匆</a:t>
            </a:r>
            <a:endParaRPr lang="zh-CN" altLang="en-US" sz="13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730" name="矩形 1729"/>
          <p:cNvSpPr/>
          <p:nvPr/>
        </p:nvSpPr>
        <p:spPr>
          <a:xfrm rot="21282745">
            <a:off x="3199579" y="1245494"/>
            <a:ext cx="3007560" cy="313795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26000">
                <a:schemeClr val="bg1">
                  <a:lumMod val="35000"/>
                  <a:lumOff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>
            <a:noFill/>
          </a:ln>
          <a:effectLst>
            <a:outerShdw blurRad="825500" dist="38100" dir="9120000" sx="102000" sy="102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800" dirty="0" smtClean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匆</a:t>
            </a:r>
            <a:endParaRPr lang="zh-CN" altLang="en-US" sz="13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731" name="矩形 1730"/>
          <p:cNvSpPr/>
          <p:nvPr/>
        </p:nvSpPr>
        <p:spPr>
          <a:xfrm rot="296835">
            <a:off x="5926447" y="1169294"/>
            <a:ext cx="3007560" cy="313795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26000">
                <a:schemeClr val="bg1">
                  <a:lumMod val="35000"/>
                  <a:lumOff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>
            <a:noFill/>
          </a:ln>
          <a:effectLst>
            <a:outerShdw blurRad="825500" dist="38100" dir="9120000" sx="102000" sy="102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800" dirty="0" smtClean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那</a:t>
            </a:r>
            <a:endParaRPr lang="zh-CN" altLang="en-US" sz="13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732" name="矩形 1731"/>
          <p:cNvSpPr/>
          <p:nvPr/>
        </p:nvSpPr>
        <p:spPr>
          <a:xfrm rot="21250631">
            <a:off x="8728221" y="978794"/>
            <a:ext cx="3007560" cy="313795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26000">
                <a:schemeClr val="bg1">
                  <a:lumMod val="35000"/>
                  <a:lumOff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>
            <a:noFill/>
          </a:ln>
          <a:effectLst>
            <a:outerShdw blurRad="825500" dist="38100" dir="9120000" sx="102000" sy="102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800" dirty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val="422027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22222E-6 L -1.525 1.566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250" y="7833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25 0.00555 L -1.45 1.6048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50" y="799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25 0.00555 L -1.5875 1.6770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25" y="835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6 4.07407E-6 L -1.51875 1.6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937" y="8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000"/>
                                        <p:tgtEl>
                                          <p:spTgt spid="2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00"/>
                            </p:stCondLst>
                            <p:childTnLst>
                              <p:par>
                                <p:cTn id="3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000" fill="hold"/>
                                        <p:tgtEl>
                                          <p:spTgt spid="27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4" presetID="3" presetClass="emph" presetSubtype="2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2000" fill="hold"/>
                                        <p:tgtEl>
                                          <p:spTgt spid="17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6" presetID="3" presetClass="emph" presetSubtype="2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2000" fill="hold"/>
                                        <p:tgtEl>
                                          <p:spTgt spid="17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8" presetID="3" presetClass="emph" presetSubtype="2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2000" fill="hold"/>
                                        <p:tgtEl>
                                          <p:spTgt spid="17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900"/>
                            </p:stCondLst>
                            <p:childTnLst>
                              <p:par>
                                <p:cTn id="51" presetID="52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27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2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7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2" presetClass="exit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6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6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17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2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6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6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7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" grpId="0" animBg="1"/>
      <p:bldP spid="2703" grpId="1" animBg="1"/>
      <p:bldP spid="2703" grpId="2" animBg="1"/>
      <p:bldP spid="1730" grpId="0" animBg="1"/>
      <p:bldP spid="1730" grpId="1" animBg="1"/>
      <p:bldP spid="1730" grpId="2" animBg="1"/>
      <p:bldP spid="1731" grpId="0" animBg="1"/>
      <p:bldP spid="1731" grpId="1" animBg="1"/>
      <p:bldP spid="1731" grpId="2" animBg="1"/>
      <p:bldP spid="1732" grpId="0" animBg="1"/>
      <p:bldP spid="1732" grpId="1" animBg="1"/>
      <p:bldP spid="1732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7361236" y="-4076330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137493" y="286790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688100" y="-1823459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9859856" y="-3574885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02" name="组合 2701"/>
          <p:cNvGrpSpPr/>
          <p:nvPr/>
        </p:nvGrpSpPr>
        <p:grpSpPr>
          <a:xfrm>
            <a:off x="-3215148" y="-1504339"/>
            <a:ext cx="20057806" cy="3542740"/>
            <a:chOff x="-3215148" y="-1504339"/>
            <a:chExt cx="20057806" cy="3542740"/>
          </a:xfrm>
        </p:grpSpPr>
        <p:sp>
          <p:nvSpPr>
            <p:cNvPr id="1687" name="任意多边形 1686"/>
            <p:cNvSpPr/>
            <p:nvPr/>
          </p:nvSpPr>
          <p:spPr>
            <a:xfrm>
              <a:off x="-3215148" y="-1504339"/>
              <a:ext cx="20057806" cy="2913791"/>
            </a:xfrm>
            <a:custGeom>
              <a:avLst/>
              <a:gdLst>
                <a:gd name="connsiteX0" fmla="*/ 0 w 20057806"/>
                <a:gd name="connsiteY0" fmla="*/ 2507226 h 2772697"/>
                <a:gd name="connsiteX1" fmla="*/ 0 w 20057806"/>
                <a:gd name="connsiteY1" fmla="*/ 2507226 h 2772697"/>
                <a:gd name="connsiteX2" fmla="*/ 471948 w 20057806"/>
                <a:gd name="connsiteY2" fmla="*/ 2507226 h 2772697"/>
                <a:gd name="connsiteX3" fmla="*/ 11385754 w 20057806"/>
                <a:gd name="connsiteY3" fmla="*/ 2772697 h 2772697"/>
                <a:gd name="connsiteX4" fmla="*/ 20057806 w 20057806"/>
                <a:gd name="connsiteY4" fmla="*/ 0 h 2772697"/>
                <a:gd name="connsiteX0" fmla="*/ 0 w 20057806"/>
                <a:gd name="connsiteY0" fmla="*/ 2507226 h 2913791"/>
                <a:gd name="connsiteX1" fmla="*/ 0 w 20057806"/>
                <a:gd name="connsiteY1" fmla="*/ 2507226 h 2913791"/>
                <a:gd name="connsiteX2" fmla="*/ 471948 w 20057806"/>
                <a:gd name="connsiteY2" fmla="*/ 2507226 h 2913791"/>
                <a:gd name="connsiteX3" fmla="*/ 11385754 w 20057806"/>
                <a:gd name="connsiteY3" fmla="*/ 2772697 h 2913791"/>
                <a:gd name="connsiteX4" fmla="*/ 20057806 w 20057806"/>
                <a:gd name="connsiteY4" fmla="*/ 0 h 291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7806" h="2913791">
                  <a:moveTo>
                    <a:pt x="0" y="2507226"/>
                  </a:moveTo>
                  <a:lnTo>
                    <a:pt x="0" y="2507226"/>
                  </a:lnTo>
                  <a:lnTo>
                    <a:pt x="471948" y="2507226"/>
                  </a:lnTo>
                  <a:cubicBezTo>
                    <a:pt x="2369574" y="2551471"/>
                    <a:pt x="8121444" y="3190568"/>
                    <a:pt x="11385754" y="2772697"/>
                  </a:cubicBezTo>
                  <a:cubicBezTo>
                    <a:pt x="14650064" y="2354826"/>
                    <a:pt x="17167122" y="924232"/>
                    <a:pt x="20057806" y="0"/>
                  </a:cubicBezTo>
                </a:path>
              </a:pathLst>
            </a:cu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01" name="组合 2700"/>
            <p:cNvGrpSpPr/>
            <p:nvPr/>
          </p:nvGrpSpPr>
          <p:grpSpPr>
            <a:xfrm>
              <a:off x="366295" y="429556"/>
              <a:ext cx="10168812" cy="1608845"/>
              <a:chOff x="366295" y="429556"/>
              <a:chExt cx="10168812" cy="1608845"/>
            </a:xfrm>
          </p:grpSpPr>
          <p:sp>
            <p:nvSpPr>
              <p:cNvPr id="1721" name="Freeform 10"/>
              <p:cNvSpPr>
                <a:spLocks noEditPoints="1"/>
              </p:cNvSpPr>
              <p:nvPr/>
            </p:nvSpPr>
            <p:spPr bwMode="auto">
              <a:xfrm rot="836897">
                <a:off x="366295" y="1304628"/>
                <a:ext cx="1484628" cy="502336"/>
              </a:xfrm>
              <a:custGeom>
                <a:avLst/>
                <a:gdLst>
                  <a:gd name="T0" fmla="*/ 2 w 192"/>
                  <a:gd name="T1" fmla="*/ 41 h 63"/>
                  <a:gd name="T2" fmla="*/ 23 w 192"/>
                  <a:gd name="T3" fmla="*/ 60 h 63"/>
                  <a:gd name="T4" fmla="*/ 44 w 192"/>
                  <a:gd name="T5" fmla="*/ 38 h 63"/>
                  <a:gd name="T6" fmla="*/ 37 w 192"/>
                  <a:gd name="T7" fmla="*/ 14 h 63"/>
                  <a:gd name="T8" fmla="*/ 55 w 192"/>
                  <a:gd name="T9" fmla="*/ 19 h 63"/>
                  <a:gd name="T10" fmla="*/ 112 w 192"/>
                  <a:gd name="T11" fmla="*/ 42 h 63"/>
                  <a:gd name="T12" fmla="*/ 191 w 192"/>
                  <a:gd name="T13" fmla="*/ 10 h 63"/>
                  <a:gd name="T14" fmla="*/ 192 w 192"/>
                  <a:gd name="T15" fmla="*/ 10 h 63"/>
                  <a:gd name="T16" fmla="*/ 192 w 192"/>
                  <a:gd name="T17" fmla="*/ 10 h 63"/>
                  <a:gd name="T18" fmla="*/ 191 w 192"/>
                  <a:gd name="T19" fmla="*/ 9 h 63"/>
                  <a:gd name="T20" fmla="*/ 191 w 192"/>
                  <a:gd name="T21" fmla="*/ 9 h 63"/>
                  <a:gd name="T22" fmla="*/ 156 w 192"/>
                  <a:gd name="T23" fmla="*/ 16 h 63"/>
                  <a:gd name="T24" fmla="*/ 119 w 192"/>
                  <a:gd name="T25" fmla="*/ 35 h 63"/>
                  <a:gd name="T26" fmla="*/ 87 w 192"/>
                  <a:gd name="T27" fmla="*/ 25 h 63"/>
                  <a:gd name="T28" fmla="*/ 91 w 192"/>
                  <a:gd name="T29" fmla="*/ 25 h 63"/>
                  <a:gd name="T30" fmla="*/ 113 w 192"/>
                  <a:gd name="T31" fmla="*/ 11 h 63"/>
                  <a:gd name="T32" fmla="*/ 113 w 192"/>
                  <a:gd name="T33" fmla="*/ 11 h 63"/>
                  <a:gd name="T34" fmla="*/ 113 w 192"/>
                  <a:gd name="T35" fmla="*/ 10 h 63"/>
                  <a:gd name="T36" fmla="*/ 76 w 192"/>
                  <a:gd name="T37" fmla="*/ 6 h 63"/>
                  <a:gd name="T38" fmla="*/ 48 w 192"/>
                  <a:gd name="T39" fmla="*/ 8 h 63"/>
                  <a:gd name="T40" fmla="*/ 0 w 192"/>
                  <a:gd name="T41" fmla="*/ 6 h 63"/>
                  <a:gd name="T42" fmla="*/ 0 w 192"/>
                  <a:gd name="T43" fmla="*/ 16 h 63"/>
                  <a:gd name="T44" fmla="*/ 12 w 192"/>
                  <a:gd name="T45" fmla="*/ 13 h 63"/>
                  <a:gd name="T46" fmla="*/ 12 w 192"/>
                  <a:gd name="T47" fmla="*/ 17 h 63"/>
                  <a:gd name="T48" fmla="*/ 9 w 192"/>
                  <a:gd name="T49" fmla="*/ 25 h 63"/>
                  <a:gd name="T50" fmla="*/ 14 w 192"/>
                  <a:gd name="T51" fmla="*/ 37 h 63"/>
                  <a:gd name="T52" fmla="*/ 17 w 192"/>
                  <a:gd name="T53" fmla="*/ 35 h 63"/>
                  <a:gd name="T54" fmla="*/ 26 w 192"/>
                  <a:gd name="T55" fmla="*/ 18 h 63"/>
                  <a:gd name="T56" fmla="*/ 24 w 192"/>
                  <a:gd name="T57" fmla="*/ 15 h 63"/>
                  <a:gd name="T58" fmla="*/ 35 w 192"/>
                  <a:gd name="T59" fmla="*/ 28 h 63"/>
                  <a:gd name="T60" fmla="*/ 30 w 192"/>
                  <a:gd name="T61" fmla="*/ 50 h 63"/>
                  <a:gd name="T62" fmla="*/ 3 w 192"/>
                  <a:gd name="T63" fmla="*/ 41 h 63"/>
                  <a:gd name="T64" fmla="*/ 2 w 192"/>
                  <a:gd name="T65" fmla="*/ 41 h 63"/>
                  <a:gd name="T66" fmla="*/ 19 w 192"/>
                  <a:gd name="T67" fmla="*/ 24 h 63"/>
                  <a:gd name="T68" fmla="*/ 14 w 192"/>
                  <a:gd name="T69" fmla="*/ 32 h 63"/>
                  <a:gd name="T70" fmla="*/ 16 w 192"/>
                  <a:gd name="T71" fmla="*/ 18 h 63"/>
                  <a:gd name="T72" fmla="*/ 17 w 192"/>
                  <a:gd name="T73" fmla="*/ 14 h 63"/>
                  <a:gd name="T74" fmla="*/ 21 w 192"/>
                  <a:gd name="T75" fmla="*/ 17 h 63"/>
                  <a:gd name="T76" fmla="*/ 19 w 192"/>
                  <a:gd name="T77" fmla="*/ 24 h 63"/>
                  <a:gd name="T78" fmla="*/ 139 w 192"/>
                  <a:gd name="T79" fmla="*/ 36 h 63"/>
                  <a:gd name="T80" fmla="*/ 142 w 192"/>
                  <a:gd name="T81" fmla="*/ 34 h 63"/>
                  <a:gd name="T82" fmla="*/ 162 w 192"/>
                  <a:gd name="T83" fmla="*/ 18 h 63"/>
                  <a:gd name="T84" fmla="*/ 190 w 192"/>
                  <a:gd name="T85" fmla="*/ 11 h 63"/>
                  <a:gd name="T86" fmla="*/ 139 w 192"/>
                  <a:gd name="T87" fmla="*/ 36 h 63"/>
                  <a:gd name="T88" fmla="*/ 66 w 192"/>
                  <a:gd name="T89" fmla="*/ 14 h 63"/>
                  <a:gd name="T90" fmla="*/ 71 w 192"/>
                  <a:gd name="T91" fmla="*/ 13 h 63"/>
                  <a:gd name="T92" fmla="*/ 95 w 192"/>
                  <a:gd name="T93" fmla="*/ 9 h 63"/>
                  <a:gd name="T94" fmla="*/ 113 w 192"/>
                  <a:gd name="T95" fmla="*/ 11 h 63"/>
                  <a:gd name="T96" fmla="*/ 78 w 192"/>
                  <a:gd name="T97" fmla="*/ 18 h 63"/>
                  <a:gd name="T98" fmla="*/ 66 w 192"/>
                  <a:gd name="T99" fmla="*/ 1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2" y="41"/>
                    </a:moveTo>
                    <a:cubicBezTo>
                      <a:pt x="2" y="54"/>
                      <a:pt x="10" y="63"/>
                      <a:pt x="23" y="60"/>
                    </a:cubicBezTo>
                    <a:cubicBezTo>
                      <a:pt x="35" y="58"/>
                      <a:pt x="42" y="49"/>
                      <a:pt x="44" y="38"/>
                    </a:cubicBezTo>
                    <a:cubicBezTo>
                      <a:pt x="45" y="30"/>
                      <a:pt x="43" y="20"/>
                      <a:pt x="37" y="14"/>
                    </a:cubicBezTo>
                    <a:cubicBezTo>
                      <a:pt x="43" y="15"/>
                      <a:pt x="49" y="17"/>
                      <a:pt x="55" y="19"/>
                    </a:cubicBezTo>
                    <a:cubicBezTo>
                      <a:pt x="74" y="27"/>
                      <a:pt x="92" y="39"/>
                      <a:pt x="112" y="42"/>
                    </a:cubicBezTo>
                    <a:cubicBezTo>
                      <a:pt x="140" y="46"/>
                      <a:pt x="179" y="38"/>
                      <a:pt x="191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9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80" y="8"/>
                      <a:pt x="165" y="9"/>
                      <a:pt x="156" y="16"/>
                    </a:cubicBezTo>
                    <a:cubicBezTo>
                      <a:pt x="143" y="25"/>
                      <a:pt x="134" y="34"/>
                      <a:pt x="119" y="35"/>
                    </a:cubicBezTo>
                    <a:cubicBezTo>
                      <a:pt x="108" y="33"/>
                      <a:pt x="97" y="30"/>
                      <a:pt x="87" y="25"/>
                    </a:cubicBezTo>
                    <a:cubicBezTo>
                      <a:pt x="89" y="25"/>
                      <a:pt x="90" y="25"/>
                      <a:pt x="91" y="25"/>
                    </a:cubicBezTo>
                    <a:cubicBezTo>
                      <a:pt x="100" y="23"/>
                      <a:pt x="110" y="20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00" y="6"/>
                      <a:pt x="89" y="5"/>
                      <a:pt x="76" y="6"/>
                    </a:cubicBezTo>
                    <a:cubicBezTo>
                      <a:pt x="67" y="7"/>
                      <a:pt x="57" y="7"/>
                      <a:pt x="48" y="8"/>
                    </a:cubicBezTo>
                    <a:cubicBezTo>
                      <a:pt x="32" y="3"/>
                      <a:pt x="14" y="0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5"/>
                      <a:pt x="8" y="13"/>
                      <a:pt x="12" y="13"/>
                    </a:cubicBezTo>
                    <a:cubicBezTo>
                      <a:pt x="13" y="14"/>
                      <a:pt x="13" y="15"/>
                      <a:pt x="12" y="17"/>
                    </a:cubicBezTo>
                    <a:cubicBezTo>
                      <a:pt x="11" y="20"/>
                      <a:pt x="10" y="22"/>
                      <a:pt x="9" y="25"/>
                    </a:cubicBezTo>
                    <a:cubicBezTo>
                      <a:pt x="8" y="30"/>
                      <a:pt x="9" y="35"/>
                      <a:pt x="14" y="37"/>
                    </a:cubicBezTo>
                    <a:cubicBezTo>
                      <a:pt x="15" y="37"/>
                      <a:pt x="17" y="37"/>
                      <a:pt x="17" y="35"/>
                    </a:cubicBezTo>
                    <a:cubicBezTo>
                      <a:pt x="20" y="30"/>
                      <a:pt x="27" y="25"/>
                      <a:pt x="26" y="18"/>
                    </a:cubicBezTo>
                    <a:cubicBezTo>
                      <a:pt x="26" y="17"/>
                      <a:pt x="25" y="16"/>
                      <a:pt x="24" y="15"/>
                    </a:cubicBezTo>
                    <a:cubicBezTo>
                      <a:pt x="30" y="17"/>
                      <a:pt x="34" y="21"/>
                      <a:pt x="35" y="28"/>
                    </a:cubicBezTo>
                    <a:cubicBezTo>
                      <a:pt x="38" y="35"/>
                      <a:pt x="37" y="45"/>
                      <a:pt x="30" y="50"/>
                    </a:cubicBezTo>
                    <a:cubicBezTo>
                      <a:pt x="20" y="58"/>
                      <a:pt x="4" y="56"/>
                      <a:pt x="3" y="41"/>
                    </a:cubicBezTo>
                    <a:cubicBezTo>
                      <a:pt x="3" y="41"/>
                      <a:pt x="2" y="41"/>
                      <a:pt x="2" y="41"/>
                    </a:cubicBezTo>
                    <a:close/>
                    <a:moveTo>
                      <a:pt x="19" y="24"/>
                    </a:moveTo>
                    <a:cubicBezTo>
                      <a:pt x="18" y="27"/>
                      <a:pt x="16" y="29"/>
                      <a:pt x="14" y="32"/>
                    </a:cubicBezTo>
                    <a:cubicBezTo>
                      <a:pt x="11" y="28"/>
                      <a:pt x="15" y="22"/>
                      <a:pt x="16" y="18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8" y="14"/>
                      <a:pt x="20" y="15"/>
                      <a:pt x="21" y="17"/>
                    </a:cubicBezTo>
                    <a:cubicBezTo>
                      <a:pt x="22" y="20"/>
                      <a:pt x="21" y="22"/>
                      <a:pt x="19" y="24"/>
                    </a:cubicBezTo>
                    <a:close/>
                    <a:moveTo>
                      <a:pt x="139" y="36"/>
                    </a:moveTo>
                    <a:cubicBezTo>
                      <a:pt x="140" y="35"/>
                      <a:pt x="141" y="34"/>
                      <a:pt x="142" y="34"/>
                    </a:cubicBezTo>
                    <a:cubicBezTo>
                      <a:pt x="148" y="28"/>
                      <a:pt x="154" y="21"/>
                      <a:pt x="162" y="18"/>
                    </a:cubicBezTo>
                    <a:cubicBezTo>
                      <a:pt x="171" y="13"/>
                      <a:pt x="180" y="12"/>
                      <a:pt x="190" y="11"/>
                    </a:cubicBezTo>
                    <a:cubicBezTo>
                      <a:pt x="179" y="25"/>
                      <a:pt x="158" y="34"/>
                      <a:pt x="139" y="36"/>
                    </a:cubicBezTo>
                    <a:close/>
                    <a:moveTo>
                      <a:pt x="66" y="14"/>
                    </a:moveTo>
                    <a:cubicBezTo>
                      <a:pt x="68" y="14"/>
                      <a:pt x="69" y="13"/>
                      <a:pt x="71" y="13"/>
                    </a:cubicBezTo>
                    <a:cubicBezTo>
                      <a:pt x="79" y="11"/>
                      <a:pt x="87" y="9"/>
                      <a:pt x="95" y="9"/>
                    </a:cubicBezTo>
                    <a:cubicBezTo>
                      <a:pt x="101" y="10"/>
                      <a:pt x="107" y="11"/>
                      <a:pt x="113" y="11"/>
                    </a:cubicBezTo>
                    <a:cubicBezTo>
                      <a:pt x="104" y="19"/>
                      <a:pt x="90" y="22"/>
                      <a:pt x="78" y="18"/>
                    </a:cubicBezTo>
                    <a:cubicBezTo>
                      <a:pt x="74" y="17"/>
                      <a:pt x="70" y="15"/>
                      <a:pt x="6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2" name="Freeform 7"/>
              <p:cNvSpPr>
                <a:spLocks noEditPoints="1"/>
              </p:cNvSpPr>
              <p:nvPr/>
            </p:nvSpPr>
            <p:spPr bwMode="auto">
              <a:xfrm rot="2026252">
                <a:off x="3178280" y="1024643"/>
                <a:ext cx="1101170" cy="342746"/>
              </a:xfrm>
              <a:custGeom>
                <a:avLst/>
                <a:gdLst>
                  <a:gd name="T0" fmla="*/ 188 w 192"/>
                  <a:gd name="T1" fmla="*/ 41 h 63"/>
                  <a:gd name="T2" fmla="*/ 162 w 192"/>
                  <a:gd name="T3" fmla="*/ 50 h 63"/>
                  <a:gd name="T4" fmla="*/ 156 w 192"/>
                  <a:gd name="T5" fmla="*/ 28 h 63"/>
                  <a:gd name="T6" fmla="*/ 167 w 192"/>
                  <a:gd name="T7" fmla="*/ 15 h 63"/>
                  <a:gd name="T8" fmla="*/ 166 w 192"/>
                  <a:gd name="T9" fmla="*/ 18 h 63"/>
                  <a:gd name="T10" fmla="*/ 174 w 192"/>
                  <a:gd name="T11" fmla="*/ 35 h 63"/>
                  <a:gd name="T12" fmla="*/ 178 w 192"/>
                  <a:gd name="T13" fmla="*/ 37 h 63"/>
                  <a:gd name="T14" fmla="*/ 182 w 192"/>
                  <a:gd name="T15" fmla="*/ 25 h 63"/>
                  <a:gd name="T16" fmla="*/ 180 w 192"/>
                  <a:gd name="T17" fmla="*/ 17 h 63"/>
                  <a:gd name="T18" fmla="*/ 180 w 192"/>
                  <a:gd name="T19" fmla="*/ 13 h 63"/>
                  <a:gd name="T20" fmla="*/ 192 w 192"/>
                  <a:gd name="T21" fmla="*/ 16 h 63"/>
                  <a:gd name="T22" fmla="*/ 192 w 192"/>
                  <a:gd name="T23" fmla="*/ 6 h 63"/>
                  <a:gd name="T24" fmla="*/ 144 w 192"/>
                  <a:gd name="T25" fmla="*/ 8 h 63"/>
                  <a:gd name="T26" fmla="*/ 116 w 192"/>
                  <a:gd name="T27" fmla="*/ 6 h 63"/>
                  <a:gd name="T28" fmla="*/ 78 w 192"/>
                  <a:gd name="T29" fmla="*/ 10 h 63"/>
                  <a:gd name="T30" fmla="*/ 78 w 192"/>
                  <a:gd name="T31" fmla="*/ 11 h 63"/>
                  <a:gd name="T32" fmla="*/ 78 w 192"/>
                  <a:gd name="T33" fmla="*/ 11 h 63"/>
                  <a:gd name="T34" fmla="*/ 100 w 192"/>
                  <a:gd name="T35" fmla="*/ 25 h 63"/>
                  <a:gd name="T36" fmla="*/ 105 w 192"/>
                  <a:gd name="T37" fmla="*/ 25 h 63"/>
                  <a:gd name="T38" fmla="*/ 73 w 192"/>
                  <a:gd name="T39" fmla="*/ 35 h 63"/>
                  <a:gd name="T40" fmla="*/ 36 w 192"/>
                  <a:gd name="T41" fmla="*/ 16 h 63"/>
                  <a:gd name="T42" fmla="*/ 0 w 192"/>
                  <a:gd name="T43" fmla="*/ 9 h 63"/>
                  <a:gd name="T44" fmla="*/ 0 w 192"/>
                  <a:gd name="T45" fmla="*/ 9 h 63"/>
                  <a:gd name="T46" fmla="*/ 0 w 192"/>
                  <a:gd name="T47" fmla="*/ 10 h 63"/>
                  <a:gd name="T48" fmla="*/ 0 w 192"/>
                  <a:gd name="T49" fmla="*/ 10 h 63"/>
                  <a:gd name="T50" fmla="*/ 0 w 192"/>
                  <a:gd name="T51" fmla="*/ 10 h 63"/>
                  <a:gd name="T52" fmla="*/ 79 w 192"/>
                  <a:gd name="T53" fmla="*/ 42 h 63"/>
                  <a:gd name="T54" fmla="*/ 136 w 192"/>
                  <a:gd name="T55" fmla="*/ 19 h 63"/>
                  <a:gd name="T56" fmla="*/ 155 w 192"/>
                  <a:gd name="T57" fmla="*/ 14 h 63"/>
                  <a:gd name="T58" fmla="*/ 148 w 192"/>
                  <a:gd name="T59" fmla="*/ 38 h 63"/>
                  <a:gd name="T60" fmla="*/ 168 w 192"/>
                  <a:gd name="T61" fmla="*/ 60 h 63"/>
                  <a:gd name="T62" fmla="*/ 189 w 192"/>
                  <a:gd name="T63" fmla="*/ 41 h 63"/>
                  <a:gd name="T64" fmla="*/ 188 w 192"/>
                  <a:gd name="T65" fmla="*/ 41 h 63"/>
                  <a:gd name="T66" fmla="*/ 171 w 192"/>
                  <a:gd name="T67" fmla="*/ 17 h 63"/>
                  <a:gd name="T68" fmla="*/ 175 w 192"/>
                  <a:gd name="T69" fmla="*/ 14 h 63"/>
                  <a:gd name="T70" fmla="*/ 175 w 192"/>
                  <a:gd name="T71" fmla="*/ 18 h 63"/>
                  <a:gd name="T72" fmla="*/ 177 w 192"/>
                  <a:gd name="T73" fmla="*/ 32 h 63"/>
                  <a:gd name="T74" fmla="*/ 172 w 192"/>
                  <a:gd name="T75" fmla="*/ 24 h 63"/>
                  <a:gd name="T76" fmla="*/ 171 w 192"/>
                  <a:gd name="T77" fmla="*/ 17 h 63"/>
                  <a:gd name="T78" fmla="*/ 1 w 192"/>
                  <a:gd name="T79" fmla="*/ 11 h 63"/>
                  <a:gd name="T80" fmla="*/ 30 w 192"/>
                  <a:gd name="T81" fmla="*/ 18 h 63"/>
                  <a:gd name="T82" fmla="*/ 50 w 192"/>
                  <a:gd name="T83" fmla="*/ 34 h 63"/>
                  <a:gd name="T84" fmla="*/ 53 w 192"/>
                  <a:gd name="T85" fmla="*/ 36 h 63"/>
                  <a:gd name="T86" fmla="*/ 1 w 192"/>
                  <a:gd name="T87" fmla="*/ 11 h 63"/>
                  <a:gd name="T88" fmla="*/ 113 w 192"/>
                  <a:gd name="T89" fmla="*/ 18 h 63"/>
                  <a:gd name="T90" fmla="*/ 79 w 192"/>
                  <a:gd name="T91" fmla="*/ 11 h 63"/>
                  <a:gd name="T92" fmla="*/ 97 w 192"/>
                  <a:gd name="T93" fmla="*/ 9 h 63"/>
                  <a:gd name="T94" fmla="*/ 120 w 192"/>
                  <a:gd name="T95" fmla="*/ 13 h 63"/>
                  <a:gd name="T96" fmla="*/ 126 w 192"/>
                  <a:gd name="T97" fmla="*/ 14 h 63"/>
                  <a:gd name="T98" fmla="*/ 113 w 192"/>
                  <a:gd name="T9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188" y="41"/>
                    </a:moveTo>
                    <a:cubicBezTo>
                      <a:pt x="188" y="56"/>
                      <a:pt x="171" y="58"/>
                      <a:pt x="162" y="50"/>
                    </a:cubicBezTo>
                    <a:cubicBezTo>
                      <a:pt x="155" y="45"/>
                      <a:pt x="154" y="35"/>
                      <a:pt x="156" y="28"/>
                    </a:cubicBezTo>
                    <a:cubicBezTo>
                      <a:pt x="158" y="21"/>
                      <a:pt x="162" y="17"/>
                      <a:pt x="167" y="15"/>
                    </a:cubicBezTo>
                    <a:cubicBezTo>
                      <a:pt x="167" y="16"/>
                      <a:pt x="166" y="17"/>
                      <a:pt x="166" y="18"/>
                    </a:cubicBezTo>
                    <a:cubicBezTo>
                      <a:pt x="164" y="25"/>
                      <a:pt x="172" y="30"/>
                      <a:pt x="174" y="35"/>
                    </a:cubicBezTo>
                    <a:cubicBezTo>
                      <a:pt x="175" y="37"/>
                      <a:pt x="176" y="37"/>
                      <a:pt x="178" y="37"/>
                    </a:cubicBezTo>
                    <a:cubicBezTo>
                      <a:pt x="183" y="35"/>
                      <a:pt x="183" y="30"/>
                      <a:pt x="182" y="25"/>
                    </a:cubicBezTo>
                    <a:cubicBezTo>
                      <a:pt x="182" y="22"/>
                      <a:pt x="181" y="20"/>
                      <a:pt x="180" y="17"/>
                    </a:cubicBezTo>
                    <a:cubicBezTo>
                      <a:pt x="179" y="15"/>
                      <a:pt x="179" y="14"/>
                      <a:pt x="180" y="13"/>
                    </a:cubicBezTo>
                    <a:cubicBezTo>
                      <a:pt x="184" y="13"/>
                      <a:pt x="188" y="15"/>
                      <a:pt x="192" y="16"/>
                    </a:cubicBezTo>
                    <a:cubicBezTo>
                      <a:pt x="192" y="6"/>
                      <a:pt x="192" y="6"/>
                      <a:pt x="192" y="6"/>
                    </a:cubicBezTo>
                    <a:cubicBezTo>
                      <a:pt x="178" y="0"/>
                      <a:pt x="160" y="3"/>
                      <a:pt x="144" y="8"/>
                    </a:cubicBezTo>
                    <a:cubicBezTo>
                      <a:pt x="135" y="7"/>
                      <a:pt x="125" y="7"/>
                      <a:pt x="116" y="6"/>
                    </a:cubicBezTo>
                    <a:cubicBezTo>
                      <a:pt x="103" y="5"/>
                      <a:pt x="91" y="6"/>
                      <a:pt x="78" y="10"/>
                    </a:cubicBezTo>
                    <a:cubicBezTo>
                      <a:pt x="78" y="10"/>
                      <a:pt x="78" y="10"/>
                      <a:pt x="78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81" y="20"/>
                      <a:pt x="92" y="23"/>
                      <a:pt x="100" y="25"/>
                    </a:cubicBezTo>
                    <a:cubicBezTo>
                      <a:pt x="102" y="25"/>
                      <a:pt x="103" y="25"/>
                      <a:pt x="105" y="25"/>
                    </a:cubicBezTo>
                    <a:cubicBezTo>
                      <a:pt x="94" y="30"/>
                      <a:pt x="84" y="33"/>
                      <a:pt x="73" y="35"/>
                    </a:cubicBezTo>
                    <a:cubicBezTo>
                      <a:pt x="58" y="34"/>
                      <a:pt x="49" y="25"/>
                      <a:pt x="36" y="16"/>
                    </a:cubicBezTo>
                    <a:cubicBezTo>
                      <a:pt x="26" y="9"/>
                      <a:pt x="12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3" y="38"/>
                      <a:pt x="52" y="46"/>
                      <a:pt x="79" y="42"/>
                    </a:cubicBezTo>
                    <a:cubicBezTo>
                      <a:pt x="100" y="39"/>
                      <a:pt x="118" y="27"/>
                      <a:pt x="136" y="19"/>
                    </a:cubicBezTo>
                    <a:cubicBezTo>
                      <a:pt x="142" y="17"/>
                      <a:pt x="149" y="15"/>
                      <a:pt x="155" y="14"/>
                    </a:cubicBezTo>
                    <a:cubicBezTo>
                      <a:pt x="149" y="20"/>
                      <a:pt x="147" y="30"/>
                      <a:pt x="148" y="38"/>
                    </a:cubicBezTo>
                    <a:cubicBezTo>
                      <a:pt x="150" y="49"/>
                      <a:pt x="157" y="58"/>
                      <a:pt x="168" y="60"/>
                    </a:cubicBezTo>
                    <a:cubicBezTo>
                      <a:pt x="182" y="63"/>
                      <a:pt x="190" y="54"/>
                      <a:pt x="189" y="41"/>
                    </a:cubicBezTo>
                    <a:cubicBezTo>
                      <a:pt x="189" y="41"/>
                      <a:pt x="189" y="41"/>
                      <a:pt x="188" y="41"/>
                    </a:cubicBezTo>
                    <a:close/>
                    <a:moveTo>
                      <a:pt x="171" y="17"/>
                    </a:moveTo>
                    <a:cubicBezTo>
                      <a:pt x="172" y="15"/>
                      <a:pt x="173" y="14"/>
                      <a:pt x="175" y="14"/>
                    </a:cubicBezTo>
                    <a:cubicBezTo>
                      <a:pt x="175" y="15"/>
                      <a:pt x="175" y="16"/>
                      <a:pt x="175" y="18"/>
                    </a:cubicBezTo>
                    <a:cubicBezTo>
                      <a:pt x="176" y="22"/>
                      <a:pt x="180" y="28"/>
                      <a:pt x="177" y="32"/>
                    </a:cubicBezTo>
                    <a:cubicBezTo>
                      <a:pt x="176" y="29"/>
                      <a:pt x="174" y="27"/>
                      <a:pt x="172" y="24"/>
                    </a:cubicBezTo>
                    <a:cubicBezTo>
                      <a:pt x="170" y="22"/>
                      <a:pt x="169" y="20"/>
                      <a:pt x="171" y="17"/>
                    </a:cubicBezTo>
                    <a:close/>
                    <a:moveTo>
                      <a:pt x="1" y="11"/>
                    </a:moveTo>
                    <a:cubicBezTo>
                      <a:pt x="12" y="12"/>
                      <a:pt x="20" y="13"/>
                      <a:pt x="30" y="18"/>
                    </a:cubicBezTo>
                    <a:cubicBezTo>
                      <a:pt x="37" y="21"/>
                      <a:pt x="43" y="28"/>
                      <a:pt x="50" y="34"/>
                    </a:cubicBezTo>
                    <a:cubicBezTo>
                      <a:pt x="51" y="34"/>
                      <a:pt x="52" y="35"/>
                      <a:pt x="53" y="36"/>
                    </a:cubicBezTo>
                    <a:cubicBezTo>
                      <a:pt x="34" y="34"/>
                      <a:pt x="13" y="25"/>
                      <a:pt x="1" y="11"/>
                    </a:cubicBezTo>
                    <a:close/>
                    <a:moveTo>
                      <a:pt x="113" y="18"/>
                    </a:moveTo>
                    <a:cubicBezTo>
                      <a:pt x="102" y="22"/>
                      <a:pt x="88" y="19"/>
                      <a:pt x="79" y="11"/>
                    </a:cubicBezTo>
                    <a:cubicBezTo>
                      <a:pt x="85" y="11"/>
                      <a:pt x="91" y="10"/>
                      <a:pt x="97" y="9"/>
                    </a:cubicBezTo>
                    <a:cubicBezTo>
                      <a:pt x="105" y="9"/>
                      <a:pt x="113" y="11"/>
                      <a:pt x="120" y="13"/>
                    </a:cubicBezTo>
                    <a:cubicBezTo>
                      <a:pt x="122" y="13"/>
                      <a:pt x="124" y="14"/>
                      <a:pt x="126" y="14"/>
                    </a:cubicBezTo>
                    <a:cubicBezTo>
                      <a:pt x="122" y="15"/>
                      <a:pt x="118" y="17"/>
                      <a:pt x="113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3" name="Freeform 10"/>
              <p:cNvSpPr>
                <a:spLocks noEditPoints="1"/>
              </p:cNvSpPr>
              <p:nvPr/>
            </p:nvSpPr>
            <p:spPr bwMode="auto">
              <a:xfrm rot="995402">
                <a:off x="5330355" y="1536065"/>
                <a:ext cx="1484628" cy="502336"/>
              </a:xfrm>
              <a:custGeom>
                <a:avLst/>
                <a:gdLst>
                  <a:gd name="T0" fmla="*/ 2 w 192"/>
                  <a:gd name="T1" fmla="*/ 41 h 63"/>
                  <a:gd name="T2" fmla="*/ 23 w 192"/>
                  <a:gd name="T3" fmla="*/ 60 h 63"/>
                  <a:gd name="T4" fmla="*/ 44 w 192"/>
                  <a:gd name="T5" fmla="*/ 38 h 63"/>
                  <a:gd name="T6" fmla="*/ 37 w 192"/>
                  <a:gd name="T7" fmla="*/ 14 h 63"/>
                  <a:gd name="T8" fmla="*/ 55 w 192"/>
                  <a:gd name="T9" fmla="*/ 19 h 63"/>
                  <a:gd name="T10" fmla="*/ 112 w 192"/>
                  <a:gd name="T11" fmla="*/ 42 h 63"/>
                  <a:gd name="T12" fmla="*/ 191 w 192"/>
                  <a:gd name="T13" fmla="*/ 10 h 63"/>
                  <a:gd name="T14" fmla="*/ 192 w 192"/>
                  <a:gd name="T15" fmla="*/ 10 h 63"/>
                  <a:gd name="T16" fmla="*/ 192 w 192"/>
                  <a:gd name="T17" fmla="*/ 10 h 63"/>
                  <a:gd name="T18" fmla="*/ 191 w 192"/>
                  <a:gd name="T19" fmla="*/ 9 h 63"/>
                  <a:gd name="T20" fmla="*/ 191 w 192"/>
                  <a:gd name="T21" fmla="*/ 9 h 63"/>
                  <a:gd name="T22" fmla="*/ 156 w 192"/>
                  <a:gd name="T23" fmla="*/ 16 h 63"/>
                  <a:gd name="T24" fmla="*/ 119 w 192"/>
                  <a:gd name="T25" fmla="*/ 35 h 63"/>
                  <a:gd name="T26" fmla="*/ 87 w 192"/>
                  <a:gd name="T27" fmla="*/ 25 h 63"/>
                  <a:gd name="T28" fmla="*/ 91 w 192"/>
                  <a:gd name="T29" fmla="*/ 25 h 63"/>
                  <a:gd name="T30" fmla="*/ 113 w 192"/>
                  <a:gd name="T31" fmla="*/ 11 h 63"/>
                  <a:gd name="T32" fmla="*/ 113 w 192"/>
                  <a:gd name="T33" fmla="*/ 11 h 63"/>
                  <a:gd name="T34" fmla="*/ 113 w 192"/>
                  <a:gd name="T35" fmla="*/ 10 h 63"/>
                  <a:gd name="T36" fmla="*/ 76 w 192"/>
                  <a:gd name="T37" fmla="*/ 6 h 63"/>
                  <a:gd name="T38" fmla="*/ 48 w 192"/>
                  <a:gd name="T39" fmla="*/ 8 h 63"/>
                  <a:gd name="T40" fmla="*/ 0 w 192"/>
                  <a:gd name="T41" fmla="*/ 6 h 63"/>
                  <a:gd name="T42" fmla="*/ 0 w 192"/>
                  <a:gd name="T43" fmla="*/ 16 h 63"/>
                  <a:gd name="T44" fmla="*/ 12 w 192"/>
                  <a:gd name="T45" fmla="*/ 13 h 63"/>
                  <a:gd name="T46" fmla="*/ 12 w 192"/>
                  <a:gd name="T47" fmla="*/ 17 h 63"/>
                  <a:gd name="T48" fmla="*/ 9 w 192"/>
                  <a:gd name="T49" fmla="*/ 25 h 63"/>
                  <a:gd name="T50" fmla="*/ 14 w 192"/>
                  <a:gd name="T51" fmla="*/ 37 h 63"/>
                  <a:gd name="T52" fmla="*/ 17 w 192"/>
                  <a:gd name="T53" fmla="*/ 35 h 63"/>
                  <a:gd name="T54" fmla="*/ 26 w 192"/>
                  <a:gd name="T55" fmla="*/ 18 h 63"/>
                  <a:gd name="T56" fmla="*/ 24 w 192"/>
                  <a:gd name="T57" fmla="*/ 15 h 63"/>
                  <a:gd name="T58" fmla="*/ 35 w 192"/>
                  <a:gd name="T59" fmla="*/ 28 h 63"/>
                  <a:gd name="T60" fmla="*/ 30 w 192"/>
                  <a:gd name="T61" fmla="*/ 50 h 63"/>
                  <a:gd name="T62" fmla="*/ 3 w 192"/>
                  <a:gd name="T63" fmla="*/ 41 h 63"/>
                  <a:gd name="T64" fmla="*/ 2 w 192"/>
                  <a:gd name="T65" fmla="*/ 41 h 63"/>
                  <a:gd name="T66" fmla="*/ 19 w 192"/>
                  <a:gd name="T67" fmla="*/ 24 h 63"/>
                  <a:gd name="T68" fmla="*/ 14 w 192"/>
                  <a:gd name="T69" fmla="*/ 32 h 63"/>
                  <a:gd name="T70" fmla="*/ 16 w 192"/>
                  <a:gd name="T71" fmla="*/ 18 h 63"/>
                  <a:gd name="T72" fmla="*/ 17 w 192"/>
                  <a:gd name="T73" fmla="*/ 14 h 63"/>
                  <a:gd name="T74" fmla="*/ 21 w 192"/>
                  <a:gd name="T75" fmla="*/ 17 h 63"/>
                  <a:gd name="T76" fmla="*/ 19 w 192"/>
                  <a:gd name="T77" fmla="*/ 24 h 63"/>
                  <a:gd name="T78" fmla="*/ 139 w 192"/>
                  <a:gd name="T79" fmla="*/ 36 h 63"/>
                  <a:gd name="T80" fmla="*/ 142 w 192"/>
                  <a:gd name="T81" fmla="*/ 34 h 63"/>
                  <a:gd name="T82" fmla="*/ 162 w 192"/>
                  <a:gd name="T83" fmla="*/ 18 h 63"/>
                  <a:gd name="T84" fmla="*/ 190 w 192"/>
                  <a:gd name="T85" fmla="*/ 11 h 63"/>
                  <a:gd name="T86" fmla="*/ 139 w 192"/>
                  <a:gd name="T87" fmla="*/ 36 h 63"/>
                  <a:gd name="T88" fmla="*/ 66 w 192"/>
                  <a:gd name="T89" fmla="*/ 14 h 63"/>
                  <a:gd name="T90" fmla="*/ 71 w 192"/>
                  <a:gd name="T91" fmla="*/ 13 h 63"/>
                  <a:gd name="T92" fmla="*/ 95 w 192"/>
                  <a:gd name="T93" fmla="*/ 9 h 63"/>
                  <a:gd name="T94" fmla="*/ 113 w 192"/>
                  <a:gd name="T95" fmla="*/ 11 h 63"/>
                  <a:gd name="T96" fmla="*/ 78 w 192"/>
                  <a:gd name="T97" fmla="*/ 18 h 63"/>
                  <a:gd name="T98" fmla="*/ 66 w 192"/>
                  <a:gd name="T99" fmla="*/ 1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2" y="41"/>
                    </a:moveTo>
                    <a:cubicBezTo>
                      <a:pt x="2" y="54"/>
                      <a:pt x="10" y="63"/>
                      <a:pt x="23" y="60"/>
                    </a:cubicBezTo>
                    <a:cubicBezTo>
                      <a:pt x="35" y="58"/>
                      <a:pt x="42" y="49"/>
                      <a:pt x="44" y="38"/>
                    </a:cubicBezTo>
                    <a:cubicBezTo>
                      <a:pt x="45" y="30"/>
                      <a:pt x="43" y="20"/>
                      <a:pt x="37" y="14"/>
                    </a:cubicBezTo>
                    <a:cubicBezTo>
                      <a:pt x="43" y="15"/>
                      <a:pt x="49" y="17"/>
                      <a:pt x="55" y="19"/>
                    </a:cubicBezTo>
                    <a:cubicBezTo>
                      <a:pt x="74" y="27"/>
                      <a:pt x="92" y="39"/>
                      <a:pt x="112" y="42"/>
                    </a:cubicBezTo>
                    <a:cubicBezTo>
                      <a:pt x="140" y="46"/>
                      <a:pt x="179" y="38"/>
                      <a:pt x="191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9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80" y="8"/>
                      <a:pt x="165" y="9"/>
                      <a:pt x="156" y="16"/>
                    </a:cubicBezTo>
                    <a:cubicBezTo>
                      <a:pt x="143" y="25"/>
                      <a:pt x="134" y="34"/>
                      <a:pt x="119" y="35"/>
                    </a:cubicBezTo>
                    <a:cubicBezTo>
                      <a:pt x="108" y="33"/>
                      <a:pt x="97" y="30"/>
                      <a:pt x="87" y="25"/>
                    </a:cubicBezTo>
                    <a:cubicBezTo>
                      <a:pt x="89" y="25"/>
                      <a:pt x="90" y="25"/>
                      <a:pt x="91" y="25"/>
                    </a:cubicBezTo>
                    <a:cubicBezTo>
                      <a:pt x="100" y="23"/>
                      <a:pt x="110" y="20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00" y="6"/>
                      <a:pt x="89" y="5"/>
                      <a:pt x="76" y="6"/>
                    </a:cubicBezTo>
                    <a:cubicBezTo>
                      <a:pt x="67" y="7"/>
                      <a:pt x="57" y="7"/>
                      <a:pt x="48" y="8"/>
                    </a:cubicBezTo>
                    <a:cubicBezTo>
                      <a:pt x="32" y="3"/>
                      <a:pt x="14" y="0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5"/>
                      <a:pt x="8" y="13"/>
                      <a:pt x="12" y="13"/>
                    </a:cubicBezTo>
                    <a:cubicBezTo>
                      <a:pt x="13" y="14"/>
                      <a:pt x="13" y="15"/>
                      <a:pt x="12" y="17"/>
                    </a:cubicBezTo>
                    <a:cubicBezTo>
                      <a:pt x="11" y="20"/>
                      <a:pt x="10" y="22"/>
                      <a:pt x="9" y="25"/>
                    </a:cubicBezTo>
                    <a:cubicBezTo>
                      <a:pt x="8" y="30"/>
                      <a:pt x="9" y="35"/>
                      <a:pt x="14" y="37"/>
                    </a:cubicBezTo>
                    <a:cubicBezTo>
                      <a:pt x="15" y="37"/>
                      <a:pt x="17" y="37"/>
                      <a:pt x="17" y="35"/>
                    </a:cubicBezTo>
                    <a:cubicBezTo>
                      <a:pt x="20" y="30"/>
                      <a:pt x="27" y="25"/>
                      <a:pt x="26" y="18"/>
                    </a:cubicBezTo>
                    <a:cubicBezTo>
                      <a:pt x="26" y="17"/>
                      <a:pt x="25" y="16"/>
                      <a:pt x="24" y="15"/>
                    </a:cubicBezTo>
                    <a:cubicBezTo>
                      <a:pt x="30" y="17"/>
                      <a:pt x="34" y="21"/>
                      <a:pt x="35" y="28"/>
                    </a:cubicBezTo>
                    <a:cubicBezTo>
                      <a:pt x="38" y="35"/>
                      <a:pt x="37" y="45"/>
                      <a:pt x="30" y="50"/>
                    </a:cubicBezTo>
                    <a:cubicBezTo>
                      <a:pt x="20" y="58"/>
                      <a:pt x="4" y="56"/>
                      <a:pt x="3" y="41"/>
                    </a:cubicBezTo>
                    <a:cubicBezTo>
                      <a:pt x="3" y="41"/>
                      <a:pt x="2" y="41"/>
                      <a:pt x="2" y="41"/>
                    </a:cubicBezTo>
                    <a:close/>
                    <a:moveTo>
                      <a:pt x="19" y="24"/>
                    </a:moveTo>
                    <a:cubicBezTo>
                      <a:pt x="18" y="27"/>
                      <a:pt x="16" y="29"/>
                      <a:pt x="14" y="32"/>
                    </a:cubicBezTo>
                    <a:cubicBezTo>
                      <a:pt x="11" y="28"/>
                      <a:pt x="15" y="22"/>
                      <a:pt x="16" y="18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8" y="14"/>
                      <a:pt x="20" y="15"/>
                      <a:pt x="21" y="17"/>
                    </a:cubicBezTo>
                    <a:cubicBezTo>
                      <a:pt x="22" y="20"/>
                      <a:pt x="21" y="22"/>
                      <a:pt x="19" y="24"/>
                    </a:cubicBezTo>
                    <a:close/>
                    <a:moveTo>
                      <a:pt x="139" y="36"/>
                    </a:moveTo>
                    <a:cubicBezTo>
                      <a:pt x="140" y="35"/>
                      <a:pt x="141" y="34"/>
                      <a:pt x="142" y="34"/>
                    </a:cubicBezTo>
                    <a:cubicBezTo>
                      <a:pt x="148" y="28"/>
                      <a:pt x="154" y="21"/>
                      <a:pt x="162" y="18"/>
                    </a:cubicBezTo>
                    <a:cubicBezTo>
                      <a:pt x="171" y="13"/>
                      <a:pt x="180" y="12"/>
                      <a:pt x="190" y="11"/>
                    </a:cubicBezTo>
                    <a:cubicBezTo>
                      <a:pt x="179" y="25"/>
                      <a:pt x="158" y="34"/>
                      <a:pt x="139" y="36"/>
                    </a:cubicBezTo>
                    <a:close/>
                    <a:moveTo>
                      <a:pt x="66" y="14"/>
                    </a:moveTo>
                    <a:cubicBezTo>
                      <a:pt x="68" y="14"/>
                      <a:pt x="69" y="13"/>
                      <a:pt x="71" y="13"/>
                    </a:cubicBezTo>
                    <a:cubicBezTo>
                      <a:pt x="79" y="11"/>
                      <a:pt x="87" y="9"/>
                      <a:pt x="95" y="9"/>
                    </a:cubicBezTo>
                    <a:cubicBezTo>
                      <a:pt x="101" y="10"/>
                      <a:pt x="107" y="11"/>
                      <a:pt x="113" y="11"/>
                    </a:cubicBezTo>
                    <a:cubicBezTo>
                      <a:pt x="104" y="19"/>
                      <a:pt x="90" y="22"/>
                      <a:pt x="78" y="18"/>
                    </a:cubicBezTo>
                    <a:cubicBezTo>
                      <a:pt x="74" y="17"/>
                      <a:pt x="70" y="15"/>
                      <a:pt x="6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4" name="Freeform 7"/>
              <p:cNvSpPr>
                <a:spLocks noEditPoints="1"/>
              </p:cNvSpPr>
              <p:nvPr/>
            </p:nvSpPr>
            <p:spPr bwMode="auto">
              <a:xfrm rot="1412442">
                <a:off x="1644445" y="1068651"/>
                <a:ext cx="1101170" cy="342746"/>
              </a:xfrm>
              <a:custGeom>
                <a:avLst/>
                <a:gdLst>
                  <a:gd name="T0" fmla="*/ 188 w 192"/>
                  <a:gd name="T1" fmla="*/ 41 h 63"/>
                  <a:gd name="T2" fmla="*/ 162 w 192"/>
                  <a:gd name="T3" fmla="*/ 50 h 63"/>
                  <a:gd name="T4" fmla="*/ 156 w 192"/>
                  <a:gd name="T5" fmla="*/ 28 h 63"/>
                  <a:gd name="T6" fmla="*/ 167 w 192"/>
                  <a:gd name="T7" fmla="*/ 15 h 63"/>
                  <a:gd name="T8" fmla="*/ 166 w 192"/>
                  <a:gd name="T9" fmla="*/ 18 h 63"/>
                  <a:gd name="T10" fmla="*/ 174 w 192"/>
                  <a:gd name="T11" fmla="*/ 35 h 63"/>
                  <a:gd name="T12" fmla="*/ 178 w 192"/>
                  <a:gd name="T13" fmla="*/ 37 h 63"/>
                  <a:gd name="T14" fmla="*/ 182 w 192"/>
                  <a:gd name="T15" fmla="*/ 25 h 63"/>
                  <a:gd name="T16" fmla="*/ 180 w 192"/>
                  <a:gd name="T17" fmla="*/ 17 h 63"/>
                  <a:gd name="T18" fmla="*/ 180 w 192"/>
                  <a:gd name="T19" fmla="*/ 13 h 63"/>
                  <a:gd name="T20" fmla="*/ 192 w 192"/>
                  <a:gd name="T21" fmla="*/ 16 h 63"/>
                  <a:gd name="T22" fmla="*/ 192 w 192"/>
                  <a:gd name="T23" fmla="*/ 6 h 63"/>
                  <a:gd name="T24" fmla="*/ 144 w 192"/>
                  <a:gd name="T25" fmla="*/ 8 h 63"/>
                  <a:gd name="T26" fmla="*/ 116 w 192"/>
                  <a:gd name="T27" fmla="*/ 6 h 63"/>
                  <a:gd name="T28" fmla="*/ 78 w 192"/>
                  <a:gd name="T29" fmla="*/ 10 h 63"/>
                  <a:gd name="T30" fmla="*/ 78 w 192"/>
                  <a:gd name="T31" fmla="*/ 11 h 63"/>
                  <a:gd name="T32" fmla="*/ 78 w 192"/>
                  <a:gd name="T33" fmla="*/ 11 h 63"/>
                  <a:gd name="T34" fmla="*/ 100 w 192"/>
                  <a:gd name="T35" fmla="*/ 25 h 63"/>
                  <a:gd name="T36" fmla="*/ 105 w 192"/>
                  <a:gd name="T37" fmla="*/ 25 h 63"/>
                  <a:gd name="T38" fmla="*/ 73 w 192"/>
                  <a:gd name="T39" fmla="*/ 35 h 63"/>
                  <a:gd name="T40" fmla="*/ 36 w 192"/>
                  <a:gd name="T41" fmla="*/ 16 h 63"/>
                  <a:gd name="T42" fmla="*/ 0 w 192"/>
                  <a:gd name="T43" fmla="*/ 9 h 63"/>
                  <a:gd name="T44" fmla="*/ 0 w 192"/>
                  <a:gd name="T45" fmla="*/ 9 h 63"/>
                  <a:gd name="T46" fmla="*/ 0 w 192"/>
                  <a:gd name="T47" fmla="*/ 10 h 63"/>
                  <a:gd name="T48" fmla="*/ 0 w 192"/>
                  <a:gd name="T49" fmla="*/ 10 h 63"/>
                  <a:gd name="T50" fmla="*/ 0 w 192"/>
                  <a:gd name="T51" fmla="*/ 10 h 63"/>
                  <a:gd name="T52" fmla="*/ 79 w 192"/>
                  <a:gd name="T53" fmla="*/ 42 h 63"/>
                  <a:gd name="T54" fmla="*/ 136 w 192"/>
                  <a:gd name="T55" fmla="*/ 19 h 63"/>
                  <a:gd name="T56" fmla="*/ 155 w 192"/>
                  <a:gd name="T57" fmla="*/ 14 h 63"/>
                  <a:gd name="T58" fmla="*/ 148 w 192"/>
                  <a:gd name="T59" fmla="*/ 38 h 63"/>
                  <a:gd name="T60" fmla="*/ 168 w 192"/>
                  <a:gd name="T61" fmla="*/ 60 h 63"/>
                  <a:gd name="T62" fmla="*/ 189 w 192"/>
                  <a:gd name="T63" fmla="*/ 41 h 63"/>
                  <a:gd name="T64" fmla="*/ 188 w 192"/>
                  <a:gd name="T65" fmla="*/ 41 h 63"/>
                  <a:gd name="T66" fmla="*/ 171 w 192"/>
                  <a:gd name="T67" fmla="*/ 17 h 63"/>
                  <a:gd name="T68" fmla="*/ 175 w 192"/>
                  <a:gd name="T69" fmla="*/ 14 h 63"/>
                  <a:gd name="T70" fmla="*/ 175 w 192"/>
                  <a:gd name="T71" fmla="*/ 18 h 63"/>
                  <a:gd name="T72" fmla="*/ 177 w 192"/>
                  <a:gd name="T73" fmla="*/ 32 h 63"/>
                  <a:gd name="T74" fmla="*/ 172 w 192"/>
                  <a:gd name="T75" fmla="*/ 24 h 63"/>
                  <a:gd name="T76" fmla="*/ 171 w 192"/>
                  <a:gd name="T77" fmla="*/ 17 h 63"/>
                  <a:gd name="T78" fmla="*/ 1 w 192"/>
                  <a:gd name="T79" fmla="*/ 11 h 63"/>
                  <a:gd name="T80" fmla="*/ 30 w 192"/>
                  <a:gd name="T81" fmla="*/ 18 h 63"/>
                  <a:gd name="T82" fmla="*/ 50 w 192"/>
                  <a:gd name="T83" fmla="*/ 34 h 63"/>
                  <a:gd name="T84" fmla="*/ 53 w 192"/>
                  <a:gd name="T85" fmla="*/ 36 h 63"/>
                  <a:gd name="T86" fmla="*/ 1 w 192"/>
                  <a:gd name="T87" fmla="*/ 11 h 63"/>
                  <a:gd name="T88" fmla="*/ 113 w 192"/>
                  <a:gd name="T89" fmla="*/ 18 h 63"/>
                  <a:gd name="T90" fmla="*/ 79 w 192"/>
                  <a:gd name="T91" fmla="*/ 11 h 63"/>
                  <a:gd name="T92" fmla="*/ 97 w 192"/>
                  <a:gd name="T93" fmla="*/ 9 h 63"/>
                  <a:gd name="T94" fmla="*/ 120 w 192"/>
                  <a:gd name="T95" fmla="*/ 13 h 63"/>
                  <a:gd name="T96" fmla="*/ 126 w 192"/>
                  <a:gd name="T97" fmla="*/ 14 h 63"/>
                  <a:gd name="T98" fmla="*/ 113 w 192"/>
                  <a:gd name="T9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188" y="41"/>
                    </a:moveTo>
                    <a:cubicBezTo>
                      <a:pt x="188" y="56"/>
                      <a:pt x="171" y="58"/>
                      <a:pt x="162" y="50"/>
                    </a:cubicBezTo>
                    <a:cubicBezTo>
                      <a:pt x="155" y="45"/>
                      <a:pt x="154" y="35"/>
                      <a:pt x="156" y="28"/>
                    </a:cubicBezTo>
                    <a:cubicBezTo>
                      <a:pt x="158" y="21"/>
                      <a:pt x="162" y="17"/>
                      <a:pt x="167" y="15"/>
                    </a:cubicBezTo>
                    <a:cubicBezTo>
                      <a:pt x="167" y="16"/>
                      <a:pt x="166" y="17"/>
                      <a:pt x="166" y="18"/>
                    </a:cubicBezTo>
                    <a:cubicBezTo>
                      <a:pt x="164" y="25"/>
                      <a:pt x="172" y="30"/>
                      <a:pt x="174" y="35"/>
                    </a:cubicBezTo>
                    <a:cubicBezTo>
                      <a:pt x="175" y="37"/>
                      <a:pt x="176" y="37"/>
                      <a:pt x="178" y="37"/>
                    </a:cubicBezTo>
                    <a:cubicBezTo>
                      <a:pt x="183" y="35"/>
                      <a:pt x="183" y="30"/>
                      <a:pt x="182" y="25"/>
                    </a:cubicBezTo>
                    <a:cubicBezTo>
                      <a:pt x="182" y="22"/>
                      <a:pt x="181" y="20"/>
                      <a:pt x="180" y="17"/>
                    </a:cubicBezTo>
                    <a:cubicBezTo>
                      <a:pt x="179" y="15"/>
                      <a:pt x="179" y="14"/>
                      <a:pt x="180" y="13"/>
                    </a:cubicBezTo>
                    <a:cubicBezTo>
                      <a:pt x="184" y="13"/>
                      <a:pt x="188" y="15"/>
                      <a:pt x="192" y="16"/>
                    </a:cubicBezTo>
                    <a:cubicBezTo>
                      <a:pt x="192" y="6"/>
                      <a:pt x="192" y="6"/>
                      <a:pt x="192" y="6"/>
                    </a:cubicBezTo>
                    <a:cubicBezTo>
                      <a:pt x="178" y="0"/>
                      <a:pt x="160" y="3"/>
                      <a:pt x="144" y="8"/>
                    </a:cubicBezTo>
                    <a:cubicBezTo>
                      <a:pt x="135" y="7"/>
                      <a:pt x="125" y="7"/>
                      <a:pt x="116" y="6"/>
                    </a:cubicBezTo>
                    <a:cubicBezTo>
                      <a:pt x="103" y="5"/>
                      <a:pt x="91" y="6"/>
                      <a:pt x="78" y="10"/>
                    </a:cubicBezTo>
                    <a:cubicBezTo>
                      <a:pt x="78" y="10"/>
                      <a:pt x="78" y="10"/>
                      <a:pt x="78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81" y="20"/>
                      <a:pt x="92" y="23"/>
                      <a:pt x="100" y="25"/>
                    </a:cubicBezTo>
                    <a:cubicBezTo>
                      <a:pt x="102" y="25"/>
                      <a:pt x="103" y="25"/>
                      <a:pt x="105" y="25"/>
                    </a:cubicBezTo>
                    <a:cubicBezTo>
                      <a:pt x="94" y="30"/>
                      <a:pt x="84" y="33"/>
                      <a:pt x="73" y="35"/>
                    </a:cubicBezTo>
                    <a:cubicBezTo>
                      <a:pt x="58" y="34"/>
                      <a:pt x="49" y="25"/>
                      <a:pt x="36" y="16"/>
                    </a:cubicBezTo>
                    <a:cubicBezTo>
                      <a:pt x="26" y="9"/>
                      <a:pt x="12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3" y="38"/>
                      <a:pt x="52" y="46"/>
                      <a:pt x="79" y="42"/>
                    </a:cubicBezTo>
                    <a:cubicBezTo>
                      <a:pt x="100" y="39"/>
                      <a:pt x="118" y="27"/>
                      <a:pt x="136" y="19"/>
                    </a:cubicBezTo>
                    <a:cubicBezTo>
                      <a:pt x="142" y="17"/>
                      <a:pt x="149" y="15"/>
                      <a:pt x="155" y="14"/>
                    </a:cubicBezTo>
                    <a:cubicBezTo>
                      <a:pt x="149" y="20"/>
                      <a:pt x="147" y="30"/>
                      <a:pt x="148" y="38"/>
                    </a:cubicBezTo>
                    <a:cubicBezTo>
                      <a:pt x="150" y="49"/>
                      <a:pt x="157" y="58"/>
                      <a:pt x="168" y="60"/>
                    </a:cubicBezTo>
                    <a:cubicBezTo>
                      <a:pt x="182" y="63"/>
                      <a:pt x="190" y="54"/>
                      <a:pt x="189" y="41"/>
                    </a:cubicBezTo>
                    <a:cubicBezTo>
                      <a:pt x="189" y="41"/>
                      <a:pt x="189" y="41"/>
                      <a:pt x="188" y="41"/>
                    </a:cubicBezTo>
                    <a:close/>
                    <a:moveTo>
                      <a:pt x="171" y="17"/>
                    </a:moveTo>
                    <a:cubicBezTo>
                      <a:pt x="172" y="15"/>
                      <a:pt x="173" y="14"/>
                      <a:pt x="175" y="14"/>
                    </a:cubicBezTo>
                    <a:cubicBezTo>
                      <a:pt x="175" y="15"/>
                      <a:pt x="175" y="16"/>
                      <a:pt x="175" y="18"/>
                    </a:cubicBezTo>
                    <a:cubicBezTo>
                      <a:pt x="176" y="22"/>
                      <a:pt x="180" y="28"/>
                      <a:pt x="177" y="32"/>
                    </a:cubicBezTo>
                    <a:cubicBezTo>
                      <a:pt x="176" y="29"/>
                      <a:pt x="174" y="27"/>
                      <a:pt x="172" y="24"/>
                    </a:cubicBezTo>
                    <a:cubicBezTo>
                      <a:pt x="170" y="22"/>
                      <a:pt x="169" y="20"/>
                      <a:pt x="171" y="17"/>
                    </a:cubicBezTo>
                    <a:close/>
                    <a:moveTo>
                      <a:pt x="1" y="11"/>
                    </a:moveTo>
                    <a:cubicBezTo>
                      <a:pt x="12" y="12"/>
                      <a:pt x="20" y="13"/>
                      <a:pt x="30" y="18"/>
                    </a:cubicBezTo>
                    <a:cubicBezTo>
                      <a:pt x="37" y="21"/>
                      <a:pt x="43" y="28"/>
                      <a:pt x="50" y="34"/>
                    </a:cubicBezTo>
                    <a:cubicBezTo>
                      <a:pt x="51" y="34"/>
                      <a:pt x="52" y="35"/>
                      <a:pt x="53" y="36"/>
                    </a:cubicBezTo>
                    <a:cubicBezTo>
                      <a:pt x="34" y="34"/>
                      <a:pt x="13" y="25"/>
                      <a:pt x="1" y="11"/>
                    </a:cubicBezTo>
                    <a:close/>
                    <a:moveTo>
                      <a:pt x="113" y="18"/>
                    </a:moveTo>
                    <a:cubicBezTo>
                      <a:pt x="102" y="22"/>
                      <a:pt x="88" y="19"/>
                      <a:pt x="79" y="11"/>
                    </a:cubicBezTo>
                    <a:cubicBezTo>
                      <a:pt x="85" y="11"/>
                      <a:pt x="91" y="10"/>
                      <a:pt x="97" y="9"/>
                    </a:cubicBezTo>
                    <a:cubicBezTo>
                      <a:pt x="105" y="9"/>
                      <a:pt x="113" y="11"/>
                      <a:pt x="120" y="13"/>
                    </a:cubicBezTo>
                    <a:cubicBezTo>
                      <a:pt x="122" y="13"/>
                      <a:pt x="124" y="14"/>
                      <a:pt x="126" y="14"/>
                    </a:cubicBezTo>
                    <a:cubicBezTo>
                      <a:pt x="122" y="15"/>
                      <a:pt x="118" y="17"/>
                      <a:pt x="113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5" name="Freeform 10"/>
              <p:cNvSpPr>
                <a:spLocks noEditPoints="1"/>
              </p:cNvSpPr>
              <p:nvPr/>
            </p:nvSpPr>
            <p:spPr bwMode="auto">
              <a:xfrm rot="836897">
                <a:off x="8182941" y="1363620"/>
                <a:ext cx="1484628" cy="502336"/>
              </a:xfrm>
              <a:custGeom>
                <a:avLst/>
                <a:gdLst>
                  <a:gd name="T0" fmla="*/ 2 w 192"/>
                  <a:gd name="T1" fmla="*/ 41 h 63"/>
                  <a:gd name="T2" fmla="*/ 23 w 192"/>
                  <a:gd name="T3" fmla="*/ 60 h 63"/>
                  <a:gd name="T4" fmla="*/ 44 w 192"/>
                  <a:gd name="T5" fmla="*/ 38 h 63"/>
                  <a:gd name="T6" fmla="*/ 37 w 192"/>
                  <a:gd name="T7" fmla="*/ 14 h 63"/>
                  <a:gd name="T8" fmla="*/ 55 w 192"/>
                  <a:gd name="T9" fmla="*/ 19 h 63"/>
                  <a:gd name="T10" fmla="*/ 112 w 192"/>
                  <a:gd name="T11" fmla="*/ 42 h 63"/>
                  <a:gd name="T12" fmla="*/ 191 w 192"/>
                  <a:gd name="T13" fmla="*/ 10 h 63"/>
                  <a:gd name="T14" fmla="*/ 192 w 192"/>
                  <a:gd name="T15" fmla="*/ 10 h 63"/>
                  <a:gd name="T16" fmla="*/ 192 w 192"/>
                  <a:gd name="T17" fmla="*/ 10 h 63"/>
                  <a:gd name="T18" fmla="*/ 191 w 192"/>
                  <a:gd name="T19" fmla="*/ 9 h 63"/>
                  <a:gd name="T20" fmla="*/ 191 w 192"/>
                  <a:gd name="T21" fmla="*/ 9 h 63"/>
                  <a:gd name="T22" fmla="*/ 156 w 192"/>
                  <a:gd name="T23" fmla="*/ 16 h 63"/>
                  <a:gd name="T24" fmla="*/ 119 w 192"/>
                  <a:gd name="T25" fmla="*/ 35 h 63"/>
                  <a:gd name="T26" fmla="*/ 87 w 192"/>
                  <a:gd name="T27" fmla="*/ 25 h 63"/>
                  <a:gd name="T28" fmla="*/ 91 w 192"/>
                  <a:gd name="T29" fmla="*/ 25 h 63"/>
                  <a:gd name="T30" fmla="*/ 113 w 192"/>
                  <a:gd name="T31" fmla="*/ 11 h 63"/>
                  <a:gd name="T32" fmla="*/ 113 w 192"/>
                  <a:gd name="T33" fmla="*/ 11 h 63"/>
                  <a:gd name="T34" fmla="*/ 113 w 192"/>
                  <a:gd name="T35" fmla="*/ 10 h 63"/>
                  <a:gd name="T36" fmla="*/ 76 w 192"/>
                  <a:gd name="T37" fmla="*/ 6 h 63"/>
                  <a:gd name="T38" fmla="*/ 48 w 192"/>
                  <a:gd name="T39" fmla="*/ 8 h 63"/>
                  <a:gd name="T40" fmla="*/ 0 w 192"/>
                  <a:gd name="T41" fmla="*/ 6 h 63"/>
                  <a:gd name="T42" fmla="*/ 0 w 192"/>
                  <a:gd name="T43" fmla="*/ 16 h 63"/>
                  <a:gd name="T44" fmla="*/ 12 w 192"/>
                  <a:gd name="T45" fmla="*/ 13 h 63"/>
                  <a:gd name="T46" fmla="*/ 12 w 192"/>
                  <a:gd name="T47" fmla="*/ 17 h 63"/>
                  <a:gd name="T48" fmla="*/ 9 w 192"/>
                  <a:gd name="T49" fmla="*/ 25 h 63"/>
                  <a:gd name="T50" fmla="*/ 14 w 192"/>
                  <a:gd name="T51" fmla="*/ 37 h 63"/>
                  <a:gd name="T52" fmla="*/ 17 w 192"/>
                  <a:gd name="T53" fmla="*/ 35 h 63"/>
                  <a:gd name="T54" fmla="*/ 26 w 192"/>
                  <a:gd name="T55" fmla="*/ 18 h 63"/>
                  <a:gd name="T56" fmla="*/ 24 w 192"/>
                  <a:gd name="T57" fmla="*/ 15 h 63"/>
                  <a:gd name="T58" fmla="*/ 35 w 192"/>
                  <a:gd name="T59" fmla="*/ 28 h 63"/>
                  <a:gd name="T60" fmla="*/ 30 w 192"/>
                  <a:gd name="T61" fmla="*/ 50 h 63"/>
                  <a:gd name="T62" fmla="*/ 3 w 192"/>
                  <a:gd name="T63" fmla="*/ 41 h 63"/>
                  <a:gd name="T64" fmla="*/ 2 w 192"/>
                  <a:gd name="T65" fmla="*/ 41 h 63"/>
                  <a:gd name="T66" fmla="*/ 19 w 192"/>
                  <a:gd name="T67" fmla="*/ 24 h 63"/>
                  <a:gd name="T68" fmla="*/ 14 w 192"/>
                  <a:gd name="T69" fmla="*/ 32 h 63"/>
                  <a:gd name="T70" fmla="*/ 16 w 192"/>
                  <a:gd name="T71" fmla="*/ 18 h 63"/>
                  <a:gd name="T72" fmla="*/ 17 w 192"/>
                  <a:gd name="T73" fmla="*/ 14 h 63"/>
                  <a:gd name="T74" fmla="*/ 21 w 192"/>
                  <a:gd name="T75" fmla="*/ 17 h 63"/>
                  <a:gd name="T76" fmla="*/ 19 w 192"/>
                  <a:gd name="T77" fmla="*/ 24 h 63"/>
                  <a:gd name="T78" fmla="*/ 139 w 192"/>
                  <a:gd name="T79" fmla="*/ 36 h 63"/>
                  <a:gd name="T80" fmla="*/ 142 w 192"/>
                  <a:gd name="T81" fmla="*/ 34 h 63"/>
                  <a:gd name="T82" fmla="*/ 162 w 192"/>
                  <a:gd name="T83" fmla="*/ 18 h 63"/>
                  <a:gd name="T84" fmla="*/ 190 w 192"/>
                  <a:gd name="T85" fmla="*/ 11 h 63"/>
                  <a:gd name="T86" fmla="*/ 139 w 192"/>
                  <a:gd name="T87" fmla="*/ 36 h 63"/>
                  <a:gd name="T88" fmla="*/ 66 w 192"/>
                  <a:gd name="T89" fmla="*/ 14 h 63"/>
                  <a:gd name="T90" fmla="*/ 71 w 192"/>
                  <a:gd name="T91" fmla="*/ 13 h 63"/>
                  <a:gd name="T92" fmla="*/ 95 w 192"/>
                  <a:gd name="T93" fmla="*/ 9 h 63"/>
                  <a:gd name="T94" fmla="*/ 113 w 192"/>
                  <a:gd name="T95" fmla="*/ 11 h 63"/>
                  <a:gd name="T96" fmla="*/ 78 w 192"/>
                  <a:gd name="T97" fmla="*/ 18 h 63"/>
                  <a:gd name="T98" fmla="*/ 66 w 192"/>
                  <a:gd name="T99" fmla="*/ 1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2" y="41"/>
                    </a:moveTo>
                    <a:cubicBezTo>
                      <a:pt x="2" y="54"/>
                      <a:pt x="10" y="63"/>
                      <a:pt x="23" y="60"/>
                    </a:cubicBezTo>
                    <a:cubicBezTo>
                      <a:pt x="35" y="58"/>
                      <a:pt x="42" y="49"/>
                      <a:pt x="44" y="38"/>
                    </a:cubicBezTo>
                    <a:cubicBezTo>
                      <a:pt x="45" y="30"/>
                      <a:pt x="43" y="20"/>
                      <a:pt x="37" y="14"/>
                    </a:cubicBezTo>
                    <a:cubicBezTo>
                      <a:pt x="43" y="15"/>
                      <a:pt x="49" y="17"/>
                      <a:pt x="55" y="19"/>
                    </a:cubicBezTo>
                    <a:cubicBezTo>
                      <a:pt x="74" y="27"/>
                      <a:pt x="92" y="39"/>
                      <a:pt x="112" y="42"/>
                    </a:cubicBezTo>
                    <a:cubicBezTo>
                      <a:pt x="140" y="46"/>
                      <a:pt x="179" y="38"/>
                      <a:pt x="191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9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80" y="8"/>
                      <a:pt x="165" y="9"/>
                      <a:pt x="156" y="16"/>
                    </a:cubicBezTo>
                    <a:cubicBezTo>
                      <a:pt x="143" y="25"/>
                      <a:pt x="134" y="34"/>
                      <a:pt x="119" y="35"/>
                    </a:cubicBezTo>
                    <a:cubicBezTo>
                      <a:pt x="108" y="33"/>
                      <a:pt x="97" y="30"/>
                      <a:pt x="87" y="25"/>
                    </a:cubicBezTo>
                    <a:cubicBezTo>
                      <a:pt x="89" y="25"/>
                      <a:pt x="90" y="25"/>
                      <a:pt x="91" y="25"/>
                    </a:cubicBezTo>
                    <a:cubicBezTo>
                      <a:pt x="100" y="23"/>
                      <a:pt x="110" y="20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00" y="6"/>
                      <a:pt x="89" y="5"/>
                      <a:pt x="76" y="6"/>
                    </a:cubicBezTo>
                    <a:cubicBezTo>
                      <a:pt x="67" y="7"/>
                      <a:pt x="57" y="7"/>
                      <a:pt x="48" y="8"/>
                    </a:cubicBezTo>
                    <a:cubicBezTo>
                      <a:pt x="32" y="3"/>
                      <a:pt x="14" y="0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5"/>
                      <a:pt x="8" y="13"/>
                      <a:pt x="12" y="13"/>
                    </a:cubicBezTo>
                    <a:cubicBezTo>
                      <a:pt x="13" y="14"/>
                      <a:pt x="13" y="15"/>
                      <a:pt x="12" y="17"/>
                    </a:cubicBezTo>
                    <a:cubicBezTo>
                      <a:pt x="11" y="20"/>
                      <a:pt x="10" y="22"/>
                      <a:pt x="9" y="25"/>
                    </a:cubicBezTo>
                    <a:cubicBezTo>
                      <a:pt x="8" y="30"/>
                      <a:pt x="9" y="35"/>
                      <a:pt x="14" y="37"/>
                    </a:cubicBezTo>
                    <a:cubicBezTo>
                      <a:pt x="15" y="37"/>
                      <a:pt x="17" y="37"/>
                      <a:pt x="17" y="35"/>
                    </a:cubicBezTo>
                    <a:cubicBezTo>
                      <a:pt x="20" y="30"/>
                      <a:pt x="27" y="25"/>
                      <a:pt x="26" y="18"/>
                    </a:cubicBezTo>
                    <a:cubicBezTo>
                      <a:pt x="26" y="17"/>
                      <a:pt x="25" y="16"/>
                      <a:pt x="24" y="15"/>
                    </a:cubicBezTo>
                    <a:cubicBezTo>
                      <a:pt x="30" y="17"/>
                      <a:pt x="34" y="21"/>
                      <a:pt x="35" y="28"/>
                    </a:cubicBezTo>
                    <a:cubicBezTo>
                      <a:pt x="38" y="35"/>
                      <a:pt x="37" y="45"/>
                      <a:pt x="30" y="50"/>
                    </a:cubicBezTo>
                    <a:cubicBezTo>
                      <a:pt x="20" y="58"/>
                      <a:pt x="4" y="56"/>
                      <a:pt x="3" y="41"/>
                    </a:cubicBezTo>
                    <a:cubicBezTo>
                      <a:pt x="3" y="41"/>
                      <a:pt x="2" y="41"/>
                      <a:pt x="2" y="41"/>
                    </a:cubicBezTo>
                    <a:close/>
                    <a:moveTo>
                      <a:pt x="19" y="24"/>
                    </a:moveTo>
                    <a:cubicBezTo>
                      <a:pt x="18" y="27"/>
                      <a:pt x="16" y="29"/>
                      <a:pt x="14" y="32"/>
                    </a:cubicBezTo>
                    <a:cubicBezTo>
                      <a:pt x="11" y="28"/>
                      <a:pt x="15" y="22"/>
                      <a:pt x="16" y="18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8" y="14"/>
                      <a:pt x="20" y="15"/>
                      <a:pt x="21" y="17"/>
                    </a:cubicBezTo>
                    <a:cubicBezTo>
                      <a:pt x="22" y="20"/>
                      <a:pt x="21" y="22"/>
                      <a:pt x="19" y="24"/>
                    </a:cubicBezTo>
                    <a:close/>
                    <a:moveTo>
                      <a:pt x="139" y="36"/>
                    </a:moveTo>
                    <a:cubicBezTo>
                      <a:pt x="140" y="35"/>
                      <a:pt x="141" y="34"/>
                      <a:pt x="142" y="34"/>
                    </a:cubicBezTo>
                    <a:cubicBezTo>
                      <a:pt x="148" y="28"/>
                      <a:pt x="154" y="21"/>
                      <a:pt x="162" y="18"/>
                    </a:cubicBezTo>
                    <a:cubicBezTo>
                      <a:pt x="171" y="13"/>
                      <a:pt x="180" y="12"/>
                      <a:pt x="190" y="11"/>
                    </a:cubicBezTo>
                    <a:cubicBezTo>
                      <a:pt x="179" y="25"/>
                      <a:pt x="158" y="34"/>
                      <a:pt x="139" y="36"/>
                    </a:cubicBezTo>
                    <a:close/>
                    <a:moveTo>
                      <a:pt x="66" y="14"/>
                    </a:moveTo>
                    <a:cubicBezTo>
                      <a:pt x="68" y="14"/>
                      <a:pt x="69" y="13"/>
                      <a:pt x="71" y="13"/>
                    </a:cubicBezTo>
                    <a:cubicBezTo>
                      <a:pt x="79" y="11"/>
                      <a:pt x="87" y="9"/>
                      <a:pt x="95" y="9"/>
                    </a:cubicBezTo>
                    <a:cubicBezTo>
                      <a:pt x="101" y="10"/>
                      <a:pt x="107" y="11"/>
                      <a:pt x="113" y="11"/>
                    </a:cubicBezTo>
                    <a:cubicBezTo>
                      <a:pt x="104" y="19"/>
                      <a:pt x="90" y="22"/>
                      <a:pt x="78" y="18"/>
                    </a:cubicBezTo>
                    <a:cubicBezTo>
                      <a:pt x="74" y="17"/>
                      <a:pt x="70" y="15"/>
                      <a:pt x="6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6" name="Freeform 7"/>
              <p:cNvSpPr>
                <a:spLocks noEditPoints="1"/>
              </p:cNvSpPr>
              <p:nvPr/>
            </p:nvSpPr>
            <p:spPr bwMode="auto">
              <a:xfrm rot="2026252">
                <a:off x="9433937" y="429556"/>
                <a:ext cx="1101170" cy="342746"/>
              </a:xfrm>
              <a:custGeom>
                <a:avLst/>
                <a:gdLst>
                  <a:gd name="T0" fmla="*/ 188 w 192"/>
                  <a:gd name="T1" fmla="*/ 41 h 63"/>
                  <a:gd name="T2" fmla="*/ 162 w 192"/>
                  <a:gd name="T3" fmla="*/ 50 h 63"/>
                  <a:gd name="T4" fmla="*/ 156 w 192"/>
                  <a:gd name="T5" fmla="*/ 28 h 63"/>
                  <a:gd name="T6" fmla="*/ 167 w 192"/>
                  <a:gd name="T7" fmla="*/ 15 h 63"/>
                  <a:gd name="T8" fmla="*/ 166 w 192"/>
                  <a:gd name="T9" fmla="*/ 18 h 63"/>
                  <a:gd name="T10" fmla="*/ 174 w 192"/>
                  <a:gd name="T11" fmla="*/ 35 h 63"/>
                  <a:gd name="T12" fmla="*/ 178 w 192"/>
                  <a:gd name="T13" fmla="*/ 37 h 63"/>
                  <a:gd name="T14" fmla="*/ 182 w 192"/>
                  <a:gd name="T15" fmla="*/ 25 h 63"/>
                  <a:gd name="T16" fmla="*/ 180 w 192"/>
                  <a:gd name="T17" fmla="*/ 17 h 63"/>
                  <a:gd name="T18" fmla="*/ 180 w 192"/>
                  <a:gd name="T19" fmla="*/ 13 h 63"/>
                  <a:gd name="T20" fmla="*/ 192 w 192"/>
                  <a:gd name="T21" fmla="*/ 16 h 63"/>
                  <a:gd name="T22" fmla="*/ 192 w 192"/>
                  <a:gd name="T23" fmla="*/ 6 h 63"/>
                  <a:gd name="T24" fmla="*/ 144 w 192"/>
                  <a:gd name="T25" fmla="*/ 8 h 63"/>
                  <a:gd name="T26" fmla="*/ 116 w 192"/>
                  <a:gd name="T27" fmla="*/ 6 h 63"/>
                  <a:gd name="T28" fmla="*/ 78 w 192"/>
                  <a:gd name="T29" fmla="*/ 10 h 63"/>
                  <a:gd name="T30" fmla="*/ 78 w 192"/>
                  <a:gd name="T31" fmla="*/ 11 h 63"/>
                  <a:gd name="T32" fmla="*/ 78 w 192"/>
                  <a:gd name="T33" fmla="*/ 11 h 63"/>
                  <a:gd name="T34" fmla="*/ 100 w 192"/>
                  <a:gd name="T35" fmla="*/ 25 h 63"/>
                  <a:gd name="T36" fmla="*/ 105 w 192"/>
                  <a:gd name="T37" fmla="*/ 25 h 63"/>
                  <a:gd name="T38" fmla="*/ 73 w 192"/>
                  <a:gd name="T39" fmla="*/ 35 h 63"/>
                  <a:gd name="T40" fmla="*/ 36 w 192"/>
                  <a:gd name="T41" fmla="*/ 16 h 63"/>
                  <a:gd name="T42" fmla="*/ 0 w 192"/>
                  <a:gd name="T43" fmla="*/ 9 h 63"/>
                  <a:gd name="T44" fmla="*/ 0 w 192"/>
                  <a:gd name="T45" fmla="*/ 9 h 63"/>
                  <a:gd name="T46" fmla="*/ 0 w 192"/>
                  <a:gd name="T47" fmla="*/ 10 h 63"/>
                  <a:gd name="T48" fmla="*/ 0 w 192"/>
                  <a:gd name="T49" fmla="*/ 10 h 63"/>
                  <a:gd name="T50" fmla="*/ 0 w 192"/>
                  <a:gd name="T51" fmla="*/ 10 h 63"/>
                  <a:gd name="T52" fmla="*/ 79 w 192"/>
                  <a:gd name="T53" fmla="*/ 42 h 63"/>
                  <a:gd name="T54" fmla="*/ 136 w 192"/>
                  <a:gd name="T55" fmla="*/ 19 h 63"/>
                  <a:gd name="T56" fmla="*/ 155 w 192"/>
                  <a:gd name="T57" fmla="*/ 14 h 63"/>
                  <a:gd name="T58" fmla="*/ 148 w 192"/>
                  <a:gd name="T59" fmla="*/ 38 h 63"/>
                  <a:gd name="T60" fmla="*/ 168 w 192"/>
                  <a:gd name="T61" fmla="*/ 60 h 63"/>
                  <a:gd name="T62" fmla="*/ 189 w 192"/>
                  <a:gd name="T63" fmla="*/ 41 h 63"/>
                  <a:gd name="T64" fmla="*/ 188 w 192"/>
                  <a:gd name="T65" fmla="*/ 41 h 63"/>
                  <a:gd name="T66" fmla="*/ 171 w 192"/>
                  <a:gd name="T67" fmla="*/ 17 h 63"/>
                  <a:gd name="T68" fmla="*/ 175 w 192"/>
                  <a:gd name="T69" fmla="*/ 14 h 63"/>
                  <a:gd name="T70" fmla="*/ 175 w 192"/>
                  <a:gd name="T71" fmla="*/ 18 h 63"/>
                  <a:gd name="T72" fmla="*/ 177 w 192"/>
                  <a:gd name="T73" fmla="*/ 32 h 63"/>
                  <a:gd name="T74" fmla="*/ 172 w 192"/>
                  <a:gd name="T75" fmla="*/ 24 h 63"/>
                  <a:gd name="T76" fmla="*/ 171 w 192"/>
                  <a:gd name="T77" fmla="*/ 17 h 63"/>
                  <a:gd name="T78" fmla="*/ 1 w 192"/>
                  <a:gd name="T79" fmla="*/ 11 h 63"/>
                  <a:gd name="T80" fmla="*/ 30 w 192"/>
                  <a:gd name="T81" fmla="*/ 18 h 63"/>
                  <a:gd name="T82" fmla="*/ 50 w 192"/>
                  <a:gd name="T83" fmla="*/ 34 h 63"/>
                  <a:gd name="T84" fmla="*/ 53 w 192"/>
                  <a:gd name="T85" fmla="*/ 36 h 63"/>
                  <a:gd name="T86" fmla="*/ 1 w 192"/>
                  <a:gd name="T87" fmla="*/ 11 h 63"/>
                  <a:gd name="T88" fmla="*/ 113 w 192"/>
                  <a:gd name="T89" fmla="*/ 18 h 63"/>
                  <a:gd name="T90" fmla="*/ 79 w 192"/>
                  <a:gd name="T91" fmla="*/ 11 h 63"/>
                  <a:gd name="T92" fmla="*/ 97 w 192"/>
                  <a:gd name="T93" fmla="*/ 9 h 63"/>
                  <a:gd name="T94" fmla="*/ 120 w 192"/>
                  <a:gd name="T95" fmla="*/ 13 h 63"/>
                  <a:gd name="T96" fmla="*/ 126 w 192"/>
                  <a:gd name="T97" fmla="*/ 14 h 63"/>
                  <a:gd name="T98" fmla="*/ 113 w 192"/>
                  <a:gd name="T9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188" y="41"/>
                    </a:moveTo>
                    <a:cubicBezTo>
                      <a:pt x="188" y="56"/>
                      <a:pt x="171" y="58"/>
                      <a:pt x="162" y="50"/>
                    </a:cubicBezTo>
                    <a:cubicBezTo>
                      <a:pt x="155" y="45"/>
                      <a:pt x="154" y="35"/>
                      <a:pt x="156" y="28"/>
                    </a:cubicBezTo>
                    <a:cubicBezTo>
                      <a:pt x="158" y="21"/>
                      <a:pt x="162" y="17"/>
                      <a:pt x="167" y="15"/>
                    </a:cubicBezTo>
                    <a:cubicBezTo>
                      <a:pt x="167" y="16"/>
                      <a:pt x="166" y="17"/>
                      <a:pt x="166" y="18"/>
                    </a:cubicBezTo>
                    <a:cubicBezTo>
                      <a:pt x="164" y="25"/>
                      <a:pt x="172" y="30"/>
                      <a:pt x="174" y="35"/>
                    </a:cubicBezTo>
                    <a:cubicBezTo>
                      <a:pt x="175" y="37"/>
                      <a:pt x="176" y="37"/>
                      <a:pt x="178" y="37"/>
                    </a:cubicBezTo>
                    <a:cubicBezTo>
                      <a:pt x="183" y="35"/>
                      <a:pt x="183" y="30"/>
                      <a:pt x="182" y="25"/>
                    </a:cubicBezTo>
                    <a:cubicBezTo>
                      <a:pt x="182" y="22"/>
                      <a:pt x="181" y="20"/>
                      <a:pt x="180" y="17"/>
                    </a:cubicBezTo>
                    <a:cubicBezTo>
                      <a:pt x="179" y="15"/>
                      <a:pt x="179" y="14"/>
                      <a:pt x="180" y="13"/>
                    </a:cubicBezTo>
                    <a:cubicBezTo>
                      <a:pt x="184" y="13"/>
                      <a:pt x="188" y="15"/>
                      <a:pt x="192" y="16"/>
                    </a:cubicBezTo>
                    <a:cubicBezTo>
                      <a:pt x="192" y="6"/>
                      <a:pt x="192" y="6"/>
                      <a:pt x="192" y="6"/>
                    </a:cubicBezTo>
                    <a:cubicBezTo>
                      <a:pt x="178" y="0"/>
                      <a:pt x="160" y="3"/>
                      <a:pt x="144" y="8"/>
                    </a:cubicBezTo>
                    <a:cubicBezTo>
                      <a:pt x="135" y="7"/>
                      <a:pt x="125" y="7"/>
                      <a:pt x="116" y="6"/>
                    </a:cubicBezTo>
                    <a:cubicBezTo>
                      <a:pt x="103" y="5"/>
                      <a:pt x="91" y="6"/>
                      <a:pt x="78" y="10"/>
                    </a:cubicBezTo>
                    <a:cubicBezTo>
                      <a:pt x="78" y="10"/>
                      <a:pt x="78" y="10"/>
                      <a:pt x="78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81" y="20"/>
                      <a:pt x="92" y="23"/>
                      <a:pt x="100" y="25"/>
                    </a:cubicBezTo>
                    <a:cubicBezTo>
                      <a:pt x="102" y="25"/>
                      <a:pt x="103" y="25"/>
                      <a:pt x="105" y="25"/>
                    </a:cubicBezTo>
                    <a:cubicBezTo>
                      <a:pt x="94" y="30"/>
                      <a:pt x="84" y="33"/>
                      <a:pt x="73" y="35"/>
                    </a:cubicBezTo>
                    <a:cubicBezTo>
                      <a:pt x="58" y="34"/>
                      <a:pt x="49" y="25"/>
                      <a:pt x="36" y="16"/>
                    </a:cubicBezTo>
                    <a:cubicBezTo>
                      <a:pt x="26" y="9"/>
                      <a:pt x="12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3" y="38"/>
                      <a:pt x="52" y="46"/>
                      <a:pt x="79" y="42"/>
                    </a:cubicBezTo>
                    <a:cubicBezTo>
                      <a:pt x="100" y="39"/>
                      <a:pt x="118" y="27"/>
                      <a:pt x="136" y="19"/>
                    </a:cubicBezTo>
                    <a:cubicBezTo>
                      <a:pt x="142" y="17"/>
                      <a:pt x="149" y="15"/>
                      <a:pt x="155" y="14"/>
                    </a:cubicBezTo>
                    <a:cubicBezTo>
                      <a:pt x="149" y="20"/>
                      <a:pt x="147" y="30"/>
                      <a:pt x="148" y="38"/>
                    </a:cubicBezTo>
                    <a:cubicBezTo>
                      <a:pt x="150" y="49"/>
                      <a:pt x="157" y="58"/>
                      <a:pt x="168" y="60"/>
                    </a:cubicBezTo>
                    <a:cubicBezTo>
                      <a:pt x="182" y="63"/>
                      <a:pt x="190" y="54"/>
                      <a:pt x="189" y="41"/>
                    </a:cubicBezTo>
                    <a:cubicBezTo>
                      <a:pt x="189" y="41"/>
                      <a:pt x="189" y="41"/>
                      <a:pt x="188" y="41"/>
                    </a:cubicBezTo>
                    <a:close/>
                    <a:moveTo>
                      <a:pt x="171" y="17"/>
                    </a:moveTo>
                    <a:cubicBezTo>
                      <a:pt x="172" y="15"/>
                      <a:pt x="173" y="14"/>
                      <a:pt x="175" y="14"/>
                    </a:cubicBezTo>
                    <a:cubicBezTo>
                      <a:pt x="175" y="15"/>
                      <a:pt x="175" y="16"/>
                      <a:pt x="175" y="18"/>
                    </a:cubicBezTo>
                    <a:cubicBezTo>
                      <a:pt x="176" y="22"/>
                      <a:pt x="180" y="28"/>
                      <a:pt x="177" y="32"/>
                    </a:cubicBezTo>
                    <a:cubicBezTo>
                      <a:pt x="176" y="29"/>
                      <a:pt x="174" y="27"/>
                      <a:pt x="172" y="24"/>
                    </a:cubicBezTo>
                    <a:cubicBezTo>
                      <a:pt x="170" y="22"/>
                      <a:pt x="169" y="20"/>
                      <a:pt x="171" y="17"/>
                    </a:cubicBezTo>
                    <a:close/>
                    <a:moveTo>
                      <a:pt x="1" y="11"/>
                    </a:moveTo>
                    <a:cubicBezTo>
                      <a:pt x="12" y="12"/>
                      <a:pt x="20" y="13"/>
                      <a:pt x="30" y="18"/>
                    </a:cubicBezTo>
                    <a:cubicBezTo>
                      <a:pt x="37" y="21"/>
                      <a:pt x="43" y="28"/>
                      <a:pt x="50" y="34"/>
                    </a:cubicBezTo>
                    <a:cubicBezTo>
                      <a:pt x="51" y="34"/>
                      <a:pt x="52" y="35"/>
                      <a:pt x="53" y="36"/>
                    </a:cubicBezTo>
                    <a:cubicBezTo>
                      <a:pt x="34" y="34"/>
                      <a:pt x="13" y="25"/>
                      <a:pt x="1" y="11"/>
                    </a:cubicBezTo>
                    <a:close/>
                    <a:moveTo>
                      <a:pt x="113" y="18"/>
                    </a:moveTo>
                    <a:cubicBezTo>
                      <a:pt x="102" y="22"/>
                      <a:pt x="88" y="19"/>
                      <a:pt x="79" y="11"/>
                    </a:cubicBezTo>
                    <a:cubicBezTo>
                      <a:pt x="85" y="11"/>
                      <a:pt x="91" y="10"/>
                      <a:pt x="97" y="9"/>
                    </a:cubicBezTo>
                    <a:cubicBezTo>
                      <a:pt x="105" y="9"/>
                      <a:pt x="113" y="11"/>
                      <a:pt x="120" y="13"/>
                    </a:cubicBezTo>
                    <a:cubicBezTo>
                      <a:pt x="122" y="13"/>
                      <a:pt x="124" y="14"/>
                      <a:pt x="126" y="14"/>
                    </a:cubicBezTo>
                    <a:cubicBezTo>
                      <a:pt x="122" y="15"/>
                      <a:pt x="118" y="17"/>
                      <a:pt x="113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20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1742975" y="-2966459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0" y="1145956"/>
            <a:ext cx="3078176" cy="2957475"/>
            <a:chOff x="-3202669" y="4640193"/>
            <a:chExt cx="5466230" cy="5251888"/>
          </a:xfrm>
        </p:grpSpPr>
        <p:sp>
          <p:nvSpPr>
            <p:cNvPr id="22" name="矩形 21"/>
            <p:cNvSpPr/>
            <p:nvPr/>
          </p:nvSpPr>
          <p:spPr>
            <a:xfrm rot="465246">
              <a:off x="-3202669" y="4640193"/>
              <a:ext cx="5466230" cy="525188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26000">
                  <a:schemeClr val="bg1">
                    <a:lumMod val="35000"/>
                    <a:lumOff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825500" dist="38100" dir="9120000" sx="102000" sy="102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800" dirty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80000">
              <a:off x="-2950710" y="5360235"/>
              <a:ext cx="4962313" cy="3278405"/>
            </a:xfrm>
            <a:prstGeom prst="rect">
              <a:avLst/>
            </a:prstGeom>
          </p:spPr>
        </p:pic>
      </p:grpSp>
      <p:sp>
        <p:nvSpPr>
          <p:cNvPr id="57" name="KSO_Shape"/>
          <p:cNvSpPr>
            <a:spLocks/>
          </p:cNvSpPr>
          <p:nvPr/>
        </p:nvSpPr>
        <p:spPr bwMode="auto">
          <a:xfrm>
            <a:off x="0" y="3263491"/>
            <a:ext cx="12192000" cy="3683000"/>
          </a:xfrm>
          <a:custGeom>
            <a:avLst/>
            <a:gdLst>
              <a:gd name="T0" fmla="*/ 241325239 w 30720"/>
              <a:gd name="T1" fmla="*/ 2147483646 h 15128"/>
              <a:gd name="T2" fmla="*/ 682960173 w 30720"/>
              <a:gd name="T3" fmla="*/ 2147483646 h 15128"/>
              <a:gd name="T4" fmla="*/ 1134608698 w 30720"/>
              <a:gd name="T5" fmla="*/ 2147483646 h 15128"/>
              <a:gd name="T6" fmla="*/ 1257178643 w 30720"/>
              <a:gd name="T7" fmla="*/ 2147483646 h 15128"/>
              <a:gd name="T8" fmla="*/ 1286031083 w 30720"/>
              <a:gd name="T9" fmla="*/ 2147483646 h 15128"/>
              <a:gd name="T10" fmla="*/ 1381656006 w 30720"/>
              <a:gd name="T11" fmla="*/ 2147483646 h 15128"/>
              <a:gd name="T12" fmla="*/ 1901503593 w 30720"/>
              <a:gd name="T13" fmla="*/ 1383930118 h 15128"/>
              <a:gd name="T14" fmla="*/ 1840933833 w 30720"/>
              <a:gd name="T15" fmla="*/ 1292652458 h 15128"/>
              <a:gd name="T16" fmla="*/ 1848567042 w 30720"/>
              <a:gd name="T17" fmla="*/ 1167615311 h 15128"/>
              <a:gd name="T18" fmla="*/ 1951582893 w 30720"/>
              <a:gd name="T19" fmla="*/ 1069207835 h 15128"/>
              <a:gd name="T20" fmla="*/ 1949913972 w 30720"/>
              <a:gd name="T21" fmla="*/ 945125144 h 15128"/>
              <a:gd name="T22" fmla="*/ 1993790611 w 30720"/>
              <a:gd name="T23" fmla="*/ 914934404 h 15128"/>
              <a:gd name="T24" fmla="*/ 1953967120 w 30720"/>
              <a:gd name="T25" fmla="*/ 724770121 h 15128"/>
              <a:gd name="T26" fmla="*/ 1978527977 w 30720"/>
              <a:gd name="T27" fmla="*/ 668908005 h 15128"/>
              <a:gd name="T28" fmla="*/ 1991406447 w 30720"/>
              <a:gd name="T29" fmla="*/ 635627604 h 15128"/>
              <a:gd name="T30" fmla="*/ 2000943167 w 30720"/>
              <a:gd name="T31" fmla="*/ 412182981 h 15128"/>
              <a:gd name="T32" fmla="*/ 2007861132 w 30720"/>
              <a:gd name="T33" fmla="*/ 254823728 h 15128"/>
              <a:gd name="T34" fmla="*/ 2029799452 w 30720"/>
              <a:gd name="T35" fmla="*/ 277405504 h 15128"/>
              <a:gd name="T36" fmla="*/ 2037428816 w 30720"/>
              <a:gd name="T37" fmla="*/ 435477689 h 15128"/>
              <a:gd name="T38" fmla="*/ 2066285101 w 30720"/>
              <a:gd name="T39" fmla="*/ 659159998 h 15128"/>
              <a:gd name="T40" fmla="*/ 2079636534 w 30720"/>
              <a:gd name="T41" fmla="*/ 710268902 h 15128"/>
              <a:gd name="T42" fmla="*/ 2050784094 w 30720"/>
              <a:gd name="T43" fmla="*/ 779202409 h 15128"/>
              <a:gd name="T44" fmla="*/ 2083689620 w 30720"/>
              <a:gd name="T45" fmla="*/ 936803125 h 15128"/>
              <a:gd name="T46" fmla="*/ 2053168258 w 30720"/>
              <a:gd name="T47" fmla="*/ 1026896259 h 15128"/>
              <a:gd name="T48" fmla="*/ 2147483646 w 30720"/>
              <a:gd name="T49" fmla="*/ 1135764737 h 15128"/>
              <a:gd name="T50" fmla="*/ 2147483646 w 30720"/>
              <a:gd name="T51" fmla="*/ 1264363015 h 15128"/>
              <a:gd name="T52" fmla="*/ 2147483646 w 30720"/>
              <a:gd name="T53" fmla="*/ 1364913312 h 15128"/>
              <a:gd name="T54" fmla="*/ 2147483646 w 30720"/>
              <a:gd name="T55" fmla="*/ 2147483646 h 15128"/>
              <a:gd name="T56" fmla="*/ 2147483646 w 30720"/>
              <a:gd name="T57" fmla="*/ 2147483646 h 15128"/>
              <a:gd name="T58" fmla="*/ 2147483646 w 30720"/>
              <a:gd name="T59" fmla="*/ 2147483646 h 15128"/>
              <a:gd name="T60" fmla="*/ 2147483646 w 30720"/>
              <a:gd name="T61" fmla="*/ 2147483646 h 15128"/>
              <a:gd name="T62" fmla="*/ 2147483646 w 30720"/>
              <a:gd name="T63" fmla="*/ 2147483646 h 15128"/>
              <a:gd name="T64" fmla="*/ 2147483646 w 30720"/>
              <a:gd name="T65" fmla="*/ 2147483646 h 15128"/>
              <a:gd name="T66" fmla="*/ 2147483646 w 30720"/>
              <a:gd name="T67" fmla="*/ 2147483646 h 15128"/>
              <a:gd name="T68" fmla="*/ 2147483646 w 30720"/>
              <a:gd name="T69" fmla="*/ 2147483646 h 15128"/>
              <a:gd name="T70" fmla="*/ 2147483646 w 30720"/>
              <a:gd name="T71" fmla="*/ 2147483646 h 15128"/>
              <a:gd name="T72" fmla="*/ 2147483646 w 30720"/>
              <a:gd name="T73" fmla="*/ 2147483646 h 15128"/>
              <a:gd name="T74" fmla="*/ 2147483646 w 30720"/>
              <a:gd name="T75" fmla="*/ 2147483646 h 15128"/>
              <a:gd name="T76" fmla="*/ 2147483646 w 30720"/>
              <a:gd name="T77" fmla="*/ 2147483646 h 15128"/>
              <a:gd name="T78" fmla="*/ 2147483646 w 30720"/>
              <a:gd name="T79" fmla="*/ 2147483646 h 15128"/>
              <a:gd name="T80" fmla="*/ 2147483646 w 30720"/>
              <a:gd name="T81" fmla="*/ 2147483646 h 15128"/>
              <a:gd name="T82" fmla="*/ 2147483646 w 30720"/>
              <a:gd name="T83" fmla="*/ 2096100255 h 15128"/>
              <a:gd name="T84" fmla="*/ 2147483646 w 30720"/>
              <a:gd name="T85" fmla="*/ 2085167845 h 15128"/>
              <a:gd name="T86" fmla="*/ 2147483646 w 30720"/>
              <a:gd name="T87" fmla="*/ 2147483646 h 15128"/>
              <a:gd name="T88" fmla="*/ 2147483646 w 30720"/>
              <a:gd name="T89" fmla="*/ 2147483646 h 15128"/>
              <a:gd name="T90" fmla="*/ 2147483646 w 30720"/>
              <a:gd name="T91" fmla="*/ 2147483646 h 15128"/>
              <a:gd name="T92" fmla="*/ 2147483646 w 30720"/>
              <a:gd name="T93" fmla="*/ 2101328837 h 15128"/>
              <a:gd name="T94" fmla="*/ 2147483646 w 30720"/>
              <a:gd name="T95" fmla="*/ 2147483646 h 15128"/>
              <a:gd name="T96" fmla="*/ 2147483646 w 30720"/>
              <a:gd name="T97" fmla="*/ 2147483646 h 15128"/>
              <a:gd name="T98" fmla="*/ 2147483646 w 30720"/>
              <a:gd name="T99" fmla="*/ 2147483646 h 15128"/>
              <a:gd name="T100" fmla="*/ 2147483646 w 30720"/>
              <a:gd name="T101" fmla="*/ 1765213142 h 15128"/>
              <a:gd name="T102" fmla="*/ 2147483646 w 30720"/>
              <a:gd name="T103" fmla="*/ 1933271020 h 15128"/>
              <a:gd name="T104" fmla="*/ 2147483646 w 30720"/>
              <a:gd name="T105" fmla="*/ 2147483646 h 15128"/>
              <a:gd name="T106" fmla="*/ 2147483646 w 30720"/>
              <a:gd name="T107" fmla="*/ 2147483646 h 15128"/>
              <a:gd name="T108" fmla="*/ 2147483646 w 30720"/>
              <a:gd name="T109" fmla="*/ 2147483646 h 15128"/>
              <a:gd name="T110" fmla="*/ 2147483646 w 30720"/>
              <a:gd name="T111" fmla="*/ 2147483646 h 15128"/>
              <a:gd name="T112" fmla="*/ 2147483646 w 30720"/>
              <a:gd name="T113" fmla="*/ 2147483646 h 15128"/>
              <a:gd name="T114" fmla="*/ 2147483646 w 30720"/>
              <a:gd name="T115" fmla="*/ 2147483646 h 15128"/>
              <a:gd name="T116" fmla="*/ 2147483646 w 30720"/>
              <a:gd name="T117" fmla="*/ 2147483646 h 15128"/>
              <a:gd name="T118" fmla="*/ 2147483646 w 30720"/>
              <a:gd name="T119" fmla="*/ 2147483646 h 15128"/>
              <a:gd name="T120" fmla="*/ 2147483646 w 30720"/>
              <a:gd name="T121" fmla="*/ 2066388663 h 15128"/>
              <a:gd name="T122" fmla="*/ 2147483646 w 30720"/>
              <a:gd name="T123" fmla="*/ 2147483646 h 1512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0720" h="15128">
                <a:moveTo>
                  <a:pt x="30720" y="15128"/>
                </a:moveTo>
                <a:lnTo>
                  <a:pt x="0" y="15128"/>
                </a:lnTo>
                <a:lnTo>
                  <a:pt x="0" y="13390"/>
                </a:lnTo>
                <a:lnTo>
                  <a:pt x="68" y="13390"/>
                </a:lnTo>
                <a:lnTo>
                  <a:pt x="68" y="13542"/>
                </a:lnTo>
                <a:lnTo>
                  <a:pt x="254" y="13542"/>
                </a:lnTo>
                <a:lnTo>
                  <a:pt x="254" y="13981"/>
                </a:lnTo>
                <a:lnTo>
                  <a:pt x="304" y="14031"/>
                </a:lnTo>
                <a:lnTo>
                  <a:pt x="304" y="13120"/>
                </a:lnTo>
                <a:lnTo>
                  <a:pt x="355" y="12833"/>
                </a:lnTo>
                <a:lnTo>
                  <a:pt x="355" y="13138"/>
                </a:lnTo>
                <a:lnTo>
                  <a:pt x="490" y="13138"/>
                </a:lnTo>
                <a:lnTo>
                  <a:pt x="490" y="13896"/>
                </a:lnTo>
                <a:lnTo>
                  <a:pt x="658" y="13896"/>
                </a:lnTo>
                <a:lnTo>
                  <a:pt x="658" y="13643"/>
                </a:lnTo>
                <a:lnTo>
                  <a:pt x="760" y="13643"/>
                </a:lnTo>
                <a:lnTo>
                  <a:pt x="760" y="12833"/>
                </a:lnTo>
                <a:lnTo>
                  <a:pt x="945" y="12833"/>
                </a:lnTo>
                <a:lnTo>
                  <a:pt x="945" y="13239"/>
                </a:lnTo>
                <a:lnTo>
                  <a:pt x="1012" y="13239"/>
                </a:lnTo>
                <a:lnTo>
                  <a:pt x="1012" y="13356"/>
                </a:lnTo>
                <a:lnTo>
                  <a:pt x="1113" y="13356"/>
                </a:lnTo>
                <a:lnTo>
                  <a:pt x="1113" y="13896"/>
                </a:lnTo>
                <a:lnTo>
                  <a:pt x="1213" y="13727"/>
                </a:lnTo>
                <a:lnTo>
                  <a:pt x="1198" y="12743"/>
                </a:lnTo>
                <a:lnTo>
                  <a:pt x="1423" y="12743"/>
                </a:lnTo>
                <a:lnTo>
                  <a:pt x="1423" y="12327"/>
                </a:lnTo>
                <a:lnTo>
                  <a:pt x="1580" y="12327"/>
                </a:lnTo>
                <a:lnTo>
                  <a:pt x="1580" y="12743"/>
                </a:lnTo>
                <a:lnTo>
                  <a:pt x="1783" y="12743"/>
                </a:lnTo>
                <a:lnTo>
                  <a:pt x="1783" y="13891"/>
                </a:lnTo>
                <a:lnTo>
                  <a:pt x="1873" y="13913"/>
                </a:lnTo>
                <a:lnTo>
                  <a:pt x="1873" y="12743"/>
                </a:lnTo>
                <a:lnTo>
                  <a:pt x="2098" y="12743"/>
                </a:lnTo>
                <a:lnTo>
                  <a:pt x="2098" y="12327"/>
                </a:lnTo>
                <a:lnTo>
                  <a:pt x="2255" y="12327"/>
                </a:lnTo>
                <a:lnTo>
                  <a:pt x="2255" y="12743"/>
                </a:lnTo>
                <a:lnTo>
                  <a:pt x="2457" y="12743"/>
                </a:lnTo>
                <a:lnTo>
                  <a:pt x="2457" y="13891"/>
                </a:lnTo>
                <a:lnTo>
                  <a:pt x="2864" y="13880"/>
                </a:lnTo>
                <a:lnTo>
                  <a:pt x="2864" y="12356"/>
                </a:lnTo>
                <a:lnTo>
                  <a:pt x="2952" y="12317"/>
                </a:lnTo>
                <a:lnTo>
                  <a:pt x="2978" y="12204"/>
                </a:lnTo>
                <a:lnTo>
                  <a:pt x="3117" y="12204"/>
                </a:lnTo>
                <a:lnTo>
                  <a:pt x="3117" y="12078"/>
                </a:lnTo>
                <a:lnTo>
                  <a:pt x="3356" y="12028"/>
                </a:lnTo>
                <a:lnTo>
                  <a:pt x="3471" y="12090"/>
                </a:lnTo>
                <a:lnTo>
                  <a:pt x="3471" y="12393"/>
                </a:lnTo>
                <a:lnTo>
                  <a:pt x="3673" y="12519"/>
                </a:lnTo>
                <a:lnTo>
                  <a:pt x="3673" y="13933"/>
                </a:lnTo>
                <a:lnTo>
                  <a:pt x="3786" y="13858"/>
                </a:lnTo>
                <a:lnTo>
                  <a:pt x="3786" y="11206"/>
                </a:lnTo>
                <a:lnTo>
                  <a:pt x="3912" y="11105"/>
                </a:lnTo>
                <a:lnTo>
                  <a:pt x="3875" y="11080"/>
                </a:lnTo>
                <a:lnTo>
                  <a:pt x="3875" y="10890"/>
                </a:lnTo>
                <a:lnTo>
                  <a:pt x="4316" y="10575"/>
                </a:lnTo>
                <a:lnTo>
                  <a:pt x="4644" y="10789"/>
                </a:lnTo>
                <a:lnTo>
                  <a:pt x="4809" y="10701"/>
                </a:lnTo>
                <a:lnTo>
                  <a:pt x="4834" y="10600"/>
                </a:lnTo>
                <a:lnTo>
                  <a:pt x="4758" y="10575"/>
                </a:lnTo>
                <a:lnTo>
                  <a:pt x="4758" y="10171"/>
                </a:lnTo>
                <a:lnTo>
                  <a:pt x="4935" y="10032"/>
                </a:lnTo>
                <a:lnTo>
                  <a:pt x="5188" y="9830"/>
                </a:lnTo>
                <a:lnTo>
                  <a:pt x="5281" y="9206"/>
                </a:lnTo>
                <a:lnTo>
                  <a:pt x="5277" y="9200"/>
                </a:lnTo>
                <a:lnTo>
                  <a:pt x="5272" y="9195"/>
                </a:lnTo>
                <a:lnTo>
                  <a:pt x="5268" y="9188"/>
                </a:lnTo>
                <a:lnTo>
                  <a:pt x="5265" y="9182"/>
                </a:lnTo>
                <a:lnTo>
                  <a:pt x="5262" y="9175"/>
                </a:lnTo>
                <a:lnTo>
                  <a:pt x="5260" y="9167"/>
                </a:lnTo>
                <a:lnTo>
                  <a:pt x="5259" y="9160"/>
                </a:lnTo>
                <a:lnTo>
                  <a:pt x="5259" y="9152"/>
                </a:lnTo>
                <a:lnTo>
                  <a:pt x="5259" y="9144"/>
                </a:lnTo>
                <a:lnTo>
                  <a:pt x="5260" y="9137"/>
                </a:lnTo>
                <a:lnTo>
                  <a:pt x="5262" y="9130"/>
                </a:lnTo>
                <a:lnTo>
                  <a:pt x="5265" y="9122"/>
                </a:lnTo>
                <a:lnTo>
                  <a:pt x="5268" y="9116"/>
                </a:lnTo>
                <a:lnTo>
                  <a:pt x="5272" y="9110"/>
                </a:lnTo>
                <a:lnTo>
                  <a:pt x="5277" y="9104"/>
                </a:lnTo>
                <a:lnTo>
                  <a:pt x="5281" y="9098"/>
                </a:lnTo>
                <a:lnTo>
                  <a:pt x="5287" y="9094"/>
                </a:lnTo>
                <a:lnTo>
                  <a:pt x="5292" y="9090"/>
                </a:lnTo>
                <a:lnTo>
                  <a:pt x="5299" y="9086"/>
                </a:lnTo>
                <a:lnTo>
                  <a:pt x="5305" y="9083"/>
                </a:lnTo>
                <a:lnTo>
                  <a:pt x="5312" y="9080"/>
                </a:lnTo>
                <a:lnTo>
                  <a:pt x="5319" y="9079"/>
                </a:lnTo>
                <a:lnTo>
                  <a:pt x="5327" y="9077"/>
                </a:lnTo>
                <a:lnTo>
                  <a:pt x="5335" y="9076"/>
                </a:lnTo>
                <a:lnTo>
                  <a:pt x="5343" y="9077"/>
                </a:lnTo>
                <a:lnTo>
                  <a:pt x="5350" y="9079"/>
                </a:lnTo>
                <a:lnTo>
                  <a:pt x="5358" y="9080"/>
                </a:lnTo>
                <a:lnTo>
                  <a:pt x="5364" y="9083"/>
                </a:lnTo>
                <a:lnTo>
                  <a:pt x="5371" y="9086"/>
                </a:lnTo>
                <a:lnTo>
                  <a:pt x="5378" y="9090"/>
                </a:lnTo>
                <a:lnTo>
                  <a:pt x="5383" y="9094"/>
                </a:lnTo>
                <a:lnTo>
                  <a:pt x="5389" y="9098"/>
                </a:lnTo>
                <a:lnTo>
                  <a:pt x="5393" y="9104"/>
                </a:lnTo>
                <a:lnTo>
                  <a:pt x="5397" y="9110"/>
                </a:lnTo>
                <a:lnTo>
                  <a:pt x="5402" y="9116"/>
                </a:lnTo>
                <a:lnTo>
                  <a:pt x="5405" y="9122"/>
                </a:lnTo>
                <a:lnTo>
                  <a:pt x="5407" y="9130"/>
                </a:lnTo>
                <a:lnTo>
                  <a:pt x="5409" y="9137"/>
                </a:lnTo>
                <a:lnTo>
                  <a:pt x="5411" y="9144"/>
                </a:lnTo>
                <a:lnTo>
                  <a:pt x="5411" y="9152"/>
                </a:lnTo>
                <a:lnTo>
                  <a:pt x="5411" y="9160"/>
                </a:lnTo>
                <a:lnTo>
                  <a:pt x="5409" y="9167"/>
                </a:lnTo>
                <a:lnTo>
                  <a:pt x="5407" y="9175"/>
                </a:lnTo>
                <a:lnTo>
                  <a:pt x="5405" y="9182"/>
                </a:lnTo>
                <a:lnTo>
                  <a:pt x="5402" y="9188"/>
                </a:lnTo>
                <a:lnTo>
                  <a:pt x="5397" y="9195"/>
                </a:lnTo>
                <a:lnTo>
                  <a:pt x="5393" y="9200"/>
                </a:lnTo>
                <a:lnTo>
                  <a:pt x="5389" y="9206"/>
                </a:lnTo>
                <a:lnTo>
                  <a:pt x="5415" y="9843"/>
                </a:lnTo>
                <a:lnTo>
                  <a:pt x="5856" y="10120"/>
                </a:lnTo>
                <a:lnTo>
                  <a:pt x="5856" y="10511"/>
                </a:lnTo>
                <a:lnTo>
                  <a:pt x="5794" y="10562"/>
                </a:lnTo>
                <a:lnTo>
                  <a:pt x="5806" y="10689"/>
                </a:lnTo>
                <a:lnTo>
                  <a:pt x="6097" y="10865"/>
                </a:lnTo>
                <a:lnTo>
                  <a:pt x="6097" y="12103"/>
                </a:lnTo>
                <a:lnTo>
                  <a:pt x="6210" y="12103"/>
                </a:lnTo>
                <a:lnTo>
                  <a:pt x="6210" y="11977"/>
                </a:lnTo>
                <a:lnTo>
                  <a:pt x="6336" y="11913"/>
                </a:lnTo>
                <a:lnTo>
                  <a:pt x="6336" y="11775"/>
                </a:lnTo>
                <a:lnTo>
                  <a:pt x="6577" y="11636"/>
                </a:lnTo>
                <a:lnTo>
                  <a:pt x="6791" y="11787"/>
                </a:lnTo>
                <a:lnTo>
                  <a:pt x="6791" y="11977"/>
                </a:lnTo>
                <a:lnTo>
                  <a:pt x="6905" y="12065"/>
                </a:lnTo>
                <a:lnTo>
                  <a:pt x="6905" y="13075"/>
                </a:lnTo>
                <a:lnTo>
                  <a:pt x="7031" y="13125"/>
                </a:lnTo>
                <a:lnTo>
                  <a:pt x="7031" y="9957"/>
                </a:lnTo>
                <a:lnTo>
                  <a:pt x="7959" y="9296"/>
                </a:lnTo>
                <a:lnTo>
                  <a:pt x="8030" y="5864"/>
                </a:lnTo>
                <a:lnTo>
                  <a:pt x="8010" y="5850"/>
                </a:lnTo>
                <a:lnTo>
                  <a:pt x="7992" y="5836"/>
                </a:lnTo>
                <a:lnTo>
                  <a:pt x="7974" y="5822"/>
                </a:lnTo>
                <a:lnTo>
                  <a:pt x="7957" y="5807"/>
                </a:lnTo>
                <a:lnTo>
                  <a:pt x="7939" y="5791"/>
                </a:lnTo>
                <a:lnTo>
                  <a:pt x="7922" y="5775"/>
                </a:lnTo>
                <a:lnTo>
                  <a:pt x="7905" y="5758"/>
                </a:lnTo>
                <a:lnTo>
                  <a:pt x="7890" y="5742"/>
                </a:lnTo>
                <a:lnTo>
                  <a:pt x="7874" y="5724"/>
                </a:lnTo>
                <a:lnTo>
                  <a:pt x="7860" y="5707"/>
                </a:lnTo>
                <a:lnTo>
                  <a:pt x="7845" y="5688"/>
                </a:lnTo>
                <a:lnTo>
                  <a:pt x="7832" y="5670"/>
                </a:lnTo>
                <a:lnTo>
                  <a:pt x="7818" y="5651"/>
                </a:lnTo>
                <a:lnTo>
                  <a:pt x="7805" y="5631"/>
                </a:lnTo>
                <a:lnTo>
                  <a:pt x="7793" y="5610"/>
                </a:lnTo>
                <a:lnTo>
                  <a:pt x="7782" y="5591"/>
                </a:lnTo>
                <a:lnTo>
                  <a:pt x="7771" y="5570"/>
                </a:lnTo>
                <a:lnTo>
                  <a:pt x="7761" y="5549"/>
                </a:lnTo>
                <a:lnTo>
                  <a:pt x="7751" y="5527"/>
                </a:lnTo>
                <a:lnTo>
                  <a:pt x="7743" y="5505"/>
                </a:lnTo>
                <a:lnTo>
                  <a:pt x="7734" y="5483"/>
                </a:lnTo>
                <a:lnTo>
                  <a:pt x="7726" y="5461"/>
                </a:lnTo>
                <a:lnTo>
                  <a:pt x="7720" y="5438"/>
                </a:lnTo>
                <a:lnTo>
                  <a:pt x="7713" y="5415"/>
                </a:lnTo>
                <a:lnTo>
                  <a:pt x="7707" y="5392"/>
                </a:lnTo>
                <a:lnTo>
                  <a:pt x="7702" y="5368"/>
                </a:lnTo>
                <a:lnTo>
                  <a:pt x="7699" y="5343"/>
                </a:lnTo>
                <a:lnTo>
                  <a:pt x="7694" y="5319"/>
                </a:lnTo>
                <a:lnTo>
                  <a:pt x="7692" y="5295"/>
                </a:lnTo>
                <a:lnTo>
                  <a:pt x="7690" y="5271"/>
                </a:lnTo>
                <a:lnTo>
                  <a:pt x="7689" y="5246"/>
                </a:lnTo>
                <a:lnTo>
                  <a:pt x="7689" y="5222"/>
                </a:lnTo>
                <a:lnTo>
                  <a:pt x="7689" y="5189"/>
                </a:lnTo>
                <a:lnTo>
                  <a:pt x="7691" y="5156"/>
                </a:lnTo>
                <a:lnTo>
                  <a:pt x="7694" y="5124"/>
                </a:lnTo>
                <a:lnTo>
                  <a:pt x="7700" y="5092"/>
                </a:lnTo>
                <a:lnTo>
                  <a:pt x="7705" y="5061"/>
                </a:lnTo>
                <a:lnTo>
                  <a:pt x="7712" y="5031"/>
                </a:lnTo>
                <a:lnTo>
                  <a:pt x="7721" y="5000"/>
                </a:lnTo>
                <a:lnTo>
                  <a:pt x="7731" y="4970"/>
                </a:lnTo>
                <a:lnTo>
                  <a:pt x="7740" y="4941"/>
                </a:lnTo>
                <a:lnTo>
                  <a:pt x="7752" y="4912"/>
                </a:lnTo>
                <a:lnTo>
                  <a:pt x="7766" y="4885"/>
                </a:lnTo>
                <a:lnTo>
                  <a:pt x="7780" y="4857"/>
                </a:lnTo>
                <a:lnTo>
                  <a:pt x="7794" y="4830"/>
                </a:lnTo>
                <a:lnTo>
                  <a:pt x="7811" y="4803"/>
                </a:lnTo>
                <a:lnTo>
                  <a:pt x="7828" y="4778"/>
                </a:lnTo>
                <a:lnTo>
                  <a:pt x="7846" y="4754"/>
                </a:lnTo>
                <a:lnTo>
                  <a:pt x="7864" y="4730"/>
                </a:lnTo>
                <a:lnTo>
                  <a:pt x="7884" y="4707"/>
                </a:lnTo>
                <a:lnTo>
                  <a:pt x="7905" y="4684"/>
                </a:lnTo>
                <a:lnTo>
                  <a:pt x="7927" y="4663"/>
                </a:lnTo>
                <a:lnTo>
                  <a:pt x="7949" y="4642"/>
                </a:lnTo>
                <a:lnTo>
                  <a:pt x="7973" y="4622"/>
                </a:lnTo>
                <a:lnTo>
                  <a:pt x="7996" y="4602"/>
                </a:lnTo>
                <a:lnTo>
                  <a:pt x="8021" y="4585"/>
                </a:lnTo>
                <a:lnTo>
                  <a:pt x="8047" y="4568"/>
                </a:lnTo>
                <a:lnTo>
                  <a:pt x="8073" y="4552"/>
                </a:lnTo>
                <a:lnTo>
                  <a:pt x="8101" y="4537"/>
                </a:lnTo>
                <a:lnTo>
                  <a:pt x="8128" y="4523"/>
                </a:lnTo>
                <a:lnTo>
                  <a:pt x="8155" y="4510"/>
                </a:lnTo>
                <a:lnTo>
                  <a:pt x="8184" y="4498"/>
                </a:lnTo>
                <a:lnTo>
                  <a:pt x="8214" y="4488"/>
                </a:lnTo>
                <a:lnTo>
                  <a:pt x="8243" y="4478"/>
                </a:lnTo>
                <a:lnTo>
                  <a:pt x="8253" y="4363"/>
                </a:lnTo>
                <a:lnTo>
                  <a:pt x="8311" y="4320"/>
                </a:lnTo>
                <a:lnTo>
                  <a:pt x="8328" y="4079"/>
                </a:lnTo>
                <a:lnTo>
                  <a:pt x="8296" y="4069"/>
                </a:lnTo>
                <a:lnTo>
                  <a:pt x="8281" y="4064"/>
                </a:lnTo>
                <a:lnTo>
                  <a:pt x="8266" y="4059"/>
                </a:lnTo>
                <a:lnTo>
                  <a:pt x="8253" y="4052"/>
                </a:lnTo>
                <a:lnTo>
                  <a:pt x="8240" y="4047"/>
                </a:lnTo>
                <a:lnTo>
                  <a:pt x="8229" y="4039"/>
                </a:lnTo>
                <a:lnTo>
                  <a:pt x="8218" y="4033"/>
                </a:lnTo>
                <a:lnTo>
                  <a:pt x="8209" y="4025"/>
                </a:lnTo>
                <a:lnTo>
                  <a:pt x="8200" y="4017"/>
                </a:lnTo>
                <a:lnTo>
                  <a:pt x="8194" y="4010"/>
                </a:lnTo>
                <a:lnTo>
                  <a:pt x="8187" y="4002"/>
                </a:lnTo>
                <a:lnTo>
                  <a:pt x="8183" y="3993"/>
                </a:lnTo>
                <a:lnTo>
                  <a:pt x="8180" y="3984"/>
                </a:lnTo>
                <a:lnTo>
                  <a:pt x="8177" y="3976"/>
                </a:lnTo>
                <a:lnTo>
                  <a:pt x="8176" y="3967"/>
                </a:lnTo>
                <a:lnTo>
                  <a:pt x="8177" y="3958"/>
                </a:lnTo>
                <a:lnTo>
                  <a:pt x="8180" y="3949"/>
                </a:lnTo>
                <a:lnTo>
                  <a:pt x="8183" y="3941"/>
                </a:lnTo>
                <a:lnTo>
                  <a:pt x="8187" y="3933"/>
                </a:lnTo>
                <a:lnTo>
                  <a:pt x="8193" y="3925"/>
                </a:lnTo>
                <a:lnTo>
                  <a:pt x="8200" y="3917"/>
                </a:lnTo>
                <a:lnTo>
                  <a:pt x="8208" y="3910"/>
                </a:lnTo>
                <a:lnTo>
                  <a:pt x="8218" y="3902"/>
                </a:lnTo>
                <a:lnTo>
                  <a:pt x="8228" y="3895"/>
                </a:lnTo>
                <a:lnTo>
                  <a:pt x="8239" y="3889"/>
                </a:lnTo>
                <a:lnTo>
                  <a:pt x="8251" y="3882"/>
                </a:lnTo>
                <a:lnTo>
                  <a:pt x="8264" y="3876"/>
                </a:lnTo>
                <a:lnTo>
                  <a:pt x="8278" y="3870"/>
                </a:lnTo>
                <a:lnTo>
                  <a:pt x="8293" y="3866"/>
                </a:lnTo>
                <a:lnTo>
                  <a:pt x="8324" y="3857"/>
                </a:lnTo>
                <a:lnTo>
                  <a:pt x="8342" y="3853"/>
                </a:lnTo>
                <a:lnTo>
                  <a:pt x="8361" y="3849"/>
                </a:lnTo>
                <a:lnTo>
                  <a:pt x="8359" y="3298"/>
                </a:lnTo>
                <a:lnTo>
                  <a:pt x="8337" y="3287"/>
                </a:lnTo>
                <a:lnTo>
                  <a:pt x="8320" y="3278"/>
                </a:lnTo>
                <a:lnTo>
                  <a:pt x="8306" y="3268"/>
                </a:lnTo>
                <a:lnTo>
                  <a:pt x="8292" y="3257"/>
                </a:lnTo>
                <a:lnTo>
                  <a:pt x="8278" y="3245"/>
                </a:lnTo>
                <a:lnTo>
                  <a:pt x="8265" y="3232"/>
                </a:lnTo>
                <a:lnTo>
                  <a:pt x="8254" y="3219"/>
                </a:lnTo>
                <a:lnTo>
                  <a:pt x="8243" y="3205"/>
                </a:lnTo>
                <a:lnTo>
                  <a:pt x="8233" y="3189"/>
                </a:lnTo>
                <a:lnTo>
                  <a:pt x="8225" y="3174"/>
                </a:lnTo>
                <a:lnTo>
                  <a:pt x="8217" y="3158"/>
                </a:lnTo>
                <a:lnTo>
                  <a:pt x="8209" y="3141"/>
                </a:lnTo>
                <a:lnTo>
                  <a:pt x="8204" y="3124"/>
                </a:lnTo>
                <a:lnTo>
                  <a:pt x="8199" y="3106"/>
                </a:lnTo>
                <a:lnTo>
                  <a:pt x="8196" y="3087"/>
                </a:lnTo>
                <a:lnTo>
                  <a:pt x="8194" y="3069"/>
                </a:lnTo>
                <a:lnTo>
                  <a:pt x="8194" y="3049"/>
                </a:lnTo>
                <a:lnTo>
                  <a:pt x="8194" y="3034"/>
                </a:lnTo>
                <a:lnTo>
                  <a:pt x="8195" y="3018"/>
                </a:lnTo>
                <a:lnTo>
                  <a:pt x="8197" y="3004"/>
                </a:lnTo>
                <a:lnTo>
                  <a:pt x="8200" y="2988"/>
                </a:lnTo>
                <a:lnTo>
                  <a:pt x="8204" y="2974"/>
                </a:lnTo>
                <a:lnTo>
                  <a:pt x="8209" y="2960"/>
                </a:lnTo>
                <a:lnTo>
                  <a:pt x="8214" y="2947"/>
                </a:lnTo>
                <a:lnTo>
                  <a:pt x="8220" y="2934"/>
                </a:lnTo>
                <a:lnTo>
                  <a:pt x="8227" y="2920"/>
                </a:lnTo>
                <a:lnTo>
                  <a:pt x="8233" y="2907"/>
                </a:lnTo>
                <a:lnTo>
                  <a:pt x="8242" y="2895"/>
                </a:lnTo>
                <a:lnTo>
                  <a:pt x="8250" y="2884"/>
                </a:lnTo>
                <a:lnTo>
                  <a:pt x="8260" y="2873"/>
                </a:lnTo>
                <a:lnTo>
                  <a:pt x="8270" y="2862"/>
                </a:lnTo>
                <a:lnTo>
                  <a:pt x="8279" y="2852"/>
                </a:lnTo>
                <a:lnTo>
                  <a:pt x="8290" y="2842"/>
                </a:lnTo>
                <a:lnTo>
                  <a:pt x="8309" y="2821"/>
                </a:lnTo>
                <a:lnTo>
                  <a:pt x="8297" y="2814"/>
                </a:lnTo>
                <a:lnTo>
                  <a:pt x="8286" y="2806"/>
                </a:lnTo>
                <a:lnTo>
                  <a:pt x="8276" y="2799"/>
                </a:lnTo>
                <a:lnTo>
                  <a:pt x="8267" y="2791"/>
                </a:lnTo>
                <a:lnTo>
                  <a:pt x="8261" y="2782"/>
                </a:lnTo>
                <a:lnTo>
                  <a:pt x="8256" y="2773"/>
                </a:lnTo>
                <a:lnTo>
                  <a:pt x="8253" y="2765"/>
                </a:lnTo>
                <a:lnTo>
                  <a:pt x="8253" y="2755"/>
                </a:lnTo>
                <a:lnTo>
                  <a:pt x="8253" y="2747"/>
                </a:lnTo>
                <a:lnTo>
                  <a:pt x="8255" y="2740"/>
                </a:lnTo>
                <a:lnTo>
                  <a:pt x="8258" y="2734"/>
                </a:lnTo>
                <a:lnTo>
                  <a:pt x="8262" y="2726"/>
                </a:lnTo>
                <a:lnTo>
                  <a:pt x="8266" y="2720"/>
                </a:lnTo>
                <a:lnTo>
                  <a:pt x="8273" y="2714"/>
                </a:lnTo>
                <a:lnTo>
                  <a:pt x="8279" y="2707"/>
                </a:lnTo>
                <a:lnTo>
                  <a:pt x="8287" y="2702"/>
                </a:lnTo>
                <a:lnTo>
                  <a:pt x="8296" y="2696"/>
                </a:lnTo>
                <a:lnTo>
                  <a:pt x="8306" y="2691"/>
                </a:lnTo>
                <a:lnTo>
                  <a:pt x="8327" y="2682"/>
                </a:lnTo>
                <a:lnTo>
                  <a:pt x="8351" y="2674"/>
                </a:lnTo>
                <a:lnTo>
                  <a:pt x="8376" y="2668"/>
                </a:lnTo>
                <a:lnTo>
                  <a:pt x="8399" y="1843"/>
                </a:lnTo>
                <a:lnTo>
                  <a:pt x="8387" y="1838"/>
                </a:lnTo>
                <a:lnTo>
                  <a:pt x="8377" y="1832"/>
                </a:lnTo>
                <a:lnTo>
                  <a:pt x="8367" y="1826"/>
                </a:lnTo>
                <a:lnTo>
                  <a:pt x="8360" y="1819"/>
                </a:lnTo>
                <a:lnTo>
                  <a:pt x="8354" y="1812"/>
                </a:lnTo>
                <a:lnTo>
                  <a:pt x="8349" y="1804"/>
                </a:lnTo>
                <a:lnTo>
                  <a:pt x="8346" y="1795"/>
                </a:lnTo>
                <a:lnTo>
                  <a:pt x="8345" y="1786"/>
                </a:lnTo>
                <a:lnTo>
                  <a:pt x="8345" y="1781"/>
                </a:lnTo>
                <a:lnTo>
                  <a:pt x="8346" y="1776"/>
                </a:lnTo>
                <a:lnTo>
                  <a:pt x="8349" y="1771"/>
                </a:lnTo>
                <a:lnTo>
                  <a:pt x="8351" y="1765"/>
                </a:lnTo>
                <a:lnTo>
                  <a:pt x="8357" y="1757"/>
                </a:lnTo>
                <a:lnTo>
                  <a:pt x="8367" y="1748"/>
                </a:lnTo>
                <a:lnTo>
                  <a:pt x="8378" y="1740"/>
                </a:lnTo>
                <a:lnTo>
                  <a:pt x="8391" y="1734"/>
                </a:lnTo>
                <a:lnTo>
                  <a:pt x="8406" y="1728"/>
                </a:lnTo>
                <a:lnTo>
                  <a:pt x="8422" y="1724"/>
                </a:lnTo>
                <a:lnTo>
                  <a:pt x="8418" y="1171"/>
                </a:lnTo>
                <a:lnTo>
                  <a:pt x="8409" y="1167"/>
                </a:lnTo>
                <a:lnTo>
                  <a:pt x="8401" y="1162"/>
                </a:lnTo>
                <a:lnTo>
                  <a:pt x="8395" y="1156"/>
                </a:lnTo>
                <a:lnTo>
                  <a:pt x="8389" y="1151"/>
                </a:lnTo>
                <a:lnTo>
                  <a:pt x="8385" y="1144"/>
                </a:lnTo>
                <a:lnTo>
                  <a:pt x="8382" y="1136"/>
                </a:lnTo>
                <a:lnTo>
                  <a:pt x="8379" y="1130"/>
                </a:lnTo>
                <a:lnTo>
                  <a:pt x="8379" y="1122"/>
                </a:lnTo>
                <a:lnTo>
                  <a:pt x="8379" y="1112"/>
                </a:lnTo>
                <a:lnTo>
                  <a:pt x="8383" y="1104"/>
                </a:lnTo>
                <a:lnTo>
                  <a:pt x="8387" y="1096"/>
                </a:lnTo>
                <a:lnTo>
                  <a:pt x="8394" y="1089"/>
                </a:lnTo>
                <a:lnTo>
                  <a:pt x="8401" y="1081"/>
                </a:lnTo>
                <a:lnTo>
                  <a:pt x="8410" y="1076"/>
                </a:lnTo>
                <a:lnTo>
                  <a:pt x="8420" y="1072"/>
                </a:lnTo>
                <a:lnTo>
                  <a:pt x="8431" y="1067"/>
                </a:lnTo>
                <a:lnTo>
                  <a:pt x="8445" y="0"/>
                </a:lnTo>
                <a:lnTo>
                  <a:pt x="8490" y="1067"/>
                </a:lnTo>
                <a:lnTo>
                  <a:pt x="8501" y="1072"/>
                </a:lnTo>
                <a:lnTo>
                  <a:pt x="8511" y="1076"/>
                </a:lnTo>
                <a:lnTo>
                  <a:pt x="8520" y="1081"/>
                </a:lnTo>
                <a:lnTo>
                  <a:pt x="8528" y="1088"/>
                </a:lnTo>
                <a:lnTo>
                  <a:pt x="8534" y="1096"/>
                </a:lnTo>
                <a:lnTo>
                  <a:pt x="8539" y="1104"/>
                </a:lnTo>
                <a:lnTo>
                  <a:pt x="8541" y="1112"/>
                </a:lnTo>
                <a:lnTo>
                  <a:pt x="8542" y="1122"/>
                </a:lnTo>
                <a:lnTo>
                  <a:pt x="8542" y="1130"/>
                </a:lnTo>
                <a:lnTo>
                  <a:pt x="8540" y="1136"/>
                </a:lnTo>
                <a:lnTo>
                  <a:pt x="8536" y="1144"/>
                </a:lnTo>
                <a:lnTo>
                  <a:pt x="8532" y="1151"/>
                </a:lnTo>
                <a:lnTo>
                  <a:pt x="8525" y="1156"/>
                </a:lnTo>
                <a:lnTo>
                  <a:pt x="8519" y="1162"/>
                </a:lnTo>
                <a:lnTo>
                  <a:pt x="8512" y="1167"/>
                </a:lnTo>
                <a:lnTo>
                  <a:pt x="8503" y="1171"/>
                </a:lnTo>
                <a:lnTo>
                  <a:pt x="8499" y="1724"/>
                </a:lnTo>
                <a:lnTo>
                  <a:pt x="8516" y="1728"/>
                </a:lnTo>
                <a:lnTo>
                  <a:pt x="8530" y="1734"/>
                </a:lnTo>
                <a:lnTo>
                  <a:pt x="8543" y="1740"/>
                </a:lnTo>
                <a:lnTo>
                  <a:pt x="8554" y="1748"/>
                </a:lnTo>
                <a:lnTo>
                  <a:pt x="8564" y="1757"/>
                </a:lnTo>
                <a:lnTo>
                  <a:pt x="8570" y="1765"/>
                </a:lnTo>
                <a:lnTo>
                  <a:pt x="8573" y="1771"/>
                </a:lnTo>
                <a:lnTo>
                  <a:pt x="8575" y="1776"/>
                </a:lnTo>
                <a:lnTo>
                  <a:pt x="8576" y="1781"/>
                </a:lnTo>
                <a:lnTo>
                  <a:pt x="8576" y="1786"/>
                </a:lnTo>
                <a:lnTo>
                  <a:pt x="8575" y="1795"/>
                </a:lnTo>
                <a:lnTo>
                  <a:pt x="8572" y="1804"/>
                </a:lnTo>
                <a:lnTo>
                  <a:pt x="8567" y="1812"/>
                </a:lnTo>
                <a:lnTo>
                  <a:pt x="8562" y="1819"/>
                </a:lnTo>
                <a:lnTo>
                  <a:pt x="8553" y="1826"/>
                </a:lnTo>
                <a:lnTo>
                  <a:pt x="8544" y="1832"/>
                </a:lnTo>
                <a:lnTo>
                  <a:pt x="8534" y="1838"/>
                </a:lnTo>
                <a:lnTo>
                  <a:pt x="8522" y="1843"/>
                </a:lnTo>
                <a:lnTo>
                  <a:pt x="8544" y="2668"/>
                </a:lnTo>
                <a:lnTo>
                  <a:pt x="8570" y="2674"/>
                </a:lnTo>
                <a:lnTo>
                  <a:pt x="8595" y="2682"/>
                </a:lnTo>
                <a:lnTo>
                  <a:pt x="8615" y="2691"/>
                </a:lnTo>
                <a:lnTo>
                  <a:pt x="8625" y="2696"/>
                </a:lnTo>
                <a:lnTo>
                  <a:pt x="8634" y="2702"/>
                </a:lnTo>
                <a:lnTo>
                  <a:pt x="8642" y="2707"/>
                </a:lnTo>
                <a:lnTo>
                  <a:pt x="8648" y="2714"/>
                </a:lnTo>
                <a:lnTo>
                  <a:pt x="8654" y="2720"/>
                </a:lnTo>
                <a:lnTo>
                  <a:pt x="8659" y="2726"/>
                </a:lnTo>
                <a:lnTo>
                  <a:pt x="8663" y="2734"/>
                </a:lnTo>
                <a:lnTo>
                  <a:pt x="8666" y="2740"/>
                </a:lnTo>
                <a:lnTo>
                  <a:pt x="8668" y="2747"/>
                </a:lnTo>
                <a:lnTo>
                  <a:pt x="8668" y="2755"/>
                </a:lnTo>
                <a:lnTo>
                  <a:pt x="8667" y="2765"/>
                </a:lnTo>
                <a:lnTo>
                  <a:pt x="8665" y="2773"/>
                </a:lnTo>
                <a:lnTo>
                  <a:pt x="8659" y="2782"/>
                </a:lnTo>
                <a:lnTo>
                  <a:pt x="8653" y="2791"/>
                </a:lnTo>
                <a:lnTo>
                  <a:pt x="8645" y="2799"/>
                </a:lnTo>
                <a:lnTo>
                  <a:pt x="8635" y="2806"/>
                </a:lnTo>
                <a:lnTo>
                  <a:pt x="8624" y="2814"/>
                </a:lnTo>
                <a:lnTo>
                  <a:pt x="8612" y="2821"/>
                </a:lnTo>
                <a:lnTo>
                  <a:pt x="8631" y="2842"/>
                </a:lnTo>
                <a:lnTo>
                  <a:pt x="8642" y="2852"/>
                </a:lnTo>
                <a:lnTo>
                  <a:pt x="8652" y="2862"/>
                </a:lnTo>
                <a:lnTo>
                  <a:pt x="8662" y="2873"/>
                </a:lnTo>
                <a:lnTo>
                  <a:pt x="8670" y="2884"/>
                </a:lnTo>
                <a:lnTo>
                  <a:pt x="8679" y="2895"/>
                </a:lnTo>
                <a:lnTo>
                  <a:pt x="8687" y="2907"/>
                </a:lnTo>
                <a:lnTo>
                  <a:pt x="8694" y="2920"/>
                </a:lnTo>
                <a:lnTo>
                  <a:pt x="8701" y="2934"/>
                </a:lnTo>
                <a:lnTo>
                  <a:pt x="8707" y="2947"/>
                </a:lnTo>
                <a:lnTo>
                  <a:pt x="8712" y="2960"/>
                </a:lnTo>
                <a:lnTo>
                  <a:pt x="8716" y="2974"/>
                </a:lnTo>
                <a:lnTo>
                  <a:pt x="8721" y="2988"/>
                </a:lnTo>
                <a:lnTo>
                  <a:pt x="8723" y="3004"/>
                </a:lnTo>
                <a:lnTo>
                  <a:pt x="8725" y="3018"/>
                </a:lnTo>
                <a:lnTo>
                  <a:pt x="8727" y="3034"/>
                </a:lnTo>
                <a:lnTo>
                  <a:pt x="8727" y="3049"/>
                </a:lnTo>
                <a:lnTo>
                  <a:pt x="8726" y="3069"/>
                </a:lnTo>
                <a:lnTo>
                  <a:pt x="8724" y="3087"/>
                </a:lnTo>
                <a:lnTo>
                  <a:pt x="8722" y="3106"/>
                </a:lnTo>
                <a:lnTo>
                  <a:pt x="8716" y="3124"/>
                </a:lnTo>
                <a:lnTo>
                  <a:pt x="8711" y="3141"/>
                </a:lnTo>
                <a:lnTo>
                  <a:pt x="8704" y="3158"/>
                </a:lnTo>
                <a:lnTo>
                  <a:pt x="8697" y="3174"/>
                </a:lnTo>
                <a:lnTo>
                  <a:pt x="8688" y="3189"/>
                </a:lnTo>
                <a:lnTo>
                  <a:pt x="8678" y="3205"/>
                </a:lnTo>
                <a:lnTo>
                  <a:pt x="8667" y="3219"/>
                </a:lnTo>
                <a:lnTo>
                  <a:pt x="8655" y="3232"/>
                </a:lnTo>
                <a:lnTo>
                  <a:pt x="8643" y="3245"/>
                </a:lnTo>
                <a:lnTo>
                  <a:pt x="8630" y="3257"/>
                </a:lnTo>
                <a:lnTo>
                  <a:pt x="8615" y="3268"/>
                </a:lnTo>
                <a:lnTo>
                  <a:pt x="8600" y="3278"/>
                </a:lnTo>
                <a:lnTo>
                  <a:pt x="8585" y="3287"/>
                </a:lnTo>
                <a:lnTo>
                  <a:pt x="8563" y="3297"/>
                </a:lnTo>
                <a:lnTo>
                  <a:pt x="8561" y="3849"/>
                </a:lnTo>
                <a:lnTo>
                  <a:pt x="8579" y="3853"/>
                </a:lnTo>
                <a:lnTo>
                  <a:pt x="8597" y="3857"/>
                </a:lnTo>
                <a:lnTo>
                  <a:pt x="8629" y="3866"/>
                </a:lnTo>
                <a:lnTo>
                  <a:pt x="8643" y="3870"/>
                </a:lnTo>
                <a:lnTo>
                  <a:pt x="8657" y="3876"/>
                </a:lnTo>
                <a:lnTo>
                  <a:pt x="8670" y="3882"/>
                </a:lnTo>
                <a:lnTo>
                  <a:pt x="8682" y="3889"/>
                </a:lnTo>
                <a:lnTo>
                  <a:pt x="8693" y="3895"/>
                </a:lnTo>
                <a:lnTo>
                  <a:pt x="8703" y="3902"/>
                </a:lnTo>
                <a:lnTo>
                  <a:pt x="8713" y="3910"/>
                </a:lnTo>
                <a:lnTo>
                  <a:pt x="8721" y="3916"/>
                </a:lnTo>
                <a:lnTo>
                  <a:pt x="8727" y="3925"/>
                </a:lnTo>
                <a:lnTo>
                  <a:pt x="8734" y="3933"/>
                </a:lnTo>
                <a:lnTo>
                  <a:pt x="8738" y="3941"/>
                </a:lnTo>
                <a:lnTo>
                  <a:pt x="8742" y="3949"/>
                </a:lnTo>
                <a:lnTo>
                  <a:pt x="8744" y="3958"/>
                </a:lnTo>
                <a:lnTo>
                  <a:pt x="8744" y="3967"/>
                </a:lnTo>
                <a:lnTo>
                  <a:pt x="8744" y="3976"/>
                </a:lnTo>
                <a:lnTo>
                  <a:pt x="8742" y="3984"/>
                </a:lnTo>
                <a:lnTo>
                  <a:pt x="8738" y="3993"/>
                </a:lnTo>
                <a:lnTo>
                  <a:pt x="8733" y="4002"/>
                </a:lnTo>
                <a:lnTo>
                  <a:pt x="8727" y="4010"/>
                </a:lnTo>
                <a:lnTo>
                  <a:pt x="8720" y="4017"/>
                </a:lnTo>
                <a:lnTo>
                  <a:pt x="8712" y="4025"/>
                </a:lnTo>
                <a:lnTo>
                  <a:pt x="8702" y="4033"/>
                </a:lnTo>
                <a:lnTo>
                  <a:pt x="8692" y="4039"/>
                </a:lnTo>
                <a:lnTo>
                  <a:pt x="8680" y="4047"/>
                </a:lnTo>
                <a:lnTo>
                  <a:pt x="8668" y="4052"/>
                </a:lnTo>
                <a:lnTo>
                  <a:pt x="8655" y="4059"/>
                </a:lnTo>
                <a:lnTo>
                  <a:pt x="8641" y="4064"/>
                </a:lnTo>
                <a:lnTo>
                  <a:pt x="8625" y="4069"/>
                </a:lnTo>
                <a:lnTo>
                  <a:pt x="8593" y="4079"/>
                </a:lnTo>
                <a:lnTo>
                  <a:pt x="8610" y="4320"/>
                </a:lnTo>
                <a:lnTo>
                  <a:pt x="8668" y="4363"/>
                </a:lnTo>
                <a:lnTo>
                  <a:pt x="8677" y="4478"/>
                </a:lnTo>
                <a:lnTo>
                  <a:pt x="8708" y="4488"/>
                </a:lnTo>
                <a:lnTo>
                  <a:pt x="8736" y="4498"/>
                </a:lnTo>
                <a:lnTo>
                  <a:pt x="8765" y="4510"/>
                </a:lnTo>
                <a:lnTo>
                  <a:pt x="8793" y="4523"/>
                </a:lnTo>
                <a:lnTo>
                  <a:pt x="8821" y="4537"/>
                </a:lnTo>
                <a:lnTo>
                  <a:pt x="8848" y="4552"/>
                </a:lnTo>
                <a:lnTo>
                  <a:pt x="8873" y="4567"/>
                </a:lnTo>
                <a:lnTo>
                  <a:pt x="8900" y="4585"/>
                </a:lnTo>
                <a:lnTo>
                  <a:pt x="8924" y="4602"/>
                </a:lnTo>
                <a:lnTo>
                  <a:pt x="8948" y="4622"/>
                </a:lnTo>
                <a:lnTo>
                  <a:pt x="8971" y="4642"/>
                </a:lnTo>
                <a:lnTo>
                  <a:pt x="8994" y="4662"/>
                </a:lnTo>
                <a:lnTo>
                  <a:pt x="9015" y="4684"/>
                </a:lnTo>
                <a:lnTo>
                  <a:pt x="9036" y="4707"/>
                </a:lnTo>
                <a:lnTo>
                  <a:pt x="9056" y="4730"/>
                </a:lnTo>
                <a:lnTo>
                  <a:pt x="9075" y="4754"/>
                </a:lnTo>
                <a:lnTo>
                  <a:pt x="9093" y="4778"/>
                </a:lnTo>
                <a:lnTo>
                  <a:pt x="9111" y="4803"/>
                </a:lnTo>
                <a:lnTo>
                  <a:pt x="9126" y="4830"/>
                </a:lnTo>
                <a:lnTo>
                  <a:pt x="9141" y="4857"/>
                </a:lnTo>
                <a:lnTo>
                  <a:pt x="9156" y="4885"/>
                </a:lnTo>
                <a:lnTo>
                  <a:pt x="9169" y="4912"/>
                </a:lnTo>
                <a:lnTo>
                  <a:pt x="9180" y="4941"/>
                </a:lnTo>
                <a:lnTo>
                  <a:pt x="9191" y="4970"/>
                </a:lnTo>
                <a:lnTo>
                  <a:pt x="9201" y="5000"/>
                </a:lnTo>
                <a:lnTo>
                  <a:pt x="9208" y="5031"/>
                </a:lnTo>
                <a:lnTo>
                  <a:pt x="9216" y="5061"/>
                </a:lnTo>
                <a:lnTo>
                  <a:pt x="9221" y="5092"/>
                </a:lnTo>
                <a:lnTo>
                  <a:pt x="9226" y="5124"/>
                </a:lnTo>
                <a:lnTo>
                  <a:pt x="9229" y="5156"/>
                </a:lnTo>
                <a:lnTo>
                  <a:pt x="9231" y="5189"/>
                </a:lnTo>
                <a:lnTo>
                  <a:pt x="9232" y="5222"/>
                </a:lnTo>
                <a:lnTo>
                  <a:pt x="9232" y="5246"/>
                </a:lnTo>
                <a:lnTo>
                  <a:pt x="9230" y="5271"/>
                </a:lnTo>
                <a:lnTo>
                  <a:pt x="9229" y="5295"/>
                </a:lnTo>
                <a:lnTo>
                  <a:pt x="9226" y="5319"/>
                </a:lnTo>
                <a:lnTo>
                  <a:pt x="9223" y="5343"/>
                </a:lnTo>
                <a:lnTo>
                  <a:pt x="9218" y="5368"/>
                </a:lnTo>
                <a:lnTo>
                  <a:pt x="9214" y="5392"/>
                </a:lnTo>
                <a:lnTo>
                  <a:pt x="9208" y="5415"/>
                </a:lnTo>
                <a:lnTo>
                  <a:pt x="9202" y="5438"/>
                </a:lnTo>
                <a:lnTo>
                  <a:pt x="9195" y="5461"/>
                </a:lnTo>
                <a:lnTo>
                  <a:pt x="9187" y="5483"/>
                </a:lnTo>
                <a:lnTo>
                  <a:pt x="9179" y="5505"/>
                </a:lnTo>
                <a:lnTo>
                  <a:pt x="9170" y="5527"/>
                </a:lnTo>
                <a:lnTo>
                  <a:pt x="9160" y="5549"/>
                </a:lnTo>
                <a:lnTo>
                  <a:pt x="9150" y="5570"/>
                </a:lnTo>
                <a:lnTo>
                  <a:pt x="9139" y="5591"/>
                </a:lnTo>
                <a:lnTo>
                  <a:pt x="9127" y="5610"/>
                </a:lnTo>
                <a:lnTo>
                  <a:pt x="9115" y="5631"/>
                </a:lnTo>
                <a:lnTo>
                  <a:pt x="9103" y="5650"/>
                </a:lnTo>
                <a:lnTo>
                  <a:pt x="9090" y="5670"/>
                </a:lnTo>
                <a:lnTo>
                  <a:pt x="9075" y="5688"/>
                </a:lnTo>
                <a:lnTo>
                  <a:pt x="9061" y="5707"/>
                </a:lnTo>
                <a:lnTo>
                  <a:pt x="9047" y="5724"/>
                </a:lnTo>
                <a:lnTo>
                  <a:pt x="9032" y="5742"/>
                </a:lnTo>
                <a:lnTo>
                  <a:pt x="9015" y="5758"/>
                </a:lnTo>
                <a:lnTo>
                  <a:pt x="8999" y="5775"/>
                </a:lnTo>
                <a:lnTo>
                  <a:pt x="8982" y="5791"/>
                </a:lnTo>
                <a:lnTo>
                  <a:pt x="8965" y="5807"/>
                </a:lnTo>
                <a:lnTo>
                  <a:pt x="8947" y="5822"/>
                </a:lnTo>
                <a:lnTo>
                  <a:pt x="8928" y="5836"/>
                </a:lnTo>
                <a:lnTo>
                  <a:pt x="8910" y="5850"/>
                </a:lnTo>
                <a:lnTo>
                  <a:pt x="8891" y="5864"/>
                </a:lnTo>
                <a:lnTo>
                  <a:pt x="8998" y="10692"/>
                </a:lnTo>
                <a:lnTo>
                  <a:pt x="9022" y="10708"/>
                </a:lnTo>
                <a:lnTo>
                  <a:pt x="9044" y="10723"/>
                </a:lnTo>
                <a:lnTo>
                  <a:pt x="9066" y="10740"/>
                </a:lnTo>
                <a:lnTo>
                  <a:pt x="9086" y="10756"/>
                </a:lnTo>
                <a:lnTo>
                  <a:pt x="9106" y="10773"/>
                </a:lnTo>
                <a:lnTo>
                  <a:pt x="9126" y="10789"/>
                </a:lnTo>
                <a:lnTo>
                  <a:pt x="9144" y="10807"/>
                </a:lnTo>
                <a:lnTo>
                  <a:pt x="9160" y="10824"/>
                </a:lnTo>
                <a:lnTo>
                  <a:pt x="9176" y="10842"/>
                </a:lnTo>
                <a:lnTo>
                  <a:pt x="9192" y="10860"/>
                </a:lnTo>
                <a:lnTo>
                  <a:pt x="9205" y="10879"/>
                </a:lnTo>
                <a:lnTo>
                  <a:pt x="9219" y="10898"/>
                </a:lnTo>
                <a:lnTo>
                  <a:pt x="9231" y="10918"/>
                </a:lnTo>
                <a:lnTo>
                  <a:pt x="9242" y="10937"/>
                </a:lnTo>
                <a:lnTo>
                  <a:pt x="9253" y="10958"/>
                </a:lnTo>
                <a:lnTo>
                  <a:pt x="9263" y="10979"/>
                </a:lnTo>
                <a:lnTo>
                  <a:pt x="9273" y="11001"/>
                </a:lnTo>
                <a:lnTo>
                  <a:pt x="9281" y="11023"/>
                </a:lnTo>
                <a:lnTo>
                  <a:pt x="9290" y="11045"/>
                </a:lnTo>
                <a:lnTo>
                  <a:pt x="9296" y="11069"/>
                </a:lnTo>
                <a:lnTo>
                  <a:pt x="9303" y="11092"/>
                </a:lnTo>
                <a:lnTo>
                  <a:pt x="9308" y="11117"/>
                </a:lnTo>
                <a:lnTo>
                  <a:pt x="9314" y="11142"/>
                </a:lnTo>
                <a:lnTo>
                  <a:pt x="9318" y="11168"/>
                </a:lnTo>
                <a:lnTo>
                  <a:pt x="9321" y="11194"/>
                </a:lnTo>
                <a:lnTo>
                  <a:pt x="9325" y="11222"/>
                </a:lnTo>
                <a:lnTo>
                  <a:pt x="9330" y="11278"/>
                </a:lnTo>
                <a:lnTo>
                  <a:pt x="9332" y="11337"/>
                </a:lnTo>
                <a:lnTo>
                  <a:pt x="9333" y="11400"/>
                </a:lnTo>
                <a:lnTo>
                  <a:pt x="9332" y="11430"/>
                </a:lnTo>
                <a:lnTo>
                  <a:pt x="9331" y="11460"/>
                </a:lnTo>
                <a:lnTo>
                  <a:pt x="9328" y="11491"/>
                </a:lnTo>
                <a:lnTo>
                  <a:pt x="9324" y="11520"/>
                </a:lnTo>
                <a:lnTo>
                  <a:pt x="9319" y="11549"/>
                </a:lnTo>
                <a:lnTo>
                  <a:pt x="9313" y="11578"/>
                </a:lnTo>
                <a:lnTo>
                  <a:pt x="9305" y="11607"/>
                </a:lnTo>
                <a:lnTo>
                  <a:pt x="9297" y="11636"/>
                </a:lnTo>
                <a:lnTo>
                  <a:pt x="9288" y="11664"/>
                </a:lnTo>
                <a:lnTo>
                  <a:pt x="9277" y="11692"/>
                </a:lnTo>
                <a:lnTo>
                  <a:pt x="9267" y="11719"/>
                </a:lnTo>
                <a:lnTo>
                  <a:pt x="9256" y="11745"/>
                </a:lnTo>
                <a:lnTo>
                  <a:pt x="9242" y="11772"/>
                </a:lnTo>
                <a:lnTo>
                  <a:pt x="9229" y="11798"/>
                </a:lnTo>
                <a:lnTo>
                  <a:pt x="9215" y="11824"/>
                </a:lnTo>
                <a:lnTo>
                  <a:pt x="9200" y="11850"/>
                </a:lnTo>
                <a:lnTo>
                  <a:pt x="9184" y="11874"/>
                </a:lnTo>
                <a:lnTo>
                  <a:pt x="9168" y="11898"/>
                </a:lnTo>
                <a:lnTo>
                  <a:pt x="9150" y="11922"/>
                </a:lnTo>
                <a:lnTo>
                  <a:pt x="9133" y="11945"/>
                </a:lnTo>
                <a:lnTo>
                  <a:pt x="9115" y="11968"/>
                </a:lnTo>
                <a:lnTo>
                  <a:pt x="9096" y="11991"/>
                </a:lnTo>
                <a:lnTo>
                  <a:pt x="9077" y="12012"/>
                </a:lnTo>
                <a:lnTo>
                  <a:pt x="9057" y="12034"/>
                </a:lnTo>
                <a:lnTo>
                  <a:pt x="9037" y="12055"/>
                </a:lnTo>
                <a:lnTo>
                  <a:pt x="9016" y="12075"/>
                </a:lnTo>
                <a:lnTo>
                  <a:pt x="8995" y="12093"/>
                </a:lnTo>
                <a:lnTo>
                  <a:pt x="8973" y="12113"/>
                </a:lnTo>
                <a:lnTo>
                  <a:pt x="8952" y="12131"/>
                </a:lnTo>
                <a:lnTo>
                  <a:pt x="8931" y="12148"/>
                </a:lnTo>
                <a:lnTo>
                  <a:pt x="8909" y="12166"/>
                </a:lnTo>
                <a:lnTo>
                  <a:pt x="8886" y="12181"/>
                </a:lnTo>
                <a:lnTo>
                  <a:pt x="9056" y="12965"/>
                </a:lnTo>
                <a:lnTo>
                  <a:pt x="9075" y="12966"/>
                </a:lnTo>
                <a:lnTo>
                  <a:pt x="9094" y="12970"/>
                </a:lnTo>
                <a:lnTo>
                  <a:pt x="9113" y="12975"/>
                </a:lnTo>
                <a:lnTo>
                  <a:pt x="9131" y="12982"/>
                </a:lnTo>
                <a:lnTo>
                  <a:pt x="9148" y="12990"/>
                </a:lnTo>
                <a:lnTo>
                  <a:pt x="9164" y="13000"/>
                </a:lnTo>
                <a:lnTo>
                  <a:pt x="9179" y="13011"/>
                </a:lnTo>
                <a:lnTo>
                  <a:pt x="9193" y="13024"/>
                </a:lnTo>
                <a:lnTo>
                  <a:pt x="9205" y="13039"/>
                </a:lnTo>
                <a:lnTo>
                  <a:pt x="9216" y="13055"/>
                </a:lnTo>
                <a:lnTo>
                  <a:pt x="9226" y="13072"/>
                </a:lnTo>
                <a:lnTo>
                  <a:pt x="9234" y="13089"/>
                </a:lnTo>
                <a:lnTo>
                  <a:pt x="9240" y="13108"/>
                </a:lnTo>
                <a:lnTo>
                  <a:pt x="9246" y="13127"/>
                </a:lnTo>
                <a:lnTo>
                  <a:pt x="9248" y="13147"/>
                </a:lnTo>
                <a:lnTo>
                  <a:pt x="9249" y="13167"/>
                </a:lnTo>
                <a:lnTo>
                  <a:pt x="9249" y="13184"/>
                </a:lnTo>
                <a:lnTo>
                  <a:pt x="9247" y="13200"/>
                </a:lnTo>
                <a:lnTo>
                  <a:pt x="9243" y="13215"/>
                </a:lnTo>
                <a:lnTo>
                  <a:pt x="9240" y="13230"/>
                </a:lnTo>
                <a:lnTo>
                  <a:pt x="9235" y="13244"/>
                </a:lnTo>
                <a:lnTo>
                  <a:pt x="9229" y="13258"/>
                </a:lnTo>
                <a:lnTo>
                  <a:pt x="9221" y="13271"/>
                </a:lnTo>
                <a:lnTo>
                  <a:pt x="9214" y="13285"/>
                </a:lnTo>
                <a:lnTo>
                  <a:pt x="9443" y="13933"/>
                </a:lnTo>
                <a:lnTo>
                  <a:pt x="9512" y="13991"/>
                </a:lnTo>
                <a:lnTo>
                  <a:pt x="9535" y="12326"/>
                </a:lnTo>
                <a:lnTo>
                  <a:pt x="9637" y="11854"/>
                </a:lnTo>
                <a:lnTo>
                  <a:pt x="9687" y="9388"/>
                </a:lnTo>
                <a:lnTo>
                  <a:pt x="9746" y="8794"/>
                </a:lnTo>
                <a:lnTo>
                  <a:pt x="9777" y="9234"/>
                </a:lnTo>
                <a:lnTo>
                  <a:pt x="9797" y="9222"/>
                </a:lnTo>
                <a:lnTo>
                  <a:pt x="9818" y="9210"/>
                </a:lnTo>
                <a:lnTo>
                  <a:pt x="9841" y="9199"/>
                </a:lnTo>
                <a:lnTo>
                  <a:pt x="9865" y="9189"/>
                </a:lnTo>
                <a:lnTo>
                  <a:pt x="9891" y="9181"/>
                </a:lnTo>
                <a:lnTo>
                  <a:pt x="9918" y="9173"/>
                </a:lnTo>
                <a:lnTo>
                  <a:pt x="9946" y="9165"/>
                </a:lnTo>
                <a:lnTo>
                  <a:pt x="9975" y="9159"/>
                </a:lnTo>
                <a:lnTo>
                  <a:pt x="10004" y="9153"/>
                </a:lnTo>
                <a:lnTo>
                  <a:pt x="10035" y="9149"/>
                </a:lnTo>
                <a:lnTo>
                  <a:pt x="10067" y="9144"/>
                </a:lnTo>
                <a:lnTo>
                  <a:pt x="10099" y="9141"/>
                </a:lnTo>
                <a:lnTo>
                  <a:pt x="10132" y="9139"/>
                </a:lnTo>
                <a:lnTo>
                  <a:pt x="10165" y="9137"/>
                </a:lnTo>
                <a:lnTo>
                  <a:pt x="10199" y="9136"/>
                </a:lnTo>
                <a:lnTo>
                  <a:pt x="10232" y="9136"/>
                </a:lnTo>
                <a:lnTo>
                  <a:pt x="10293" y="9135"/>
                </a:lnTo>
                <a:lnTo>
                  <a:pt x="10367" y="9133"/>
                </a:lnTo>
                <a:lnTo>
                  <a:pt x="10447" y="9131"/>
                </a:lnTo>
                <a:lnTo>
                  <a:pt x="10529" y="9131"/>
                </a:lnTo>
                <a:lnTo>
                  <a:pt x="10606" y="9132"/>
                </a:lnTo>
                <a:lnTo>
                  <a:pt x="10641" y="9133"/>
                </a:lnTo>
                <a:lnTo>
                  <a:pt x="10673" y="9136"/>
                </a:lnTo>
                <a:lnTo>
                  <a:pt x="10700" y="9139"/>
                </a:lnTo>
                <a:lnTo>
                  <a:pt x="10723" y="9143"/>
                </a:lnTo>
                <a:lnTo>
                  <a:pt x="10732" y="9147"/>
                </a:lnTo>
                <a:lnTo>
                  <a:pt x="10741" y="9149"/>
                </a:lnTo>
                <a:lnTo>
                  <a:pt x="10747" y="9152"/>
                </a:lnTo>
                <a:lnTo>
                  <a:pt x="10751" y="9155"/>
                </a:lnTo>
                <a:lnTo>
                  <a:pt x="10754" y="9160"/>
                </a:lnTo>
                <a:lnTo>
                  <a:pt x="10757" y="9164"/>
                </a:lnTo>
                <a:lnTo>
                  <a:pt x="10762" y="9177"/>
                </a:lnTo>
                <a:lnTo>
                  <a:pt x="10764" y="9193"/>
                </a:lnTo>
                <a:lnTo>
                  <a:pt x="10766" y="9210"/>
                </a:lnTo>
                <a:lnTo>
                  <a:pt x="10766" y="9231"/>
                </a:lnTo>
                <a:lnTo>
                  <a:pt x="10766" y="9253"/>
                </a:lnTo>
                <a:lnTo>
                  <a:pt x="10763" y="9303"/>
                </a:lnTo>
                <a:lnTo>
                  <a:pt x="10759" y="9353"/>
                </a:lnTo>
                <a:lnTo>
                  <a:pt x="10753" y="9404"/>
                </a:lnTo>
                <a:lnTo>
                  <a:pt x="10750" y="9451"/>
                </a:lnTo>
                <a:lnTo>
                  <a:pt x="10748" y="9471"/>
                </a:lnTo>
                <a:lnTo>
                  <a:pt x="10748" y="9489"/>
                </a:lnTo>
                <a:lnTo>
                  <a:pt x="10731" y="11569"/>
                </a:lnTo>
                <a:lnTo>
                  <a:pt x="10832" y="11905"/>
                </a:lnTo>
                <a:lnTo>
                  <a:pt x="10851" y="12266"/>
                </a:lnTo>
                <a:lnTo>
                  <a:pt x="10891" y="12257"/>
                </a:lnTo>
                <a:lnTo>
                  <a:pt x="10933" y="12248"/>
                </a:lnTo>
                <a:lnTo>
                  <a:pt x="10975" y="12242"/>
                </a:lnTo>
                <a:lnTo>
                  <a:pt x="11018" y="12235"/>
                </a:lnTo>
                <a:lnTo>
                  <a:pt x="11061" y="12231"/>
                </a:lnTo>
                <a:lnTo>
                  <a:pt x="11104" y="12227"/>
                </a:lnTo>
                <a:lnTo>
                  <a:pt x="11149" y="12225"/>
                </a:lnTo>
                <a:lnTo>
                  <a:pt x="11193" y="12225"/>
                </a:lnTo>
                <a:lnTo>
                  <a:pt x="11246" y="12226"/>
                </a:lnTo>
                <a:lnTo>
                  <a:pt x="11297" y="12228"/>
                </a:lnTo>
                <a:lnTo>
                  <a:pt x="11347" y="12233"/>
                </a:lnTo>
                <a:lnTo>
                  <a:pt x="11398" y="12239"/>
                </a:lnTo>
                <a:lnTo>
                  <a:pt x="11446" y="12247"/>
                </a:lnTo>
                <a:lnTo>
                  <a:pt x="11494" y="12256"/>
                </a:lnTo>
                <a:lnTo>
                  <a:pt x="11541" y="12267"/>
                </a:lnTo>
                <a:lnTo>
                  <a:pt x="11588" y="12280"/>
                </a:lnTo>
                <a:lnTo>
                  <a:pt x="11590" y="11670"/>
                </a:lnTo>
                <a:lnTo>
                  <a:pt x="11691" y="11400"/>
                </a:lnTo>
                <a:lnTo>
                  <a:pt x="11691" y="11147"/>
                </a:lnTo>
                <a:lnTo>
                  <a:pt x="11732" y="11080"/>
                </a:lnTo>
                <a:lnTo>
                  <a:pt x="11758" y="10575"/>
                </a:lnTo>
                <a:lnTo>
                  <a:pt x="11792" y="11080"/>
                </a:lnTo>
                <a:lnTo>
                  <a:pt x="11842" y="11147"/>
                </a:lnTo>
                <a:lnTo>
                  <a:pt x="11875" y="11526"/>
                </a:lnTo>
                <a:lnTo>
                  <a:pt x="11994" y="11602"/>
                </a:lnTo>
                <a:lnTo>
                  <a:pt x="11989" y="12381"/>
                </a:lnTo>
                <a:lnTo>
                  <a:pt x="12015" y="12401"/>
                </a:lnTo>
                <a:lnTo>
                  <a:pt x="12039" y="12422"/>
                </a:lnTo>
                <a:lnTo>
                  <a:pt x="12062" y="12444"/>
                </a:lnTo>
                <a:lnTo>
                  <a:pt x="12085" y="12466"/>
                </a:lnTo>
                <a:lnTo>
                  <a:pt x="12106" y="12489"/>
                </a:lnTo>
                <a:lnTo>
                  <a:pt x="12127" y="12512"/>
                </a:lnTo>
                <a:lnTo>
                  <a:pt x="12145" y="12536"/>
                </a:lnTo>
                <a:lnTo>
                  <a:pt x="12164" y="12560"/>
                </a:lnTo>
                <a:lnTo>
                  <a:pt x="12519" y="12568"/>
                </a:lnTo>
                <a:lnTo>
                  <a:pt x="12519" y="10526"/>
                </a:lnTo>
                <a:lnTo>
                  <a:pt x="12490" y="10497"/>
                </a:lnTo>
                <a:lnTo>
                  <a:pt x="12490" y="10449"/>
                </a:lnTo>
                <a:lnTo>
                  <a:pt x="12567" y="10449"/>
                </a:lnTo>
                <a:lnTo>
                  <a:pt x="12567" y="10333"/>
                </a:lnTo>
                <a:lnTo>
                  <a:pt x="12604" y="10333"/>
                </a:lnTo>
                <a:lnTo>
                  <a:pt x="12604" y="10248"/>
                </a:lnTo>
                <a:lnTo>
                  <a:pt x="12567" y="10248"/>
                </a:lnTo>
                <a:lnTo>
                  <a:pt x="12567" y="10200"/>
                </a:lnTo>
                <a:lnTo>
                  <a:pt x="12432" y="10200"/>
                </a:lnTo>
                <a:lnTo>
                  <a:pt x="12432" y="10113"/>
                </a:lnTo>
                <a:lnTo>
                  <a:pt x="12614" y="10113"/>
                </a:lnTo>
                <a:lnTo>
                  <a:pt x="12615" y="10096"/>
                </a:lnTo>
                <a:lnTo>
                  <a:pt x="12617" y="10081"/>
                </a:lnTo>
                <a:lnTo>
                  <a:pt x="12622" y="10067"/>
                </a:lnTo>
                <a:lnTo>
                  <a:pt x="12626" y="10052"/>
                </a:lnTo>
                <a:lnTo>
                  <a:pt x="12633" y="10039"/>
                </a:lnTo>
                <a:lnTo>
                  <a:pt x="12640" y="10027"/>
                </a:lnTo>
                <a:lnTo>
                  <a:pt x="12649" y="10015"/>
                </a:lnTo>
                <a:lnTo>
                  <a:pt x="12658" y="10005"/>
                </a:lnTo>
                <a:lnTo>
                  <a:pt x="12669" y="9994"/>
                </a:lnTo>
                <a:lnTo>
                  <a:pt x="12680" y="9985"/>
                </a:lnTo>
                <a:lnTo>
                  <a:pt x="12692" y="9977"/>
                </a:lnTo>
                <a:lnTo>
                  <a:pt x="12704" y="9968"/>
                </a:lnTo>
                <a:lnTo>
                  <a:pt x="12716" y="9960"/>
                </a:lnTo>
                <a:lnTo>
                  <a:pt x="12729" y="9954"/>
                </a:lnTo>
                <a:lnTo>
                  <a:pt x="12756" y="9942"/>
                </a:lnTo>
                <a:lnTo>
                  <a:pt x="12782" y="9932"/>
                </a:lnTo>
                <a:lnTo>
                  <a:pt x="12807" y="9923"/>
                </a:lnTo>
                <a:lnTo>
                  <a:pt x="12831" y="9916"/>
                </a:lnTo>
                <a:lnTo>
                  <a:pt x="12853" y="9912"/>
                </a:lnTo>
                <a:lnTo>
                  <a:pt x="12885" y="9906"/>
                </a:lnTo>
                <a:lnTo>
                  <a:pt x="12897" y="9904"/>
                </a:lnTo>
                <a:lnTo>
                  <a:pt x="12919" y="9510"/>
                </a:lnTo>
                <a:lnTo>
                  <a:pt x="12940" y="9904"/>
                </a:lnTo>
                <a:lnTo>
                  <a:pt x="12951" y="9906"/>
                </a:lnTo>
                <a:lnTo>
                  <a:pt x="12980" y="9913"/>
                </a:lnTo>
                <a:lnTo>
                  <a:pt x="12998" y="9918"/>
                </a:lnTo>
                <a:lnTo>
                  <a:pt x="13019" y="9926"/>
                </a:lnTo>
                <a:lnTo>
                  <a:pt x="13042" y="9935"/>
                </a:lnTo>
                <a:lnTo>
                  <a:pt x="13065" y="9945"/>
                </a:lnTo>
                <a:lnTo>
                  <a:pt x="13088" y="9958"/>
                </a:lnTo>
                <a:lnTo>
                  <a:pt x="13110" y="9973"/>
                </a:lnTo>
                <a:lnTo>
                  <a:pt x="13121" y="9981"/>
                </a:lnTo>
                <a:lnTo>
                  <a:pt x="13132" y="9990"/>
                </a:lnTo>
                <a:lnTo>
                  <a:pt x="13142" y="10000"/>
                </a:lnTo>
                <a:lnTo>
                  <a:pt x="13151" y="10010"/>
                </a:lnTo>
                <a:lnTo>
                  <a:pt x="13159" y="10021"/>
                </a:lnTo>
                <a:lnTo>
                  <a:pt x="13166" y="10032"/>
                </a:lnTo>
                <a:lnTo>
                  <a:pt x="13173" y="10044"/>
                </a:lnTo>
                <a:lnTo>
                  <a:pt x="13180" y="10057"/>
                </a:lnTo>
                <a:lnTo>
                  <a:pt x="13184" y="10070"/>
                </a:lnTo>
                <a:lnTo>
                  <a:pt x="13187" y="10084"/>
                </a:lnTo>
                <a:lnTo>
                  <a:pt x="13189" y="10100"/>
                </a:lnTo>
                <a:lnTo>
                  <a:pt x="13189" y="10115"/>
                </a:lnTo>
                <a:lnTo>
                  <a:pt x="13343" y="10115"/>
                </a:lnTo>
                <a:lnTo>
                  <a:pt x="13343" y="10202"/>
                </a:lnTo>
                <a:lnTo>
                  <a:pt x="13209" y="10202"/>
                </a:lnTo>
                <a:lnTo>
                  <a:pt x="13209" y="10250"/>
                </a:lnTo>
                <a:lnTo>
                  <a:pt x="13171" y="10250"/>
                </a:lnTo>
                <a:lnTo>
                  <a:pt x="13171" y="10336"/>
                </a:lnTo>
                <a:lnTo>
                  <a:pt x="13209" y="10336"/>
                </a:lnTo>
                <a:lnTo>
                  <a:pt x="13209" y="10451"/>
                </a:lnTo>
                <a:lnTo>
                  <a:pt x="13286" y="10451"/>
                </a:lnTo>
                <a:lnTo>
                  <a:pt x="13286" y="10499"/>
                </a:lnTo>
                <a:lnTo>
                  <a:pt x="13256" y="10528"/>
                </a:lnTo>
                <a:lnTo>
                  <a:pt x="13256" y="11966"/>
                </a:lnTo>
                <a:lnTo>
                  <a:pt x="13574" y="11966"/>
                </a:lnTo>
                <a:lnTo>
                  <a:pt x="13574" y="12466"/>
                </a:lnTo>
                <a:lnTo>
                  <a:pt x="13621" y="12466"/>
                </a:lnTo>
                <a:lnTo>
                  <a:pt x="13621" y="12215"/>
                </a:lnTo>
                <a:lnTo>
                  <a:pt x="13775" y="12215"/>
                </a:lnTo>
                <a:lnTo>
                  <a:pt x="13775" y="9962"/>
                </a:lnTo>
                <a:lnTo>
                  <a:pt x="13803" y="9934"/>
                </a:lnTo>
                <a:lnTo>
                  <a:pt x="13803" y="9541"/>
                </a:lnTo>
                <a:lnTo>
                  <a:pt x="13861" y="9541"/>
                </a:lnTo>
                <a:lnTo>
                  <a:pt x="13861" y="9290"/>
                </a:lnTo>
                <a:lnTo>
                  <a:pt x="13957" y="9290"/>
                </a:lnTo>
                <a:lnTo>
                  <a:pt x="13957" y="9233"/>
                </a:lnTo>
                <a:lnTo>
                  <a:pt x="13995" y="9233"/>
                </a:lnTo>
                <a:lnTo>
                  <a:pt x="13995" y="9170"/>
                </a:lnTo>
                <a:lnTo>
                  <a:pt x="14340" y="9170"/>
                </a:lnTo>
                <a:lnTo>
                  <a:pt x="14378" y="8725"/>
                </a:lnTo>
                <a:lnTo>
                  <a:pt x="14398" y="9170"/>
                </a:lnTo>
                <a:lnTo>
                  <a:pt x="14504" y="9176"/>
                </a:lnTo>
                <a:lnTo>
                  <a:pt x="14504" y="9118"/>
                </a:lnTo>
                <a:lnTo>
                  <a:pt x="14552" y="9118"/>
                </a:lnTo>
                <a:lnTo>
                  <a:pt x="14552" y="9310"/>
                </a:lnTo>
                <a:lnTo>
                  <a:pt x="14935" y="9054"/>
                </a:lnTo>
                <a:lnTo>
                  <a:pt x="14974" y="8447"/>
                </a:lnTo>
                <a:lnTo>
                  <a:pt x="14983" y="9054"/>
                </a:lnTo>
                <a:lnTo>
                  <a:pt x="15050" y="9054"/>
                </a:lnTo>
                <a:lnTo>
                  <a:pt x="15050" y="9847"/>
                </a:lnTo>
                <a:lnTo>
                  <a:pt x="15357" y="10115"/>
                </a:lnTo>
                <a:lnTo>
                  <a:pt x="15357" y="10979"/>
                </a:lnTo>
                <a:lnTo>
                  <a:pt x="15395" y="10979"/>
                </a:lnTo>
                <a:lnTo>
                  <a:pt x="15395" y="10882"/>
                </a:lnTo>
                <a:lnTo>
                  <a:pt x="15462" y="10882"/>
                </a:lnTo>
                <a:lnTo>
                  <a:pt x="15462" y="8946"/>
                </a:lnTo>
                <a:lnTo>
                  <a:pt x="15434" y="8946"/>
                </a:lnTo>
                <a:lnTo>
                  <a:pt x="15434" y="8840"/>
                </a:lnTo>
                <a:lnTo>
                  <a:pt x="15434" y="8836"/>
                </a:lnTo>
                <a:lnTo>
                  <a:pt x="15435" y="8832"/>
                </a:lnTo>
                <a:lnTo>
                  <a:pt x="15438" y="8825"/>
                </a:lnTo>
                <a:lnTo>
                  <a:pt x="15442" y="8818"/>
                </a:lnTo>
                <a:lnTo>
                  <a:pt x="15449" y="8810"/>
                </a:lnTo>
                <a:lnTo>
                  <a:pt x="15459" y="8801"/>
                </a:lnTo>
                <a:lnTo>
                  <a:pt x="15472" y="8792"/>
                </a:lnTo>
                <a:lnTo>
                  <a:pt x="15490" y="8783"/>
                </a:lnTo>
                <a:lnTo>
                  <a:pt x="15512" y="8774"/>
                </a:lnTo>
                <a:lnTo>
                  <a:pt x="15539" y="8767"/>
                </a:lnTo>
                <a:lnTo>
                  <a:pt x="15571" y="8759"/>
                </a:lnTo>
                <a:lnTo>
                  <a:pt x="15610" y="8754"/>
                </a:lnTo>
                <a:lnTo>
                  <a:pt x="15655" y="8748"/>
                </a:lnTo>
                <a:lnTo>
                  <a:pt x="15709" y="8745"/>
                </a:lnTo>
                <a:lnTo>
                  <a:pt x="15770" y="8745"/>
                </a:lnTo>
                <a:lnTo>
                  <a:pt x="15798" y="8745"/>
                </a:lnTo>
                <a:lnTo>
                  <a:pt x="15824" y="8746"/>
                </a:lnTo>
                <a:lnTo>
                  <a:pt x="15850" y="8749"/>
                </a:lnTo>
                <a:lnTo>
                  <a:pt x="15873" y="8752"/>
                </a:lnTo>
                <a:lnTo>
                  <a:pt x="15895" y="8756"/>
                </a:lnTo>
                <a:lnTo>
                  <a:pt x="15914" y="8761"/>
                </a:lnTo>
                <a:lnTo>
                  <a:pt x="15933" y="8767"/>
                </a:lnTo>
                <a:lnTo>
                  <a:pt x="15950" y="8772"/>
                </a:lnTo>
                <a:lnTo>
                  <a:pt x="15965" y="8780"/>
                </a:lnTo>
                <a:lnTo>
                  <a:pt x="15978" y="8787"/>
                </a:lnTo>
                <a:lnTo>
                  <a:pt x="15991" y="8794"/>
                </a:lnTo>
                <a:lnTo>
                  <a:pt x="16002" y="8802"/>
                </a:lnTo>
                <a:lnTo>
                  <a:pt x="16013" y="8810"/>
                </a:lnTo>
                <a:lnTo>
                  <a:pt x="16022" y="8818"/>
                </a:lnTo>
                <a:lnTo>
                  <a:pt x="16030" y="8827"/>
                </a:lnTo>
                <a:lnTo>
                  <a:pt x="16036" y="8836"/>
                </a:lnTo>
                <a:lnTo>
                  <a:pt x="16043" y="8844"/>
                </a:lnTo>
                <a:lnTo>
                  <a:pt x="16048" y="8852"/>
                </a:lnTo>
                <a:lnTo>
                  <a:pt x="16056" y="8869"/>
                </a:lnTo>
                <a:lnTo>
                  <a:pt x="16062" y="8884"/>
                </a:lnTo>
                <a:lnTo>
                  <a:pt x="16065" y="8899"/>
                </a:lnTo>
                <a:lnTo>
                  <a:pt x="16066" y="8909"/>
                </a:lnTo>
                <a:lnTo>
                  <a:pt x="16067" y="8918"/>
                </a:lnTo>
                <a:lnTo>
                  <a:pt x="16067" y="8927"/>
                </a:lnTo>
                <a:lnTo>
                  <a:pt x="16029" y="8927"/>
                </a:lnTo>
                <a:lnTo>
                  <a:pt x="16029" y="10730"/>
                </a:lnTo>
                <a:lnTo>
                  <a:pt x="16364" y="10730"/>
                </a:lnTo>
                <a:lnTo>
                  <a:pt x="16297" y="10768"/>
                </a:lnTo>
                <a:lnTo>
                  <a:pt x="16297" y="10844"/>
                </a:lnTo>
                <a:lnTo>
                  <a:pt x="16364" y="10844"/>
                </a:lnTo>
                <a:lnTo>
                  <a:pt x="16364" y="10787"/>
                </a:lnTo>
                <a:lnTo>
                  <a:pt x="16402" y="10787"/>
                </a:lnTo>
                <a:lnTo>
                  <a:pt x="16440" y="10748"/>
                </a:lnTo>
                <a:lnTo>
                  <a:pt x="16527" y="10748"/>
                </a:lnTo>
                <a:lnTo>
                  <a:pt x="16527" y="10653"/>
                </a:lnTo>
                <a:lnTo>
                  <a:pt x="16584" y="10653"/>
                </a:lnTo>
                <a:lnTo>
                  <a:pt x="16584" y="10451"/>
                </a:lnTo>
                <a:lnTo>
                  <a:pt x="16661" y="10451"/>
                </a:lnTo>
                <a:lnTo>
                  <a:pt x="16681" y="10078"/>
                </a:lnTo>
                <a:lnTo>
                  <a:pt x="16699" y="10461"/>
                </a:lnTo>
                <a:lnTo>
                  <a:pt x="16699" y="10681"/>
                </a:lnTo>
                <a:lnTo>
                  <a:pt x="16738" y="10681"/>
                </a:lnTo>
                <a:lnTo>
                  <a:pt x="16738" y="10777"/>
                </a:lnTo>
                <a:lnTo>
                  <a:pt x="16805" y="10777"/>
                </a:lnTo>
                <a:lnTo>
                  <a:pt x="16833" y="10748"/>
                </a:lnTo>
                <a:lnTo>
                  <a:pt x="16939" y="10748"/>
                </a:lnTo>
                <a:lnTo>
                  <a:pt x="16939" y="11506"/>
                </a:lnTo>
                <a:lnTo>
                  <a:pt x="17198" y="11506"/>
                </a:lnTo>
                <a:lnTo>
                  <a:pt x="17198" y="11401"/>
                </a:lnTo>
                <a:lnTo>
                  <a:pt x="17256" y="11401"/>
                </a:lnTo>
                <a:lnTo>
                  <a:pt x="17256" y="11468"/>
                </a:lnTo>
                <a:lnTo>
                  <a:pt x="17371" y="11468"/>
                </a:lnTo>
                <a:lnTo>
                  <a:pt x="17371" y="11381"/>
                </a:lnTo>
                <a:lnTo>
                  <a:pt x="17333" y="11381"/>
                </a:lnTo>
                <a:lnTo>
                  <a:pt x="17333" y="10902"/>
                </a:lnTo>
                <a:lnTo>
                  <a:pt x="17400" y="10902"/>
                </a:lnTo>
                <a:lnTo>
                  <a:pt x="17400" y="10787"/>
                </a:lnTo>
                <a:lnTo>
                  <a:pt x="17457" y="10787"/>
                </a:lnTo>
                <a:lnTo>
                  <a:pt x="17457" y="10720"/>
                </a:lnTo>
                <a:lnTo>
                  <a:pt x="17419" y="10720"/>
                </a:lnTo>
                <a:lnTo>
                  <a:pt x="17419" y="10623"/>
                </a:lnTo>
                <a:lnTo>
                  <a:pt x="17572" y="10623"/>
                </a:lnTo>
                <a:lnTo>
                  <a:pt x="17572" y="10413"/>
                </a:lnTo>
                <a:lnTo>
                  <a:pt x="17745" y="10307"/>
                </a:lnTo>
                <a:lnTo>
                  <a:pt x="17927" y="10307"/>
                </a:lnTo>
                <a:lnTo>
                  <a:pt x="17965" y="9828"/>
                </a:lnTo>
                <a:lnTo>
                  <a:pt x="17985" y="10317"/>
                </a:lnTo>
                <a:lnTo>
                  <a:pt x="18186" y="10317"/>
                </a:lnTo>
                <a:lnTo>
                  <a:pt x="18186" y="10355"/>
                </a:lnTo>
                <a:lnTo>
                  <a:pt x="18273" y="10355"/>
                </a:lnTo>
                <a:lnTo>
                  <a:pt x="18273" y="10404"/>
                </a:lnTo>
                <a:lnTo>
                  <a:pt x="18340" y="10404"/>
                </a:lnTo>
                <a:lnTo>
                  <a:pt x="18340" y="10538"/>
                </a:lnTo>
                <a:lnTo>
                  <a:pt x="18311" y="10566"/>
                </a:lnTo>
                <a:lnTo>
                  <a:pt x="18311" y="11419"/>
                </a:lnTo>
                <a:lnTo>
                  <a:pt x="18417" y="11419"/>
                </a:lnTo>
                <a:lnTo>
                  <a:pt x="18417" y="11621"/>
                </a:lnTo>
                <a:lnTo>
                  <a:pt x="18579" y="11621"/>
                </a:lnTo>
                <a:lnTo>
                  <a:pt x="18579" y="8476"/>
                </a:lnTo>
                <a:lnTo>
                  <a:pt x="19327" y="8889"/>
                </a:lnTo>
                <a:lnTo>
                  <a:pt x="19327" y="8946"/>
                </a:lnTo>
                <a:lnTo>
                  <a:pt x="19721" y="8946"/>
                </a:lnTo>
                <a:lnTo>
                  <a:pt x="19721" y="9023"/>
                </a:lnTo>
                <a:lnTo>
                  <a:pt x="19845" y="9023"/>
                </a:lnTo>
                <a:lnTo>
                  <a:pt x="19845" y="8883"/>
                </a:lnTo>
                <a:lnTo>
                  <a:pt x="19888" y="8883"/>
                </a:lnTo>
                <a:lnTo>
                  <a:pt x="19932" y="8840"/>
                </a:lnTo>
                <a:lnTo>
                  <a:pt x="19979" y="8840"/>
                </a:lnTo>
                <a:lnTo>
                  <a:pt x="19979" y="8754"/>
                </a:lnTo>
                <a:lnTo>
                  <a:pt x="20076" y="8754"/>
                </a:lnTo>
                <a:lnTo>
                  <a:pt x="20076" y="9770"/>
                </a:lnTo>
                <a:lnTo>
                  <a:pt x="20083" y="9771"/>
                </a:lnTo>
                <a:lnTo>
                  <a:pt x="20104" y="9775"/>
                </a:lnTo>
                <a:lnTo>
                  <a:pt x="20120" y="9777"/>
                </a:lnTo>
                <a:lnTo>
                  <a:pt x="20137" y="9781"/>
                </a:lnTo>
                <a:lnTo>
                  <a:pt x="20158" y="9787"/>
                </a:lnTo>
                <a:lnTo>
                  <a:pt x="20180" y="9793"/>
                </a:lnTo>
                <a:lnTo>
                  <a:pt x="20203" y="9802"/>
                </a:lnTo>
                <a:lnTo>
                  <a:pt x="20228" y="9812"/>
                </a:lnTo>
                <a:lnTo>
                  <a:pt x="20255" y="9824"/>
                </a:lnTo>
                <a:lnTo>
                  <a:pt x="20282" y="9839"/>
                </a:lnTo>
                <a:lnTo>
                  <a:pt x="20309" y="9856"/>
                </a:lnTo>
                <a:lnTo>
                  <a:pt x="20337" y="9876"/>
                </a:lnTo>
                <a:lnTo>
                  <a:pt x="20364" y="9899"/>
                </a:lnTo>
                <a:lnTo>
                  <a:pt x="20379" y="9911"/>
                </a:lnTo>
                <a:lnTo>
                  <a:pt x="20392" y="9924"/>
                </a:lnTo>
                <a:lnTo>
                  <a:pt x="20392" y="10070"/>
                </a:lnTo>
                <a:lnTo>
                  <a:pt x="20449" y="10070"/>
                </a:lnTo>
                <a:lnTo>
                  <a:pt x="20449" y="10135"/>
                </a:lnTo>
                <a:lnTo>
                  <a:pt x="20483" y="10135"/>
                </a:lnTo>
                <a:lnTo>
                  <a:pt x="20483" y="10178"/>
                </a:lnTo>
                <a:lnTo>
                  <a:pt x="20459" y="10202"/>
                </a:lnTo>
                <a:lnTo>
                  <a:pt x="20459" y="10336"/>
                </a:lnTo>
                <a:lnTo>
                  <a:pt x="20546" y="10365"/>
                </a:lnTo>
                <a:lnTo>
                  <a:pt x="20546" y="12365"/>
                </a:lnTo>
                <a:lnTo>
                  <a:pt x="20653" y="12365"/>
                </a:lnTo>
                <a:lnTo>
                  <a:pt x="20653" y="10653"/>
                </a:lnTo>
                <a:lnTo>
                  <a:pt x="20720" y="10653"/>
                </a:lnTo>
                <a:lnTo>
                  <a:pt x="20720" y="10576"/>
                </a:lnTo>
                <a:lnTo>
                  <a:pt x="20801" y="10576"/>
                </a:lnTo>
                <a:lnTo>
                  <a:pt x="20801" y="10499"/>
                </a:lnTo>
                <a:lnTo>
                  <a:pt x="20720" y="10499"/>
                </a:lnTo>
                <a:lnTo>
                  <a:pt x="20720" y="10451"/>
                </a:lnTo>
                <a:lnTo>
                  <a:pt x="20801" y="10451"/>
                </a:lnTo>
                <a:lnTo>
                  <a:pt x="20801" y="10394"/>
                </a:lnTo>
                <a:lnTo>
                  <a:pt x="20847" y="10394"/>
                </a:lnTo>
                <a:lnTo>
                  <a:pt x="20847" y="10451"/>
                </a:lnTo>
                <a:lnTo>
                  <a:pt x="20929" y="10451"/>
                </a:lnTo>
                <a:lnTo>
                  <a:pt x="20929" y="10499"/>
                </a:lnTo>
                <a:lnTo>
                  <a:pt x="20847" y="10499"/>
                </a:lnTo>
                <a:lnTo>
                  <a:pt x="20847" y="10576"/>
                </a:lnTo>
                <a:lnTo>
                  <a:pt x="20929" y="10576"/>
                </a:lnTo>
                <a:lnTo>
                  <a:pt x="20929" y="10653"/>
                </a:lnTo>
                <a:lnTo>
                  <a:pt x="21094" y="10653"/>
                </a:lnTo>
                <a:lnTo>
                  <a:pt x="21094" y="10576"/>
                </a:lnTo>
                <a:lnTo>
                  <a:pt x="21176" y="10576"/>
                </a:lnTo>
                <a:lnTo>
                  <a:pt x="21176" y="10499"/>
                </a:lnTo>
                <a:lnTo>
                  <a:pt x="21094" y="10499"/>
                </a:lnTo>
                <a:lnTo>
                  <a:pt x="21094" y="10451"/>
                </a:lnTo>
                <a:lnTo>
                  <a:pt x="21176" y="10451"/>
                </a:lnTo>
                <a:lnTo>
                  <a:pt x="21176" y="10394"/>
                </a:lnTo>
                <a:lnTo>
                  <a:pt x="21222" y="10394"/>
                </a:lnTo>
                <a:lnTo>
                  <a:pt x="21222" y="10451"/>
                </a:lnTo>
                <a:lnTo>
                  <a:pt x="21303" y="10451"/>
                </a:lnTo>
                <a:lnTo>
                  <a:pt x="21303" y="10499"/>
                </a:lnTo>
                <a:lnTo>
                  <a:pt x="21222" y="10499"/>
                </a:lnTo>
                <a:lnTo>
                  <a:pt x="21222" y="10576"/>
                </a:lnTo>
                <a:lnTo>
                  <a:pt x="21303" y="10576"/>
                </a:lnTo>
                <a:lnTo>
                  <a:pt x="21303" y="10653"/>
                </a:lnTo>
                <a:lnTo>
                  <a:pt x="21370" y="10653"/>
                </a:lnTo>
                <a:lnTo>
                  <a:pt x="21370" y="12529"/>
                </a:lnTo>
                <a:lnTo>
                  <a:pt x="21509" y="12537"/>
                </a:lnTo>
                <a:lnTo>
                  <a:pt x="21929" y="12537"/>
                </a:lnTo>
                <a:lnTo>
                  <a:pt x="21929" y="11551"/>
                </a:lnTo>
                <a:lnTo>
                  <a:pt x="22019" y="11551"/>
                </a:lnTo>
                <a:lnTo>
                  <a:pt x="22019" y="10594"/>
                </a:lnTo>
                <a:lnTo>
                  <a:pt x="22053" y="10594"/>
                </a:lnTo>
                <a:lnTo>
                  <a:pt x="22053" y="9716"/>
                </a:lnTo>
                <a:lnTo>
                  <a:pt x="22080" y="9716"/>
                </a:lnTo>
                <a:lnTo>
                  <a:pt x="22080" y="8866"/>
                </a:lnTo>
                <a:lnTo>
                  <a:pt x="22123" y="8866"/>
                </a:lnTo>
                <a:lnTo>
                  <a:pt x="22123" y="8124"/>
                </a:lnTo>
                <a:lnTo>
                  <a:pt x="22156" y="8124"/>
                </a:lnTo>
                <a:lnTo>
                  <a:pt x="22156" y="7510"/>
                </a:lnTo>
                <a:lnTo>
                  <a:pt x="22215" y="7510"/>
                </a:lnTo>
                <a:lnTo>
                  <a:pt x="22215" y="7426"/>
                </a:lnTo>
                <a:lnTo>
                  <a:pt x="22257" y="7426"/>
                </a:lnTo>
                <a:lnTo>
                  <a:pt x="22257" y="7342"/>
                </a:lnTo>
                <a:lnTo>
                  <a:pt x="22325" y="7342"/>
                </a:lnTo>
                <a:lnTo>
                  <a:pt x="22325" y="7257"/>
                </a:lnTo>
                <a:lnTo>
                  <a:pt x="22383" y="7257"/>
                </a:lnTo>
                <a:lnTo>
                  <a:pt x="22383" y="7156"/>
                </a:lnTo>
                <a:lnTo>
                  <a:pt x="22452" y="7156"/>
                </a:lnTo>
                <a:lnTo>
                  <a:pt x="22508" y="6525"/>
                </a:lnTo>
                <a:lnTo>
                  <a:pt x="22565" y="7165"/>
                </a:lnTo>
                <a:lnTo>
                  <a:pt x="22632" y="7165"/>
                </a:lnTo>
                <a:lnTo>
                  <a:pt x="22632" y="7266"/>
                </a:lnTo>
                <a:lnTo>
                  <a:pt x="22691" y="7266"/>
                </a:lnTo>
                <a:lnTo>
                  <a:pt x="22691" y="7349"/>
                </a:lnTo>
                <a:lnTo>
                  <a:pt x="22758" y="7349"/>
                </a:lnTo>
                <a:lnTo>
                  <a:pt x="22758" y="7434"/>
                </a:lnTo>
                <a:lnTo>
                  <a:pt x="22801" y="7434"/>
                </a:lnTo>
                <a:lnTo>
                  <a:pt x="22801" y="7518"/>
                </a:lnTo>
                <a:lnTo>
                  <a:pt x="22859" y="7518"/>
                </a:lnTo>
                <a:lnTo>
                  <a:pt x="22859" y="8133"/>
                </a:lnTo>
                <a:lnTo>
                  <a:pt x="22893" y="8133"/>
                </a:lnTo>
                <a:lnTo>
                  <a:pt x="22893" y="8874"/>
                </a:lnTo>
                <a:lnTo>
                  <a:pt x="22935" y="8874"/>
                </a:lnTo>
                <a:lnTo>
                  <a:pt x="22935" y="9724"/>
                </a:lnTo>
                <a:lnTo>
                  <a:pt x="22962" y="9724"/>
                </a:lnTo>
                <a:lnTo>
                  <a:pt x="22962" y="10602"/>
                </a:lnTo>
                <a:lnTo>
                  <a:pt x="22997" y="10602"/>
                </a:lnTo>
                <a:lnTo>
                  <a:pt x="22997" y="11560"/>
                </a:lnTo>
                <a:lnTo>
                  <a:pt x="23086" y="11560"/>
                </a:lnTo>
                <a:lnTo>
                  <a:pt x="23086" y="12545"/>
                </a:lnTo>
                <a:lnTo>
                  <a:pt x="23217" y="12545"/>
                </a:lnTo>
                <a:lnTo>
                  <a:pt x="23217" y="11475"/>
                </a:lnTo>
                <a:lnTo>
                  <a:pt x="23251" y="11475"/>
                </a:lnTo>
                <a:lnTo>
                  <a:pt x="23251" y="11392"/>
                </a:lnTo>
                <a:lnTo>
                  <a:pt x="23293" y="11358"/>
                </a:lnTo>
                <a:lnTo>
                  <a:pt x="23386" y="11358"/>
                </a:lnTo>
                <a:lnTo>
                  <a:pt x="23386" y="11257"/>
                </a:lnTo>
                <a:lnTo>
                  <a:pt x="23343" y="11223"/>
                </a:lnTo>
                <a:lnTo>
                  <a:pt x="23386" y="11198"/>
                </a:lnTo>
                <a:lnTo>
                  <a:pt x="23386" y="11114"/>
                </a:lnTo>
                <a:lnTo>
                  <a:pt x="23352" y="11105"/>
                </a:lnTo>
                <a:lnTo>
                  <a:pt x="23352" y="11080"/>
                </a:lnTo>
                <a:lnTo>
                  <a:pt x="23394" y="11080"/>
                </a:lnTo>
                <a:lnTo>
                  <a:pt x="23411" y="11013"/>
                </a:lnTo>
                <a:lnTo>
                  <a:pt x="23610" y="10979"/>
                </a:lnTo>
                <a:lnTo>
                  <a:pt x="23601" y="10878"/>
                </a:lnTo>
                <a:lnTo>
                  <a:pt x="23579" y="10869"/>
                </a:lnTo>
                <a:lnTo>
                  <a:pt x="23579" y="10768"/>
                </a:lnTo>
                <a:lnTo>
                  <a:pt x="23368" y="10735"/>
                </a:lnTo>
                <a:lnTo>
                  <a:pt x="23402" y="10685"/>
                </a:lnTo>
                <a:lnTo>
                  <a:pt x="23411" y="10609"/>
                </a:lnTo>
                <a:lnTo>
                  <a:pt x="23622" y="10566"/>
                </a:lnTo>
                <a:lnTo>
                  <a:pt x="23630" y="10545"/>
                </a:lnTo>
                <a:lnTo>
                  <a:pt x="23639" y="10524"/>
                </a:lnTo>
                <a:lnTo>
                  <a:pt x="23650" y="10505"/>
                </a:lnTo>
                <a:lnTo>
                  <a:pt x="23665" y="10486"/>
                </a:lnTo>
                <a:lnTo>
                  <a:pt x="23680" y="10469"/>
                </a:lnTo>
                <a:lnTo>
                  <a:pt x="23698" y="10451"/>
                </a:lnTo>
                <a:lnTo>
                  <a:pt x="23717" y="10436"/>
                </a:lnTo>
                <a:lnTo>
                  <a:pt x="23738" y="10420"/>
                </a:lnTo>
                <a:lnTo>
                  <a:pt x="23760" y="10406"/>
                </a:lnTo>
                <a:lnTo>
                  <a:pt x="23784" y="10393"/>
                </a:lnTo>
                <a:lnTo>
                  <a:pt x="23810" y="10382"/>
                </a:lnTo>
                <a:lnTo>
                  <a:pt x="23836" y="10371"/>
                </a:lnTo>
                <a:lnTo>
                  <a:pt x="23863" y="10362"/>
                </a:lnTo>
                <a:lnTo>
                  <a:pt x="23892" y="10354"/>
                </a:lnTo>
                <a:lnTo>
                  <a:pt x="23922" y="10349"/>
                </a:lnTo>
                <a:lnTo>
                  <a:pt x="23952" y="10343"/>
                </a:lnTo>
                <a:lnTo>
                  <a:pt x="23952" y="10171"/>
                </a:lnTo>
                <a:lnTo>
                  <a:pt x="23983" y="10171"/>
                </a:lnTo>
                <a:lnTo>
                  <a:pt x="24026" y="9356"/>
                </a:lnTo>
                <a:lnTo>
                  <a:pt x="24076" y="10171"/>
                </a:lnTo>
                <a:lnTo>
                  <a:pt x="24109" y="10171"/>
                </a:lnTo>
                <a:lnTo>
                  <a:pt x="24117" y="10347"/>
                </a:lnTo>
                <a:lnTo>
                  <a:pt x="24143" y="10351"/>
                </a:lnTo>
                <a:lnTo>
                  <a:pt x="24170" y="10358"/>
                </a:lnTo>
                <a:lnTo>
                  <a:pt x="24194" y="10364"/>
                </a:lnTo>
                <a:lnTo>
                  <a:pt x="24218" y="10373"/>
                </a:lnTo>
                <a:lnTo>
                  <a:pt x="24242" y="10382"/>
                </a:lnTo>
                <a:lnTo>
                  <a:pt x="24264" y="10392"/>
                </a:lnTo>
                <a:lnTo>
                  <a:pt x="24285" y="10404"/>
                </a:lnTo>
                <a:lnTo>
                  <a:pt x="24306" y="10416"/>
                </a:lnTo>
                <a:lnTo>
                  <a:pt x="24325" y="10429"/>
                </a:lnTo>
                <a:lnTo>
                  <a:pt x="24342" y="10442"/>
                </a:lnTo>
                <a:lnTo>
                  <a:pt x="24359" y="10456"/>
                </a:lnTo>
                <a:lnTo>
                  <a:pt x="24374" y="10472"/>
                </a:lnTo>
                <a:lnTo>
                  <a:pt x="24387" y="10488"/>
                </a:lnTo>
                <a:lnTo>
                  <a:pt x="24399" y="10505"/>
                </a:lnTo>
                <a:lnTo>
                  <a:pt x="24410" y="10522"/>
                </a:lnTo>
                <a:lnTo>
                  <a:pt x="24419" y="10540"/>
                </a:lnTo>
                <a:lnTo>
                  <a:pt x="24681" y="10566"/>
                </a:lnTo>
                <a:lnTo>
                  <a:pt x="24681" y="10634"/>
                </a:lnTo>
                <a:lnTo>
                  <a:pt x="24635" y="10651"/>
                </a:lnTo>
                <a:lnTo>
                  <a:pt x="24635" y="10710"/>
                </a:lnTo>
                <a:lnTo>
                  <a:pt x="24505" y="10710"/>
                </a:lnTo>
                <a:lnTo>
                  <a:pt x="24505" y="10811"/>
                </a:lnTo>
                <a:lnTo>
                  <a:pt x="24475" y="10811"/>
                </a:lnTo>
                <a:lnTo>
                  <a:pt x="24475" y="11030"/>
                </a:lnTo>
                <a:lnTo>
                  <a:pt x="24635" y="11055"/>
                </a:lnTo>
                <a:lnTo>
                  <a:pt x="24635" y="11092"/>
                </a:lnTo>
                <a:lnTo>
                  <a:pt x="24686" y="11092"/>
                </a:lnTo>
                <a:lnTo>
                  <a:pt x="24686" y="11144"/>
                </a:lnTo>
                <a:lnTo>
                  <a:pt x="24631" y="11169"/>
                </a:lnTo>
                <a:lnTo>
                  <a:pt x="24631" y="11219"/>
                </a:lnTo>
                <a:lnTo>
                  <a:pt x="24846" y="11307"/>
                </a:lnTo>
                <a:lnTo>
                  <a:pt x="24874" y="12247"/>
                </a:lnTo>
                <a:lnTo>
                  <a:pt x="24899" y="12255"/>
                </a:lnTo>
                <a:lnTo>
                  <a:pt x="24923" y="12262"/>
                </a:lnTo>
                <a:lnTo>
                  <a:pt x="24947" y="12271"/>
                </a:lnTo>
                <a:lnTo>
                  <a:pt x="24971" y="12281"/>
                </a:lnTo>
                <a:lnTo>
                  <a:pt x="24994" y="12291"/>
                </a:lnTo>
                <a:lnTo>
                  <a:pt x="25017" y="12301"/>
                </a:lnTo>
                <a:lnTo>
                  <a:pt x="25040" y="12312"/>
                </a:lnTo>
                <a:lnTo>
                  <a:pt x="25062" y="12324"/>
                </a:lnTo>
                <a:lnTo>
                  <a:pt x="25084" y="12336"/>
                </a:lnTo>
                <a:lnTo>
                  <a:pt x="25106" y="12349"/>
                </a:lnTo>
                <a:lnTo>
                  <a:pt x="25127" y="12362"/>
                </a:lnTo>
                <a:lnTo>
                  <a:pt x="25148" y="12376"/>
                </a:lnTo>
                <a:lnTo>
                  <a:pt x="25168" y="12390"/>
                </a:lnTo>
                <a:lnTo>
                  <a:pt x="25189" y="12405"/>
                </a:lnTo>
                <a:lnTo>
                  <a:pt x="25207" y="12421"/>
                </a:lnTo>
                <a:lnTo>
                  <a:pt x="25227" y="12436"/>
                </a:lnTo>
                <a:lnTo>
                  <a:pt x="25245" y="12452"/>
                </a:lnTo>
                <a:lnTo>
                  <a:pt x="25263" y="12469"/>
                </a:lnTo>
                <a:lnTo>
                  <a:pt x="25281" y="12486"/>
                </a:lnTo>
                <a:lnTo>
                  <a:pt x="25297" y="12504"/>
                </a:lnTo>
                <a:lnTo>
                  <a:pt x="25314" y="12522"/>
                </a:lnTo>
                <a:lnTo>
                  <a:pt x="25330" y="12540"/>
                </a:lnTo>
                <a:lnTo>
                  <a:pt x="25346" y="12559"/>
                </a:lnTo>
                <a:lnTo>
                  <a:pt x="25361" y="12579"/>
                </a:lnTo>
                <a:lnTo>
                  <a:pt x="25375" y="12597"/>
                </a:lnTo>
                <a:lnTo>
                  <a:pt x="25390" y="12618"/>
                </a:lnTo>
                <a:lnTo>
                  <a:pt x="25403" y="12638"/>
                </a:lnTo>
                <a:lnTo>
                  <a:pt x="25415" y="12659"/>
                </a:lnTo>
                <a:lnTo>
                  <a:pt x="25427" y="12680"/>
                </a:lnTo>
                <a:lnTo>
                  <a:pt x="25439" y="12702"/>
                </a:lnTo>
                <a:lnTo>
                  <a:pt x="25450" y="12724"/>
                </a:lnTo>
                <a:lnTo>
                  <a:pt x="25460" y="12746"/>
                </a:lnTo>
                <a:lnTo>
                  <a:pt x="25461" y="13154"/>
                </a:lnTo>
                <a:lnTo>
                  <a:pt x="25712" y="13174"/>
                </a:lnTo>
                <a:lnTo>
                  <a:pt x="25712" y="11497"/>
                </a:lnTo>
                <a:lnTo>
                  <a:pt x="25839" y="11497"/>
                </a:lnTo>
                <a:lnTo>
                  <a:pt x="25839" y="10508"/>
                </a:lnTo>
                <a:lnTo>
                  <a:pt x="25931" y="10508"/>
                </a:lnTo>
                <a:lnTo>
                  <a:pt x="25931" y="11497"/>
                </a:lnTo>
                <a:lnTo>
                  <a:pt x="26049" y="11497"/>
                </a:lnTo>
                <a:lnTo>
                  <a:pt x="26049" y="10508"/>
                </a:lnTo>
                <a:lnTo>
                  <a:pt x="26134" y="10508"/>
                </a:lnTo>
                <a:lnTo>
                  <a:pt x="26134" y="13123"/>
                </a:lnTo>
                <a:lnTo>
                  <a:pt x="26556" y="12853"/>
                </a:lnTo>
                <a:lnTo>
                  <a:pt x="26556" y="12093"/>
                </a:lnTo>
                <a:lnTo>
                  <a:pt x="26437" y="12093"/>
                </a:lnTo>
                <a:lnTo>
                  <a:pt x="26437" y="12023"/>
                </a:lnTo>
                <a:lnTo>
                  <a:pt x="26604" y="12023"/>
                </a:lnTo>
                <a:lnTo>
                  <a:pt x="26604" y="11855"/>
                </a:lnTo>
                <a:lnTo>
                  <a:pt x="26671" y="11855"/>
                </a:lnTo>
                <a:lnTo>
                  <a:pt x="26671" y="11686"/>
                </a:lnTo>
                <a:lnTo>
                  <a:pt x="26739" y="11686"/>
                </a:lnTo>
                <a:lnTo>
                  <a:pt x="26739" y="11821"/>
                </a:lnTo>
                <a:lnTo>
                  <a:pt x="26806" y="11821"/>
                </a:lnTo>
                <a:lnTo>
                  <a:pt x="26806" y="11585"/>
                </a:lnTo>
                <a:lnTo>
                  <a:pt x="26705" y="11585"/>
                </a:lnTo>
                <a:lnTo>
                  <a:pt x="26705" y="11517"/>
                </a:lnTo>
                <a:lnTo>
                  <a:pt x="26840" y="11517"/>
                </a:lnTo>
                <a:lnTo>
                  <a:pt x="27110" y="11146"/>
                </a:lnTo>
                <a:lnTo>
                  <a:pt x="27784" y="11012"/>
                </a:lnTo>
                <a:lnTo>
                  <a:pt x="28039" y="11474"/>
                </a:lnTo>
                <a:lnTo>
                  <a:pt x="28174" y="11474"/>
                </a:lnTo>
                <a:lnTo>
                  <a:pt x="28174" y="11541"/>
                </a:lnTo>
                <a:lnTo>
                  <a:pt x="28073" y="11541"/>
                </a:lnTo>
                <a:lnTo>
                  <a:pt x="28073" y="11777"/>
                </a:lnTo>
                <a:lnTo>
                  <a:pt x="28140" y="11777"/>
                </a:lnTo>
                <a:lnTo>
                  <a:pt x="28140" y="11642"/>
                </a:lnTo>
                <a:lnTo>
                  <a:pt x="28208" y="11642"/>
                </a:lnTo>
                <a:lnTo>
                  <a:pt x="28208" y="11811"/>
                </a:lnTo>
                <a:lnTo>
                  <a:pt x="28275" y="11811"/>
                </a:lnTo>
                <a:lnTo>
                  <a:pt x="28275" y="11980"/>
                </a:lnTo>
                <a:lnTo>
                  <a:pt x="28475" y="11980"/>
                </a:lnTo>
                <a:lnTo>
                  <a:pt x="28475" y="12051"/>
                </a:lnTo>
                <a:lnTo>
                  <a:pt x="28323" y="12051"/>
                </a:lnTo>
                <a:lnTo>
                  <a:pt x="28323" y="12910"/>
                </a:lnTo>
                <a:lnTo>
                  <a:pt x="28711" y="12910"/>
                </a:lnTo>
                <a:lnTo>
                  <a:pt x="28711" y="9932"/>
                </a:lnTo>
                <a:lnTo>
                  <a:pt x="28830" y="9730"/>
                </a:lnTo>
                <a:lnTo>
                  <a:pt x="28830" y="8683"/>
                </a:lnTo>
                <a:lnTo>
                  <a:pt x="28850" y="8680"/>
                </a:lnTo>
                <a:lnTo>
                  <a:pt x="28874" y="8678"/>
                </a:lnTo>
                <a:lnTo>
                  <a:pt x="28907" y="8675"/>
                </a:lnTo>
                <a:lnTo>
                  <a:pt x="28957" y="8017"/>
                </a:lnTo>
                <a:lnTo>
                  <a:pt x="29000" y="8672"/>
                </a:lnTo>
                <a:lnTo>
                  <a:pt x="29029" y="8672"/>
                </a:lnTo>
                <a:lnTo>
                  <a:pt x="29059" y="8675"/>
                </a:lnTo>
                <a:lnTo>
                  <a:pt x="29087" y="8677"/>
                </a:lnTo>
                <a:lnTo>
                  <a:pt x="29115" y="8681"/>
                </a:lnTo>
                <a:lnTo>
                  <a:pt x="29143" y="8687"/>
                </a:lnTo>
                <a:lnTo>
                  <a:pt x="29171" y="8693"/>
                </a:lnTo>
                <a:lnTo>
                  <a:pt x="29198" y="8702"/>
                </a:lnTo>
                <a:lnTo>
                  <a:pt x="29227" y="8713"/>
                </a:lnTo>
                <a:lnTo>
                  <a:pt x="29255" y="8726"/>
                </a:lnTo>
                <a:lnTo>
                  <a:pt x="29285" y="8740"/>
                </a:lnTo>
                <a:lnTo>
                  <a:pt x="29316" y="8758"/>
                </a:lnTo>
                <a:lnTo>
                  <a:pt x="29348" y="8778"/>
                </a:lnTo>
                <a:lnTo>
                  <a:pt x="29379" y="8801"/>
                </a:lnTo>
                <a:lnTo>
                  <a:pt x="29415" y="8826"/>
                </a:lnTo>
                <a:lnTo>
                  <a:pt x="29451" y="8855"/>
                </a:lnTo>
                <a:lnTo>
                  <a:pt x="29488" y="8886"/>
                </a:lnTo>
                <a:lnTo>
                  <a:pt x="29488" y="9966"/>
                </a:lnTo>
                <a:lnTo>
                  <a:pt x="29539" y="9966"/>
                </a:lnTo>
                <a:lnTo>
                  <a:pt x="29539" y="10033"/>
                </a:lnTo>
                <a:lnTo>
                  <a:pt x="29488" y="10033"/>
                </a:lnTo>
                <a:lnTo>
                  <a:pt x="29488" y="13271"/>
                </a:lnTo>
                <a:lnTo>
                  <a:pt x="29589" y="13271"/>
                </a:lnTo>
                <a:lnTo>
                  <a:pt x="29589" y="11906"/>
                </a:lnTo>
                <a:lnTo>
                  <a:pt x="29978" y="11906"/>
                </a:lnTo>
                <a:lnTo>
                  <a:pt x="30028" y="11501"/>
                </a:lnTo>
                <a:lnTo>
                  <a:pt x="30045" y="11872"/>
                </a:lnTo>
                <a:lnTo>
                  <a:pt x="30146" y="11872"/>
                </a:lnTo>
                <a:lnTo>
                  <a:pt x="30146" y="12142"/>
                </a:lnTo>
                <a:lnTo>
                  <a:pt x="30230" y="12142"/>
                </a:lnTo>
                <a:lnTo>
                  <a:pt x="30230" y="12311"/>
                </a:lnTo>
                <a:lnTo>
                  <a:pt x="30315" y="12698"/>
                </a:lnTo>
                <a:lnTo>
                  <a:pt x="30416" y="12698"/>
                </a:lnTo>
                <a:lnTo>
                  <a:pt x="30416" y="12226"/>
                </a:lnTo>
                <a:lnTo>
                  <a:pt x="30466" y="12226"/>
                </a:lnTo>
                <a:lnTo>
                  <a:pt x="30466" y="11771"/>
                </a:lnTo>
                <a:lnTo>
                  <a:pt x="30534" y="11771"/>
                </a:lnTo>
                <a:lnTo>
                  <a:pt x="30534" y="13019"/>
                </a:lnTo>
                <a:lnTo>
                  <a:pt x="30635" y="12833"/>
                </a:lnTo>
                <a:lnTo>
                  <a:pt x="30720" y="13035"/>
                </a:lnTo>
                <a:lnTo>
                  <a:pt x="30720" y="151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 rot="21253936">
            <a:off x="2894434" y="1235114"/>
            <a:ext cx="3200947" cy="3075431"/>
            <a:chOff x="706234" y="4879756"/>
            <a:chExt cx="5466230" cy="5251888"/>
          </a:xfrm>
        </p:grpSpPr>
        <p:sp>
          <p:nvSpPr>
            <p:cNvPr id="25" name="矩形 24"/>
            <p:cNvSpPr/>
            <p:nvPr/>
          </p:nvSpPr>
          <p:spPr>
            <a:xfrm rot="465246">
              <a:off x="706234" y="4879756"/>
              <a:ext cx="5466230" cy="525188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26000">
                  <a:schemeClr val="bg1">
                    <a:lumMod val="35000"/>
                    <a:lumOff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825500" dist="38100" dir="9120000" sx="102000" sy="102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800" dirty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80000">
              <a:off x="942033" y="5612223"/>
              <a:ext cx="4994633" cy="3329755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 rot="20802849">
            <a:off x="5877401" y="1021564"/>
            <a:ext cx="3274598" cy="3146194"/>
            <a:chOff x="3781985" y="5375056"/>
            <a:chExt cx="5466230" cy="5251888"/>
          </a:xfrm>
        </p:grpSpPr>
        <p:sp>
          <p:nvSpPr>
            <p:cNvPr id="28" name="矩形 27"/>
            <p:cNvSpPr/>
            <p:nvPr/>
          </p:nvSpPr>
          <p:spPr>
            <a:xfrm rot="465246">
              <a:off x="3781985" y="5375056"/>
              <a:ext cx="5466230" cy="525188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26000">
                  <a:schemeClr val="bg1">
                    <a:lumMod val="35000"/>
                    <a:lumOff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825500" dist="38100" dir="9120000" sx="102000" sy="102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800" dirty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80000">
              <a:off x="3986963" y="6176302"/>
              <a:ext cx="5032324" cy="3362620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 rot="21066527">
            <a:off x="8878548" y="752066"/>
            <a:ext cx="3383832" cy="3251145"/>
            <a:chOff x="5572685" y="5375056"/>
            <a:chExt cx="5466230" cy="5251888"/>
          </a:xfrm>
        </p:grpSpPr>
        <p:sp>
          <p:nvSpPr>
            <p:cNvPr id="31" name="矩形 30"/>
            <p:cNvSpPr/>
            <p:nvPr/>
          </p:nvSpPr>
          <p:spPr>
            <a:xfrm rot="465246">
              <a:off x="5572685" y="5375056"/>
              <a:ext cx="5466230" cy="525188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26000">
                  <a:schemeClr val="bg1">
                    <a:lumMod val="35000"/>
                    <a:lumOff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825500" dist="38100" dir="9120000" sx="102000" sy="102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800" dirty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80000">
              <a:off x="6001546" y="6014216"/>
              <a:ext cx="4608509" cy="3592568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 rot="480000">
            <a:off x="361950" y="3512523"/>
            <a:ext cx="2190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那年，教室</a:t>
            </a:r>
            <a:endParaRPr lang="zh-CN" altLang="en-US" sz="28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71851" y="3664923"/>
            <a:ext cx="2190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玩耍，嬉闹</a:t>
            </a:r>
            <a:endParaRPr lang="zh-CN" altLang="en-US" sz="28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 rot="21250555">
            <a:off x="6438901" y="3588723"/>
            <a:ext cx="2190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女神</a:t>
            </a:r>
            <a:endParaRPr lang="zh-CN" altLang="en-US" sz="28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467851" y="3417272"/>
            <a:ext cx="2190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安静的她</a:t>
            </a:r>
            <a:endParaRPr lang="zh-CN" altLang="en-US" sz="28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2981939">
            <a:off x="5714575" y="-900932"/>
            <a:ext cx="432000" cy="526465"/>
            <a:chOff x="1000125" y="-1714500"/>
            <a:chExt cx="590550" cy="590550"/>
          </a:xfrm>
        </p:grpSpPr>
        <p:sp>
          <p:nvSpPr>
            <p:cNvPr id="3" name="椭圆 2"/>
            <p:cNvSpPr/>
            <p:nvPr/>
          </p:nvSpPr>
          <p:spPr>
            <a:xfrm>
              <a:off x="1000125" y="-1714500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76325" y="-1638300"/>
              <a:ext cx="438150" cy="438150"/>
              <a:chOff x="2914650" y="-1657350"/>
              <a:chExt cx="476250" cy="47625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 rot="2981939">
            <a:off x="8221527" y="-1006986"/>
            <a:ext cx="432000" cy="526465"/>
            <a:chOff x="1000125" y="-1714500"/>
            <a:chExt cx="590550" cy="590550"/>
          </a:xfrm>
        </p:grpSpPr>
        <p:sp>
          <p:nvSpPr>
            <p:cNvPr id="46" name="椭圆 45"/>
            <p:cNvSpPr/>
            <p:nvPr/>
          </p:nvSpPr>
          <p:spPr>
            <a:xfrm>
              <a:off x="1000125" y="-1714500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1076325" y="-1638300"/>
              <a:ext cx="438150" cy="438150"/>
              <a:chOff x="2914650" y="-1657350"/>
              <a:chExt cx="476250" cy="476250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 rot="2981939">
            <a:off x="7504853" y="-598227"/>
            <a:ext cx="432000" cy="526465"/>
            <a:chOff x="1000125" y="-1714500"/>
            <a:chExt cx="590550" cy="590550"/>
          </a:xfrm>
        </p:grpSpPr>
        <p:sp>
          <p:nvSpPr>
            <p:cNvPr id="54" name="椭圆 53"/>
            <p:cNvSpPr/>
            <p:nvPr/>
          </p:nvSpPr>
          <p:spPr>
            <a:xfrm>
              <a:off x="1000125" y="-1714500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1076325" y="-1638300"/>
              <a:ext cx="438150" cy="438150"/>
              <a:chOff x="2914650" y="-1657350"/>
              <a:chExt cx="476250" cy="476250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 rot="2981939">
            <a:off x="4273877" y="-1090421"/>
            <a:ext cx="432000" cy="526465"/>
            <a:chOff x="1000125" y="-1714500"/>
            <a:chExt cx="590550" cy="590550"/>
          </a:xfrm>
        </p:grpSpPr>
        <p:sp>
          <p:nvSpPr>
            <p:cNvPr id="63" name="椭圆 62"/>
            <p:cNvSpPr/>
            <p:nvPr/>
          </p:nvSpPr>
          <p:spPr>
            <a:xfrm>
              <a:off x="1000125" y="-1714500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1076325" y="-1638300"/>
              <a:ext cx="438150" cy="438150"/>
              <a:chOff x="2914650" y="-1657350"/>
              <a:chExt cx="476250" cy="476250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 rot="2981939">
            <a:off x="11167098" y="-853593"/>
            <a:ext cx="432000" cy="526465"/>
            <a:chOff x="1000125" y="-1714500"/>
            <a:chExt cx="590550" cy="590550"/>
          </a:xfrm>
        </p:grpSpPr>
        <p:sp>
          <p:nvSpPr>
            <p:cNvPr id="72" name="椭圆 71"/>
            <p:cNvSpPr/>
            <p:nvPr/>
          </p:nvSpPr>
          <p:spPr>
            <a:xfrm>
              <a:off x="1000125" y="-1714500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1076325" y="-1638300"/>
              <a:ext cx="438150" cy="438150"/>
              <a:chOff x="2914650" y="-1657350"/>
              <a:chExt cx="476250" cy="476250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 rot="2981939">
            <a:off x="2621548" y="-1057619"/>
            <a:ext cx="432000" cy="526465"/>
            <a:chOff x="1000125" y="-1714500"/>
            <a:chExt cx="590550" cy="590550"/>
          </a:xfrm>
        </p:grpSpPr>
        <p:sp>
          <p:nvSpPr>
            <p:cNvPr id="80" name="椭圆 79"/>
            <p:cNvSpPr/>
            <p:nvPr/>
          </p:nvSpPr>
          <p:spPr>
            <a:xfrm>
              <a:off x="1000125" y="-1714500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1076325" y="-1638300"/>
              <a:ext cx="438150" cy="438150"/>
              <a:chOff x="2914650" y="-1657350"/>
              <a:chExt cx="476250" cy="476250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 rot="2981939">
            <a:off x="6240627" y="-598226"/>
            <a:ext cx="432000" cy="526465"/>
            <a:chOff x="1000125" y="-1714500"/>
            <a:chExt cx="590550" cy="590550"/>
          </a:xfrm>
        </p:grpSpPr>
        <p:sp>
          <p:nvSpPr>
            <p:cNvPr id="88" name="椭圆 87"/>
            <p:cNvSpPr/>
            <p:nvPr/>
          </p:nvSpPr>
          <p:spPr>
            <a:xfrm>
              <a:off x="1000125" y="-1714500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1076325" y="-1638300"/>
              <a:ext cx="438150" cy="438150"/>
              <a:chOff x="2914650" y="-1657350"/>
              <a:chExt cx="476250" cy="476250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 rot="2981939">
            <a:off x="10440723" y="-598227"/>
            <a:ext cx="432000" cy="526465"/>
            <a:chOff x="1000125" y="-1714500"/>
            <a:chExt cx="590550" cy="590550"/>
          </a:xfrm>
        </p:grpSpPr>
        <p:sp>
          <p:nvSpPr>
            <p:cNvPr id="96" name="椭圆 95"/>
            <p:cNvSpPr/>
            <p:nvPr/>
          </p:nvSpPr>
          <p:spPr>
            <a:xfrm>
              <a:off x="1000125" y="-1714500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1076325" y="-1638300"/>
              <a:ext cx="438150" cy="438150"/>
              <a:chOff x="2914650" y="-1657350"/>
              <a:chExt cx="476250" cy="476250"/>
            </a:xfrm>
          </p:grpSpPr>
          <p:sp>
            <p:nvSpPr>
              <p:cNvPr id="98" name="椭圆 97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 rot="2981939">
            <a:off x="9463545" y="-598226"/>
            <a:ext cx="432000" cy="526465"/>
            <a:chOff x="1000125" y="-1714500"/>
            <a:chExt cx="590550" cy="590550"/>
          </a:xfrm>
        </p:grpSpPr>
        <p:sp>
          <p:nvSpPr>
            <p:cNvPr id="104" name="椭圆 103"/>
            <p:cNvSpPr/>
            <p:nvPr/>
          </p:nvSpPr>
          <p:spPr>
            <a:xfrm>
              <a:off x="1000125" y="-1714500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1076325" y="-1638300"/>
              <a:ext cx="438150" cy="438150"/>
              <a:chOff x="2914650" y="-1657350"/>
              <a:chExt cx="476250" cy="476250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1" name="组合 110"/>
          <p:cNvGrpSpPr/>
          <p:nvPr/>
        </p:nvGrpSpPr>
        <p:grpSpPr>
          <a:xfrm rot="2981939">
            <a:off x="428929" y="-598228"/>
            <a:ext cx="432000" cy="526465"/>
            <a:chOff x="1000125" y="-1714500"/>
            <a:chExt cx="590550" cy="590550"/>
          </a:xfrm>
        </p:grpSpPr>
        <p:sp>
          <p:nvSpPr>
            <p:cNvPr id="112" name="椭圆 111"/>
            <p:cNvSpPr/>
            <p:nvPr/>
          </p:nvSpPr>
          <p:spPr>
            <a:xfrm>
              <a:off x="1000125" y="-1714500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1076325" y="-1638300"/>
              <a:ext cx="438150" cy="438150"/>
              <a:chOff x="2914650" y="-1657350"/>
              <a:chExt cx="476250" cy="476250"/>
            </a:xfrm>
          </p:grpSpPr>
          <p:sp>
            <p:nvSpPr>
              <p:cNvPr id="114" name="椭圆 113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9" name="组合 118"/>
          <p:cNvGrpSpPr/>
          <p:nvPr/>
        </p:nvGrpSpPr>
        <p:grpSpPr>
          <a:xfrm rot="2981939">
            <a:off x="4849656" y="-598226"/>
            <a:ext cx="432000" cy="526465"/>
            <a:chOff x="1000125" y="-1714500"/>
            <a:chExt cx="590550" cy="590550"/>
          </a:xfrm>
        </p:grpSpPr>
        <p:sp>
          <p:nvSpPr>
            <p:cNvPr id="120" name="椭圆 119"/>
            <p:cNvSpPr/>
            <p:nvPr/>
          </p:nvSpPr>
          <p:spPr>
            <a:xfrm>
              <a:off x="1000125" y="-1714500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1076325" y="-1638300"/>
              <a:ext cx="438150" cy="438150"/>
              <a:chOff x="2914650" y="-1657350"/>
              <a:chExt cx="476250" cy="476250"/>
            </a:xfrm>
          </p:grpSpPr>
          <p:sp>
            <p:nvSpPr>
              <p:cNvPr id="122" name="椭圆 121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7" name="组合 126"/>
          <p:cNvGrpSpPr/>
          <p:nvPr/>
        </p:nvGrpSpPr>
        <p:grpSpPr>
          <a:xfrm rot="2981939">
            <a:off x="3386266" y="-923716"/>
            <a:ext cx="432000" cy="526465"/>
            <a:chOff x="1000125" y="-1714500"/>
            <a:chExt cx="590550" cy="590550"/>
          </a:xfrm>
        </p:grpSpPr>
        <p:sp>
          <p:nvSpPr>
            <p:cNvPr id="128" name="椭圆 127"/>
            <p:cNvSpPr/>
            <p:nvPr/>
          </p:nvSpPr>
          <p:spPr>
            <a:xfrm>
              <a:off x="1000125" y="-1714500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9" name="组合 128"/>
            <p:cNvGrpSpPr/>
            <p:nvPr/>
          </p:nvGrpSpPr>
          <p:grpSpPr>
            <a:xfrm>
              <a:off x="1076325" y="-1638300"/>
              <a:ext cx="438150" cy="438150"/>
              <a:chOff x="2914650" y="-1657350"/>
              <a:chExt cx="476250" cy="476250"/>
            </a:xfrm>
          </p:grpSpPr>
          <p:sp>
            <p:nvSpPr>
              <p:cNvPr id="130" name="椭圆 129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 rot="2981939">
            <a:off x="1414389" y="-1092334"/>
            <a:ext cx="432000" cy="526465"/>
            <a:chOff x="1000125" y="-1714500"/>
            <a:chExt cx="590550" cy="590550"/>
          </a:xfrm>
        </p:grpSpPr>
        <p:sp>
          <p:nvSpPr>
            <p:cNvPr id="136" name="椭圆 135"/>
            <p:cNvSpPr/>
            <p:nvPr/>
          </p:nvSpPr>
          <p:spPr>
            <a:xfrm>
              <a:off x="1000125" y="-1714500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7" name="组合 136"/>
            <p:cNvGrpSpPr/>
            <p:nvPr/>
          </p:nvGrpSpPr>
          <p:grpSpPr>
            <a:xfrm>
              <a:off x="1076325" y="-1638300"/>
              <a:ext cx="438150" cy="438150"/>
              <a:chOff x="2914650" y="-1657350"/>
              <a:chExt cx="476250" cy="476250"/>
            </a:xfrm>
          </p:grpSpPr>
          <p:sp>
            <p:nvSpPr>
              <p:cNvPr id="138" name="椭圆 137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3" name="组合 142"/>
          <p:cNvGrpSpPr/>
          <p:nvPr/>
        </p:nvGrpSpPr>
        <p:grpSpPr>
          <a:xfrm rot="2981939">
            <a:off x="2104201" y="-598226"/>
            <a:ext cx="432000" cy="526465"/>
            <a:chOff x="1000125" y="-1714500"/>
            <a:chExt cx="590550" cy="590550"/>
          </a:xfrm>
        </p:grpSpPr>
        <p:sp>
          <p:nvSpPr>
            <p:cNvPr id="144" name="椭圆 143"/>
            <p:cNvSpPr/>
            <p:nvPr/>
          </p:nvSpPr>
          <p:spPr>
            <a:xfrm>
              <a:off x="1000125" y="-1714500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5" name="组合 144"/>
            <p:cNvGrpSpPr/>
            <p:nvPr/>
          </p:nvGrpSpPr>
          <p:grpSpPr>
            <a:xfrm>
              <a:off x="1076325" y="-1638300"/>
              <a:ext cx="438150" cy="438150"/>
              <a:chOff x="2914650" y="-1657350"/>
              <a:chExt cx="476250" cy="476250"/>
            </a:xfrm>
          </p:grpSpPr>
          <p:sp>
            <p:nvSpPr>
              <p:cNvPr id="146" name="椭圆 145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椭圆 147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1" name="组合 150"/>
          <p:cNvGrpSpPr/>
          <p:nvPr/>
        </p:nvGrpSpPr>
        <p:grpSpPr>
          <a:xfrm rot="2981939">
            <a:off x="6907470" y="-1167548"/>
            <a:ext cx="432000" cy="526465"/>
            <a:chOff x="1000125" y="-1714500"/>
            <a:chExt cx="590550" cy="590550"/>
          </a:xfrm>
        </p:grpSpPr>
        <p:sp>
          <p:nvSpPr>
            <p:cNvPr id="152" name="椭圆 151"/>
            <p:cNvSpPr/>
            <p:nvPr/>
          </p:nvSpPr>
          <p:spPr>
            <a:xfrm>
              <a:off x="1000125" y="-1714500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3" name="组合 152"/>
            <p:cNvGrpSpPr/>
            <p:nvPr/>
          </p:nvGrpSpPr>
          <p:grpSpPr>
            <a:xfrm>
              <a:off x="1076325" y="-1638300"/>
              <a:ext cx="438150" cy="438150"/>
              <a:chOff x="2914650" y="-1657350"/>
              <a:chExt cx="476250" cy="476250"/>
            </a:xfrm>
          </p:grpSpPr>
          <p:sp>
            <p:nvSpPr>
              <p:cNvPr id="154" name="椭圆 153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2914650" y="-1657350"/>
                <a:ext cx="476250" cy="476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06736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22222E-6 L -1.525 1.566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250" y="7833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25 0.00555 L -1.45 1.6048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50" y="799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6 4.44444E-6 L -1.5625 1.6715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25" y="835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25 0.00555 L -1.5875 1.6770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25" y="8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32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400"/>
                            </p:stCondLst>
                            <p:childTnLst>
                              <p:par>
                                <p:cTn id="6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400"/>
                            </p:stCondLst>
                            <p:childTnLst>
                              <p:par>
                                <p:cTn id="6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400"/>
                            </p:stCondLst>
                            <p:childTnLst>
                              <p:par>
                                <p:cTn id="7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400"/>
                            </p:stCondLst>
                            <p:childTnLst>
                              <p:par>
                                <p:cTn id="8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400"/>
                            </p:stCondLst>
                            <p:childTnLst>
                              <p:par>
                                <p:cTn id="8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3" presetClass="emph" presetSubtype="2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" presetID="0" presetClass="path" presetSubtype="0" accel="49500" decel="495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1.66667E-6 -4.44444E-6 L 1.66667E-6 0.00024 C 0.00638 0.01598 0.01224 0.03264 0.01927 0.04746 C 0.02122 0.05139 0.02448 0.05232 0.02656 0.05625 C 0.02943 0.06112 0.03099 0.06806 0.03385 0.07315 C 0.04232 0.08959 0.05156 0.1044 0.06042 0.12037 C 0.06523 0.12894 0.06979 0.13797 0.07487 0.14607 C 0.1013 0.1882 0.0931 0.16829 0.1039 0.19723 C 0.08841 0.33635 0.10534 0.21412 0.08945 0.28797 C 0.08737 0.29769 0.08672 0.30834 0.08463 0.31806 C 0.08359 0.32269 0.07305 0.34676 0.07252 0.34815 C 0.07487 0.36551 0.07643 0.38287 0.07982 0.39977 C 0.08138 0.40764 0.09088 0.43149 0.09427 0.43866 C 0.09726 0.44468 0.10117 0.44931 0.1039 0.45579 C 0.10677 0.46227 0.10872 0.46968 0.1112 0.47732 C 0.10911 0.50787 0.11302 0.50857 0.10156 0.52454 C 0.09687 0.53079 0.08698 0.54167 0.08698 0.5419 C 0.10742 0.63218 0.0862 0.56181 0.1039 0.59329 C 0.10677 0.59838 0.10794 0.60625 0.1112 0.61065 C 0.12187 0.625 0.14505 0.64931 0.14505 0.64954 C 0.14648 0.65325 0.15469 0.67385 0.15469 0.68357 C 0.15469 0.69098 0.15351 0.69769 0.15234 0.7051 C 0.14896 0.72524 0.14739 0.72801 0.14023 0.74352 C 0.13633 0.75255 0.13281 0.76227 0.12812 0.76968 C 0.12461 0.77524 0.12005 0.77778 0.11601 0.78264 C 0.1168 0.78936 0.11497 0.80024 0.11849 0.80417 C 0.12474 0.81088 0.13307 0.80625 0.14023 0.80834 C 0.14752 0.81065 0.15469 0.81366 0.16198 0.8169 C 0.16445 0.8213 0.16732 0.82431 0.16927 0.82987 C 0.17435 0.84329 0.17044 0.85463 0.1668 0.86852 C 0.16484 0.87616 0.1625 0.88311 0.15963 0.89005 C 0.15677 0.89653 0.1526 0.90093 0.14987 0.90695 C 0.14778 0.9125 0.14713 0.91875 0.14505 0.92454 C 0.11354 1.00371 0.12773 0.95186 0.11367 1.01042 C 0.11445 1.03635 0.11471 1.06227 0.11601 1.08797 C 0.1164 1.09375 0.1168 1.1 0.11849 1.1051 C 0.12018 1.11042 0.12357 1.11343 0.12578 1.11806 C 0.1276 1.122 0.1289 1.12662 0.1306 1.13102 C 0.13398 1.16713 0.13424 1.15741 0.1306 1.20394 C 0.13021 1.20857 0.1293 1.21297 0.12812 1.2169 C 0.12604 1.22431 0.1237 1.23172 0.12083 1.23843 C 0.11536 1.25162 0.10846 1.25371 0.10638 1.27292 C 0.10482 1.28681 0.10638 1.30162 0.10638 1.31598 L 0.10638 1.31621 " pathEditMode="relative" rAng="0" ptsTypes="AAAAAAAAAAAAAAAAAAAAAAAAAAAAAAAAAAAAAAAAAAAA">
                                      <p:cBhvr>
                                        <p:cTn id="9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6581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accel="49500" decel="495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2.70833E-6 3.33333E-6 L 2.70833E-6 0.00023 C 0.00638 0.01597 0.01224 0.03264 0.01927 0.04745 C 0.02122 0.05139 0.02448 0.05231 0.02656 0.05625 C 0.02942 0.06111 0.03099 0.06805 0.03385 0.07314 C 0.04232 0.08958 0.05156 0.10463 0.06041 0.12037 C 0.06523 0.12893 0.06979 0.13796 0.07487 0.14606 C 0.1013 0.18819 0.0931 0.16828 0.1039 0.19722 C 0.08841 0.33634 0.10534 0.21412 0.08945 0.28796 C 0.08737 0.29768 0.08672 0.30833 0.08463 0.31805 C 0.08359 0.32268 0.07304 0.34676 0.07252 0.34814 C 0.07487 0.36551 0.07643 0.38287 0.07982 0.39977 C 0.08138 0.40764 0.09088 0.43148 0.09427 0.43865 C 0.09726 0.44467 0.10117 0.4493 0.1039 0.45578 C 0.10677 0.46227 0.10872 0.46967 0.1112 0.47731 C 0.10911 0.50787 0.11302 0.50856 0.10156 0.52453 C 0.09687 0.53078 0.08698 0.54166 0.08698 0.54189 C 0.10742 0.63217 0.0862 0.5618 0.1039 0.59328 C 0.10677 0.59838 0.10794 0.60625 0.1112 0.61064 C 0.12187 0.625 0.14505 0.6493 0.14505 0.64953 C 0.14648 0.65324 0.15468 0.67361 0.15468 0.68356 C 0.15468 0.69097 0.15351 0.69745 0.15234 0.70509 C 0.14896 0.72523 0.14739 0.72801 0.14023 0.74328 C 0.13633 0.75254 0.13281 0.76227 0.12812 0.76967 C 0.12461 0.77523 0.12005 0.77754 0.11601 0.78264 C 0.11679 0.78912 0.11497 0.80023 0.11849 0.80416 C 0.12474 0.81088 0.13307 0.80625 0.14023 0.80833 C 0.14752 0.81064 0.15468 0.81342 0.16198 0.81689 C 0.16445 0.82129 0.16732 0.82407 0.16927 0.82986 C 0.17435 0.84328 0.17044 0.85463 0.16679 0.86852 C 0.16484 0.87615 0.1625 0.88287 0.15963 0.89004 C 0.15677 0.89652 0.1526 0.90092 0.14987 0.90671 C 0.14778 0.9125 0.14713 0.91852 0.14505 0.92453 C 0.11354 1.0037 0.12773 0.95185 0.11367 1.01041 C 0.11445 1.03634 0.11471 1.06227 0.11601 1.08796 C 0.1164 1.09375 0.11679 1.1 0.11849 1.10509 C 0.12018 1.11041 0.12357 1.11342 0.12578 1.11805 C 0.1276 1.12199 0.1289 1.12662 0.1306 1.13102 C 0.13398 1.16713 0.13424 1.1574 0.1306 1.20393 C 0.13021 1.20856 0.12929 1.21296 0.12812 1.21689 C 0.12604 1.2243 0.1237 1.23171 0.12083 1.23842 C 0.11536 1.25162 0.10846 1.2537 0.10638 1.27291 C 0.10482 1.2868 0.10638 1.30162 0.10638 1.31597 L 0.10638 1.3162 " pathEditMode="relative" rAng="0" ptsTypes="AAAAAAAAAAAAAAAAAAAAAAAAAAAAAAAAAAAAAAAAAAAA">
                                      <p:cBhvr>
                                        <p:cTn id="9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6581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accel="49500" decel="495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3.125E-6 2.59259E-6 L -3.125E-6 0.00023 C 0.00638 0.01597 0.01224 0.03264 0.01927 0.04745 C 0.02123 0.05139 0.02448 0.05208 0.02657 0.05602 C 0.02943 0.06111 0.03099 0.06805 0.03386 0.07315 C 0.04232 0.08958 0.05157 0.1044 0.06042 0.12037 C 0.06524 0.12893 0.06979 0.13796 0.07487 0.14606 C 0.10131 0.18819 0.0931 0.16852 0.10391 0.19745 C 0.08841 0.33634 0.10534 0.21412 0.08946 0.28796 C 0.08737 0.29768 0.08672 0.30833 0.08464 0.31805 C 0.0836 0.32268 0.07305 0.34676 0.07253 0.34815 C 0.07487 0.36551 0.07644 0.38287 0.07982 0.39977 C 0.08138 0.40764 0.09089 0.43148 0.09427 0.43865 C 0.09727 0.44467 0.10118 0.4493 0.10391 0.45578 C 0.10677 0.46227 0.10873 0.46967 0.1112 0.47731 C 0.10912 0.50787 0.11302 0.50856 0.10157 0.52453 C 0.09688 0.53078 0.08698 0.54166 0.08698 0.5419 C 0.10743 0.63217 0.0862 0.5618 0.10391 0.59328 C 0.10677 0.59838 0.10795 0.60625 0.1112 0.61065 C 0.12188 0.625 0.14506 0.6493 0.14506 0.64953 C 0.14649 0.65324 0.15469 0.67384 0.15469 0.68356 C 0.15469 0.69097 0.15352 0.69768 0.15235 0.70509 C 0.14896 0.72523 0.1474 0.72801 0.14024 0.74352 C 0.13633 0.75254 0.13282 0.76227 0.12813 0.76967 C 0.12461 0.77523 0.12006 0.77778 0.11602 0.78264 C 0.1168 0.78935 0.11498 0.80023 0.11849 0.80416 C 0.12474 0.81088 0.13308 0.80625 0.14024 0.80833 C 0.14753 0.81065 0.15469 0.81365 0.16198 0.8169 C 0.16446 0.82129 0.16732 0.8243 0.16927 0.82986 C 0.17435 0.84328 0.17045 0.85463 0.1668 0.86852 C 0.16485 0.87615 0.1625 0.8831 0.15964 0.89004 C 0.15677 0.89653 0.15261 0.90092 0.14987 0.90694 C 0.14779 0.9125 0.14714 0.91875 0.14506 0.92453 C 0.11354 1.0037 0.12774 0.95185 0.11368 1.01041 C 0.11446 1.03634 0.11472 1.06227 0.11602 1.08796 C 0.11641 1.09375 0.1168 1.1 0.11849 1.10509 C 0.12019 1.11041 0.12357 1.11342 0.12578 1.11805 C 0.12761 1.12199 0.12891 1.12662 0.1306 1.13102 C 0.13399 1.16713 0.13425 1.1574 0.1306 1.20393 C 0.13021 1.20856 0.1293 1.21296 0.12813 1.2169 C 0.12604 1.2243 0.1237 1.23171 0.12084 1.23842 C 0.11537 1.25162 0.10847 1.2537 0.10638 1.27291 C 0.10482 1.2868 0.10638 1.30162 0.10638 1.31597 L 0.10638 1.3162 " pathEditMode="relative" rAng="0" ptsTypes="AAAAAAAAAAAAAAAAAAAAAAAAAAAAAAAAAAAAAAAAAAAA">
                                      <p:cBhvr>
                                        <p:cTn id="10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6581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accel="49500" decel="495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8.33333E-7 1.85185E-6 L 8.33333E-7 0.00023 C 0.00638 0.01597 0.01224 0.03264 0.01927 0.04745 C 0.02122 0.05139 0.02448 0.05231 0.02656 0.05602 C 0.02943 0.06111 0.03099 0.06805 0.03385 0.07315 C 0.04232 0.08958 0.05156 0.10463 0.06042 0.12037 C 0.06523 0.12893 0.06979 0.13796 0.07487 0.14606 C 0.1013 0.18819 0.0931 0.16852 0.10391 0.19722 C 0.08841 0.33634 0.10534 0.21412 0.08945 0.28796 C 0.08737 0.29768 0.08672 0.30833 0.08463 0.31805 C 0.08359 0.32268 0.07305 0.34676 0.07253 0.34815 C 0.07487 0.36551 0.07643 0.38287 0.07982 0.39977 C 0.08138 0.40764 0.09088 0.43148 0.09427 0.43866 C 0.09726 0.44467 0.10117 0.4493 0.10391 0.45579 C 0.10677 0.46227 0.10872 0.46967 0.1112 0.47731 C 0.10911 0.50787 0.11302 0.50856 0.10156 0.52454 C 0.09687 0.53079 0.08698 0.54166 0.08698 0.5419 C 0.10742 0.63217 0.0862 0.5618 0.10391 0.59329 C 0.10677 0.59838 0.10794 0.60625 0.1112 0.61065 C 0.12187 0.625 0.14505 0.6493 0.14505 0.64954 C 0.14648 0.65324 0.15469 0.67384 0.15469 0.68356 C 0.15469 0.69097 0.15351 0.69768 0.15234 0.70509 C 0.14896 0.72523 0.1474 0.72801 0.14023 0.74352 C 0.13633 0.75254 0.13281 0.76227 0.12812 0.76967 C 0.12461 0.77523 0.12005 0.77778 0.11601 0.78264 C 0.1168 0.78935 0.11497 0.80023 0.11849 0.80416 C 0.12474 0.81088 0.13307 0.80625 0.14023 0.80833 C 0.14753 0.81065 0.15469 0.81366 0.16198 0.8169 C 0.16445 0.82129 0.16732 0.8243 0.16927 0.82986 C 0.17435 0.84329 0.17044 0.85463 0.1668 0.86852 C 0.16484 0.87616 0.1625 0.8831 0.15963 0.89004 C 0.15677 0.89653 0.1526 0.90092 0.14987 0.90694 C 0.14779 0.9125 0.14713 0.91875 0.14505 0.92454 C 0.11354 1.0037 0.12773 0.95185 0.11367 1.01041 C 0.11445 1.03634 0.11471 1.06227 0.11601 1.08796 C 0.11641 1.09375 0.1168 1.1 0.11849 1.10509 C 0.12018 1.11041 0.12357 1.11342 0.12578 1.11805 C 0.1276 1.12199 0.12891 1.12662 0.1306 1.13102 C 0.13398 1.16713 0.13424 1.15741 0.1306 1.20393 C 0.13021 1.20856 0.1293 1.21296 0.12812 1.2169 C 0.12604 1.2243 0.1237 1.23171 0.12083 1.23842 C 0.11536 1.25162 0.10846 1.2537 0.10638 1.27291 C 0.10482 1.2868 0.10638 1.30162 0.10638 1.31597 L 0.10638 1.3162 " pathEditMode="relative" rAng="0" ptsTypes="AAAAAAAAAAAAAAAAAAAAAAAAAAAAAAAAAAAAAAAAAAAA">
                                      <p:cBhvr>
                                        <p:cTn id="10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6581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accel="49500" decel="495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3.75E-6 1.11111E-6 L -3.75E-6 0.00023 C 0.00638 0.01597 0.01224 0.03264 0.01927 0.04745 C 0.02123 0.05139 0.02448 0.05231 0.02657 0.05625 C 0.02943 0.06111 0.03099 0.06805 0.03386 0.07315 C 0.04232 0.08958 0.05157 0.1044 0.06042 0.12037 C 0.06524 0.12893 0.0698 0.13796 0.07487 0.14606 C 0.10131 0.18819 0.0931 0.16829 0.10391 0.19722 C 0.08842 0.33634 0.10534 0.21412 0.08946 0.28796 C 0.08737 0.29768 0.08672 0.30833 0.08464 0.31805 C 0.0836 0.32268 0.07305 0.34676 0.07253 0.34815 C 0.07487 0.36551 0.07644 0.38287 0.07982 0.39977 C 0.08138 0.40764 0.09089 0.43148 0.09427 0.43866 C 0.09727 0.44467 0.10118 0.4493 0.10391 0.45579 C 0.10677 0.46227 0.10873 0.46967 0.1112 0.47731 C 0.10912 0.50787 0.11302 0.50856 0.10157 0.52454 C 0.09688 0.53079 0.08698 0.54167 0.08698 0.5419 C 0.10743 0.63217 0.0862 0.5618 0.10391 0.59329 C 0.10677 0.59838 0.10795 0.60625 0.1112 0.61065 C 0.12188 0.625 0.14506 0.6493 0.14506 0.64954 C 0.14649 0.65324 0.15469 0.67361 0.15469 0.68356 C 0.15469 0.69097 0.15352 0.69745 0.15235 0.70509 C 0.14896 0.72523 0.1474 0.72801 0.14024 0.74329 C 0.13633 0.75255 0.13282 0.76227 0.12813 0.76967 C 0.12461 0.77523 0.12006 0.77755 0.11602 0.78264 C 0.1168 0.78912 0.11498 0.80023 0.11849 0.80417 C 0.12474 0.81088 0.13308 0.80625 0.14024 0.80833 C 0.14753 0.81065 0.15469 0.81342 0.16198 0.8169 C 0.16446 0.8213 0.16732 0.82407 0.16927 0.82986 C 0.17435 0.84329 0.17045 0.85463 0.1668 0.86852 C 0.16485 0.87616 0.1625 0.88287 0.15964 0.89005 C 0.15677 0.89653 0.15261 0.90092 0.14987 0.90671 C 0.14779 0.9125 0.14714 0.91852 0.14506 0.92454 C 0.11355 1.0037 0.12774 0.95185 0.11368 1.01042 C 0.11446 1.03634 0.11472 1.06227 0.11602 1.08796 C 0.11641 1.09375 0.1168 1.1 0.11849 1.10509 C 0.12019 1.11042 0.12357 1.11342 0.12579 1.11805 C 0.12761 1.12199 0.12891 1.12662 0.1306 1.13102 C 0.13399 1.16713 0.13425 1.15741 0.1306 1.20393 C 0.13021 1.20856 0.1293 1.21296 0.12813 1.2169 C 0.12605 1.2243 0.1237 1.23171 0.12084 1.23842 C 0.11537 1.25162 0.10847 1.2537 0.10638 1.27292 C 0.10482 1.2868 0.10638 1.30162 0.10638 1.31597 L 0.10638 1.3162 " pathEditMode="relative" rAng="0" ptsTypes="AAAAAAAAAAAAAAAAAAAAAAAAAAAAAAAAAAAAAAAAAAAA">
                                      <p:cBhvr>
                                        <p:cTn id="104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6581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accel="49500" decel="495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2.29167E-6 7.40741E-7 L -2.29167E-6 0.00023 C 0.00638 0.01597 0.01224 0.03264 0.01927 0.04745 C 0.02123 0.05139 0.02448 0.05231 0.02656 0.05602 C 0.02943 0.06111 0.03099 0.06805 0.03386 0.07315 C 0.04232 0.08958 0.05156 0.10463 0.06042 0.12037 C 0.06524 0.12893 0.06979 0.13796 0.07487 0.14606 C 0.1013 0.18819 0.0931 0.16852 0.10391 0.19745 C 0.08841 0.33634 0.10534 0.21412 0.08946 0.28796 C 0.08737 0.29768 0.08672 0.30833 0.08464 0.31805 C 0.0836 0.32268 0.07305 0.34676 0.07253 0.34815 C 0.07487 0.36551 0.07643 0.38287 0.07982 0.39977 C 0.08138 0.40764 0.09089 0.43148 0.09427 0.43866 C 0.09727 0.44468 0.10117 0.4493 0.10391 0.45579 C 0.10677 0.46227 0.10873 0.46991 0.1112 0.47731 C 0.10912 0.50787 0.11302 0.50856 0.10156 0.52454 C 0.09688 0.53079 0.08698 0.54167 0.08698 0.5419 C 0.10742 0.63218 0.0862 0.5618 0.10391 0.59329 C 0.10677 0.59838 0.10795 0.60625 0.1112 0.61065 C 0.12188 0.625 0.14505 0.6493 0.14505 0.64954 C 0.14649 0.65324 0.15469 0.67407 0.15469 0.68356 C 0.15469 0.69097 0.15352 0.69792 0.15235 0.70509 C 0.14896 0.72523 0.1474 0.72801 0.14024 0.74375 C 0.13633 0.75255 0.13281 0.76227 0.12813 0.76968 C 0.12461 0.77523 0.12005 0.77801 0.11602 0.78264 C 0.1168 0.78958 0.11498 0.80023 0.11849 0.80417 C 0.12474 0.81088 0.13308 0.80625 0.14024 0.80833 C 0.14753 0.81065 0.15469 0.81389 0.16198 0.8169 C 0.16446 0.8213 0.16732 0.82454 0.16927 0.82986 C 0.17435 0.84329 0.17045 0.85463 0.1668 0.86852 C 0.16485 0.87616 0.1625 0.88333 0.15964 0.89005 C 0.15677 0.89653 0.15261 0.90093 0.14987 0.90718 C 0.14779 0.9125 0.14714 0.91898 0.14505 0.92454 C 0.11354 1.0037 0.12774 0.95185 0.11367 1.01042 C 0.11446 1.03634 0.11472 1.06227 0.11602 1.08796 C 0.11641 1.09375 0.1168 1.1 0.11849 1.10509 C 0.12018 1.11042 0.12357 1.11343 0.12578 1.11805 C 0.12761 1.12199 0.12891 1.12662 0.1306 1.13102 C 0.13399 1.16713 0.13425 1.15741 0.1306 1.20393 C 0.13021 1.20856 0.1293 1.21296 0.12813 1.2169 C 0.12604 1.2243 0.1237 1.23171 0.12084 1.23843 C 0.11537 1.25162 0.10847 1.2537 0.10638 1.27292 C 0.10482 1.2868 0.10638 1.30162 0.10638 1.31597 L 0.10638 1.3162 " pathEditMode="relative" rAng="0" ptsTypes="AAAAAAAAAAAAAAAAAAAAAAAAAAAAAAAAAAAAAAAAAAAA">
                                      <p:cBhvr>
                                        <p:cTn id="10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6581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accel="49500" decel="4950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2.70833E-6 2.59259E-6 L 2.70833E-6 0.00023 C 0.00638 0.01597 0.01224 0.03264 0.01927 0.04745 C 0.02122 0.05139 0.02448 0.05208 0.02656 0.05602 C 0.02942 0.06111 0.03099 0.06805 0.03385 0.07315 C 0.04232 0.08958 0.05156 0.1044 0.06041 0.12037 C 0.06523 0.12893 0.06979 0.13796 0.07487 0.14606 C 0.1013 0.18819 0.0931 0.16828 0.1039 0.19722 C 0.08841 0.33634 0.10534 0.21412 0.08945 0.28796 C 0.08737 0.29768 0.08672 0.30833 0.08463 0.31805 C 0.08359 0.32268 0.07304 0.34676 0.07252 0.34815 C 0.07487 0.36551 0.07643 0.38287 0.07982 0.39977 C 0.08138 0.40764 0.09088 0.43148 0.09427 0.43865 C 0.09726 0.44467 0.10117 0.4493 0.1039 0.45578 C 0.10677 0.46227 0.10872 0.46967 0.1112 0.47731 C 0.10911 0.50787 0.11302 0.50856 0.10156 0.52453 C 0.09687 0.53078 0.08698 0.54166 0.08698 0.5419 C 0.10742 0.63217 0.0862 0.5618 0.1039 0.59328 C 0.10677 0.59838 0.10794 0.60625 0.1112 0.61065 C 0.12187 0.625 0.14505 0.6493 0.14505 0.64953 C 0.14648 0.65324 0.15468 0.67384 0.15468 0.68356 C 0.15468 0.69097 0.15351 0.69768 0.15234 0.70509 C 0.14896 0.72523 0.14739 0.72801 0.14023 0.74352 C 0.13633 0.75254 0.13281 0.76227 0.12812 0.76967 C 0.12461 0.77523 0.12005 0.77778 0.11601 0.78264 C 0.11679 0.78935 0.11497 0.80023 0.11849 0.80416 C 0.12474 0.81088 0.13307 0.80625 0.14023 0.80833 C 0.14752 0.81065 0.15468 0.81365 0.16198 0.8169 C 0.16445 0.82129 0.16732 0.8243 0.16927 0.82986 C 0.17435 0.84328 0.17044 0.85463 0.16679 0.86852 C 0.16484 0.87615 0.1625 0.8831 0.15963 0.89004 C 0.15677 0.89653 0.1526 0.90092 0.14987 0.90694 C 0.14778 0.9125 0.14713 0.91875 0.14505 0.92453 C 0.11354 1.0037 0.12773 0.95185 0.11367 1.01041 C 0.11445 1.03634 0.11471 1.06227 0.11601 1.08796 C 0.1164 1.09375 0.11679 1.1 0.11849 1.10509 C 0.12018 1.11041 0.12357 1.11342 0.12578 1.11805 C 0.1276 1.12199 0.1289 1.12662 0.1306 1.13102 C 0.13398 1.16713 0.13424 1.1574 0.1306 1.20393 C 0.13021 1.20856 0.12929 1.21296 0.12812 1.2169 C 0.12604 1.2243 0.1237 1.23171 0.12083 1.23842 C 0.11536 1.25162 0.10846 1.2537 0.10638 1.27291 C 0.10482 1.2868 0.10638 1.30162 0.10638 1.31597 L 0.10638 1.3162 " pathEditMode="relative" rAng="0" ptsTypes="AAAAAAAAAAAAAAAAAAAAAAAAAAAAAAAAAAAAAAAAAAAA">
                                      <p:cBhvr>
                                        <p:cTn id="108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6581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accel="49500" decel="495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1.45833E-6 2.59259E-6 L 1.45833E-6 0.00023 C 0.00638 0.01597 0.01224 0.03264 0.01927 0.04745 C 0.02122 0.05139 0.02448 0.05208 0.02656 0.05625 C 0.02943 0.06111 0.03099 0.06805 0.03385 0.07315 C 0.04232 0.08958 0.05156 0.1044 0.06042 0.12037 C 0.06523 0.12893 0.06979 0.13796 0.07487 0.14606 C 0.1013 0.18819 0.0931 0.16828 0.1039 0.19722 C 0.08841 0.33634 0.10534 0.21412 0.08945 0.28796 C 0.08737 0.29768 0.08672 0.30833 0.08463 0.31805 C 0.08359 0.32268 0.07305 0.34676 0.07252 0.34815 C 0.07487 0.36551 0.07643 0.38287 0.07982 0.39977 C 0.08138 0.40764 0.09088 0.43148 0.09427 0.43865 C 0.09726 0.44467 0.10117 0.4493 0.1039 0.45578 C 0.10677 0.46227 0.10872 0.46967 0.1112 0.47731 C 0.10911 0.50787 0.11302 0.50856 0.10156 0.52453 C 0.09687 0.53078 0.08698 0.54166 0.08698 0.5419 C 0.10742 0.63217 0.0862 0.5618 0.1039 0.59328 C 0.10677 0.59838 0.10794 0.60625 0.1112 0.61065 C 0.12187 0.625 0.14505 0.6493 0.14505 0.64953 C 0.14648 0.65324 0.15469 0.67361 0.15469 0.68356 C 0.15469 0.69097 0.15351 0.69722 0.15234 0.70509 C 0.14896 0.72523 0.14739 0.72801 0.14023 0.74305 C 0.13633 0.75254 0.13281 0.76227 0.12812 0.76967 C 0.12461 0.77523 0.12005 0.77754 0.11601 0.78264 C 0.1168 0.78912 0.11497 0.80023 0.11849 0.80416 C 0.12474 0.81088 0.13307 0.80625 0.14023 0.80833 C 0.14752 0.81065 0.15469 0.81319 0.16198 0.8169 C 0.16445 0.82129 0.16732 0.82384 0.16927 0.82986 C 0.17435 0.84328 0.17044 0.85463 0.1668 0.86852 C 0.16484 0.87615 0.1625 0.88264 0.15963 0.89004 C 0.15677 0.89653 0.1526 0.90092 0.14987 0.90648 C 0.14779 0.9125 0.14713 0.91828 0.14505 0.92453 C 0.11354 1.0037 0.12773 0.95185 0.11367 1.01041 C 0.11445 1.03634 0.11471 1.06227 0.11601 1.08796 C 0.1164 1.09375 0.1168 1.1 0.11849 1.10509 C 0.12018 1.11041 0.12357 1.11342 0.12578 1.11805 C 0.1276 1.12199 0.1289 1.12662 0.1306 1.13102 C 0.13398 1.16713 0.13424 1.1574 0.1306 1.20393 C 0.13021 1.20856 0.1293 1.21296 0.12812 1.2169 C 0.12604 1.2243 0.1237 1.23171 0.12083 1.23842 C 0.11536 1.25162 0.10846 1.2537 0.10638 1.27291 C 0.10482 1.2868 0.10638 1.30162 0.10638 1.31597 L 0.10638 1.3162 " pathEditMode="relative" rAng="0" ptsTypes="AAAAAAAAAAAAAAAAAAAAAAAAAAAAAAAAAAAAAAAAAAAA">
                                      <p:cBhvr>
                                        <p:cTn id="110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6581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accel="49500" decel="4950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2.08333E-7 2.59259E-6 L -2.08333E-7 0.00023 C 0.00638 0.01597 0.01224 0.03264 0.01927 0.04745 C 0.02122 0.05139 0.02448 0.05208 0.02656 0.05625 C 0.02943 0.06111 0.03099 0.06805 0.03385 0.07315 C 0.04232 0.08958 0.05156 0.1044 0.06042 0.12037 C 0.06523 0.12893 0.06979 0.13796 0.07487 0.14606 C 0.1013 0.18819 0.0931 0.16828 0.10391 0.19722 C 0.08841 0.33634 0.10534 0.21412 0.08945 0.28796 C 0.08737 0.29768 0.08672 0.30833 0.08464 0.31805 C 0.08359 0.32268 0.07305 0.34676 0.07253 0.34815 C 0.07487 0.36551 0.07643 0.38287 0.07982 0.39977 C 0.08138 0.40764 0.09089 0.43148 0.09427 0.43865 C 0.09727 0.44467 0.10117 0.4493 0.10391 0.45578 C 0.10677 0.46227 0.10872 0.46967 0.1112 0.47731 C 0.10911 0.50787 0.11302 0.50856 0.10156 0.52453 C 0.09688 0.53078 0.08698 0.54166 0.08698 0.5419 C 0.10742 0.63217 0.0862 0.5618 0.10391 0.59328 C 0.10677 0.59838 0.10794 0.60625 0.1112 0.61065 C 0.12188 0.625 0.14505 0.6493 0.14505 0.64953 C 0.14648 0.65324 0.15469 0.67361 0.15469 0.68356 C 0.15469 0.69097 0.15352 0.69722 0.15234 0.70509 C 0.14896 0.72523 0.1474 0.72801 0.14023 0.74305 C 0.13633 0.75254 0.13281 0.76227 0.12813 0.76967 C 0.12461 0.77523 0.12005 0.77754 0.11602 0.78264 C 0.1168 0.78912 0.11497 0.80023 0.11849 0.80416 C 0.12474 0.81088 0.13307 0.80625 0.14023 0.80833 C 0.14753 0.81065 0.15469 0.81319 0.16198 0.8169 C 0.16445 0.82129 0.16732 0.82384 0.16927 0.82986 C 0.17435 0.84328 0.17044 0.85463 0.1668 0.86852 C 0.16484 0.87615 0.1625 0.88264 0.15964 0.89004 C 0.15677 0.89653 0.1526 0.90092 0.14987 0.90648 C 0.14779 0.9125 0.14714 0.91828 0.14505 0.92453 C 0.11354 1.0037 0.12773 0.95185 0.11367 1.01041 C 0.11445 1.03634 0.11471 1.06227 0.11602 1.08796 C 0.11641 1.09375 0.1168 1.1 0.11849 1.10509 C 0.12018 1.11041 0.12357 1.11342 0.12578 1.11805 C 0.1276 1.12199 0.12891 1.12662 0.1306 1.13102 C 0.13398 1.16713 0.13425 1.1574 0.1306 1.20393 C 0.13021 1.20856 0.1293 1.21296 0.12813 1.2169 C 0.12604 1.2243 0.1237 1.23171 0.12083 1.23842 C 0.11536 1.25162 0.10846 1.2537 0.10638 1.27291 C 0.10482 1.2868 0.10638 1.30162 0.10638 1.31597 L 0.10638 1.3162 " pathEditMode="relative" rAng="0" ptsTypes="AAAAAAAAAAAAAAAAAAAAAAAAAAAAAAAAAAAAAAAAAAAA">
                                      <p:cBhvr>
                                        <p:cTn id="112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6581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accel="49500" decel="4950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4.58333E-6 2.59259E-6 L -4.58333E-6 0.00023 C 0.00638 0.01597 0.01224 0.03264 0.01928 0.04745 C 0.02123 0.05139 0.02448 0.05208 0.02657 0.05625 C 0.02943 0.06111 0.03099 0.06805 0.03386 0.07315 C 0.04232 0.08958 0.05157 0.1044 0.06042 0.12037 C 0.06524 0.12893 0.0698 0.13796 0.07487 0.14606 C 0.10131 0.18819 0.0931 0.16828 0.10391 0.19722 C 0.08842 0.33634 0.10534 0.21412 0.08946 0.28796 C 0.08737 0.29768 0.08672 0.30833 0.08464 0.31805 C 0.0836 0.32268 0.07305 0.34676 0.07253 0.34815 C 0.07487 0.36551 0.07644 0.38287 0.07982 0.39977 C 0.08138 0.40764 0.09089 0.43148 0.09428 0.43865 C 0.09727 0.44467 0.10118 0.4493 0.10391 0.45578 C 0.10678 0.46227 0.10873 0.46967 0.1112 0.47731 C 0.10912 0.50787 0.11303 0.50856 0.10157 0.52453 C 0.09688 0.53078 0.08698 0.54166 0.08698 0.5419 C 0.10743 0.63217 0.0862 0.5618 0.10391 0.59328 C 0.10678 0.59838 0.10795 0.60625 0.1112 0.61065 C 0.12188 0.625 0.14506 0.6493 0.14506 0.64953 C 0.14649 0.65324 0.15469 0.67384 0.15469 0.68356 C 0.15469 0.69097 0.15352 0.69768 0.15235 0.70509 C 0.14896 0.72523 0.1474 0.72801 0.14024 0.74352 C 0.13633 0.75254 0.13282 0.76227 0.12813 0.76967 C 0.12461 0.77523 0.12006 0.77778 0.11602 0.78264 C 0.1168 0.78935 0.11498 0.80023 0.11849 0.80416 C 0.12474 0.81088 0.13308 0.80625 0.14024 0.80833 C 0.14753 0.81065 0.15469 0.81365 0.16198 0.8169 C 0.16446 0.82129 0.16732 0.8243 0.16928 0.82986 C 0.17435 0.84328 0.17045 0.85463 0.1668 0.86852 C 0.16485 0.87615 0.1625 0.8831 0.15964 0.89004 C 0.15678 0.89653 0.15261 0.90092 0.14987 0.90694 C 0.14779 0.9125 0.14714 0.91875 0.14506 0.92453 C 0.11355 1.0037 0.12774 0.95185 0.11368 1.01041 C 0.11446 1.03634 0.11472 1.06227 0.11602 1.08796 C 0.11641 1.09375 0.1168 1.1 0.11849 1.10509 C 0.12019 1.11041 0.12357 1.11342 0.12579 1.11805 C 0.12761 1.12199 0.12891 1.12662 0.1306 1.13102 C 0.13399 1.16713 0.13425 1.1574 0.1306 1.20393 C 0.13021 1.20856 0.1293 1.21296 0.12813 1.2169 C 0.12605 1.2243 0.1237 1.23171 0.12084 1.23842 C 0.11537 1.25162 0.10847 1.2537 0.10638 1.27291 C 0.10482 1.2868 0.10638 1.30162 0.10638 1.31597 L 0.10638 1.3162 " pathEditMode="relative" rAng="0" ptsTypes="AAAAAAAAAAAAAAAAAAAAAAAAAAAAAAAAAAAAAAAAAAAA">
                                      <p:cBhvr>
                                        <p:cTn id="114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6581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accel="49500" decel="4950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Motion origin="layout" path="M -4.79167E-6 2.59259E-6 L -4.79167E-6 0.00023 C 0.00639 0.01597 0.01224 0.03264 0.01928 0.04745 C 0.02123 0.05139 0.02448 0.05208 0.02657 0.05625 C 0.02943 0.06111 0.03099 0.06805 0.03386 0.07315 C 0.04232 0.08958 0.05157 0.1044 0.06042 0.12037 C 0.06524 0.12893 0.0698 0.13796 0.07487 0.14606 C 0.10131 0.18819 0.0931 0.16828 0.10391 0.19722 C 0.08842 0.33634 0.10534 0.21412 0.08946 0.28796 C 0.08737 0.29768 0.08672 0.30833 0.08464 0.31805 C 0.0836 0.32268 0.07305 0.34676 0.07253 0.34815 C 0.07487 0.36551 0.07644 0.38287 0.07982 0.39977 C 0.08139 0.40764 0.09089 0.43148 0.09428 0.43865 C 0.09727 0.44467 0.10118 0.4493 0.10391 0.45578 C 0.10678 0.46227 0.10873 0.46967 0.1112 0.47731 C 0.10912 0.50787 0.11303 0.50856 0.10157 0.52453 C 0.09688 0.53078 0.08698 0.54166 0.08698 0.5419 C 0.10743 0.63217 0.0862 0.5618 0.10391 0.59328 C 0.10678 0.59838 0.10795 0.60625 0.1112 0.61065 C 0.12188 0.625 0.14506 0.6493 0.14506 0.64953 C 0.14649 0.65324 0.15469 0.67384 0.15469 0.68356 C 0.15469 0.69097 0.15352 0.69768 0.15235 0.70509 C 0.14896 0.72523 0.1474 0.72801 0.14024 0.74352 C 0.13633 0.75254 0.13282 0.76227 0.12813 0.76967 C 0.12461 0.77523 0.12006 0.77778 0.11602 0.78264 C 0.1168 0.78935 0.11498 0.80023 0.11849 0.80416 C 0.12474 0.81088 0.13308 0.80625 0.14024 0.80833 C 0.14753 0.81065 0.15469 0.81365 0.16198 0.8169 C 0.16446 0.82129 0.16732 0.8243 0.16928 0.82986 C 0.17435 0.84328 0.17045 0.85463 0.1668 0.86852 C 0.16485 0.87615 0.1625 0.8831 0.15964 0.89004 C 0.15678 0.89653 0.15261 0.90092 0.14987 0.90694 C 0.14779 0.9125 0.14714 0.91875 0.14506 0.92453 C 0.11355 1.0037 0.12774 0.95185 0.11368 1.01041 C 0.11446 1.03634 0.11472 1.06227 0.11602 1.08796 C 0.11641 1.09375 0.1168 1.1 0.11849 1.10509 C 0.12019 1.11041 0.12357 1.11342 0.12579 1.11805 C 0.12761 1.12199 0.12891 1.12662 0.1306 1.13102 C 0.13399 1.16713 0.13425 1.1574 0.1306 1.20393 C 0.13021 1.20856 0.1293 1.21296 0.12813 1.2169 C 0.12605 1.2243 0.1237 1.23171 0.12084 1.23842 C 0.11537 1.25162 0.10847 1.2537 0.10639 1.27291 C 0.10482 1.2868 0.10639 1.30162 0.10639 1.31597 L 0.10639 1.3162 " pathEditMode="relative" rAng="0" ptsTypes="AAAAAAAAAAAAAAAAAAAAAAAAAAAAAAAAAAAAAAAAAAAA">
                                      <p:cBhvr>
                                        <p:cTn id="116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6581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0" presetClass="path" presetSubtype="0" accel="49500" decel="495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2.70833E-6 -3.7037E-6 L -2.70833E-6 0.00024 C 0.00638 0.01598 0.01224 0.03264 0.01927 0.04746 C 0.02123 0.05139 0.02448 0.05232 0.02657 0.05625 C 0.02943 0.06111 0.03099 0.06806 0.03386 0.07315 C 0.04232 0.08959 0.05157 0.1044 0.06042 0.12037 C 0.06524 0.12894 0.06979 0.13797 0.07487 0.14607 C 0.1013 0.1882 0.0931 0.16852 0.10391 0.19746 C 0.08841 0.33635 0.10534 0.21412 0.08946 0.28797 C 0.08737 0.29769 0.08672 0.30834 0.08464 0.31806 C 0.0836 0.32269 0.07305 0.34676 0.07253 0.34815 C 0.07487 0.36551 0.07644 0.38287 0.07982 0.39977 C 0.08138 0.40764 0.09089 0.43149 0.09427 0.43866 C 0.09727 0.44468 0.10117 0.44931 0.10391 0.45579 C 0.10677 0.46227 0.10873 0.46968 0.1112 0.47732 C 0.10912 0.50787 0.11302 0.50857 0.10157 0.52454 C 0.09688 0.53079 0.08698 0.54167 0.08698 0.5419 C 0.10742 0.63218 0.0862 0.56181 0.10391 0.59329 C 0.10677 0.59838 0.10795 0.60625 0.1112 0.61065 C 0.12188 0.625 0.14505 0.64931 0.14505 0.64954 C 0.14649 0.65324 0.15469 0.67385 0.15469 0.68357 C 0.15469 0.69098 0.15352 0.69769 0.15235 0.7051 C 0.14896 0.72524 0.1474 0.72801 0.14024 0.74352 C 0.13633 0.75255 0.13282 0.76227 0.12813 0.76968 C 0.12461 0.77524 0.12005 0.77778 0.11602 0.78264 C 0.1168 0.78936 0.11498 0.80024 0.11849 0.80417 C 0.12474 0.81088 0.13308 0.80625 0.14024 0.80834 C 0.14753 0.81065 0.15469 0.81366 0.16198 0.8169 C 0.16446 0.8213 0.16732 0.82431 0.16927 0.82986 C 0.17435 0.84329 0.17045 0.85463 0.1668 0.86852 C 0.16485 0.87616 0.1625 0.88311 0.15964 0.89005 C 0.15677 0.89653 0.15261 0.90093 0.14987 0.90695 C 0.14779 0.9125 0.14714 0.91875 0.14505 0.92454 C 0.11354 1.00371 0.12774 0.95186 0.11367 1.01042 C 0.11446 1.03635 0.11472 1.06227 0.11602 1.08797 C 0.11641 1.09375 0.1168 1.1 0.11849 1.1051 C 0.12019 1.11042 0.12357 1.11343 0.12578 1.11806 C 0.12761 1.12199 0.12891 1.12662 0.1306 1.13102 C 0.13399 1.16713 0.13425 1.15741 0.1306 1.20394 C 0.13021 1.20857 0.1293 1.21297 0.12813 1.2169 C 0.12604 1.22431 0.1237 1.23172 0.12084 1.23843 C 0.11537 1.25162 0.10847 1.25371 0.10638 1.27292 C 0.10482 1.28681 0.10638 1.30162 0.10638 1.31598 L 0.10638 1.31621 " pathEditMode="relative" rAng="0" ptsTypes="AAAAAAAAAAAAAAAAAAAAAAAAAAAAAAAAAAAAAAAAAAAA">
                                      <p:cBhvr>
                                        <p:cTn id="118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6581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0" presetClass="path" presetSubtype="0" accel="49500" decel="495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-3.95833E-6 3.33333E-6 L -3.95833E-6 0.00023 C 0.00638 0.01597 0.01224 0.03264 0.01927 0.04745 C 0.02123 0.05139 0.02448 0.05231 0.02657 0.05602 C 0.02943 0.06111 0.03099 0.06805 0.03386 0.07314 C 0.04232 0.08958 0.05157 0.10463 0.06042 0.12037 C 0.06524 0.12893 0.0698 0.13796 0.07487 0.14606 C 0.10131 0.18819 0.0931 0.16852 0.10391 0.19745 C 0.08842 0.33634 0.10534 0.21412 0.08946 0.28796 C 0.08737 0.29768 0.08672 0.30833 0.08464 0.31805 C 0.0836 0.32268 0.07305 0.34676 0.07253 0.34814 C 0.07487 0.36551 0.07644 0.38287 0.07982 0.39977 C 0.08138 0.40764 0.09089 0.43148 0.09427 0.43865 C 0.09727 0.44467 0.10118 0.4493 0.10391 0.45578 C 0.10677 0.46227 0.10873 0.46967 0.1112 0.47731 C 0.10912 0.50787 0.11302 0.50856 0.10157 0.52453 C 0.09688 0.53078 0.08698 0.54166 0.08698 0.54189 C 0.10743 0.63217 0.0862 0.5618 0.10391 0.59328 C 0.10677 0.59838 0.10795 0.60625 0.1112 0.61064 C 0.12188 0.625 0.14506 0.6493 0.14506 0.64953 C 0.14649 0.65324 0.15469 0.67361 0.15469 0.68356 C 0.15469 0.69097 0.15352 0.69745 0.15235 0.70509 C 0.14896 0.72523 0.1474 0.72801 0.14024 0.74328 C 0.13633 0.75254 0.13282 0.76227 0.12813 0.76967 C 0.12461 0.77523 0.12006 0.77754 0.11602 0.78264 C 0.1168 0.78912 0.11498 0.80023 0.11849 0.80416 C 0.12474 0.81088 0.13308 0.80625 0.14024 0.80833 C 0.14753 0.81064 0.15469 0.81342 0.16198 0.81689 C 0.16446 0.82129 0.16732 0.82407 0.16927 0.82986 C 0.17435 0.84328 0.17045 0.85463 0.1668 0.86852 C 0.16485 0.87615 0.1625 0.88287 0.15964 0.89004 C 0.15677 0.89652 0.15261 0.90092 0.14987 0.90671 C 0.14779 0.9125 0.14714 0.91852 0.14506 0.92453 C 0.11355 1.0037 0.12774 0.95185 0.11368 1.01041 C 0.11446 1.03634 0.11472 1.06227 0.11602 1.08796 C 0.11641 1.09375 0.1168 1.1 0.11849 1.10509 C 0.12019 1.11041 0.12357 1.11342 0.12579 1.11805 C 0.12761 1.12199 0.12891 1.12662 0.1306 1.13102 C 0.13399 1.16713 0.13425 1.1574 0.1306 1.20393 C 0.13021 1.20856 0.1293 1.21296 0.12813 1.21689 C 0.12605 1.2243 0.1237 1.23171 0.12084 1.23842 C 0.11537 1.25162 0.10847 1.2537 0.10638 1.27291 C 0.10482 1.2868 0.10638 1.30162 0.10638 1.31597 L 0.10638 1.3162 " pathEditMode="relative" rAng="0" ptsTypes="AAAAAAAAAAAAAAAAAAAAAAAAAAAAAAAAAAAAAAAAAAAA">
                                      <p:cBhvr>
                                        <p:cTn id="120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6581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0" presetClass="path" presetSubtype="0" accel="49500" decel="4950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-4.375E-6 2.59259E-6 L -4.375E-6 0.00023 C 0.00638 0.01597 0.01224 0.03264 0.01928 0.04745 C 0.02123 0.05139 0.02448 0.05208 0.02657 0.05625 C 0.02943 0.06111 0.03099 0.06805 0.03386 0.07315 C 0.04232 0.08958 0.05157 0.1044 0.06042 0.12037 C 0.06524 0.12893 0.0698 0.13796 0.07487 0.14606 C 0.10131 0.18819 0.0931 0.16828 0.10391 0.19722 C 0.08842 0.33634 0.10534 0.21412 0.08946 0.28796 C 0.08737 0.29768 0.08672 0.30833 0.08464 0.31805 C 0.0836 0.32268 0.07305 0.34676 0.07253 0.34815 C 0.07487 0.36551 0.07644 0.38287 0.07982 0.39977 C 0.08138 0.40764 0.09089 0.43148 0.09428 0.43865 C 0.09727 0.44467 0.10118 0.4493 0.10391 0.45578 C 0.10678 0.46227 0.10873 0.46967 0.1112 0.47731 C 0.10912 0.50787 0.11303 0.50856 0.10157 0.52453 C 0.09688 0.53078 0.08698 0.54166 0.08698 0.5419 C 0.10743 0.63217 0.0862 0.5618 0.10391 0.59328 C 0.10678 0.59838 0.10795 0.60625 0.1112 0.61065 C 0.12188 0.625 0.14506 0.6493 0.14506 0.64953 C 0.14649 0.65324 0.15469 0.67384 0.15469 0.68356 C 0.15469 0.69097 0.15352 0.69768 0.15235 0.70509 C 0.14896 0.72523 0.1474 0.72801 0.14024 0.74352 C 0.13633 0.75254 0.13282 0.76227 0.12813 0.76967 C 0.12461 0.77523 0.12006 0.77778 0.11602 0.78264 C 0.1168 0.78935 0.11498 0.80023 0.11849 0.80416 C 0.12474 0.81088 0.13308 0.80625 0.14024 0.80833 C 0.14753 0.81065 0.15469 0.81365 0.16198 0.8169 C 0.16446 0.82129 0.16732 0.8243 0.16928 0.82986 C 0.17435 0.84328 0.17045 0.85463 0.1668 0.86852 C 0.16485 0.87615 0.1625 0.8831 0.15964 0.89004 C 0.15678 0.89653 0.15261 0.90092 0.14987 0.90694 C 0.14779 0.9125 0.14714 0.91875 0.14506 0.92453 C 0.11355 1.0037 0.12774 0.95185 0.11368 1.01041 C 0.11446 1.03634 0.11472 1.06227 0.11602 1.08796 C 0.11641 1.09375 0.1168 1.1 0.11849 1.10509 C 0.12019 1.11041 0.12357 1.11342 0.12579 1.11805 C 0.12761 1.12199 0.12891 1.12662 0.1306 1.13102 C 0.13399 1.16713 0.13425 1.1574 0.1306 1.20393 C 0.13021 1.20856 0.1293 1.21296 0.12813 1.2169 C 0.12605 1.2243 0.1237 1.23171 0.12084 1.23842 C 0.11537 1.25162 0.10847 1.2537 0.10638 1.27291 C 0.10482 1.2868 0.10638 1.30162 0.10638 1.31597 L 0.10638 1.3162 " pathEditMode="relative" rAng="0" ptsTypes="AAAAAAAAAAAAAAAAAAAAAAAAAAAAAAAAAAAAAAAAAAAA">
                                      <p:cBhvr>
                                        <p:cTn id="122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6581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0" presetClass="path" presetSubtype="0" accel="49500" decel="4950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-4.79167E-6 2.96296E-6 L -4.79167E-6 0.00023 C 0.00639 0.01597 0.01224 0.03264 0.01928 0.04745 C 0.02123 0.05139 0.02448 0.05231 0.02657 0.05602 C 0.02943 0.06111 0.03099 0.06805 0.03386 0.07315 C 0.04232 0.08958 0.05157 0.10463 0.06042 0.12037 C 0.06524 0.12893 0.0698 0.13796 0.07487 0.14606 C 0.10131 0.18819 0.0931 0.16828 0.10391 0.19722 C 0.08842 0.33634 0.10534 0.21412 0.08946 0.28796 C 0.08737 0.29768 0.08672 0.30833 0.08464 0.31805 C 0.0836 0.32268 0.07305 0.34676 0.07253 0.34815 C 0.07487 0.36551 0.07644 0.38287 0.07982 0.39977 C 0.08139 0.40764 0.09089 0.43148 0.09428 0.43865 C 0.09727 0.44467 0.10118 0.4493 0.10391 0.45578 C 0.10678 0.46227 0.10873 0.46967 0.1112 0.47731 C 0.10912 0.50787 0.11303 0.50856 0.10157 0.52453 C 0.09688 0.53078 0.08698 0.54166 0.08698 0.5419 C 0.10743 0.63217 0.0862 0.5618 0.10391 0.59328 C 0.10678 0.59838 0.10795 0.60625 0.1112 0.61065 C 0.12188 0.625 0.14506 0.6493 0.14506 0.64953 C 0.14649 0.65324 0.15469 0.67361 0.15469 0.68356 C 0.15469 0.69097 0.15352 0.69722 0.15235 0.70509 C 0.14896 0.72523 0.1474 0.72801 0.14024 0.74305 C 0.13633 0.75254 0.13282 0.76227 0.12813 0.76967 C 0.12461 0.77523 0.12006 0.77754 0.11602 0.78264 C 0.1168 0.78912 0.11498 0.80023 0.11849 0.80416 C 0.12474 0.81088 0.13308 0.80625 0.14024 0.80833 C 0.14753 0.81065 0.15469 0.81319 0.16198 0.8169 C 0.16446 0.82129 0.16732 0.82384 0.16928 0.82986 C 0.17435 0.84328 0.17045 0.85463 0.1668 0.86852 C 0.16485 0.87615 0.1625 0.88264 0.15964 0.89004 C 0.15678 0.89652 0.15261 0.90092 0.14987 0.90648 C 0.14779 0.9125 0.14714 0.91828 0.14506 0.92453 C 0.11355 1.0037 0.12774 0.95185 0.11368 1.01041 C 0.11446 1.03634 0.11472 1.06227 0.11602 1.08796 C 0.11641 1.09375 0.1168 1.1 0.11849 1.10509 C 0.12019 1.11041 0.12357 1.11342 0.12579 1.11805 C 0.12761 1.12199 0.12891 1.12662 0.1306 1.13102 C 0.13399 1.16713 0.13425 1.1574 0.1306 1.20393 C 0.13021 1.20856 0.1293 1.21296 0.12813 1.2169 C 0.12605 1.2243 0.1237 1.23171 0.12084 1.23842 C 0.11537 1.25162 0.10847 1.2537 0.10639 1.27291 C 0.10482 1.2868 0.10639 1.30162 0.10639 1.31597 L 0.10639 1.3162 " pathEditMode="relative" rAng="0" ptsTypes="AAAAAAAAAAAAAAAAAAAAAAAAAAAAAAAAAAAAAAAAAAAA">
                                      <p:cBhvr>
                                        <p:cTn id="124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65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4100"/>
                            </p:stCondLst>
                            <p:childTnLst>
                              <p:par>
                                <p:cTn id="126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2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42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52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3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2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52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4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42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52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5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5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42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4" grpId="0"/>
      <p:bldP spid="34" grpId="1"/>
      <p:bldP spid="34" grpId="2"/>
      <p:bldP spid="35" grpId="0"/>
      <p:bldP spid="35" grpId="1"/>
      <p:bldP spid="35" grpId="2"/>
      <p:bldP spid="37" grpId="0"/>
      <p:bldP spid="37" grpId="1"/>
      <p:bldP spid="37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7361236" y="-4076330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137493" y="286790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688100" y="-1823459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9859856" y="-3574885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02" name="组合 2701"/>
          <p:cNvGrpSpPr/>
          <p:nvPr/>
        </p:nvGrpSpPr>
        <p:grpSpPr>
          <a:xfrm>
            <a:off x="-3215148" y="-1504339"/>
            <a:ext cx="20057806" cy="3542740"/>
            <a:chOff x="-3215148" y="-1504339"/>
            <a:chExt cx="20057806" cy="3542740"/>
          </a:xfrm>
        </p:grpSpPr>
        <p:sp>
          <p:nvSpPr>
            <p:cNvPr id="1687" name="任意多边形 1686"/>
            <p:cNvSpPr/>
            <p:nvPr/>
          </p:nvSpPr>
          <p:spPr>
            <a:xfrm>
              <a:off x="-3215148" y="-1504339"/>
              <a:ext cx="20057806" cy="2913791"/>
            </a:xfrm>
            <a:custGeom>
              <a:avLst/>
              <a:gdLst>
                <a:gd name="connsiteX0" fmla="*/ 0 w 20057806"/>
                <a:gd name="connsiteY0" fmla="*/ 2507226 h 2772697"/>
                <a:gd name="connsiteX1" fmla="*/ 0 w 20057806"/>
                <a:gd name="connsiteY1" fmla="*/ 2507226 h 2772697"/>
                <a:gd name="connsiteX2" fmla="*/ 471948 w 20057806"/>
                <a:gd name="connsiteY2" fmla="*/ 2507226 h 2772697"/>
                <a:gd name="connsiteX3" fmla="*/ 11385754 w 20057806"/>
                <a:gd name="connsiteY3" fmla="*/ 2772697 h 2772697"/>
                <a:gd name="connsiteX4" fmla="*/ 20057806 w 20057806"/>
                <a:gd name="connsiteY4" fmla="*/ 0 h 2772697"/>
                <a:gd name="connsiteX0" fmla="*/ 0 w 20057806"/>
                <a:gd name="connsiteY0" fmla="*/ 2507226 h 2913791"/>
                <a:gd name="connsiteX1" fmla="*/ 0 w 20057806"/>
                <a:gd name="connsiteY1" fmla="*/ 2507226 h 2913791"/>
                <a:gd name="connsiteX2" fmla="*/ 471948 w 20057806"/>
                <a:gd name="connsiteY2" fmla="*/ 2507226 h 2913791"/>
                <a:gd name="connsiteX3" fmla="*/ 11385754 w 20057806"/>
                <a:gd name="connsiteY3" fmla="*/ 2772697 h 2913791"/>
                <a:gd name="connsiteX4" fmla="*/ 20057806 w 20057806"/>
                <a:gd name="connsiteY4" fmla="*/ 0 h 291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7806" h="2913791">
                  <a:moveTo>
                    <a:pt x="0" y="2507226"/>
                  </a:moveTo>
                  <a:lnTo>
                    <a:pt x="0" y="2507226"/>
                  </a:lnTo>
                  <a:lnTo>
                    <a:pt x="471948" y="2507226"/>
                  </a:lnTo>
                  <a:cubicBezTo>
                    <a:pt x="2369574" y="2551471"/>
                    <a:pt x="8121444" y="3190568"/>
                    <a:pt x="11385754" y="2772697"/>
                  </a:cubicBezTo>
                  <a:cubicBezTo>
                    <a:pt x="14650064" y="2354826"/>
                    <a:pt x="17167122" y="924232"/>
                    <a:pt x="20057806" y="0"/>
                  </a:cubicBezTo>
                </a:path>
              </a:pathLst>
            </a:cu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01" name="组合 2700"/>
            <p:cNvGrpSpPr/>
            <p:nvPr/>
          </p:nvGrpSpPr>
          <p:grpSpPr>
            <a:xfrm>
              <a:off x="366295" y="429556"/>
              <a:ext cx="10168812" cy="1608845"/>
              <a:chOff x="366295" y="429556"/>
              <a:chExt cx="10168812" cy="1608845"/>
            </a:xfrm>
          </p:grpSpPr>
          <p:sp>
            <p:nvSpPr>
              <p:cNvPr id="1721" name="Freeform 10"/>
              <p:cNvSpPr>
                <a:spLocks noEditPoints="1"/>
              </p:cNvSpPr>
              <p:nvPr/>
            </p:nvSpPr>
            <p:spPr bwMode="auto">
              <a:xfrm rot="836897">
                <a:off x="366295" y="1304628"/>
                <a:ext cx="1484628" cy="502336"/>
              </a:xfrm>
              <a:custGeom>
                <a:avLst/>
                <a:gdLst>
                  <a:gd name="T0" fmla="*/ 2 w 192"/>
                  <a:gd name="T1" fmla="*/ 41 h 63"/>
                  <a:gd name="T2" fmla="*/ 23 w 192"/>
                  <a:gd name="T3" fmla="*/ 60 h 63"/>
                  <a:gd name="T4" fmla="*/ 44 w 192"/>
                  <a:gd name="T5" fmla="*/ 38 h 63"/>
                  <a:gd name="T6" fmla="*/ 37 w 192"/>
                  <a:gd name="T7" fmla="*/ 14 h 63"/>
                  <a:gd name="T8" fmla="*/ 55 w 192"/>
                  <a:gd name="T9" fmla="*/ 19 h 63"/>
                  <a:gd name="T10" fmla="*/ 112 w 192"/>
                  <a:gd name="T11" fmla="*/ 42 h 63"/>
                  <a:gd name="T12" fmla="*/ 191 w 192"/>
                  <a:gd name="T13" fmla="*/ 10 h 63"/>
                  <a:gd name="T14" fmla="*/ 192 w 192"/>
                  <a:gd name="T15" fmla="*/ 10 h 63"/>
                  <a:gd name="T16" fmla="*/ 192 w 192"/>
                  <a:gd name="T17" fmla="*/ 10 h 63"/>
                  <a:gd name="T18" fmla="*/ 191 w 192"/>
                  <a:gd name="T19" fmla="*/ 9 h 63"/>
                  <a:gd name="T20" fmla="*/ 191 w 192"/>
                  <a:gd name="T21" fmla="*/ 9 h 63"/>
                  <a:gd name="T22" fmla="*/ 156 w 192"/>
                  <a:gd name="T23" fmla="*/ 16 h 63"/>
                  <a:gd name="T24" fmla="*/ 119 w 192"/>
                  <a:gd name="T25" fmla="*/ 35 h 63"/>
                  <a:gd name="T26" fmla="*/ 87 w 192"/>
                  <a:gd name="T27" fmla="*/ 25 h 63"/>
                  <a:gd name="T28" fmla="*/ 91 w 192"/>
                  <a:gd name="T29" fmla="*/ 25 h 63"/>
                  <a:gd name="T30" fmla="*/ 113 w 192"/>
                  <a:gd name="T31" fmla="*/ 11 h 63"/>
                  <a:gd name="T32" fmla="*/ 113 w 192"/>
                  <a:gd name="T33" fmla="*/ 11 h 63"/>
                  <a:gd name="T34" fmla="*/ 113 w 192"/>
                  <a:gd name="T35" fmla="*/ 10 h 63"/>
                  <a:gd name="T36" fmla="*/ 76 w 192"/>
                  <a:gd name="T37" fmla="*/ 6 h 63"/>
                  <a:gd name="T38" fmla="*/ 48 w 192"/>
                  <a:gd name="T39" fmla="*/ 8 h 63"/>
                  <a:gd name="T40" fmla="*/ 0 w 192"/>
                  <a:gd name="T41" fmla="*/ 6 h 63"/>
                  <a:gd name="T42" fmla="*/ 0 w 192"/>
                  <a:gd name="T43" fmla="*/ 16 h 63"/>
                  <a:gd name="T44" fmla="*/ 12 w 192"/>
                  <a:gd name="T45" fmla="*/ 13 h 63"/>
                  <a:gd name="T46" fmla="*/ 12 w 192"/>
                  <a:gd name="T47" fmla="*/ 17 h 63"/>
                  <a:gd name="T48" fmla="*/ 9 w 192"/>
                  <a:gd name="T49" fmla="*/ 25 h 63"/>
                  <a:gd name="T50" fmla="*/ 14 w 192"/>
                  <a:gd name="T51" fmla="*/ 37 h 63"/>
                  <a:gd name="T52" fmla="*/ 17 w 192"/>
                  <a:gd name="T53" fmla="*/ 35 h 63"/>
                  <a:gd name="T54" fmla="*/ 26 w 192"/>
                  <a:gd name="T55" fmla="*/ 18 h 63"/>
                  <a:gd name="T56" fmla="*/ 24 w 192"/>
                  <a:gd name="T57" fmla="*/ 15 h 63"/>
                  <a:gd name="T58" fmla="*/ 35 w 192"/>
                  <a:gd name="T59" fmla="*/ 28 h 63"/>
                  <a:gd name="T60" fmla="*/ 30 w 192"/>
                  <a:gd name="T61" fmla="*/ 50 h 63"/>
                  <a:gd name="T62" fmla="*/ 3 w 192"/>
                  <a:gd name="T63" fmla="*/ 41 h 63"/>
                  <a:gd name="T64" fmla="*/ 2 w 192"/>
                  <a:gd name="T65" fmla="*/ 41 h 63"/>
                  <a:gd name="T66" fmla="*/ 19 w 192"/>
                  <a:gd name="T67" fmla="*/ 24 h 63"/>
                  <a:gd name="T68" fmla="*/ 14 w 192"/>
                  <a:gd name="T69" fmla="*/ 32 h 63"/>
                  <a:gd name="T70" fmla="*/ 16 w 192"/>
                  <a:gd name="T71" fmla="*/ 18 h 63"/>
                  <a:gd name="T72" fmla="*/ 17 w 192"/>
                  <a:gd name="T73" fmla="*/ 14 h 63"/>
                  <a:gd name="T74" fmla="*/ 21 w 192"/>
                  <a:gd name="T75" fmla="*/ 17 h 63"/>
                  <a:gd name="T76" fmla="*/ 19 w 192"/>
                  <a:gd name="T77" fmla="*/ 24 h 63"/>
                  <a:gd name="T78" fmla="*/ 139 w 192"/>
                  <a:gd name="T79" fmla="*/ 36 h 63"/>
                  <a:gd name="T80" fmla="*/ 142 w 192"/>
                  <a:gd name="T81" fmla="*/ 34 h 63"/>
                  <a:gd name="T82" fmla="*/ 162 w 192"/>
                  <a:gd name="T83" fmla="*/ 18 h 63"/>
                  <a:gd name="T84" fmla="*/ 190 w 192"/>
                  <a:gd name="T85" fmla="*/ 11 h 63"/>
                  <a:gd name="T86" fmla="*/ 139 w 192"/>
                  <a:gd name="T87" fmla="*/ 36 h 63"/>
                  <a:gd name="T88" fmla="*/ 66 w 192"/>
                  <a:gd name="T89" fmla="*/ 14 h 63"/>
                  <a:gd name="T90" fmla="*/ 71 w 192"/>
                  <a:gd name="T91" fmla="*/ 13 h 63"/>
                  <a:gd name="T92" fmla="*/ 95 w 192"/>
                  <a:gd name="T93" fmla="*/ 9 h 63"/>
                  <a:gd name="T94" fmla="*/ 113 w 192"/>
                  <a:gd name="T95" fmla="*/ 11 h 63"/>
                  <a:gd name="T96" fmla="*/ 78 w 192"/>
                  <a:gd name="T97" fmla="*/ 18 h 63"/>
                  <a:gd name="T98" fmla="*/ 66 w 192"/>
                  <a:gd name="T99" fmla="*/ 1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2" y="41"/>
                    </a:moveTo>
                    <a:cubicBezTo>
                      <a:pt x="2" y="54"/>
                      <a:pt x="10" y="63"/>
                      <a:pt x="23" y="60"/>
                    </a:cubicBezTo>
                    <a:cubicBezTo>
                      <a:pt x="35" y="58"/>
                      <a:pt x="42" y="49"/>
                      <a:pt x="44" y="38"/>
                    </a:cubicBezTo>
                    <a:cubicBezTo>
                      <a:pt x="45" y="30"/>
                      <a:pt x="43" y="20"/>
                      <a:pt x="37" y="14"/>
                    </a:cubicBezTo>
                    <a:cubicBezTo>
                      <a:pt x="43" y="15"/>
                      <a:pt x="49" y="17"/>
                      <a:pt x="55" y="19"/>
                    </a:cubicBezTo>
                    <a:cubicBezTo>
                      <a:pt x="74" y="27"/>
                      <a:pt x="92" y="39"/>
                      <a:pt x="112" y="42"/>
                    </a:cubicBezTo>
                    <a:cubicBezTo>
                      <a:pt x="140" y="46"/>
                      <a:pt x="179" y="38"/>
                      <a:pt x="191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9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80" y="8"/>
                      <a:pt x="165" y="9"/>
                      <a:pt x="156" y="16"/>
                    </a:cubicBezTo>
                    <a:cubicBezTo>
                      <a:pt x="143" y="25"/>
                      <a:pt x="134" y="34"/>
                      <a:pt x="119" y="35"/>
                    </a:cubicBezTo>
                    <a:cubicBezTo>
                      <a:pt x="108" y="33"/>
                      <a:pt x="97" y="30"/>
                      <a:pt x="87" y="25"/>
                    </a:cubicBezTo>
                    <a:cubicBezTo>
                      <a:pt x="89" y="25"/>
                      <a:pt x="90" y="25"/>
                      <a:pt x="91" y="25"/>
                    </a:cubicBezTo>
                    <a:cubicBezTo>
                      <a:pt x="100" y="23"/>
                      <a:pt x="110" y="20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00" y="6"/>
                      <a:pt x="89" y="5"/>
                      <a:pt x="76" y="6"/>
                    </a:cubicBezTo>
                    <a:cubicBezTo>
                      <a:pt x="67" y="7"/>
                      <a:pt x="57" y="7"/>
                      <a:pt x="48" y="8"/>
                    </a:cubicBezTo>
                    <a:cubicBezTo>
                      <a:pt x="32" y="3"/>
                      <a:pt x="14" y="0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5"/>
                      <a:pt x="8" y="13"/>
                      <a:pt x="12" y="13"/>
                    </a:cubicBezTo>
                    <a:cubicBezTo>
                      <a:pt x="13" y="14"/>
                      <a:pt x="13" y="15"/>
                      <a:pt x="12" y="17"/>
                    </a:cubicBezTo>
                    <a:cubicBezTo>
                      <a:pt x="11" y="20"/>
                      <a:pt x="10" y="22"/>
                      <a:pt x="9" y="25"/>
                    </a:cubicBezTo>
                    <a:cubicBezTo>
                      <a:pt x="8" y="30"/>
                      <a:pt x="9" y="35"/>
                      <a:pt x="14" y="37"/>
                    </a:cubicBezTo>
                    <a:cubicBezTo>
                      <a:pt x="15" y="37"/>
                      <a:pt x="17" y="37"/>
                      <a:pt x="17" y="35"/>
                    </a:cubicBezTo>
                    <a:cubicBezTo>
                      <a:pt x="20" y="30"/>
                      <a:pt x="27" y="25"/>
                      <a:pt x="26" y="18"/>
                    </a:cubicBezTo>
                    <a:cubicBezTo>
                      <a:pt x="26" y="17"/>
                      <a:pt x="25" y="16"/>
                      <a:pt x="24" y="15"/>
                    </a:cubicBezTo>
                    <a:cubicBezTo>
                      <a:pt x="30" y="17"/>
                      <a:pt x="34" y="21"/>
                      <a:pt x="35" y="28"/>
                    </a:cubicBezTo>
                    <a:cubicBezTo>
                      <a:pt x="38" y="35"/>
                      <a:pt x="37" y="45"/>
                      <a:pt x="30" y="50"/>
                    </a:cubicBezTo>
                    <a:cubicBezTo>
                      <a:pt x="20" y="58"/>
                      <a:pt x="4" y="56"/>
                      <a:pt x="3" y="41"/>
                    </a:cubicBezTo>
                    <a:cubicBezTo>
                      <a:pt x="3" y="41"/>
                      <a:pt x="2" y="41"/>
                      <a:pt x="2" y="41"/>
                    </a:cubicBezTo>
                    <a:close/>
                    <a:moveTo>
                      <a:pt x="19" y="24"/>
                    </a:moveTo>
                    <a:cubicBezTo>
                      <a:pt x="18" y="27"/>
                      <a:pt x="16" y="29"/>
                      <a:pt x="14" y="32"/>
                    </a:cubicBezTo>
                    <a:cubicBezTo>
                      <a:pt x="11" y="28"/>
                      <a:pt x="15" y="22"/>
                      <a:pt x="16" y="18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8" y="14"/>
                      <a:pt x="20" y="15"/>
                      <a:pt x="21" y="17"/>
                    </a:cubicBezTo>
                    <a:cubicBezTo>
                      <a:pt x="22" y="20"/>
                      <a:pt x="21" y="22"/>
                      <a:pt x="19" y="24"/>
                    </a:cubicBezTo>
                    <a:close/>
                    <a:moveTo>
                      <a:pt x="139" y="36"/>
                    </a:moveTo>
                    <a:cubicBezTo>
                      <a:pt x="140" y="35"/>
                      <a:pt x="141" y="34"/>
                      <a:pt x="142" y="34"/>
                    </a:cubicBezTo>
                    <a:cubicBezTo>
                      <a:pt x="148" y="28"/>
                      <a:pt x="154" y="21"/>
                      <a:pt x="162" y="18"/>
                    </a:cubicBezTo>
                    <a:cubicBezTo>
                      <a:pt x="171" y="13"/>
                      <a:pt x="180" y="12"/>
                      <a:pt x="190" y="11"/>
                    </a:cubicBezTo>
                    <a:cubicBezTo>
                      <a:pt x="179" y="25"/>
                      <a:pt x="158" y="34"/>
                      <a:pt x="139" y="36"/>
                    </a:cubicBezTo>
                    <a:close/>
                    <a:moveTo>
                      <a:pt x="66" y="14"/>
                    </a:moveTo>
                    <a:cubicBezTo>
                      <a:pt x="68" y="14"/>
                      <a:pt x="69" y="13"/>
                      <a:pt x="71" y="13"/>
                    </a:cubicBezTo>
                    <a:cubicBezTo>
                      <a:pt x="79" y="11"/>
                      <a:pt x="87" y="9"/>
                      <a:pt x="95" y="9"/>
                    </a:cubicBezTo>
                    <a:cubicBezTo>
                      <a:pt x="101" y="10"/>
                      <a:pt x="107" y="11"/>
                      <a:pt x="113" y="11"/>
                    </a:cubicBezTo>
                    <a:cubicBezTo>
                      <a:pt x="104" y="19"/>
                      <a:pt x="90" y="22"/>
                      <a:pt x="78" y="18"/>
                    </a:cubicBezTo>
                    <a:cubicBezTo>
                      <a:pt x="74" y="17"/>
                      <a:pt x="70" y="15"/>
                      <a:pt x="6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2" name="Freeform 7"/>
              <p:cNvSpPr>
                <a:spLocks noEditPoints="1"/>
              </p:cNvSpPr>
              <p:nvPr/>
            </p:nvSpPr>
            <p:spPr bwMode="auto">
              <a:xfrm rot="2026252">
                <a:off x="3178280" y="1024643"/>
                <a:ext cx="1101170" cy="342746"/>
              </a:xfrm>
              <a:custGeom>
                <a:avLst/>
                <a:gdLst>
                  <a:gd name="T0" fmla="*/ 188 w 192"/>
                  <a:gd name="T1" fmla="*/ 41 h 63"/>
                  <a:gd name="T2" fmla="*/ 162 w 192"/>
                  <a:gd name="T3" fmla="*/ 50 h 63"/>
                  <a:gd name="T4" fmla="*/ 156 w 192"/>
                  <a:gd name="T5" fmla="*/ 28 h 63"/>
                  <a:gd name="T6" fmla="*/ 167 w 192"/>
                  <a:gd name="T7" fmla="*/ 15 h 63"/>
                  <a:gd name="T8" fmla="*/ 166 w 192"/>
                  <a:gd name="T9" fmla="*/ 18 h 63"/>
                  <a:gd name="T10" fmla="*/ 174 w 192"/>
                  <a:gd name="T11" fmla="*/ 35 h 63"/>
                  <a:gd name="T12" fmla="*/ 178 w 192"/>
                  <a:gd name="T13" fmla="*/ 37 h 63"/>
                  <a:gd name="T14" fmla="*/ 182 w 192"/>
                  <a:gd name="T15" fmla="*/ 25 h 63"/>
                  <a:gd name="T16" fmla="*/ 180 w 192"/>
                  <a:gd name="T17" fmla="*/ 17 h 63"/>
                  <a:gd name="T18" fmla="*/ 180 w 192"/>
                  <a:gd name="T19" fmla="*/ 13 h 63"/>
                  <a:gd name="T20" fmla="*/ 192 w 192"/>
                  <a:gd name="T21" fmla="*/ 16 h 63"/>
                  <a:gd name="T22" fmla="*/ 192 w 192"/>
                  <a:gd name="T23" fmla="*/ 6 h 63"/>
                  <a:gd name="T24" fmla="*/ 144 w 192"/>
                  <a:gd name="T25" fmla="*/ 8 h 63"/>
                  <a:gd name="T26" fmla="*/ 116 w 192"/>
                  <a:gd name="T27" fmla="*/ 6 h 63"/>
                  <a:gd name="T28" fmla="*/ 78 w 192"/>
                  <a:gd name="T29" fmla="*/ 10 h 63"/>
                  <a:gd name="T30" fmla="*/ 78 w 192"/>
                  <a:gd name="T31" fmla="*/ 11 h 63"/>
                  <a:gd name="T32" fmla="*/ 78 w 192"/>
                  <a:gd name="T33" fmla="*/ 11 h 63"/>
                  <a:gd name="T34" fmla="*/ 100 w 192"/>
                  <a:gd name="T35" fmla="*/ 25 h 63"/>
                  <a:gd name="T36" fmla="*/ 105 w 192"/>
                  <a:gd name="T37" fmla="*/ 25 h 63"/>
                  <a:gd name="T38" fmla="*/ 73 w 192"/>
                  <a:gd name="T39" fmla="*/ 35 h 63"/>
                  <a:gd name="T40" fmla="*/ 36 w 192"/>
                  <a:gd name="T41" fmla="*/ 16 h 63"/>
                  <a:gd name="T42" fmla="*/ 0 w 192"/>
                  <a:gd name="T43" fmla="*/ 9 h 63"/>
                  <a:gd name="T44" fmla="*/ 0 w 192"/>
                  <a:gd name="T45" fmla="*/ 9 h 63"/>
                  <a:gd name="T46" fmla="*/ 0 w 192"/>
                  <a:gd name="T47" fmla="*/ 10 h 63"/>
                  <a:gd name="T48" fmla="*/ 0 w 192"/>
                  <a:gd name="T49" fmla="*/ 10 h 63"/>
                  <a:gd name="T50" fmla="*/ 0 w 192"/>
                  <a:gd name="T51" fmla="*/ 10 h 63"/>
                  <a:gd name="T52" fmla="*/ 79 w 192"/>
                  <a:gd name="T53" fmla="*/ 42 h 63"/>
                  <a:gd name="T54" fmla="*/ 136 w 192"/>
                  <a:gd name="T55" fmla="*/ 19 h 63"/>
                  <a:gd name="T56" fmla="*/ 155 w 192"/>
                  <a:gd name="T57" fmla="*/ 14 h 63"/>
                  <a:gd name="T58" fmla="*/ 148 w 192"/>
                  <a:gd name="T59" fmla="*/ 38 h 63"/>
                  <a:gd name="T60" fmla="*/ 168 w 192"/>
                  <a:gd name="T61" fmla="*/ 60 h 63"/>
                  <a:gd name="T62" fmla="*/ 189 w 192"/>
                  <a:gd name="T63" fmla="*/ 41 h 63"/>
                  <a:gd name="T64" fmla="*/ 188 w 192"/>
                  <a:gd name="T65" fmla="*/ 41 h 63"/>
                  <a:gd name="T66" fmla="*/ 171 w 192"/>
                  <a:gd name="T67" fmla="*/ 17 h 63"/>
                  <a:gd name="T68" fmla="*/ 175 w 192"/>
                  <a:gd name="T69" fmla="*/ 14 h 63"/>
                  <a:gd name="T70" fmla="*/ 175 w 192"/>
                  <a:gd name="T71" fmla="*/ 18 h 63"/>
                  <a:gd name="T72" fmla="*/ 177 w 192"/>
                  <a:gd name="T73" fmla="*/ 32 h 63"/>
                  <a:gd name="T74" fmla="*/ 172 w 192"/>
                  <a:gd name="T75" fmla="*/ 24 h 63"/>
                  <a:gd name="T76" fmla="*/ 171 w 192"/>
                  <a:gd name="T77" fmla="*/ 17 h 63"/>
                  <a:gd name="T78" fmla="*/ 1 w 192"/>
                  <a:gd name="T79" fmla="*/ 11 h 63"/>
                  <a:gd name="T80" fmla="*/ 30 w 192"/>
                  <a:gd name="T81" fmla="*/ 18 h 63"/>
                  <a:gd name="T82" fmla="*/ 50 w 192"/>
                  <a:gd name="T83" fmla="*/ 34 h 63"/>
                  <a:gd name="T84" fmla="*/ 53 w 192"/>
                  <a:gd name="T85" fmla="*/ 36 h 63"/>
                  <a:gd name="T86" fmla="*/ 1 w 192"/>
                  <a:gd name="T87" fmla="*/ 11 h 63"/>
                  <a:gd name="T88" fmla="*/ 113 w 192"/>
                  <a:gd name="T89" fmla="*/ 18 h 63"/>
                  <a:gd name="T90" fmla="*/ 79 w 192"/>
                  <a:gd name="T91" fmla="*/ 11 h 63"/>
                  <a:gd name="T92" fmla="*/ 97 w 192"/>
                  <a:gd name="T93" fmla="*/ 9 h 63"/>
                  <a:gd name="T94" fmla="*/ 120 w 192"/>
                  <a:gd name="T95" fmla="*/ 13 h 63"/>
                  <a:gd name="T96" fmla="*/ 126 w 192"/>
                  <a:gd name="T97" fmla="*/ 14 h 63"/>
                  <a:gd name="T98" fmla="*/ 113 w 192"/>
                  <a:gd name="T9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188" y="41"/>
                    </a:moveTo>
                    <a:cubicBezTo>
                      <a:pt x="188" y="56"/>
                      <a:pt x="171" y="58"/>
                      <a:pt x="162" y="50"/>
                    </a:cubicBezTo>
                    <a:cubicBezTo>
                      <a:pt x="155" y="45"/>
                      <a:pt x="154" y="35"/>
                      <a:pt x="156" y="28"/>
                    </a:cubicBezTo>
                    <a:cubicBezTo>
                      <a:pt x="158" y="21"/>
                      <a:pt x="162" y="17"/>
                      <a:pt x="167" y="15"/>
                    </a:cubicBezTo>
                    <a:cubicBezTo>
                      <a:pt x="167" y="16"/>
                      <a:pt x="166" y="17"/>
                      <a:pt x="166" y="18"/>
                    </a:cubicBezTo>
                    <a:cubicBezTo>
                      <a:pt x="164" y="25"/>
                      <a:pt x="172" y="30"/>
                      <a:pt x="174" y="35"/>
                    </a:cubicBezTo>
                    <a:cubicBezTo>
                      <a:pt x="175" y="37"/>
                      <a:pt x="176" y="37"/>
                      <a:pt x="178" y="37"/>
                    </a:cubicBezTo>
                    <a:cubicBezTo>
                      <a:pt x="183" y="35"/>
                      <a:pt x="183" y="30"/>
                      <a:pt x="182" y="25"/>
                    </a:cubicBezTo>
                    <a:cubicBezTo>
                      <a:pt x="182" y="22"/>
                      <a:pt x="181" y="20"/>
                      <a:pt x="180" y="17"/>
                    </a:cubicBezTo>
                    <a:cubicBezTo>
                      <a:pt x="179" y="15"/>
                      <a:pt x="179" y="14"/>
                      <a:pt x="180" y="13"/>
                    </a:cubicBezTo>
                    <a:cubicBezTo>
                      <a:pt x="184" y="13"/>
                      <a:pt x="188" y="15"/>
                      <a:pt x="192" y="16"/>
                    </a:cubicBezTo>
                    <a:cubicBezTo>
                      <a:pt x="192" y="6"/>
                      <a:pt x="192" y="6"/>
                      <a:pt x="192" y="6"/>
                    </a:cubicBezTo>
                    <a:cubicBezTo>
                      <a:pt x="178" y="0"/>
                      <a:pt x="160" y="3"/>
                      <a:pt x="144" y="8"/>
                    </a:cubicBezTo>
                    <a:cubicBezTo>
                      <a:pt x="135" y="7"/>
                      <a:pt x="125" y="7"/>
                      <a:pt x="116" y="6"/>
                    </a:cubicBezTo>
                    <a:cubicBezTo>
                      <a:pt x="103" y="5"/>
                      <a:pt x="91" y="6"/>
                      <a:pt x="78" y="10"/>
                    </a:cubicBezTo>
                    <a:cubicBezTo>
                      <a:pt x="78" y="10"/>
                      <a:pt x="78" y="10"/>
                      <a:pt x="78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81" y="20"/>
                      <a:pt x="92" y="23"/>
                      <a:pt x="100" y="25"/>
                    </a:cubicBezTo>
                    <a:cubicBezTo>
                      <a:pt x="102" y="25"/>
                      <a:pt x="103" y="25"/>
                      <a:pt x="105" y="25"/>
                    </a:cubicBezTo>
                    <a:cubicBezTo>
                      <a:pt x="94" y="30"/>
                      <a:pt x="84" y="33"/>
                      <a:pt x="73" y="35"/>
                    </a:cubicBezTo>
                    <a:cubicBezTo>
                      <a:pt x="58" y="34"/>
                      <a:pt x="49" y="25"/>
                      <a:pt x="36" y="16"/>
                    </a:cubicBezTo>
                    <a:cubicBezTo>
                      <a:pt x="26" y="9"/>
                      <a:pt x="12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3" y="38"/>
                      <a:pt x="52" y="46"/>
                      <a:pt x="79" y="42"/>
                    </a:cubicBezTo>
                    <a:cubicBezTo>
                      <a:pt x="100" y="39"/>
                      <a:pt x="118" y="27"/>
                      <a:pt x="136" y="19"/>
                    </a:cubicBezTo>
                    <a:cubicBezTo>
                      <a:pt x="142" y="17"/>
                      <a:pt x="149" y="15"/>
                      <a:pt x="155" y="14"/>
                    </a:cubicBezTo>
                    <a:cubicBezTo>
                      <a:pt x="149" y="20"/>
                      <a:pt x="147" y="30"/>
                      <a:pt x="148" y="38"/>
                    </a:cubicBezTo>
                    <a:cubicBezTo>
                      <a:pt x="150" y="49"/>
                      <a:pt x="157" y="58"/>
                      <a:pt x="168" y="60"/>
                    </a:cubicBezTo>
                    <a:cubicBezTo>
                      <a:pt x="182" y="63"/>
                      <a:pt x="190" y="54"/>
                      <a:pt x="189" y="41"/>
                    </a:cubicBezTo>
                    <a:cubicBezTo>
                      <a:pt x="189" y="41"/>
                      <a:pt x="189" y="41"/>
                      <a:pt x="188" y="41"/>
                    </a:cubicBezTo>
                    <a:close/>
                    <a:moveTo>
                      <a:pt x="171" y="17"/>
                    </a:moveTo>
                    <a:cubicBezTo>
                      <a:pt x="172" y="15"/>
                      <a:pt x="173" y="14"/>
                      <a:pt x="175" y="14"/>
                    </a:cubicBezTo>
                    <a:cubicBezTo>
                      <a:pt x="175" y="15"/>
                      <a:pt x="175" y="16"/>
                      <a:pt x="175" y="18"/>
                    </a:cubicBezTo>
                    <a:cubicBezTo>
                      <a:pt x="176" y="22"/>
                      <a:pt x="180" y="28"/>
                      <a:pt x="177" y="32"/>
                    </a:cubicBezTo>
                    <a:cubicBezTo>
                      <a:pt x="176" y="29"/>
                      <a:pt x="174" y="27"/>
                      <a:pt x="172" y="24"/>
                    </a:cubicBezTo>
                    <a:cubicBezTo>
                      <a:pt x="170" y="22"/>
                      <a:pt x="169" y="20"/>
                      <a:pt x="171" y="17"/>
                    </a:cubicBezTo>
                    <a:close/>
                    <a:moveTo>
                      <a:pt x="1" y="11"/>
                    </a:moveTo>
                    <a:cubicBezTo>
                      <a:pt x="12" y="12"/>
                      <a:pt x="20" y="13"/>
                      <a:pt x="30" y="18"/>
                    </a:cubicBezTo>
                    <a:cubicBezTo>
                      <a:pt x="37" y="21"/>
                      <a:pt x="43" y="28"/>
                      <a:pt x="50" y="34"/>
                    </a:cubicBezTo>
                    <a:cubicBezTo>
                      <a:pt x="51" y="34"/>
                      <a:pt x="52" y="35"/>
                      <a:pt x="53" y="36"/>
                    </a:cubicBezTo>
                    <a:cubicBezTo>
                      <a:pt x="34" y="34"/>
                      <a:pt x="13" y="25"/>
                      <a:pt x="1" y="11"/>
                    </a:cubicBezTo>
                    <a:close/>
                    <a:moveTo>
                      <a:pt x="113" y="18"/>
                    </a:moveTo>
                    <a:cubicBezTo>
                      <a:pt x="102" y="22"/>
                      <a:pt x="88" y="19"/>
                      <a:pt x="79" y="11"/>
                    </a:cubicBezTo>
                    <a:cubicBezTo>
                      <a:pt x="85" y="11"/>
                      <a:pt x="91" y="10"/>
                      <a:pt x="97" y="9"/>
                    </a:cubicBezTo>
                    <a:cubicBezTo>
                      <a:pt x="105" y="9"/>
                      <a:pt x="113" y="11"/>
                      <a:pt x="120" y="13"/>
                    </a:cubicBezTo>
                    <a:cubicBezTo>
                      <a:pt x="122" y="13"/>
                      <a:pt x="124" y="14"/>
                      <a:pt x="126" y="14"/>
                    </a:cubicBezTo>
                    <a:cubicBezTo>
                      <a:pt x="122" y="15"/>
                      <a:pt x="118" y="17"/>
                      <a:pt x="113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3" name="Freeform 10"/>
              <p:cNvSpPr>
                <a:spLocks noEditPoints="1"/>
              </p:cNvSpPr>
              <p:nvPr/>
            </p:nvSpPr>
            <p:spPr bwMode="auto">
              <a:xfrm rot="995402">
                <a:off x="5330355" y="1536065"/>
                <a:ext cx="1484628" cy="502336"/>
              </a:xfrm>
              <a:custGeom>
                <a:avLst/>
                <a:gdLst>
                  <a:gd name="T0" fmla="*/ 2 w 192"/>
                  <a:gd name="T1" fmla="*/ 41 h 63"/>
                  <a:gd name="T2" fmla="*/ 23 w 192"/>
                  <a:gd name="T3" fmla="*/ 60 h 63"/>
                  <a:gd name="T4" fmla="*/ 44 w 192"/>
                  <a:gd name="T5" fmla="*/ 38 h 63"/>
                  <a:gd name="T6" fmla="*/ 37 w 192"/>
                  <a:gd name="T7" fmla="*/ 14 h 63"/>
                  <a:gd name="T8" fmla="*/ 55 w 192"/>
                  <a:gd name="T9" fmla="*/ 19 h 63"/>
                  <a:gd name="T10" fmla="*/ 112 w 192"/>
                  <a:gd name="T11" fmla="*/ 42 h 63"/>
                  <a:gd name="T12" fmla="*/ 191 w 192"/>
                  <a:gd name="T13" fmla="*/ 10 h 63"/>
                  <a:gd name="T14" fmla="*/ 192 w 192"/>
                  <a:gd name="T15" fmla="*/ 10 h 63"/>
                  <a:gd name="T16" fmla="*/ 192 w 192"/>
                  <a:gd name="T17" fmla="*/ 10 h 63"/>
                  <a:gd name="T18" fmla="*/ 191 w 192"/>
                  <a:gd name="T19" fmla="*/ 9 h 63"/>
                  <a:gd name="T20" fmla="*/ 191 w 192"/>
                  <a:gd name="T21" fmla="*/ 9 h 63"/>
                  <a:gd name="T22" fmla="*/ 156 w 192"/>
                  <a:gd name="T23" fmla="*/ 16 h 63"/>
                  <a:gd name="T24" fmla="*/ 119 w 192"/>
                  <a:gd name="T25" fmla="*/ 35 h 63"/>
                  <a:gd name="T26" fmla="*/ 87 w 192"/>
                  <a:gd name="T27" fmla="*/ 25 h 63"/>
                  <a:gd name="T28" fmla="*/ 91 w 192"/>
                  <a:gd name="T29" fmla="*/ 25 h 63"/>
                  <a:gd name="T30" fmla="*/ 113 w 192"/>
                  <a:gd name="T31" fmla="*/ 11 h 63"/>
                  <a:gd name="T32" fmla="*/ 113 w 192"/>
                  <a:gd name="T33" fmla="*/ 11 h 63"/>
                  <a:gd name="T34" fmla="*/ 113 w 192"/>
                  <a:gd name="T35" fmla="*/ 10 h 63"/>
                  <a:gd name="T36" fmla="*/ 76 w 192"/>
                  <a:gd name="T37" fmla="*/ 6 h 63"/>
                  <a:gd name="T38" fmla="*/ 48 w 192"/>
                  <a:gd name="T39" fmla="*/ 8 h 63"/>
                  <a:gd name="T40" fmla="*/ 0 w 192"/>
                  <a:gd name="T41" fmla="*/ 6 h 63"/>
                  <a:gd name="T42" fmla="*/ 0 w 192"/>
                  <a:gd name="T43" fmla="*/ 16 h 63"/>
                  <a:gd name="T44" fmla="*/ 12 w 192"/>
                  <a:gd name="T45" fmla="*/ 13 h 63"/>
                  <a:gd name="T46" fmla="*/ 12 w 192"/>
                  <a:gd name="T47" fmla="*/ 17 h 63"/>
                  <a:gd name="T48" fmla="*/ 9 w 192"/>
                  <a:gd name="T49" fmla="*/ 25 h 63"/>
                  <a:gd name="T50" fmla="*/ 14 w 192"/>
                  <a:gd name="T51" fmla="*/ 37 h 63"/>
                  <a:gd name="T52" fmla="*/ 17 w 192"/>
                  <a:gd name="T53" fmla="*/ 35 h 63"/>
                  <a:gd name="T54" fmla="*/ 26 w 192"/>
                  <a:gd name="T55" fmla="*/ 18 h 63"/>
                  <a:gd name="T56" fmla="*/ 24 w 192"/>
                  <a:gd name="T57" fmla="*/ 15 h 63"/>
                  <a:gd name="T58" fmla="*/ 35 w 192"/>
                  <a:gd name="T59" fmla="*/ 28 h 63"/>
                  <a:gd name="T60" fmla="*/ 30 w 192"/>
                  <a:gd name="T61" fmla="*/ 50 h 63"/>
                  <a:gd name="T62" fmla="*/ 3 w 192"/>
                  <a:gd name="T63" fmla="*/ 41 h 63"/>
                  <a:gd name="T64" fmla="*/ 2 w 192"/>
                  <a:gd name="T65" fmla="*/ 41 h 63"/>
                  <a:gd name="T66" fmla="*/ 19 w 192"/>
                  <a:gd name="T67" fmla="*/ 24 h 63"/>
                  <a:gd name="T68" fmla="*/ 14 w 192"/>
                  <a:gd name="T69" fmla="*/ 32 h 63"/>
                  <a:gd name="T70" fmla="*/ 16 w 192"/>
                  <a:gd name="T71" fmla="*/ 18 h 63"/>
                  <a:gd name="T72" fmla="*/ 17 w 192"/>
                  <a:gd name="T73" fmla="*/ 14 h 63"/>
                  <a:gd name="T74" fmla="*/ 21 w 192"/>
                  <a:gd name="T75" fmla="*/ 17 h 63"/>
                  <a:gd name="T76" fmla="*/ 19 w 192"/>
                  <a:gd name="T77" fmla="*/ 24 h 63"/>
                  <a:gd name="T78" fmla="*/ 139 w 192"/>
                  <a:gd name="T79" fmla="*/ 36 h 63"/>
                  <a:gd name="T80" fmla="*/ 142 w 192"/>
                  <a:gd name="T81" fmla="*/ 34 h 63"/>
                  <a:gd name="T82" fmla="*/ 162 w 192"/>
                  <a:gd name="T83" fmla="*/ 18 h 63"/>
                  <a:gd name="T84" fmla="*/ 190 w 192"/>
                  <a:gd name="T85" fmla="*/ 11 h 63"/>
                  <a:gd name="T86" fmla="*/ 139 w 192"/>
                  <a:gd name="T87" fmla="*/ 36 h 63"/>
                  <a:gd name="T88" fmla="*/ 66 w 192"/>
                  <a:gd name="T89" fmla="*/ 14 h 63"/>
                  <a:gd name="T90" fmla="*/ 71 w 192"/>
                  <a:gd name="T91" fmla="*/ 13 h 63"/>
                  <a:gd name="T92" fmla="*/ 95 w 192"/>
                  <a:gd name="T93" fmla="*/ 9 h 63"/>
                  <a:gd name="T94" fmla="*/ 113 w 192"/>
                  <a:gd name="T95" fmla="*/ 11 h 63"/>
                  <a:gd name="T96" fmla="*/ 78 w 192"/>
                  <a:gd name="T97" fmla="*/ 18 h 63"/>
                  <a:gd name="T98" fmla="*/ 66 w 192"/>
                  <a:gd name="T99" fmla="*/ 1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2" y="41"/>
                    </a:moveTo>
                    <a:cubicBezTo>
                      <a:pt x="2" y="54"/>
                      <a:pt x="10" y="63"/>
                      <a:pt x="23" y="60"/>
                    </a:cubicBezTo>
                    <a:cubicBezTo>
                      <a:pt x="35" y="58"/>
                      <a:pt x="42" y="49"/>
                      <a:pt x="44" y="38"/>
                    </a:cubicBezTo>
                    <a:cubicBezTo>
                      <a:pt x="45" y="30"/>
                      <a:pt x="43" y="20"/>
                      <a:pt x="37" y="14"/>
                    </a:cubicBezTo>
                    <a:cubicBezTo>
                      <a:pt x="43" y="15"/>
                      <a:pt x="49" y="17"/>
                      <a:pt x="55" y="19"/>
                    </a:cubicBezTo>
                    <a:cubicBezTo>
                      <a:pt x="74" y="27"/>
                      <a:pt x="92" y="39"/>
                      <a:pt x="112" y="42"/>
                    </a:cubicBezTo>
                    <a:cubicBezTo>
                      <a:pt x="140" y="46"/>
                      <a:pt x="179" y="38"/>
                      <a:pt x="191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9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80" y="8"/>
                      <a:pt x="165" y="9"/>
                      <a:pt x="156" y="16"/>
                    </a:cubicBezTo>
                    <a:cubicBezTo>
                      <a:pt x="143" y="25"/>
                      <a:pt x="134" y="34"/>
                      <a:pt x="119" y="35"/>
                    </a:cubicBezTo>
                    <a:cubicBezTo>
                      <a:pt x="108" y="33"/>
                      <a:pt x="97" y="30"/>
                      <a:pt x="87" y="25"/>
                    </a:cubicBezTo>
                    <a:cubicBezTo>
                      <a:pt x="89" y="25"/>
                      <a:pt x="90" y="25"/>
                      <a:pt x="91" y="25"/>
                    </a:cubicBezTo>
                    <a:cubicBezTo>
                      <a:pt x="100" y="23"/>
                      <a:pt x="110" y="20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00" y="6"/>
                      <a:pt x="89" y="5"/>
                      <a:pt x="76" y="6"/>
                    </a:cubicBezTo>
                    <a:cubicBezTo>
                      <a:pt x="67" y="7"/>
                      <a:pt x="57" y="7"/>
                      <a:pt x="48" y="8"/>
                    </a:cubicBezTo>
                    <a:cubicBezTo>
                      <a:pt x="32" y="3"/>
                      <a:pt x="14" y="0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5"/>
                      <a:pt x="8" y="13"/>
                      <a:pt x="12" y="13"/>
                    </a:cubicBezTo>
                    <a:cubicBezTo>
                      <a:pt x="13" y="14"/>
                      <a:pt x="13" y="15"/>
                      <a:pt x="12" y="17"/>
                    </a:cubicBezTo>
                    <a:cubicBezTo>
                      <a:pt x="11" y="20"/>
                      <a:pt x="10" y="22"/>
                      <a:pt x="9" y="25"/>
                    </a:cubicBezTo>
                    <a:cubicBezTo>
                      <a:pt x="8" y="30"/>
                      <a:pt x="9" y="35"/>
                      <a:pt x="14" y="37"/>
                    </a:cubicBezTo>
                    <a:cubicBezTo>
                      <a:pt x="15" y="37"/>
                      <a:pt x="17" y="37"/>
                      <a:pt x="17" y="35"/>
                    </a:cubicBezTo>
                    <a:cubicBezTo>
                      <a:pt x="20" y="30"/>
                      <a:pt x="27" y="25"/>
                      <a:pt x="26" y="18"/>
                    </a:cubicBezTo>
                    <a:cubicBezTo>
                      <a:pt x="26" y="17"/>
                      <a:pt x="25" y="16"/>
                      <a:pt x="24" y="15"/>
                    </a:cubicBezTo>
                    <a:cubicBezTo>
                      <a:pt x="30" y="17"/>
                      <a:pt x="34" y="21"/>
                      <a:pt x="35" y="28"/>
                    </a:cubicBezTo>
                    <a:cubicBezTo>
                      <a:pt x="38" y="35"/>
                      <a:pt x="37" y="45"/>
                      <a:pt x="30" y="50"/>
                    </a:cubicBezTo>
                    <a:cubicBezTo>
                      <a:pt x="20" y="58"/>
                      <a:pt x="4" y="56"/>
                      <a:pt x="3" y="41"/>
                    </a:cubicBezTo>
                    <a:cubicBezTo>
                      <a:pt x="3" y="41"/>
                      <a:pt x="2" y="41"/>
                      <a:pt x="2" y="41"/>
                    </a:cubicBezTo>
                    <a:close/>
                    <a:moveTo>
                      <a:pt x="19" y="24"/>
                    </a:moveTo>
                    <a:cubicBezTo>
                      <a:pt x="18" y="27"/>
                      <a:pt x="16" y="29"/>
                      <a:pt x="14" y="32"/>
                    </a:cubicBezTo>
                    <a:cubicBezTo>
                      <a:pt x="11" y="28"/>
                      <a:pt x="15" y="22"/>
                      <a:pt x="16" y="18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8" y="14"/>
                      <a:pt x="20" y="15"/>
                      <a:pt x="21" y="17"/>
                    </a:cubicBezTo>
                    <a:cubicBezTo>
                      <a:pt x="22" y="20"/>
                      <a:pt x="21" y="22"/>
                      <a:pt x="19" y="24"/>
                    </a:cubicBezTo>
                    <a:close/>
                    <a:moveTo>
                      <a:pt x="139" y="36"/>
                    </a:moveTo>
                    <a:cubicBezTo>
                      <a:pt x="140" y="35"/>
                      <a:pt x="141" y="34"/>
                      <a:pt x="142" y="34"/>
                    </a:cubicBezTo>
                    <a:cubicBezTo>
                      <a:pt x="148" y="28"/>
                      <a:pt x="154" y="21"/>
                      <a:pt x="162" y="18"/>
                    </a:cubicBezTo>
                    <a:cubicBezTo>
                      <a:pt x="171" y="13"/>
                      <a:pt x="180" y="12"/>
                      <a:pt x="190" y="11"/>
                    </a:cubicBezTo>
                    <a:cubicBezTo>
                      <a:pt x="179" y="25"/>
                      <a:pt x="158" y="34"/>
                      <a:pt x="139" y="36"/>
                    </a:cubicBezTo>
                    <a:close/>
                    <a:moveTo>
                      <a:pt x="66" y="14"/>
                    </a:moveTo>
                    <a:cubicBezTo>
                      <a:pt x="68" y="14"/>
                      <a:pt x="69" y="13"/>
                      <a:pt x="71" y="13"/>
                    </a:cubicBezTo>
                    <a:cubicBezTo>
                      <a:pt x="79" y="11"/>
                      <a:pt x="87" y="9"/>
                      <a:pt x="95" y="9"/>
                    </a:cubicBezTo>
                    <a:cubicBezTo>
                      <a:pt x="101" y="10"/>
                      <a:pt x="107" y="11"/>
                      <a:pt x="113" y="11"/>
                    </a:cubicBezTo>
                    <a:cubicBezTo>
                      <a:pt x="104" y="19"/>
                      <a:pt x="90" y="22"/>
                      <a:pt x="78" y="18"/>
                    </a:cubicBezTo>
                    <a:cubicBezTo>
                      <a:pt x="74" y="17"/>
                      <a:pt x="70" y="15"/>
                      <a:pt x="6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4" name="Freeform 7"/>
              <p:cNvSpPr>
                <a:spLocks noEditPoints="1"/>
              </p:cNvSpPr>
              <p:nvPr/>
            </p:nvSpPr>
            <p:spPr bwMode="auto">
              <a:xfrm rot="1412442">
                <a:off x="1644445" y="1068651"/>
                <a:ext cx="1101170" cy="342746"/>
              </a:xfrm>
              <a:custGeom>
                <a:avLst/>
                <a:gdLst>
                  <a:gd name="T0" fmla="*/ 188 w 192"/>
                  <a:gd name="T1" fmla="*/ 41 h 63"/>
                  <a:gd name="T2" fmla="*/ 162 w 192"/>
                  <a:gd name="T3" fmla="*/ 50 h 63"/>
                  <a:gd name="T4" fmla="*/ 156 w 192"/>
                  <a:gd name="T5" fmla="*/ 28 h 63"/>
                  <a:gd name="T6" fmla="*/ 167 w 192"/>
                  <a:gd name="T7" fmla="*/ 15 h 63"/>
                  <a:gd name="T8" fmla="*/ 166 w 192"/>
                  <a:gd name="T9" fmla="*/ 18 h 63"/>
                  <a:gd name="T10" fmla="*/ 174 w 192"/>
                  <a:gd name="T11" fmla="*/ 35 h 63"/>
                  <a:gd name="T12" fmla="*/ 178 w 192"/>
                  <a:gd name="T13" fmla="*/ 37 h 63"/>
                  <a:gd name="T14" fmla="*/ 182 w 192"/>
                  <a:gd name="T15" fmla="*/ 25 h 63"/>
                  <a:gd name="T16" fmla="*/ 180 w 192"/>
                  <a:gd name="T17" fmla="*/ 17 h 63"/>
                  <a:gd name="T18" fmla="*/ 180 w 192"/>
                  <a:gd name="T19" fmla="*/ 13 h 63"/>
                  <a:gd name="T20" fmla="*/ 192 w 192"/>
                  <a:gd name="T21" fmla="*/ 16 h 63"/>
                  <a:gd name="T22" fmla="*/ 192 w 192"/>
                  <a:gd name="T23" fmla="*/ 6 h 63"/>
                  <a:gd name="T24" fmla="*/ 144 w 192"/>
                  <a:gd name="T25" fmla="*/ 8 h 63"/>
                  <a:gd name="T26" fmla="*/ 116 w 192"/>
                  <a:gd name="T27" fmla="*/ 6 h 63"/>
                  <a:gd name="T28" fmla="*/ 78 w 192"/>
                  <a:gd name="T29" fmla="*/ 10 h 63"/>
                  <a:gd name="T30" fmla="*/ 78 w 192"/>
                  <a:gd name="T31" fmla="*/ 11 h 63"/>
                  <a:gd name="T32" fmla="*/ 78 w 192"/>
                  <a:gd name="T33" fmla="*/ 11 h 63"/>
                  <a:gd name="T34" fmla="*/ 100 w 192"/>
                  <a:gd name="T35" fmla="*/ 25 h 63"/>
                  <a:gd name="T36" fmla="*/ 105 w 192"/>
                  <a:gd name="T37" fmla="*/ 25 h 63"/>
                  <a:gd name="T38" fmla="*/ 73 w 192"/>
                  <a:gd name="T39" fmla="*/ 35 h 63"/>
                  <a:gd name="T40" fmla="*/ 36 w 192"/>
                  <a:gd name="T41" fmla="*/ 16 h 63"/>
                  <a:gd name="T42" fmla="*/ 0 w 192"/>
                  <a:gd name="T43" fmla="*/ 9 h 63"/>
                  <a:gd name="T44" fmla="*/ 0 w 192"/>
                  <a:gd name="T45" fmla="*/ 9 h 63"/>
                  <a:gd name="T46" fmla="*/ 0 w 192"/>
                  <a:gd name="T47" fmla="*/ 10 h 63"/>
                  <a:gd name="T48" fmla="*/ 0 w 192"/>
                  <a:gd name="T49" fmla="*/ 10 h 63"/>
                  <a:gd name="T50" fmla="*/ 0 w 192"/>
                  <a:gd name="T51" fmla="*/ 10 h 63"/>
                  <a:gd name="T52" fmla="*/ 79 w 192"/>
                  <a:gd name="T53" fmla="*/ 42 h 63"/>
                  <a:gd name="T54" fmla="*/ 136 w 192"/>
                  <a:gd name="T55" fmla="*/ 19 h 63"/>
                  <a:gd name="T56" fmla="*/ 155 w 192"/>
                  <a:gd name="T57" fmla="*/ 14 h 63"/>
                  <a:gd name="T58" fmla="*/ 148 w 192"/>
                  <a:gd name="T59" fmla="*/ 38 h 63"/>
                  <a:gd name="T60" fmla="*/ 168 w 192"/>
                  <a:gd name="T61" fmla="*/ 60 h 63"/>
                  <a:gd name="T62" fmla="*/ 189 w 192"/>
                  <a:gd name="T63" fmla="*/ 41 h 63"/>
                  <a:gd name="T64" fmla="*/ 188 w 192"/>
                  <a:gd name="T65" fmla="*/ 41 h 63"/>
                  <a:gd name="T66" fmla="*/ 171 w 192"/>
                  <a:gd name="T67" fmla="*/ 17 h 63"/>
                  <a:gd name="T68" fmla="*/ 175 w 192"/>
                  <a:gd name="T69" fmla="*/ 14 h 63"/>
                  <a:gd name="T70" fmla="*/ 175 w 192"/>
                  <a:gd name="T71" fmla="*/ 18 h 63"/>
                  <a:gd name="T72" fmla="*/ 177 w 192"/>
                  <a:gd name="T73" fmla="*/ 32 h 63"/>
                  <a:gd name="T74" fmla="*/ 172 w 192"/>
                  <a:gd name="T75" fmla="*/ 24 h 63"/>
                  <a:gd name="T76" fmla="*/ 171 w 192"/>
                  <a:gd name="T77" fmla="*/ 17 h 63"/>
                  <a:gd name="T78" fmla="*/ 1 w 192"/>
                  <a:gd name="T79" fmla="*/ 11 h 63"/>
                  <a:gd name="T80" fmla="*/ 30 w 192"/>
                  <a:gd name="T81" fmla="*/ 18 h 63"/>
                  <a:gd name="T82" fmla="*/ 50 w 192"/>
                  <a:gd name="T83" fmla="*/ 34 h 63"/>
                  <a:gd name="T84" fmla="*/ 53 w 192"/>
                  <a:gd name="T85" fmla="*/ 36 h 63"/>
                  <a:gd name="T86" fmla="*/ 1 w 192"/>
                  <a:gd name="T87" fmla="*/ 11 h 63"/>
                  <a:gd name="T88" fmla="*/ 113 w 192"/>
                  <a:gd name="T89" fmla="*/ 18 h 63"/>
                  <a:gd name="T90" fmla="*/ 79 w 192"/>
                  <a:gd name="T91" fmla="*/ 11 h 63"/>
                  <a:gd name="T92" fmla="*/ 97 w 192"/>
                  <a:gd name="T93" fmla="*/ 9 h 63"/>
                  <a:gd name="T94" fmla="*/ 120 w 192"/>
                  <a:gd name="T95" fmla="*/ 13 h 63"/>
                  <a:gd name="T96" fmla="*/ 126 w 192"/>
                  <a:gd name="T97" fmla="*/ 14 h 63"/>
                  <a:gd name="T98" fmla="*/ 113 w 192"/>
                  <a:gd name="T9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188" y="41"/>
                    </a:moveTo>
                    <a:cubicBezTo>
                      <a:pt x="188" y="56"/>
                      <a:pt x="171" y="58"/>
                      <a:pt x="162" y="50"/>
                    </a:cubicBezTo>
                    <a:cubicBezTo>
                      <a:pt x="155" y="45"/>
                      <a:pt x="154" y="35"/>
                      <a:pt x="156" y="28"/>
                    </a:cubicBezTo>
                    <a:cubicBezTo>
                      <a:pt x="158" y="21"/>
                      <a:pt x="162" y="17"/>
                      <a:pt x="167" y="15"/>
                    </a:cubicBezTo>
                    <a:cubicBezTo>
                      <a:pt x="167" y="16"/>
                      <a:pt x="166" y="17"/>
                      <a:pt x="166" y="18"/>
                    </a:cubicBezTo>
                    <a:cubicBezTo>
                      <a:pt x="164" y="25"/>
                      <a:pt x="172" y="30"/>
                      <a:pt x="174" y="35"/>
                    </a:cubicBezTo>
                    <a:cubicBezTo>
                      <a:pt x="175" y="37"/>
                      <a:pt x="176" y="37"/>
                      <a:pt x="178" y="37"/>
                    </a:cubicBezTo>
                    <a:cubicBezTo>
                      <a:pt x="183" y="35"/>
                      <a:pt x="183" y="30"/>
                      <a:pt x="182" y="25"/>
                    </a:cubicBezTo>
                    <a:cubicBezTo>
                      <a:pt x="182" y="22"/>
                      <a:pt x="181" y="20"/>
                      <a:pt x="180" y="17"/>
                    </a:cubicBezTo>
                    <a:cubicBezTo>
                      <a:pt x="179" y="15"/>
                      <a:pt x="179" y="14"/>
                      <a:pt x="180" y="13"/>
                    </a:cubicBezTo>
                    <a:cubicBezTo>
                      <a:pt x="184" y="13"/>
                      <a:pt x="188" y="15"/>
                      <a:pt x="192" y="16"/>
                    </a:cubicBezTo>
                    <a:cubicBezTo>
                      <a:pt x="192" y="6"/>
                      <a:pt x="192" y="6"/>
                      <a:pt x="192" y="6"/>
                    </a:cubicBezTo>
                    <a:cubicBezTo>
                      <a:pt x="178" y="0"/>
                      <a:pt x="160" y="3"/>
                      <a:pt x="144" y="8"/>
                    </a:cubicBezTo>
                    <a:cubicBezTo>
                      <a:pt x="135" y="7"/>
                      <a:pt x="125" y="7"/>
                      <a:pt x="116" y="6"/>
                    </a:cubicBezTo>
                    <a:cubicBezTo>
                      <a:pt x="103" y="5"/>
                      <a:pt x="91" y="6"/>
                      <a:pt x="78" y="10"/>
                    </a:cubicBezTo>
                    <a:cubicBezTo>
                      <a:pt x="78" y="10"/>
                      <a:pt x="78" y="10"/>
                      <a:pt x="78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81" y="20"/>
                      <a:pt x="92" y="23"/>
                      <a:pt x="100" y="25"/>
                    </a:cubicBezTo>
                    <a:cubicBezTo>
                      <a:pt x="102" y="25"/>
                      <a:pt x="103" y="25"/>
                      <a:pt x="105" y="25"/>
                    </a:cubicBezTo>
                    <a:cubicBezTo>
                      <a:pt x="94" y="30"/>
                      <a:pt x="84" y="33"/>
                      <a:pt x="73" y="35"/>
                    </a:cubicBezTo>
                    <a:cubicBezTo>
                      <a:pt x="58" y="34"/>
                      <a:pt x="49" y="25"/>
                      <a:pt x="36" y="16"/>
                    </a:cubicBezTo>
                    <a:cubicBezTo>
                      <a:pt x="26" y="9"/>
                      <a:pt x="12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3" y="38"/>
                      <a:pt x="52" y="46"/>
                      <a:pt x="79" y="42"/>
                    </a:cubicBezTo>
                    <a:cubicBezTo>
                      <a:pt x="100" y="39"/>
                      <a:pt x="118" y="27"/>
                      <a:pt x="136" y="19"/>
                    </a:cubicBezTo>
                    <a:cubicBezTo>
                      <a:pt x="142" y="17"/>
                      <a:pt x="149" y="15"/>
                      <a:pt x="155" y="14"/>
                    </a:cubicBezTo>
                    <a:cubicBezTo>
                      <a:pt x="149" y="20"/>
                      <a:pt x="147" y="30"/>
                      <a:pt x="148" y="38"/>
                    </a:cubicBezTo>
                    <a:cubicBezTo>
                      <a:pt x="150" y="49"/>
                      <a:pt x="157" y="58"/>
                      <a:pt x="168" y="60"/>
                    </a:cubicBezTo>
                    <a:cubicBezTo>
                      <a:pt x="182" y="63"/>
                      <a:pt x="190" y="54"/>
                      <a:pt x="189" y="41"/>
                    </a:cubicBezTo>
                    <a:cubicBezTo>
                      <a:pt x="189" y="41"/>
                      <a:pt x="189" y="41"/>
                      <a:pt x="188" y="41"/>
                    </a:cubicBezTo>
                    <a:close/>
                    <a:moveTo>
                      <a:pt x="171" y="17"/>
                    </a:moveTo>
                    <a:cubicBezTo>
                      <a:pt x="172" y="15"/>
                      <a:pt x="173" y="14"/>
                      <a:pt x="175" y="14"/>
                    </a:cubicBezTo>
                    <a:cubicBezTo>
                      <a:pt x="175" y="15"/>
                      <a:pt x="175" y="16"/>
                      <a:pt x="175" y="18"/>
                    </a:cubicBezTo>
                    <a:cubicBezTo>
                      <a:pt x="176" y="22"/>
                      <a:pt x="180" y="28"/>
                      <a:pt x="177" y="32"/>
                    </a:cubicBezTo>
                    <a:cubicBezTo>
                      <a:pt x="176" y="29"/>
                      <a:pt x="174" y="27"/>
                      <a:pt x="172" y="24"/>
                    </a:cubicBezTo>
                    <a:cubicBezTo>
                      <a:pt x="170" y="22"/>
                      <a:pt x="169" y="20"/>
                      <a:pt x="171" y="17"/>
                    </a:cubicBezTo>
                    <a:close/>
                    <a:moveTo>
                      <a:pt x="1" y="11"/>
                    </a:moveTo>
                    <a:cubicBezTo>
                      <a:pt x="12" y="12"/>
                      <a:pt x="20" y="13"/>
                      <a:pt x="30" y="18"/>
                    </a:cubicBezTo>
                    <a:cubicBezTo>
                      <a:pt x="37" y="21"/>
                      <a:pt x="43" y="28"/>
                      <a:pt x="50" y="34"/>
                    </a:cubicBezTo>
                    <a:cubicBezTo>
                      <a:pt x="51" y="34"/>
                      <a:pt x="52" y="35"/>
                      <a:pt x="53" y="36"/>
                    </a:cubicBezTo>
                    <a:cubicBezTo>
                      <a:pt x="34" y="34"/>
                      <a:pt x="13" y="25"/>
                      <a:pt x="1" y="11"/>
                    </a:cubicBezTo>
                    <a:close/>
                    <a:moveTo>
                      <a:pt x="113" y="18"/>
                    </a:moveTo>
                    <a:cubicBezTo>
                      <a:pt x="102" y="22"/>
                      <a:pt x="88" y="19"/>
                      <a:pt x="79" y="11"/>
                    </a:cubicBezTo>
                    <a:cubicBezTo>
                      <a:pt x="85" y="11"/>
                      <a:pt x="91" y="10"/>
                      <a:pt x="97" y="9"/>
                    </a:cubicBezTo>
                    <a:cubicBezTo>
                      <a:pt x="105" y="9"/>
                      <a:pt x="113" y="11"/>
                      <a:pt x="120" y="13"/>
                    </a:cubicBezTo>
                    <a:cubicBezTo>
                      <a:pt x="122" y="13"/>
                      <a:pt x="124" y="14"/>
                      <a:pt x="126" y="14"/>
                    </a:cubicBezTo>
                    <a:cubicBezTo>
                      <a:pt x="122" y="15"/>
                      <a:pt x="118" y="17"/>
                      <a:pt x="113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5" name="Freeform 10"/>
              <p:cNvSpPr>
                <a:spLocks noEditPoints="1"/>
              </p:cNvSpPr>
              <p:nvPr/>
            </p:nvSpPr>
            <p:spPr bwMode="auto">
              <a:xfrm rot="836897">
                <a:off x="8182941" y="1363620"/>
                <a:ext cx="1484628" cy="502336"/>
              </a:xfrm>
              <a:custGeom>
                <a:avLst/>
                <a:gdLst>
                  <a:gd name="T0" fmla="*/ 2 w 192"/>
                  <a:gd name="T1" fmla="*/ 41 h 63"/>
                  <a:gd name="T2" fmla="*/ 23 w 192"/>
                  <a:gd name="T3" fmla="*/ 60 h 63"/>
                  <a:gd name="T4" fmla="*/ 44 w 192"/>
                  <a:gd name="T5" fmla="*/ 38 h 63"/>
                  <a:gd name="T6" fmla="*/ 37 w 192"/>
                  <a:gd name="T7" fmla="*/ 14 h 63"/>
                  <a:gd name="T8" fmla="*/ 55 w 192"/>
                  <a:gd name="T9" fmla="*/ 19 h 63"/>
                  <a:gd name="T10" fmla="*/ 112 w 192"/>
                  <a:gd name="T11" fmla="*/ 42 h 63"/>
                  <a:gd name="T12" fmla="*/ 191 w 192"/>
                  <a:gd name="T13" fmla="*/ 10 h 63"/>
                  <a:gd name="T14" fmla="*/ 192 w 192"/>
                  <a:gd name="T15" fmla="*/ 10 h 63"/>
                  <a:gd name="T16" fmla="*/ 192 w 192"/>
                  <a:gd name="T17" fmla="*/ 10 h 63"/>
                  <a:gd name="T18" fmla="*/ 191 w 192"/>
                  <a:gd name="T19" fmla="*/ 9 h 63"/>
                  <a:gd name="T20" fmla="*/ 191 w 192"/>
                  <a:gd name="T21" fmla="*/ 9 h 63"/>
                  <a:gd name="T22" fmla="*/ 156 w 192"/>
                  <a:gd name="T23" fmla="*/ 16 h 63"/>
                  <a:gd name="T24" fmla="*/ 119 w 192"/>
                  <a:gd name="T25" fmla="*/ 35 h 63"/>
                  <a:gd name="T26" fmla="*/ 87 w 192"/>
                  <a:gd name="T27" fmla="*/ 25 h 63"/>
                  <a:gd name="T28" fmla="*/ 91 w 192"/>
                  <a:gd name="T29" fmla="*/ 25 h 63"/>
                  <a:gd name="T30" fmla="*/ 113 w 192"/>
                  <a:gd name="T31" fmla="*/ 11 h 63"/>
                  <a:gd name="T32" fmla="*/ 113 w 192"/>
                  <a:gd name="T33" fmla="*/ 11 h 63"/>
                  <a:gd name="T34" fmla="*/ 113 w 192"/>
                  <a:gd name="T35" fmla="*/ 10 h 63"/>
                  <a:gd name="T36" fmla="*/ 76 w 192"/>
                  <a:gd name="T37" fmla="*/ 6 h 63"/>
                  <a:gd name="T38" fmla="*/ 48 w 192"/>
                  <a:gd name="T39" fmla="*/ 8 h 63"/>
                  <a:gd name="T40" fmla="*/ 0 w 192"/>
                  <a:gd name="T41" fmla="*/ 6 h 63"/>
                  <a:gd name="T42" fmla="*/ 0 w 192"/>
                  <a:gd name="T43" fmla="*/ 16 h 63"/>
                  <a:gd name="T44" fmla="*/ 12 w 192"/>
                  <a:gd name="T45" fmla="*/ 13 h 63"/>
                  <a:gd name="T46" fmla="*/ 12 w 192"/>
                  <a:gd name="T47" fmla="*/ 17 h 63"/>
                  <a:gd name="T48" fmla="*/ 9 w 192"/>
                  <a:gd name="T49" fmla="*/ 25 h 63"/>
                  <a:gd name="T50" fmla="*/ 14 w 192"/>
                  <a:gd name="T51" fmla="*/ 37 h 63"/>
                  <a:gd name="T52" fmla="*/ 17 w 192"/>
                  <a:gd name="T53" fmla="*/ 35 h 63"/>
                  <a:gd name="T54" fmla="*/ 26 w 192"/>
                  <a:gd name="T55" fmla="*/ 18 h 63"/>
                  <a:gd name="T56" fmla="*/ 24 w 192"/>
                  <a:gd name="T57" fmla="*/ 15 h 63"/>
                  <a:gd name="T58" fmla="*/ 35 w 192"/>
                  <a:gd name="T59" fmla="*/ 28 h 63"/>
                  <a:gd name="T60" fmla="*/ 30 w 192"/>
                  <a:gd name="T61" fmla="*/ 50 h 63"/>
                  <a:gd name="T62" fmla="*/ 3 w 192"/>
                  <a:gd name="T63" fmla="*/ 41 h 63"/>
                  <a:gd name="T64" fmla="*/ 2 w 192"/>
                  <a:gd name="T65" fmla="*/ 41 h 63"/>
                  <a:gd name="T66" fmla="*/ 19 w 192"/>
                  <a:gd name="T67" fmla="*/ 24 h 63"/>
                  <a:gd name="T68" fmla="*/ 14 w 192"/>
                  <a:gd name="T69" fmla="*/ 32 h 63"/>
                  <a:gd name="T70" fmla="*/ 16 w 192"/>
                  <a:gd name="T71" fmla="*/ 18 h 63"/>
                  <a:gd name="T72" fmla="*/ 17 w 192"/>
                  <a:gd name="T73" fmla="*/ 14 h 63"/>
                  <a:gd name="T74" fmla="*/ 21 w 192"/>
                  <a:gd name="T75" fmla="*/ 17 h 63"/>
                  <a:gd name="T76" fmla="*/ 19 w 192"/>
                  <a:gd name="T77" fmla="*/ 24 h 63"/>
                  <a:gd name="T78" fmla="*/ 139 w 192"/>
                  <a:gd name="T79" fmla="*/ 36 h 63"/>
                  <a:gd name="T80" fmla="*/ 142 w 192"/>
                  <a:gd name="T81" fmla="*/ 34 h 63"/>
                  <a:gd name="T82" fmla="*/ 162 w 192"/>
                  <a:gd name="T83" fmla="*/ 18 h 63"/>
                  <a:gd name="T84" fmla="*/ 190 w 192"/>
                  <a:gd name="T85" fmla="*/ 11 h 63"/>
                  <a:gd name="T86" fmla="*/ 139 w 192"/>
                  <a:gd name="T87" fmla="*/ 36 h 63"/>
                  <a:gd name="T88" fmla="*/ 66 w 192"/>
                  <a:gd name="T89" fmla="*/ 14 h 63"/>
                  <a:gd name="T90" fmla="*/ 71 w 192"/>
                  <a:gd name="T91" fmla="*/ 13 h 63"/>
                  <a:gd name="T92" fmla="*/ 95 w 192"/>
                  <a:gd name="T93" fmla="*/ 9 h 63"/>
                  <a:gd name="T94" fmla="*/ 113 w 192"/>
                  <a:gd name="T95" fmla="*/ 11 h 63"/>
                  <a:gd name="T96" fmla="*/ 78 w 192"/>
                  <a:gd name="T97" fmla="*/ 18 h 63"/>
                  <a:gd name="T98" fmla="*/ 66 w 192"/>
                  <a:gd name="T99" fmla="*/ 1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2" y="41"/>
                    </a:moveTo>
                    <a:cubicBezTo>
                      <a:pt x="2" y="54"/>
                      <a:pt x="10" y="63"/>
                      <a:pt x="23" y="60"/>
                    </a:cubicBezTo>
                    <a:cubicBezTo>
                      <a:pt x="35" y="58"/>
                      <a:pt x="42" y="49"/>
                      <a:pt x="44" y="38"/>
                    </a:cubicBezTo>
                    <a:cubicBezTo>
                      <a:pt x="45" y="30"/>
                      <a:pt x="43" y="20"/>
                      <a:pt x="37" y="14"/>
                    </a:cubicBezTo>
                    <a:cubicBezTo>
                      <a:pt x="43" y="15"/>
                      <a:pt x="49" y="17"/>
                      <a:pt x="55" y="19"/>
                    </a:cubicBezTo>
                    <a:cubicBezTo>
                      <a:pt x="74" y="27"/>
                      <a:pt x="92" y="39"/>
                      <a:pt x="112" y="42"/>
                    </a:cubicBezTo>
                    <a:cubicBezTo>
                      <a:pt x="140" y="46"/>
                      <a:pt x="179" y="38"/>
                      <a:pt x="191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9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80" y="8"/>
                      <a:pt x="165" y="9"/>
                      <a:pt x="156" y="16"/>
                    </a:cubicBezTo>
                    <a:cubicBezTo>
                      <a:pt x="143" y="25"/>
                      <a:pt x="134" y="34"/>
                      <a:pt x="119" y="35"/>
                    </a:cubicBezTo>
                    <a:cubicBezTo>
                      <a:pt x="108" y="33"/>
                      <a:pt x="97" y="30"/>
                      <a:pt x="87" y="25"/>
                    </a:cubicBezTo>
                    <a:cubicBezTo>
                      <a:pt x="89" y="25"/>
                      <a:pt x="90" y="25"/>
                      <a:pt x="91" y="25"/>
                    </a:cubicBezTo>
                    <a:cubicBezTo>
                      <a:pt x="100" y="23"/>
                      <a:pt x="110" y="20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00" y="6"/>
                      <a:pt x="89" y="5"/>
                      <a:pt x="76" y="6"/>
                    </a:cubicBezTo>
                    <a:cubicBezTo>
                      <a:pt x="67" y="7"/>
                      <a:pt x="57" y="7"/>
                      <a:pt x="48" y="8"/>
                    </a:cubicBezTo>
                    <a:cubicBezTo>
                      <a:pt x="32" y="3"/>
                      <a:pt x="14" y="0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5"/>
                      <a:pt x="8" y="13"/>
                      <a:pt x="12" y="13"/>
                    </a:cubicBezTo>
                    <a:cubicBezTo>
                      <a:pt x="13" y="14"/>
                      <a:pt x="13" y="15"/>
                      <a:pt x="12" y="17"/>
                    </a:cubicBezTo>
                    <a:cubicBezTo>
                      <a:pt x="11" y="20"/>
                      <a:pt x="10" y="22"/>
                      <a:pt x="9" y="25"/>
                    </a:cubicBezTo>
                    <a:cubicBezTo>
                      <a:pt x="8" y="30"/>
                      <a:pt x="9" y="35"/>
                      <a:pt x="14" y="37"/>
                    </a:cubicBezTo>
                    <a:cubicBezTo>
                      <a:pt x="15" y="37"/>
                      <a:pt x="17" y="37"/>
                      <a:pt x="17" y="35"/>
                    </a:cubicBezTo>
                    <a:cubicBezTo>
                      <a:pt x="20" y="30"/>
                      <a:pt x="27" y="25"/>
                      <a:pt x="26" y="18"/>
                    </a:cubicBezTo>
                    <a:cubicBezTo>
                      <a:pt x="26" y="17"/>
                      <a:pt x="25" y="16"/>
                      <a:pt x="24" y="15"/>
                    </a:cubicBezTo>
                    <a:cubicBezTo>
                      <a:pt x="30" y="17"/>
                      <a:pt x="34" y="21"/>
                      <a:pt x="35" y="28"/>
                    </a:cubicBezTo>
                    <a:cubicBezTo>
                      <a:pt x="38" y="35"/>
                      <a:pt x="37" y="45"/>
                      <a:pt x="30" y="50"/>
                    </a:cubicBezTo>
                    <a:cubicBezTo>
                      <a:pt x="20" y="58"/>
                      <a:pt x="4" y="56"/>
                      <a:pt x="3" y="41"/>
                    </a:cubicBezTo>
                    <a:cubicBezTo>
                      <a:pt x="3" y="41"/>
                      <a:pt x="2" y="41"/>
                      <a:pt x="2" y="41"/>
                    </a:cubicBezTo>
                    <a:close/>
                    <a:moveTo>
                      <a:pt x="19" y="24"/>
                    </a:moveTo>
                    <a:cubicBezTo>
                      <a:pt x="18" y="27"/>
                      <a:pt x="16" y="29"/>
                      <a:pt x="14" y="32"/>
                    </a:cubicBezTo>
                    <a:cubicBezTo>
                      <a:pt x="11" y="28"/>
                      <a:pt x="15" y="22"/>
                      <a:pt x="16" y="18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8" y="14"/>
                      <a:pt x="20" y="15"/>
                      <a:pt x="21" y="17"/>
                    </a:cubicBezTo>
                    <a:cubicBezTo>
                      <a:pt x="22" y="20"/>
                      <a:pt x="21" y="22"/>
                      <a:pt x="19" y="24"/>
                    </a:cubicBezTo>
                    <a:close/>
                    <a:moveTo>
                      <a:pt x="139" y="36"/>
                    </a:moveTo>
                    <a:cubicBezTo>
                      <a:pt x="140" y="35"/>
                      <a:pt x="141" y="34"/>
                      <a:pt x="142" y="34"/>
                    </a:cubicBezTo>
                    <a:cubicBezTo>
                      <a:pt x="148" y="28"/>
                      <a:pt x="154" y="21"/>
                      <a:pt x="162" y="18"/>
                    </a:cubicBezTo>
                    <a:cubicBezTo>
                      <a:pt x="171" y="13"/>
                      <a:pt x="180" y="12"/>
                      <a:pt x="190" y="11"/>
                    </a:cubicBezTo>
                    <a:cubicBezTo>
                      <a:pt x="179" y="25"/>
                      <a:pt x="158" y="34"/>
                      <a:pt x="139" y="36"/>
                    </a:cubicBezTo>
                    <a:close/>
                    <a:moveTo>
                      <a:pt x="66" y="14"/>
                    </a:moveTo>
                    <a:cubicBezTo>
                      <a:pt x="68" y="14"/>
                      <a:pt x="69" y="13"/>
                      <a:pt x="71" y="13"/>
                    </a:cubicBezTo>
                    <a:cubicBezTo>
                      <a:pt x="79" y="11"/>
                      <a:pt x="87" y="9"/>
                      <a:pt x="95" y="9"/>
                    </a:cubicBezTo>
                    <a:cubicBezTo>
                      <a:pt x="101" y="10"/>
                      <a:pt x="107" y="11"/>
                      <a:pt x="113" y="11"/>
                    </a:cubicBezTo>
                    <a:cubicBezTo>
                      <a:pt x="104" y="19"/>
                      <a:pt x="90" y="22"/>
                      <a:pt x="78" y="18"/>
                    </a:cubicBezTo>
                    <a:cubicBezTo>
                      <a:pt x="74" y="17"/>
                      <a:pt x="70" y="15"/>
                      <a:pt x="6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6" name="Freeform 7"/>
              <p:cNvSpPr>
                <a:spLocks noEditPoints="1"/>
              </p:cNvSpPr>
              <p:nvPr/>
            </p:nvSpPr>
            <p:spPr bwMode="auto">
              <a:xfrm rot="2026252">
                <a:off x="9433937" y="429556"/>
                <a:ext cx="1101170" cy="342746"/>
              </a:xfrm>
              <a:custGeom>
                <a:avLst/>
                <a:gdLst>
                  <a:gd name="T0" fmla="*/ 188 w 192"/>
                  <a:gd name="T1" fmla="*/ 41 h 63"/>
                  <a:gd name="T2" fmla="*/ 162 w 192"/>
                  <a:gd name="T3" fmla="*/ 50 h 63"/>
                  <a:gd name="T4" fmla="*/ 156 w 192"/>
                  <a:gd name="T5" fmla="*/ 28 h 63"/>
                  <a:gd name="T6" fmla="*/ 167 w 192"/>
                  <a:gd name="T7" fmla="*/ 15 h 63"/>
                  <a:gd name="T8" fmla="*/ 166 w 192"/>
                  <a:gd name="T9" fmla="*/ 18 h 63"/>
                  <a:gd name="T10" fmla="*/ 174 w 192"/>
                  <a:gd name="T11" fmla="*/ 35 h 63"/>
                  <a:gd name="T12" fmla="*/ 178 w 192"/>
                  <a:gd name="T13" fmla="*/ 37 h 63"/>
                  <a:gd name="T14" fmla="*/ 182 w 192"/>
                  <a:gd name="T15" fmla="*/ 25 h 63"/>
                  <a:gd name="T16" fmla="*/ 180 w 192"/>
                  <a:gd name="T17" fmla="*/ 17 h 63"/>
                  <a:gd name="T18" fmla="*/ 180 w 192"/>
                  <a:gd name="T19" fmla="*/ 13 h 63"/>
                  <a:gd name="T20" fmla="*/ 192 w 192"/>
                  <a:gd name="T21" fmla="*/ 16 h 63"/>
                  <a:gd name="T22" fmla="*/ 192 w 192"/>
                  <a:gd name="T23" fmla="*/ 6 h 63"/>
                  <a:gd name="T24" fmla="*/ 144 w 192"/>
                  <a:gd name="T25" fmla="*/ 8 h 63"/>
                  <a:gd name="T26" fmla="*/ 116 w 192"/>
                  <a:gd name="T27" fmla="*/ 6 h 63"/>
                  <a:gd name="T28" fmla="*/ 78 w 192"/>
                  <a:gd name="T29" fmla="*/ 10 h 63"/>
                  <a:gd name="T30" fmla="*/ 78 w 192"/>
                  <a:gd name="T31" fmla="*/ 11 h 63"/>
                  <a:gd name="T32" fmla="*/ 78 w 192"/>
                  <a:gd name="T33" fmla="*/ 11 h 63"/>
                  <a:gd name="T34" fmla="*/ 100 w 192"/>
                  <a:gd name="T35" fmla="*/ 25 h 63"/>
                  <a:gd name="T36" fmla="*/ 105 w 192"/>
                  <a:gd name="T37" fmla="*/ 25 h 63"/>
                  <a:gd name="T38" fmla="*/ 73 w 192"/>
                  <a:gd name="T39" fmla="*/ 35 h 63"/>
                  <a:gd name="T40" fmla="*/ 36 w 192"/>
                  <a:gd name="T41" fmla="*/ 16 h 63"/>
                  <a:gd name="T42" fmla="*/ 0 w 192"/>
                  <a:gd name="T43" fmla="*/ 9 h 63"/>
                  <a:gd name="T44" fmla="*/ 0 w 192"/>
                  <a:gd name="T45" fmla="*/ 9 h 63"/>
                  <a:gd name="T46" fmla="*/ 0 w 192"/>
                  <a:gd name="T47" fmla="*/ 10 h 63"/>
                  <a:gd name="T48" fmla="*/ 0 w 192"/>
                  <a:gd name="T49" fmla="*/ 10 h 63"/>
                  <a:gd name="T50" fmla="*/ 0 w 192"/>
                  <a:gd name="T51" fmla="*/ 10 h 63"/>
                  <a:gd name="T52" fmla="*/ 79 w 192"/>
                  <a:gd name="T53" fmla="*/ 42 h 63"/>
                  <a:gd name="T54" fmla="*/ 136 w 192"/>
                  <a:gd name="T55" fmla="*/ 19 h 63"/>
                  <a:gd name="T56" fmla="*/ 155 w 192"/>
                  <a:gd name="T57" fmla="*/ 14 h 63"/>
                  <a:gd name="T58" fmla="*/ 148 w 192"/>
                  <a:gd name="T59" fmla="*/ 38 h 63"/>
                  <a:gd name="T60" fmla="*/ 168 w 192"/>
                  <a:gd name="T61" fmla="*/ 60 h 63"/>
                  <a:gd name="T62" fmla="*/ 189 w 192"/>
                  <a:gd name="T63" fmla="*/ 41 h 63"/>
                  <a:gd name="T64" fmla="*/ 188 w 192"/>
                  <a:gd name="T65" fmla="*/ 41 h 63"/>
                  <a:gd name="T66" fmla="*/ 171 w 192"/>
                  <a:gd name="T67" fmla="*/ 17 h 63"/>
                  <a:gd name="T68" fmla="*/ 175 w 192"/>
                  <a:gd name="T69" fmla="*/ 14 h 63"/>
                  <a:gd name="T70" fmla="*/ 175 w 192"/>
                  <a:gd name="T71" fmla="*/ 18 h 63"/>
                  <a:gd name="T72" fmla="*/ 177 w 192"/>
                  <a:gd name="T73" fmla="*/ 32 h 63"/>
                  <a:gd name="T74" fmla="*/ 172 w 192"/>
                  <a:gd name="T75" fmla="*/ 24 h 63"/>
                  <a:gd name="T76" fmla="*/ 171 w 192"/>
                  <a:gd name="T77" fmla="*/ 17 h 63"/>
                  <a:gd name="T78" fmla="*/ 1 w 192"/>
                  <a:gd name="T79" fmla="*/ 11 h 63"/>
                  <a:gd name="T80" fmla="*/ 30 w 192"/>
                  <a:gd name="T81" fmla="*/ 18 h 63"/>
                  <a:gd name="T82" fmla="*/ 50 w 192"/>
                  <a:gd name="T83" fmla="*/ 34 h 63"/>
                  <a:gd name="T84" fmla="*/ 53 w 192"/>
                  <a:gd name="T85" fmla="*/ 36 h 63"/>
                  <a:gd name="T86" fmla="*/ 1 w 192"/>
                  <a:gd name="T87" fmla="*/ 11 h 63"/>
                  <a:gd name="T88" fmla="*/ 113 w 192"/>
                  <a:gd name="T89" fmla="*/ 18 h 63"/>
                  <a:gd name="T90" fmla="*/ 79 w 192"/>
                  <a:gd name="T91" fmla="*/ 11 h 63"/>
                  <a:gd name="T92" fmla="*/ 97 w 192"/>
                  <a:gd name="T93" fmla="*/ 9 h 63"/>
                  <a:gd name="T94" fmla="*/ 120 w 192"/>
                  <a:gd name="T95" fmla="*/ 13 h 63"/>
                  <a:gd name="T96" fmla="*/ 126 w 192"/>
                  <a:gd name="T97" fmla="*/ 14 h 63"/>
                  <a:gd name="T98" fmla="*/ 113 w 192"/>
                  <a:gd name="T9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188" y="41"/>
                    </a:moveTo>
                    <a:cubicBezTo>
                      <a:pt x="188" y="56"/>
                      <a:pt x="171" y="58"/>
                      <a:pt x="162" y="50"/>
                    </a:cubicBezTo>
                    <a:cubicBezTo>
                      <a:pt x="155" y="45"/>
                      <a:pt x="154" y="35"/>
                      <a:pt x="156" y="28"/>
                    </a:cubicBezTo>
                    <a:cubicBezTo>
                      <a:pt x="158" y="21"/>
                      <a:pt x="162" y="17"/>
                      <a:pt x="167" y="15"/>
                    </a:cubicBezTo>
                    <a:cubicBezTo>
                      <a:pt x="167" y="16"/>
                      <a:pt x="166" y="17"/>
                      <a:pt x="166" y="18"/>
                    </a:cubicBezTo>
                    <a:cubicBezTo>
                      <a:pt x="164" y="25"/>
                      <a:pt x="172" y="30"/>
                      <a:pt x="174" y="35"/>
                    </a:cubicBezTo>
                    <a:cubicBezTo>
                      <a:pt x="175" y="37"/>
                      <a:pt x="176" y="37"/>
                      <a:pt x="178" y="37"/>
                    </a:cubicBezTo>
                    <a:cubicBezTo>
                      <a:pt x="183" y="35"/>
                      <a:pt x="183" y="30"/>
                      <a:pt x="182" y="25"/>
                    </a:cubicBezTo>
                    <a:cubicBezTo>
                      <a:pt x="182" y="22"/>
                      <a:pt x="181" y="20"/>
                      <a:pt x="180" y="17"/>
                    </a:cubicBezTo>
                    <a:cubicBezTo>
                      <a:pt x="179" y="15"/>
                      <a:pt x="179" y="14"/>
                      <a:pt x="180" y="13"/>
                    </a:cubicBezTo>
                    <a:cubicBezTo>
                      <a:pt x="184" y="13"/>
                      <a:pt x="188" y="15"/>
                      <a:pt x="192" y="16"/>
                    </a:cubicBezTo>
                    <a:cubicBezTo>
                      <a:pt x="192" y="6"/>
                      <a:pt x="192" y="6"/>
                      <a:pt x="192" y="6"/>
                    </a:cubicBezTo>
                    <a:cubicBezTo>
                      <a:pt x="178" y="0"/>
                      <a:pt x="160" y="3"/>
                      <a:pt x="144" y="8"/>
                    </a:cubicBezTo>
                    <a:cubicBezTo>
                      <a:pt x="135" y="7"/>
                      <a:pt x="125" y="7"/>
                      <a:pt x="116" y="6"/>
                    </a:cubicBezTo>
                    <a:cubicBezTo>
                      <a:pt x="103" y="5"/>
                      <a:pt x="91" y="6"/>
                      <a:pt x="78" y="10"/>
                    </a:cubicBezTo>
                    <a:cubicBezTo>
                      <a:pt x="78" y="10"/>
                      <a:pt x="78" y="10"/>
                      <a:pt x="78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81" y="20"/>
                      <a:pt x="92" y="23"/>
                      <a:pt x="100" y="25"/>
                    </a:cubicBezTo>
                    <a:cubicBezTo>
                      <a:pt x="102" y="25"/>
                      <a:pt x="103" y="25"/>
                      <a:pt x="105" y="25"/>
                    </a:cubicBezTo>
                    <a:cubicBezTo>
                      <a:pt x="94" y="30"/>
                      <a:pt x="84" y="33"/>
                      <a:pt x="73" y="35"/>
                    </a:cubicBezTo>
                    <a:cubicBezTo>
                      <a:pt x="58" y="34"/>
                      <a:pt x="49" y="25"/>
                      <a:pt x="36" y="16"/>
                    </a:cubicBezTo>
                    <a:cubicBezTo>
                      <a:pt x="26" y="9"/>
                      <a:pt x="12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3" y="38"/>
                      <a:pt x="52" y="46"/>
                      <a:pt x="79" y="42"/>
                    </a:cubicBezTo>
                    <a:cubicBezTo>
                      <a:pt x="100" y="39"/>
                      <a:pt x="118" y="27"/>
                      <a:pt x="136" y="19"/>
                    </a:cubicBezTo>
                    <a:cubicBezTo>
                      <a:pt x="142" y="17"/>
                      <a:pt x="149" y="15"/>
                      <a:pt x="155" y="14"/>
                    </a:cubicBezTo>
                    <a:cubicBezTo>
                      <a:pt x="149" y="20"/>
                      <a:pt x="147" y="30"/>
                      <a:pt x="148" y="38"/>
                    </a:cubicBezTo>
                    <a:cubicBezTo>
                      <a:pt x="150" y="49"/>
                      <a:pt x="157" y="58"/>
                      <a:pt x="168" y="60"/>
                    </a:cubicBezTo>
                    <a:cubicBezTo>
                      <a:pt x="182" y="63"/>
                      <a:pt x="190" y="54"/>
                      <a:pt x="189" y="41"/>
                    </a:cubicBezTo>
                    <a:cubicBezTo>
                      <a:pt x="189" y="41"/>
                      <a:pt x="189" y="41"/>
                      <a:pt x="188" y="41"/>
                    </a:cubicBezTo>
                    <a:close/>
                    <a:moveTo>
                      <a:pt x="171" y="17"/>
                    </a:moveTo>
                    <a:cubicBezTo>
                      <a:pt x="172" y="15"/>
                      <a:pt x="173" y="14"/>
                      <a:pt x="175" y="14"/>
                    </a:cubicBezTo>
                    <a:cubicBezTo>
                      <a:pt x="175" y="15"/>
                      <a:pt x="175" y="16"/>
                      <a:pt x="175" y="18"/>
                    </a:cubicBezTo>
                    <a:cubicBezTo>
                      <a:pt x="176" y="22"/>
                      <a:pt x="180" y="28"/>
                      <a:pt x="177" y="32"/>
                    </a:cubicBezTo>
                    <a:cubicBezTo>
                      <a:pt x="176" y="29"/>
                      <a:pt x="174" y="27"/>
                      <a:pt x="172" y="24"/>
                    </a:cubicBezTo>
                    <a:cubicBezTo>
                      <a:pt x="170" y="22"/>
                      <a:pt x="169" y="20"/>
                      <a:pt x="171" y="17"/>
                    </a:cubicBezTo>
                    <a:close/>
                    <a:moveTo>
                      <a:pt x="1" y="11"/>
                    </a:moveTo>
                    <a:cubicBezTo>
                      <a:pt x="12" y="12"/>
                      <a:pt x="20" y="13"/>
                      <a:pt x="30" y="18"/>
                    </a:cubicBezTo>
                    <a:cubicBezTo>
                      <a:pt x="37" y="21"/>
                      <a:pt x="43" y="28"/>
                      <a:pt x="50" y="34"/>
                    </a:cubicBezTo>
                    <a:cubicBezTo>
                      <a:pt x="51" y="34"/>
                      <a:pt x="52" y="35"/>
                      <a:pt x="53" y="36"/>
                    </a:cubicBezTo>
                    <a:cubicBezTo>
                      <a:pt x="34" y="34"/>
                      <a:pt x="13" y="25"/>
                      <a:pt x="1" y="11"/>
                    </a:cubicBezTo>
                    <a:close/>
                    <a:moveTo>
                      <a:pt x="113" y="18"/>
                    </a:moveTo>
                    <a:cubicBezTo>
                      <a:pt x="102" y="22"/>
                      <a:pt x="88" y="19"/>
                      <a:pt x="79" y="11"/>
                    </a:cubicBezTo>
                    <a:cubicBezTo>
                      <a:pt x="85" y="11"/>
                      <a:pt x="91" y="10"/>
                      <a:pt x="97" y="9"/>
                    </a:cubicBezTo>
                    <a:cubicBezTo>
                      <a:pt x="105" y="9"/>
                      <a:pt x="113" y="11"/>
                      <a:pt x="120" y="13"/>
                    </a:cubicBezTo>
                    <a:cubicBezTo>
                      <a:pt x="122" y="13"/>
                      <a:pt x="124" y="14"/>
                      <a:pt x="126" y="14"/>
                    </a:cubicBezTo>
                    <a:cubicBezTo>
                      <a:pt x="122" y="15"/>
                      <a:pt x="118" y="17"/>
                      <a:pt x="113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20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1742975" y="-2966459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KSO_Shape"/>
          <p:cNvSpPr>
            <a:spLocks/>
          </p:cNvSpPr>
          <p:nvPr/>
        </p:nvSpPr>
        <p:spPr bwMode="auto">
          <a:xfrm>
            <a:off x="0" y="3263491"/>
            <a:ext cx="12192000" cy="3683000"/>
          </a:xfrm>
          <a:custGeom>
            <a:avLst/>
            <a:gdLst>
              <a:gd name="T0" fmla="*/ 241325239 w 30720"/>
              <a:gd name="T1" fmla="*/ 2147483646 h 15128"/>
              <a:gd name="T2" fmla="*/ 682960173 w 30720"/>
              <a:gd name="T3" fmla="*/ 2147483646 h 15128"/>
              <a:gd name="T4" fmla="*/ 1134608698 w 30720"/>
              <a:gd name="T5" fmla="*/ 2147483646 h 15128"/>
              <a:gd name="T6" fmla="*/ 1257178643 w 30720"/>
              <a:gd name="T7" fmla="*/ 2147483646 h 15128"/>
              <a:gd name="T8" fmla="*/ 1286031083 w 30720"/>
              <a:gd name="T9" fmla="*/ 2147483646 h 15128"/>
              <a:gd name="T10" fmla="*/ 1381656006 w 30720"/>
              <a:gd name="T11" fmla="*/ 2147483646 h 15128"/>
              <a:gd name="T12" fmla="*/ 1901503593 w 30720"/>
              <a:gd name="T13" fmla="*/ 1383930118 h 15128"/>
              <a:gd name="T14" fmla="*/ 1840933833 w 30720"/>
              <a:gd name="T15" fmla="*/ 1292652458 h 15128"/>
              <a:gd name="T16" fmla="*/ 1848567042 w 30720"/>
              <a:gd name="T17" fmla="*/ 1167615311 h 15128"/>
              <a:gd name="T18" fmla="*/ 1951582893 w 30720"/>
              <a:gd name="T19" fmla="*/ 1069207835 h 15128"/>
              <a:gd name="T20" fmla="*/ 1949913972 w 30720"/>
              <a:gd name="T21" fmla="*/ 945125144 h 15128"/>
              <a:gd name="T22" fmla="*/ 1993790611 w 30720"/>
              <a:gd name="T23" fmla="*/ 914934404 h 15128"/>
              <a:gd name="T24" fmla="*/ 1953967120 w 30720"/>
              <a:gd name="T25" fmla="*/ 724770121 h 15128"/>
              <a:gd name="T26" fmla="*/ 1978527977 w 30720"/>
              <a:gd name="T27" fmla="*/ 668908005 h 15128"/>
              <a:gd name="T28" fmla="*/ 1991406447 w 30720"/>
              <a:gd name="T29" fmla="*/ 635627604 h 15128"/>
              <a:gd name="T30" fmla="*/ 2000943167 w 30720"/>
              <a:gd name="T31" fmla="*/ 412182981 h 15128"/>
              <a:gd name="T32" fmla="*/ 2007861132 w 30720"/>
              <a:gd name="T33" fmla="*/ 254823728 h 15128"/>
              <a:gd name="T34" fmla="*/ 2029799452 w 30720"/>
              <a:gd name="T35" fmla="*/ 277405504 h 15128"/>
              <a:gd name="T36" fmla="*/ 2037428816 w 30720"/>
              <a:gd name="T37" fmla="*/ 435477689 h 15128"/>
              <a:gd name="T38" fmla="*/ 2066285101 w 30720"/>
              <a:gd name="T39" fmla="*/ 659159998 h 15128"/>
              <a:gd name="T40" fmla="*/ 2079636534 w 30720"/>
              <a:gd name="T41" fmla="*/ 710268902 h 15128"/>
              <a:gd name="T42" fmla="*/ 2050784094 w 30720"/>
              <a:gd name="T43" fmla="*/ 779202409 h 15128"/>
              <a:gd name="T44" fmla="*/ 2083689620 w 30720"/>
              <a:gd name="T45" fmla="*/ 936803125 h 15128"/>
              <a:gd name="T46" fmla="*/ 2053168258 w 30720"/>
              <a:gd name="T47" fmla="*/ 1026896259 h 15128"/>
              <a:gd name="T48" fmla="*/ 2147483646 w 30720"/>
              <a:gd name="T49" fmla="*/ 1135764737 h 15128"/>
              <a:gd name="T50" fmla="*/ 2147483646 w 30720"/>
              <a:gd name="T51" fmla="*/ 1264363015 h 15128"/>
              <a:gd name="T52" fmla="*/ 2147483646 w 30720"/>
              <a:gd name="T53" fmla="*/ 1364913312 h 15128"/>
              <a:gd name="T54" fmla="*/ 2147483646 w 30720"/>
              <a:gd name="T55" fmla="*/ 2147483646 h 15128"/>
              <a:gd name="T56" fmla="*/ 2147483646 w 30720"/>
              <a:gd name="T57" fmla="*/ 2147483646 h 15128"/>
              <a:gd name="T58" fmla="*/ 2147483646 w 30720"/>
              <a:gd name="T59" fmla="*/ 2147483646 h 15128"/>
              <a:gd name="T60" fmla="*/ 2147483646 w 30720"/>
              <a:gd name="T61" fmla="*/ 2147483646 h 15128"/>
              <a:gd name="T62" fmla="*/ 2147483646 w 30720"/>
              <a:gd name="T63" fmla="*/ 2147483646 h 15128"/>
              <a:gd name="T64" fmla="*/ 2147483646 w 30720"/>
              <a:gd name="T65" fmla="*/ 2147483646 h 15128"/>
              <a:gd name="T66" fmla="*/ 2147483646 w 30720"/>
              <a:gd name="T67" fmla="*/ 2147483646 h 15128"/>
              <a:gd name="T68" fmla="*/ 2147483646 w 30720"/>
              <a:gd name="T69" fmla="*/ 2147483646 h 15128"/>
              <a:gd name="T70" fmla="*/ 2147483646 w 30720"/>
              <a:gd name="T71" fmla="*/ 2147483646 h 15128"/>
              <a:gd name="T72" fmla="*/ 2147483646 w 30720"/>
              <a:gd name="T73" fmla="*/ 2147483646 h 15128"/>
              <a:gd name="T74" fmla="*/ 2147483646 w 30720"/>
              <a:gd name="T75" fmla="*/ 2147483646 h 15128"/>
              <a:gd name="T76" fmla="*/ 2147483646 w 30720"/>
              <a:gd name="T77" fmla="*/ 2147483646 h 15128"/>
              <a:gd name="T78" fmla="*/ 2147483646 w 30720"/>
              <a:gd name="T79" fmla="*/ 2147483646 h 15128"/>
              <a:gd name="T80" fmla="*/ 2147483646 w 30720"/>
              <a:gd name="T81" fmla="*/ 2147483646 h 15128"/>
              <a:gd name="T82" fmla="*/ 2147483646 w 30720"/>
              <a:gd name="T83" fmla="*/ 2096100255 h 15128"/>
              <a:gd name="T84" fmla="*/ 2147483646 w 30720"/>
              <a:gd name="T85" fmla="*/ 2085167845 h 15128"/>
              <a:gd name="T86" fmla="*/ 2147483646 w 30720"/>
              <a:gd name="T87" fmla="*/ 2147483646 h 15128"/>
              <a:gd name="T88" fmla="*/ 2147483646 w 30720"/>
              <a:gd name="T89" fmla="*/ 2147483646 h 15128"/>
              <a:gd name="T90" fmla="*/ 2147483646 w 30720"/>
              <a:gd name="T91" fmla="*/ 2147483646 h 15128"/>
              <a:gd name="T92" fmla="*/ 2147483646 w 30720"/>
              <a:gd name="T93" fmla="*/ 2101328837 h 15128"/>
              <a:gd name="T94" fmla="*/ 2147483646 w 30720"/>
              <a:gd name="T95" fmla="*/ 2147483646 h 15128"/>
              <a:gd name="T96" fmla="*/ 2147483646 w 30720"/>
              <a:gd name="T97" fmla="*/ 2147483646 h 15128"/>
              <a:gd name="T98" fmla="*/ 2147483646 w 30720"/>
              <a:gd name="T99" fmla="*/ 2147483646 h 15128"/>
              <a:gd name="T100" fmla="*/ 2147483646 w 30720"/>
              <a:gd name="T101" fmla="*/ 1765213142 h 15128"/>
              <a:gd name="T102" fmla="*/ 2147483646 w 30720"/>
              <a:gd name="T103" fmla="*/ 1933271020 h 15128"/>
              <a:gd name="T104" fmla="*/ 2147483646 w 30720"/>
              <a:gd name="T105" fmla="*/ 2147483646 h 15128"/>
              <a:gd name="T106" fmla="*/ 2147483646 w 30720"/>
              <a:gd name="T107" fmla="*/ 2147483646 h 15128"/>
              <a:gd name="T108" fmla="*/ 2147483646 w 30720"/>
              <a:gd name="T109" fmla="*/ 2147483646 h 15128"/>
              <a:gd name="T110" fmla="*/ 2147483646 w 30720"/>
              <a:gd name="T111" fmla="*/ 2147483646 h 15128"/>
              <a:gd name="T112" fmla="*/ 2147483646 w 30720"/>
              <a:gd name="T113" fmla="*/ 2147483646 h 15128"/>
              <a:gd name="T114" fmla="*/ 2147483646 w 30720"/>
              <a:gd name="T115" fmla="*/ 2147483646 h 15128"/>
              <a:gd name="T116" fmla="*/ 2147483646 w 30720"/>
              <a:gd name="T117" fmla="*/ 2147483646 h 15128"/>
              <a:gd name="T118" fmla="*/ 2147483646 w 30720"/>
              <a:gd name="T119" fmla="*/ 2147483646 h 15128"/>
              <a:gd name="T120" fmla="*/ 2147483646 w 30720"/>
              <a:gd name="T121" fmla="*/ 2066388663 h 15128"/>
              <a:gd name="T122" fmla="*/ 2147483646 w 30720"/>
              <a:gd name="T123" fmla="*/ 2147483646 h 1512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0720" h="15128">
                <a:moveTo>
                  <a:pt x="30720" y="15128"/>
                </a:moveTo>
                <a:lnTo>
                  <a:pt x="0" y="15128"/>
                </a:lnTo>
                <a:lnTo>
                  <a:pt x="0" y="13390"/>
                </a:lnTo>
                <a:lnTo>
                  <a:pt x="68" y="13390"/>
                </a:lnTo>
                <a:lnTo>
                  <a:pt x="68" y="13542"/>
                </a:lnTo>
                <a:lnTo>
                  <a:pt x="254" y="13542"/>
                </a:lnTo>
                <a:lnTo>
                  <a:pt x="254" y="13981"/>
                </a:lnTo>
                <a:lnTo>
                  <a:pt x="304" y="14031"/>
                </a:lnTo>
                <a:lnTo>
                  <a:pt x="304" y="13120"/>
                </a:lnTo>
                <a:lnTo>
                  <a:pt x="355" y="12833"/>
                </a:lnTo>
                <a:lnTo>
                  <a:pt x="355" y="13138"/>
                </a:lnTo>
                <a:lnTo>
                  <a:pt x="490" y="13138"/>
                </a:lnTo>
                <a:lnTo>
                  <a:pt x="490" y="13896"/>
                </a:lnTo>
                <a:lnTo>
                  <a:pt x="658" y="13896"/>
                </a:lnTo>
                <a:lnTo>
                  <a:pt x="658" y="13643"/>
                </a:lnTo>
                <a:lnTo>
                  <a:pt x="760" y="13643"/>
                </a:lnTo>
                <a:lnTo>
                  <a:pt x="760" y="12833"/>
                </a:lnTo>
                <a:lnTo>
                  <a:pt x="945" y="12833"/>
                </a:lnTo>
                <a:lnTo>
                  <a:pt x="945" y="13239"/>
                </a:lnTo>
                <a:lnTo>
                  <a:pt x="1012" y="13239"/>
                </a:lnTo>
                <a:lnTo>
                  <a:pt x="1012" y="13356"/>
                </a:lnTo>
                <a:lnTo>
                  <a:pt x="1113" y="13356"/>
                </a:lnTo>
                <a:lnTo>
                  <a:pt x="1113" y="13896"/>
                </a:lnTo>
                <a:lnTo>
                  <a:pt x="1213" y="13727"/>
                </a:lnTo>
                <a:lnTo>
                  <a:pt x="1198" y="12743"/>
                </a:lnTo>
                <a:lnTo>
                  <a:pt x="1423" y="12743"/>
                </a:lnTo>
                <a:lnTo>
                  <a:pt x="1423" y="12327"/>
                </a:lnTo>
                <a:lnTo>
                  <a:pt x="1580" y="12327"/>
                </a:lnTo>
                <a:lnTo>
                  <a:pt x="1580" y="12743"/>
                </a:lnTo>
                <a:lnTo>
                  <a:pt x="1783" y="12743"/>
                </a:lnTo>
                <a:lnTo>
                  <a:pt x="1783" y="13891"/>
                </a:lnTo>
                <a:lnTo>
                  <a:pt x="1873" y="13913"/>
                </a:lnTo>
                <a:lnTo>
                  <a:pt x="1873" y="12743"/>
                </a:lnTo>
                <a:lnTo>
                  <a:pt x="2098" y="12743"/>
                </a:lnTo>
                <a:lnTo>
                  <a:pt x="2098" y="12327"/>
                </a:lnTo>
                <a:lnTo>
                  <a:pt x="2255" y="12327"/>
                </a:lnTo>
                <a:lnTo>
                  <a:pt x="2255" y="12743"/>
                </a:lnTo>
                <a:lnTo>
                  <a:pt x="2457" y="12743"/>
                </a:lnTo>
                <a:lnTo>
                  <a:pt x="2457" y="13891"/>
                </a:lnTo>
                <a:lnTo>
                  <a:pt x="2864" y="13880"/>
                </a:lnTo>
                <a:lnTo>
                  <a:pt x="2864" y="12356"/>
                </a:lnTo>
                <a:lnTo>
                  <a:pt x="2952" y="12317"/>
                </a:lnTo>
                <a:lnTo>
                  <a:pt x="2978" y="12204"/>
                </a:lnTo>
                <a:lnTo>
                  <a:pt x="3117" y="12204"/>
                </a:lnTo>
                <a:lnTo>
                  <a:pt x="3117" y="12078"/>
                </a:lnTo>
                <a:lnTo>
                  <a:pt x="3356" y="12028"/>
                </a:lnTo>
                <a:lnTo>
                  <a:pt x="3471" y="12090"/>
                </a:lnTo>
                <a:lnTo>
                  <a:pt x="3471" y="12393"/>
                </a:lnTo>
                <a:lnTo>
                  <a:pt x="3673" y="12519"/>
                </a:lnTo>
                <a:lnTo>
                  <a:pt x="3673" y="13933"/>
                </a:lnTo>
                <a:lnTo>
                  <a:pt x="3786" y="13858"/>
                </a:lnTo>
                <a:lnTo>
                  <a:pt x="3786" y="11206"/>
                </a:lnTo>
                <a:lnTo>
                  <a:pt x="3912" y="11105"/>
                </a:lnTo>
                <a:lnTo>
                  <a:pt x="3875" y="11080"/>
                </a:lnTo>
                <a:lnTo>
                  <a:pt x="3875" y="10890"/>
                </a:lnTo>
                <a:lnTo>
                  <a:pt x="4316" y="10575"/>
                </a:lnTo>
                <a:lnTo>
                  <a:pt x="4644" y="10789"/>
                </a:lnTo>
                <a:lnTo>
                  <a:pt x="4809" y="10701"/>
                </a:lnTo>
                <a:lnTo>
                  <a:pt x="4834" y="10600"/>
                </a:lnTo>
                <a:lnTo>
                  <a:pt x="4758" y="10575"/>
                </a:lnTo>
                <a:lnTo>
                  <a:pt x="4758" y="10171"/>
                </a:lnTo>
                <a:lnTo>
                  <a:pt x="4935" y="10032"/>
                </a:lnTo>
                <a:lnTo>
                  <a:pt x="5188" y="9830"/>
                </a:lnTo>
                <a:lnTo>
                  <a:pt x="5281" y="9206"/>
                </a:lnTo>
                <a:lnTo>
                  <a:pt x="5277" y="9200"/>
                </a:lnTo>
                <a:lnTo>
                  <a:pt x="5272" y="9195"/>
                </a:lnTo>
                <a:lnTo>
                  <a:pt x="5268" y="9188"/>
                </a:lnTo>
                <a:lnTo>
                  <a:pt x="5265" y="9182"/>
                </a:lnTo>
                <a:lnTo>
                  <a:pt x="5262" y="9175"/>
                </a:lnTo>
                <a:lnTo>
                  <a:pt x="5260" y="9167"/>
                </a:lnTo>
                <a:lnTo>
                  <a:pt x="5259" y="9160"/>
                </a:lnTo>
                <a:lnTo>
                  <a:pt x="5259" y="9152"/>
                </a:lnTo>
                <a:lnTo>
                  <a:pt x="5259" y="9144"/>
                </a:lnTo>
                <a:lnTo>
                  <a:pt x="5260" y="9137"/>
                </a:lnTo>
                <a:lnTo>
                  <a:pt x="5262" y="9130"/>
                </a:lnTo>
                <a:lnTo>
                  <a:pt x="5265" y="9122"/>
                </a:lnTo>
                <a:lnTo>
                  <a:pt x="5268" y="9116"/>
                </a:lnTo>
                <a:lnTo>
                  <a:pt x="5272" y="9110"/>
                </a:lnTo>
                <a:lnTo>
                  <a:pt x="5277" y="9104"/>
                </a:lnTo>
                <a:lnTo>
                  <a:pt x="5281" y="9098"/>
                </a:lnTo>
                <a:lnTo>
                  <a:pt x="5287" y="9094"/>
                </a:lnTo>
                <a:lnTo>
                  <a:pt x="5292" y="9090"/>
                </a:lnTo>
                <a:lnTo>
                  <a:pt x="5299" y="9086"/>
                </a:lnTo>
                <a:lnTo>
                  <a:pt x="5305" y="9083"/>
                </a:lnTo>
                <a:lnTo>
                  <a:pt x="5312" y="9080"/>
                </a:lnTo>
                <a:lnTo>
                  <a:pt x="5319" y="9079"/>
                </a:lnTo>
                <a:lnTo>
                  <a:pt x="5327" y="9077"/>
                </a:lnTo>
                <a:lnTo>
                  <a:pt x="5335" y="9076"/>
                </a:lnTo>
                <a:lnTo>
                  <a:pt x="5343" y="9077"/>
                </a:lnTo>
                <a:lnTo>
                  <a:pt x="5350" y="9079"/>
                </a:lnTo>
                <a:lnTo>
                  <a:pt x="5358" y="9080"/>
                </a:lnTo>
                <a:lnTo>
                  <a:pt x="5364" y="9083"/>
                </a:lnTo>
                <a:lnTo>
                  <a:pt x="5371" y="9086"/>
                </a:lnTo>
                <a:lnTo>
                  <a:pt x="5378" y="9090"/>
                </a:lnTo>
                <a:lnTo>
                  <a:pt x="5383" y="9094"/>
                </a:lnTo>
                <a:lnTo>
                  <a:pt x="5389" y="9098"/>
                </a:lnTo>
                <a:lnTo>
                  <a:pt x="5393" y="9104"/>
                </a:lnTo>
                <a:lnTo>
                  <a:pt x="5397" y="9110"/>
                </a:lnTo>
                <a:lnTo>
                  <a:pt x="5402" y="9116"/>
                </a:lnTo>
                <a:lnTo>
                  <a:pt x="5405" y="9122"/>
                </a:lnTo>
                <a:lnTo>
                  <a:pt x="5407" y="9130"/>
                </a:lnTo>
                <a:lnTo>
                  <a:pt x="5409" y="9137"/>
                </a:lnTo>
                <a:lnTo>
                  <a:pt x="5411" y="9144"/>
                </a:lnTo>
                <a:lnTo>
                  <a:pt x="5411" y="9152"/>
                </a:lnTo>
                <a:lnTo>
                  <a:pt x="5411" y="9160"/>
                </a:lnTo>
                <a:lnTo>
                  <a:pt x="5409" y="9167"/>
                </a:lnTo>
                <a:lnTo>
                  <a:pt x="5407" y="9175"/>
                </a:lnTo>
                <a:lnTo>
                  <a:pt x="5405" y="9182"/>
                </a:lnTo>
                <a:lnTo>
                  <a:pt x="5402" y="9188"/>
                </a:lnTo>
                <a:lnTo>
                  <a:pt x="5397" y="9195"/>
                </a:lnTo>
                <a:lnTo>
                  <a:pt x="5393" y="9200"/>
                </a:lnTo>
                <a:lnTo>
                  <a:pt x="5389" y="9206"/>
                </a:lnTo>
                <a:lnTo>
                  <a:pt x="5415" y="9843"/>
                </a:lnTo>
                <a:lnTo>
                  <a:pt x="5856" y="10120"/>
                </a:lnTo>
                <a:lnTo>
                  <a:pt x="5856" y="10511"/>
                </a:lnTo>
                <a:lnTo>
                  <a:pt x="5794" y="10562"/>
                </a:lnTo>
                <a:lnTo>
                  <a:pt x="5806" y="10689"/>
                </a:lnTo>
                <a:lnTo>
                  <a:pt x="6097" y="10865"/>
                </a:lnTo>
                <a:lnTo>
                  <a:pt x="6097" y="12103"/>
                </a:lnTo>
                <a:lnTo>
                  <a:pt x="6210" y="12103"/>
                </a:lnTo>
                <a:lnTo>
                  <a:pt x="6210" y="11977"/>
                </a:lnTo>
                <a:lnTo>
                  <a:pt x="6336" y="11913"/>
                </a:lnTo>
                <a:lnTo>
                  <a:pt x="6336" y="11775"/>
                </a:lnTo>
                <a:lnTo>
                  <a:pt x="6577" y="11636"/>
                </a:lnTo>
                <a:lnTo>
                  <a:pt x="6791" y="11787"/>
                </a:lnTo>
                <a:lnTo>
                  <a:pt x="6791" y="11977"/>
                </a:lnTo>
                <a:lnTo>
                  <a:pt x="6905" y="12065"/>
                </a:lnTo>
                <a:lnTo>
                  <a:pt x="6905" y="13075"/>
                </a:lnTo>
                <a:lnTo>
                  <a:pt x="7031" y="13125"/>
                </a:lnTo>
                <a:lnTo>
                  <a:pt x="7031" y="9957"/>
                </a:lnTo>
                <a:lnTo>
                  <a:pt x="7959" y="9296"/>
                </a:lnTo>
                <a:lnTo>
                  <a:pt x="8030" y="5864"/>
                </a:lnTo>
                <a:lnTo>
                  <a:pt x="8010" y="5850"/>
                </a:lnTo>
                <a:lnTo>
                  <a:pt x="7992" y="5836"/>
                </a:lnTo>
                <a:lnTo>
                  <a:pt x="7974" y="5822"/>
                </a:lnTo>
                <a:lnTo>
                  <a:pt x="7957" y="5807"/>
                </a:lnTo>
                <a:lnTo>
                  <a:pt x="7939" y="5791"/>
                </a:lnTo>
                <a:lnTo>
                  <a:pt x="7922" y="5775"/>
                </a:lnTo>
                <a:lnTo>
                  <a:pt x="7905" y="5758"/>
                </a:lnTo>
                <a:lnTo>
                  <a:pt x="7890" y="5742"/>
                </a:lnTo>
                <a:lnTo>
                  <a:pt x="7874" y="5724"/>
                </a:lnTo>
                <a:lnTo>
                  <a:pt x="7860" y="5707"/>
                </a:lnTo>
                <a:lnTo>
                  <a:pt x="7845" y="5688"/>
                </a:lnTo>
                <a:lnTo>
                  <a:pt x="7832" y="5670"/>
                </a:lnTo>
                <a:lnTo>
                  <a:pt x="7818" y="5651"/>
                </a:lnTo>
                <a:lnTo>
                  <a:pt x="7805" y="5631"/>
                </a:lnTo>
                <a:lnTo>
                  <a:pt x="7793" y="5610"/>
                </a:lnTo>
                <a:lnTo>
                  <a:pt x="7782" y="5591"/>
                </a:lnTo>
                <a:lnTo>
                  <a:pt x="7771" y="5570"/>
                </a:lnTo>
                <a:lnTo>
                  <a:pt x="7761" y="5549"/>
                </a:lnTo>
                <a:lnTo>
                  <a:pt x="7751" y="5527"/>
                </a:lnTo>
                <a:lnTo>
                  <a:pt x="7743" y="5505"/>
                </a:lnTo>
                <a:lnTo>
                  <a:pt x="7734" y="5483"/>
                </a:lnTo>
                <a:lnTo>
                  <a:pt x="7726" y="5461"/>
                </a:lnTo>
                <a:lnTo>
                  <a:pt x="7720" y="5438"/>
                </a:lnTo>
                <a:lnTo>
                  <a:pt x="7713" y="5415"/>
                </a:lnTo>
                <a:lnTo>
                  <a:pt x="7707" y="5392"/>
                </a:lnTo>
                <a:lnTo>
                  <a:pt x="7702" y="5368"/>
                </a:lnTo>
                <a:lnTo>
                  <a:pt x="7699" y="5343"/>
                </a:lnTo>
                <a:lnTo>
                  <a:pt x="7694" y="5319"/>
                </a:lnTo>
                <a:lnTo>
                  <a:pt x="7692" y="5295"/>
                </a:lnTo>
                <a:lnTo>
                  <a:pt x="7690" y="5271"/>
                </a:lnTo>
                <a:lnTo>
                  <a:pt x="7689" y="5246"/>
                </a:lnTo>
                <a:lnTo>
                  <a:pt x="7689" y="5222"/>
                </a:lnTo>
                <a:lnTo>
                  <a:pt x="7689" y="5189"/>
                </a:lnTo>
                <a:lnTo>
                  <a:pt x="7691" y="5156"/>
                </a:lnTo>
                <a:lnTo>
                  <a:pt x="7694" y="5124"/>
                </a:lnTo>
                <a:lnTo>
                  <a:pt x="7700" y="5092"/>
                </a:lnTo>
                <a:lnTo>
                  <a:pt x="7705" y="5061"/>
                </a:lnTo>
                <a:lnTo>
                  <a:pt x="7712" y="5031"/>
                </a:lnTo>
                <a:lnTo>
                  <a:pt x="7721" y="5000"/>
                </a:lnTo>
                <a:lnTo>
                  <a:pt x="7731" y="4970"/>
                </a:lnTo>
                <a:lnTo>
                  <a:pt x="7740" y="4941"/>
                </a:lnTo>
                <a:lnTo>
                  <a:pt x="7752" y="4912"/>
                </a:lnTo>
                <a:lnTo>
                  <a:pt x="7766" y="4885"/>
                </a:lnTo>
                <a:lnTo>
                  <a:pt x="7780" y="4857"/>
                </a:lnTo>
                <a:lnTo>
                  <a:pt x="7794" y="4830"/>
                </a:lnTo>
                <a:lnTo>
                  <a:pt x="7811" y="4803"/>
                </a:lnTo>
                <a:lnTo>
                  <a:pt x="7828" y="4778"/>
                </a:lnTo>
                <a:lnTo>
                  <a:pt x="7846" y="4754"/>
                </a:lnTo>
                <a:lnTo>
                  <a:pt x="7864" y="4730"/>
                </a:lnTo>
                <a:lnTo>
                  <a:pt x="7884" y="4707"/>
                </a:lnTo>
                <a:lnTo>
                  <a:pt x="7905" y="4684"/>
                </a:lnTo>
                <a:lnTo>
                  <a:pt x="7927" y="4663"/>
                </a:lnTo>
                <a:lnTo>
                  <a:pt x="7949" y="4642"/>
                </a:lnTo>
                <a:lnTo>
                  <a:pt x="7973" y="4622"/>
                </a:lnTo>
                <a:lnTo>
                  <a:pt x="7996" y="4602"/>
                </a:lnTo>
                <a:lnTo>
                  <a:pt x="8021" y="4585"/>
                </a:lnTo>
                <a:lnTo>
                  <a:pt x="8047" y="4568"/>
                </a:lnTo>
                <a:lnTo>
                  <a:pt x="8073" y="4552"/>
                </a:lnTo>
                <a:lnTo>
                  <a:pt x="8101" y="4537"/>
                </a:lnTo>
                <a:lnTo>
                  <a:pt x="8128" y="4523"/>
                </a:lnTo>
                <a:lnTo>
                  <a:pt x="8155" y="4510"/>
                </a:lnTo>
                <a:lnTo>
                  <a:pt x="8184" y="4498"/>
                </a:lnTo>
                <a:lnTo>
                  <a:pt x="8214" y="4488"/>
                </a:lnTo>
                <a:lnTo>
                  <a:pt x="8243" y="4478"/>
                </a:lnTo>
                <a:lnTo>
                  <a:pt x="8253" y="4363"/>
                </a:lnTo>
                <a:lnTo>
                  <a:pt x="8311" y="4320"/>
                </a:lnTo>
                <a:lnTo>
                  <a:pt x="8328" y="4079"/>
                </a:lnTo>
                <a:lnTo>
                  <a:pt x="8296" y="4069"/>
                </a:lnTo>
                <a:lnTo>
                  <a:pt x="8281" y="4064"/>
                </a:lnTo>
                <a:lnTo>
                  <a:pt x="8266" y="4059"/>
                </a:lnTo>
                <a:lnTo>
                  <a:pt x="8253" y="4052"/>
                </a:lnTo>
                <a:lnTo>
                  <a:pt x="8240" y="4047"/>
                </a:lnTo>
                <a:lnTo>
                  <a:pt x="8229" y="4039"/>
                </a:lnTo>
                <a:lnTo>
                  <a:pt x="8218" y="4033"/>
                </a:lnTo>
                <a:lnTo>
                  <a:pt x="8209" y="4025"/>
                </a:lnTo>
                <a:lnTo>
                  <a:pt x="8200" y="4017"/>
                </a:lnTo>
                <a:lnTo>
                  <a:pt x="8194" y="4010"/>
                </a:lnTo>
                <a:lnTo>
                  <a:pt x="8187" y="4002"/>
                </a:lnTo>
                <a:lnTo>
                  <a:pt x="8183" y="3993"/>
                </a:lnTo>
                <a:lnTo>
                  <a:pt x="8180" y="3984"/>
                </a:lnTo>
                <a:lnTo>
                  <a:pt x="8177" y="3976"/>
                </a:lnTo>
                <a:lnTo>
                  <a:pt x="8176" y="3967"/>
                </a:lnTo>
                <a:lnTo>
                  <a:pt x="8177" y="3958"/>
                </a:lnTo>
                <a:lnTo>
                  <a:pt x="8180" y="3949"/>
                </a:lnTo>
                <a:lnTo>
                  <a:pt x="8183" y="3941"/>
                </a:lnTo>
                <a:lnTo>
                  <a:pt x="8187" y="3933"/>
                </a:lnTo>
                <a:lnTo>
                  <a:pt x="8193" y="3925"/>
                </a:lnTo>
                <a:lnTo>
                  <a:pt x="8200" y="3917"/>
                </a:lnTo>
                <a:lnTo>
                  <a:pt x="8208" y="3910"/>
                </a:lnTo>
                <a:lnTo>
                  <a:pt x="8218" y="3902"/>
                </a:lnTo>
                <a:lnTo>
                  <a:pt x="8228" y="3895"/>
                </a:lnTo>
                <a:lnTo>
                  <a:pt x="8239" y="3889"/>
                </a:lnTo>
                <a:lnTo>
                  <a:pt x="8251" y="3882"/>
                </a:lnTo>
                <a:lnTo>
                  <a:pt x="8264" y="3876"/>
                </a:lnTo>
                <a:lnTo>
                  <a:pt x="8278" y="3870"/>
                </a:lnTo>
                <a:lnTo>
                  <a:pt x="8293" y="3866"/>
                </a:lnTo>
                <a:lnTo>
                  <a:pt x="8324" y="3857"/>
                </a:lnTo>
                <a:lnTo>
                  <a:pt x="8342" y="3853"/>
                </a:lnTo>
                <a:lnTo>
                  <a:pt x="8361" y="3849"/>
                </a:lnTo>
                <a:lnTo>
                  <a:pt x="8359" y="3298"/>
                </a:lnTo>
                <a:lnTo>
                  <a:pt x="8337" y="3287"/>
                </a:lnTo>
                <a:lnTo>
                  <a:pt x="8320" y="3278"/>
                </a:lnTo>
                <a:lnTo>
                  <a:pt x="8306" y="3268"/>
                </a:lnTo>
                <a:lnTo>
                  <a:pt x="8292" y="3257"/>
                </a:lnTo>
                <a:lnTo>
                  <a:pt x="8278" y="3245"/>
                </a:lnTo>
                <a:lnTo>
                  <a:pt x="8265" y="3232"/>
                </a:lnTo>
                <a:lnTo>
                  <a:pt x="8254" y="3219"/>
                </a:lnTo>
                <a:lnTo>
                  <a:pt x="8243" y="3205"/>
                </a:lnTo>
                <a:lnTo>
                  <a:pt x="8233" y="3189"/>
                </a:lnTo>
                <a:lnTo>
                  <a:pt x="8225" y="3174"/>
                </a:lnTo>
                <a:lnTo>
                  <a:pt x="8217" y="3158"/>
                </a:lnTo>
                <a:lnTo>
                  <a:pt x="8209" y="3141"/>
                </a:lnTo>
                <a:lnTo>
                  <a:pt x="8204" y="3124"/>
                </a:lnTo>
                <a:lnTo>
                  <a:pt x="8199" y="3106"/>
                </a:lnTo>
                <a:lnTo>
                  <a:pt x="8196" y="3087"/>
                </a:lnTo>
                <a:lnTo>
                  <a:pt x="8194" y="3069"/>
                </a:lnTo>
                <a:lnTo>
                  <a:pt x="8194" y="3049"/>
                </a:lnTo>
                <a:lnTo>
                  <a:pt x="8194" y="3034"/>
                </a:lnTo>
                <a:lnTo>
                  <a:pt x="8195" y="3018"/>
                </a:lnTo>
                <a:lnTo>
                  <a:pt x="8197" y="3004"/>
                </a:lnTo>
                <a:lnTo>
                  <a:pt x="8200" y="2988"/>
                </a:lnTo>
                <a:lnTo>
                  <a:pt x="8204" y="2974"/>
                </a:lnTo>
                <a:lnTo>
                  <a:pt x="8209" y="2960"/>
                </a:lnTo>
                <a:lnTo>
                  <a:pt x="8214" y="2947"/>
                </a:lnTo>
                <a:lnTo>
                  <a:pt x="8220" y="2934"/>
                </a:lnTo>
                <a:lnTo>
                  <a:pt x="8227" y="2920"/>
                </a:lnTo>
                <a:lnTo>
                  <a:pt x="8233" y="2907"/>
                </a:lnTo>
                <a:lnTo>
                  <a:pt x="8242" y="2895"/>
                </a:lnTo>
                <a:lnTo>
                  <a:pt x="8250" y="2884"/>
                </a:lnTo>
                <a:lnTo>
                  <a:pt x="8260" y="2873"/>
                </a:lnTo>
                <a:lnTo>
                  <a:pt x="8270" y="2862"/>
                </a:lnTo>
                <a:lnTo>
                  <a:pt x="8279" y="2852"/>
                </a:lnTo>
                <a:lnTo>
                  <a:pt x="8290" y="2842"/>
                </a:lnTo>
                <a:lnTo>
                  <a:pt x="8309" y="2821"/>
                </a:lnTo>
                <a:lnTo>
                  <a:pt x="8297" y="2814"/>
                </a:lnTo>
                <a:lnTo>
                  <a:pt x="8286" y="2806"/>
                </a:lnTo>
                <a:lnTo>
                  <a:pt x="8276" y="2799"/>
                </a:lnTo>
                <a:lnTo>
                  <a:pt x="8267" y="2791"/>
                </a:lnTo>
                <a:lnTo>
                  <a:pt x="8261" y="2782"/>
                </a:lnTo>
                <a:lnTo>
                  <a:pt x="8256" y="2773"/>
                </a:lnTo>
                <a:lnTo>
                  <a:pt x="8253" y="2765"/>
                </a:lnTo>
                <a:lnTo>
                  <a:pt x="8253" y="2755"/>
                </a:lnTo>
                <a:lnTo>
                  <a:pt x="8253" y="2747"/>
                </a:lnTo>
                <a:lnTo>
                  <a:pt x="8255" y="2740"/>
                </a:lnTo>
                <a:lnTo>
                  <a:pt x="8258" y="2734"/>
                </a:lnTo>
                <a:lnTo>
                  <a:pt x="8262" y="2726"/>
                </a:lnTo>
                <a:lnTo>
                  <a:pt x="8266" y="2720"/>
                </a:lnTo>
                <a:lnTo>
                  <a:pt x="8273" y="2714"/>
                </a:lnTo>
                <a:lnTo>
                  <a:pt x="8279" y="2707"/>
                </a:lnTo>
                <a:lnTo>
                  <a:pt x="8287" y="2702"/>
                </a:lnTo>
                <a:lnTo>
                  <a:pt x="8296" y="2696"/>
                </a:lnTo>
                <a:lnTo>
                  <a:pt x="8306" y="2691"/>
                </a:lnTo>
                <a:lnTo>
                  <a:pt x="8327" y="2682"/>
                </a:lnTo>
                <a:lnTo>
                  <a:pt x="8351" y="2674"/>
                </a:lnTo>
                <a:lnTo>
                  <a:pt x="8376" y="2668"/>
                </a:lnTo>
                <a:lnTo>
                  <a:pt x="8399" y="1843"/>
                </a:lnTo>
                <a:lnTo>
                  <a:pt x="8387" y="1838"/>
                </a:lnTo>
                <a:lnTo>
                  <a:pt x="8377" y="1832"/>
                </a:lnTo>
                <a:lnTo>
                  <a:pt x="8367" y="1826"/>
                </a:lnTo>
                <a:lnTo>
                  <a:pt x="8360" y="1819"/>
                </a:lnTo>
                <a:lnTo>
                  <a:pt x="8354" y="1812"/>
                </a:lnTo>
                <a:lnTo>
                  <a:pt x="8349" y="1804"/>
                </a:lnTo>
                <a:lnTo>
                  <a:pt x="8346" y="1795"/>
                </a:lnTo>
                <a:lnTo>
                  <a:pt x="8345" y="1786"/>
                </a:lnTo>
                <a:lnTo>
                  <a:pt x="8345" y="1781"/>
                </a:lnTo>
                <a:lnTo>
                  <a:pt x="8346" y="1776"/>
                </a:lnTo>
                <a:lnTo>
                  <a:pt x="8349" y="1771"/>
                </a:lnTo>
                <a:lnTo>
                  <a:pt x="8351" y="1765"/>
                </a:lnTo>
                <a:lnTo>
                  <a:pt x="8357" y="1757"/>
                </a:lnTo>
                <a:lnTo>
                  <a:pt x="8367" y="1748"/>
                </a:lnTo>
                <a:lnTo>
                  <a:pt x="8378" y="1740"/>
                </a:lnTo>
                <a:lnTo>
                  <a:pt x="8391" y="1734"/>
                </a:lnTo>
                <a:lnTo>
                  <a:pt x="8406" y="1728"/>
                </a:lnTo>
                <a:lnTo>
                  <a:pt x="8422" y="1724"/>
                </a:lnTo>
                <a:lnTo>
                  <a:pt x="8418" y="1171"/>
                </a:lnTo>
                <a:lnTo>
                  <a:pt x="8409" y="1167"/>
                </a:lnTo>
                <a:lnTo>
                  <a:pt x="8401" y="1162"/>
                </a:lnTo>
                <a:lnTo>
                  <a:pt x="8395" y="1156"/>
                </a:lnTo>
                <a:lnTo>
                  <a:pt x="8389" y="1151"/>
                </a:lnTo>
                <a:lnTo>
                  <a:pt x="8385" y="1144"/>
                </a:lnTo>
                <a:lnTo>
                  <a:pt x="8382" y="1136"/>
                </a:lnTo>
                <a:lnTo>
                  <a:pt x="8379" y="1130"/>
                </a:lnTo>
                <a:lnTo>
                  <a:pt x="8379" y="1122"/>
                </a:lnTo>
                <a:lnTo>
                  <a:pt x="8379" y="1112"/>
                </a:lnTo>
                <a:lnTo>
                  <a:pt x="8383" y="1104"/>
                </a:lnTo>
                <a:lnTo>
                  <a:pt x="8387" y="1096"/>
                </a:lnTo>
                <a:lnTo>
                  <a:pt x="8394" y="1089"/>
                </a:lnTo>
                <a:lnTo>
                  <a:pt x="8401" y="1081"/>
                </a:lnTo>
                <a:lnTo>
                  <a:pt x="8410" y="1076"/>
                </a:lnTo>
                <a:lnTo>
                  <a:pt x="8420" y="1072"/>
                </a:lnTo>
                <a:lnTo>
                  <a:pt x="8431" y="1067"/>
                </a:lnTo>
                <a:lnTo>
                  <a:pt x="8445" y="0"/>
                </a:lnTo>
                <a:lnTo>
                  <a:pt x="8490" y="1067"/>
                </a:lnTo>
                <a:lnTo>
                  <a:pt x="8501" y="1072"/>
                </a:lnTo>
                <a:lnTo>
                  <a:pt x="8511" y="1076"/>
                </a:lnTo>
                <a:lnTo>
                  <a:pt x="8520" y="1081"/>
                </a:lnTo>
                <a:lnTo>
                  <a:pt x="8528" y="1088"/>
                </a:lnTo>
                <a:lnTo>
                  <a:pt x="8534" y="1096"/>
                </a:lnTo>
                <a:lnTo>
                  <a:pt x="8539" y="1104"/>
                </a:lnTo>
                <a:lnTo>
                  <a:pt x="8541" y="1112"/>
                </a:lnTo>
                <a:lnTo>
                  <a:pt x="8542" y="1122"/>
                </a:lnTo>
                <a:lnTo>
                  <a:pt x="8542" y="1130"/>
                </a:lnTo>
                <a:lnTo>
                  <a:pt x="8540" y="1136"/>
                </a:lnTo>
                <a:lnTo>
                  <a:pt x="8536" y="1144"/>
                </a:lnTo>
                <a:lnTo>
                  <a:pt x="8532" y="1151"/>
                </a:lnTo>
                <a:lnTo>
                  <a:pt x="8525" y="1156"/>
                </a:lnTo>
                <a:lnTo>
                  <a:pt x="8519" y="1162"/>
                </a:lnTo>
                <a:lnTo>
                  <a:pt x="8512" y="1167"/>
                </a:lnTo>
                <a:lnTo>
                  <a:pt x="8503" y="1171"/>
                </a:lnTo>
                <a:lnTo>
                  <a:pt x="8499" y="1724"/>
                </a:lnTo>
                <a:lnTo>
                  <a:pt x="8516" y="1728"/>
                </a:lnTo>
                <a:lnTo>
                  <a:pt x="8530" y="1734"/>
                </a:lnTo>
                <a:lnTo>
                  <a:pt x="8543" y="1740"/>
                </a:lnTo>
                <a:lnTo>
                  <a:pt x="8554" y="1748"/>
                </a:lnTo>
                <a:lnTo>
                  <a:pt x="8564" y="1757"/>
                </a:lnTo>
                <a:lnTo>
                  <a:pt x="8570" y="1765"/>
                </a:lnTo>
                <a:lnTo>
                  <a:pt x="8573" y="1771"/>
                </a:lnTo>
                <a:lnTo>
                  <a:pt x="8575" y="1776"/>
                </a:lnTo>
                <a:lnTo>
                  <a:pt x="8576" y="1781"/>
                </a:lnTo>
                <a:lnTo>
                  <a:pt x="8576" y="1786"/>
                </a:lnTo>
                <a:lnTo>
                  <a:pt x="8575" y="1795"/>
                </a:lnTo>
                <a:lnTo>
                  <a:pt x="8572" y="1804"/>
                </a:lnTo>
                <a:lnTo>
                  <a:pt x="8567" y="1812"/>
                </a:lnTo>
                <a:lnTo>
                  <a:pt x="8562" y="1819"/>
                </a:lnTo>
                <a:lnTo>
                  <a:pt x="8553" y="1826"/>
                </a:lnTo>
                <a:lnTo>
                  <a:pt x="8544" y="1832"/>
                </a:lnTo>
                <a:lnTo>
                  <a:pt x="8534" y="1838"/>
                </a:lnTo>
                <a:lnTo>
                  <a:pt x="8522" y="1843"/>
                </a:lnTo>
                <a:lnTo>
                  <a:pt x="8544" y="2668"/>
                </a:lnTo>
                <a:lnTo>
                  <a:pt x="8570" y="2674"/>
                </a:lnTo>
                <a:lnTo>
                  <a:pt x="8595" y="2682"/>
                </a:lnTo>
                <a:lnTo>
                  <a:pt x="8615" y="2691"/>
                </a:lnTo>
                <a:lnTo>
                  <a:pt x="8625" y="2696"/>
                </a:lnTo>
                <a:lnTo>
                  <a:pt x="8634" y="2702"/>
                </a:lnTo>
                <a:lnTo>
                  <a:pt x="8642" y="2707"/>
                </a:lnTo>
                <a:lnTo>
                  <a:pt x="8648" y="2714"/>
                </a:lnTo>
                <a:lnTo>
                  <a:pt x="8654" y="2720"/>
                </a:lnTo>
                <a:lnTo>
                  <a:pt x="8659" y="2726"/>
                </a:lnTo>
                <a:lnTo>
                  <a:pt x="8663" y="2734"/>
                </a:lnTo>
                <a:lnTo>
                  <a:pt x="8666" y="2740"/>
                </a:lnTo>
                <a:lnTo>
                  <a:pt x="8668" y="2747"/>
                </a:lnTo>
                <a:lnTo>
                  <a:pt x="8668" y="2755"/>
                </a:lnTo>
                <a:lnTo>
                  <a:pt x="8667" y="2765"/>
                </a:lnTo>
                <a:lnTo>
                  <a:pt x="8665" y="2773"/>
                </a:lnTo>
                <a:lnTo>
                  <a:pt x="8659" y="2782"/>
                </a:lnTo>
                <a:lnTo>
                  <a:pt x="8653" y="2791"/>
                </a:lnTo>
                <a:lnTo>
                  <a:pt x="8645" y="2799"/>
                </a:lnTo>
                <a:lnTo>
                  <a:pt x="8635" y="2806"/>
                </a:lnTo>
                <a:lnTo>
                  <a:pt x="8624" y="2814"/>
                </a:lnTo>
                <a:lnTo>
                  <a:pt x="8612" y="2821"/>
                </a:lnTo>
                <a:lnTo>
                  <a:pt x="8631" y="2842"/>
                </a:lnTo>
                <a:lnTo>
                  <a:pt x="8642" y="2852"/>
                </a:lnTo>
                <a:lnTo>
                  <a:pt x="8652" y="2862"/>
                </a:lnTo>
                <a:lnTo>
                  <a:pt x="8662" y="2873"/>
                </a:lnTo>
                <a:lnTo>
                  <a:pt x="8670" y="2884"/>
                </a:lnTo>
                <a:lnTo>
                  <a:pt x="8679" y="2895"/>
                </a:lnTo>
                <a:lnTo>
                  <a:pt x="8687" y="2907"/>
                </a:lnTo>
                <a:lnTo>
                  <a:pt x="8694" y="2920"/>
                </a:lnTo>
                <a:lnTo>
                  <a:pt x="8701" y="2934"/>
                </a:lnTo>
                <a:lnTo>
                  <a:pt x="8707" y="2947"/>
                </a:lnTo>
                <a:lnTo>
                  <a:pt x="8712" y="2960"/>
                </a:lnTo>
                <a:lnTo>
                  <a:pt x="8716" y="2974"/>
                </a:lnTo>
                <a:lnTo>
                  <a:pt x="8721" y="2988"/>
                </a:lnTo>
                <a:lnTo>
                  <a:pt x="8723" y="3004"/>
                </a:lnTo>
                <a:lnTo>
                  <a:pt x="8725" y="3018"/>
                </a:lnTo>
                <a:lnTo>
                  <a:pt x="8727" y="3034"/>
                </a:lnTo>
                <a:lnTo>
                  <a:pt x="8727" y="3049"/>
                </a:lnTo>
                <a:lnTo>
                  <a:pt x="8726" y="3069"/>
                </a:lnTo>
                <a:lnTo>
                  <a:pt x="8724" y="3087"/>
                </a:lnTo>
                <a:lnTo>
                  <a:pt x="8722" y="3106"/>
                </a:lnTo>
                <a:lnTo>
                  <a:pt x="8716" y="3124"/>
                </a:lnTo>
                <a:lnTo>
                  <a:pt x="8711" y="3141"/>
                </a:lnTo>
                <a:lnTo>
                  <a:pt x="8704" y="3158"/>
                </a:lnTo>
                <a:lnTo>
                  <a:pt x="8697" y="3174"/>
                </a:lnTo>
                <a:lnTo>
                  <a:pt x="8688" y="3189"/>
                </a:lnTo>
                <a:lnTo>
                  <a:pt x="8678" y="3205"/>
                </a:lnTo>
                <a:lnTo>
                  <a:pt x="8667" y="3219"/>
                </a:lnTo>
                <a:lnTo>
                  <a:pt x="8655" y="3232"/>
                </a:lnTo>
                <a:lnTo>
                  <a:pt x="8643" y="3245"/>
                </a:lnTo>
                <a:lnTo>
                  <a:pt x="8630" y="3257"/>
                </a:lnTo>
                <a:lnTo>
                  <a:pt x="8615" y="3268"/>
                </a:lnTo>
                <a:lnTo>
                  <a:pt x="8600" y="3278"/>
                </a:lnTo>
                <a:lnTo>
                  <a:pt x="8585" y="3287"/>
                </a:lnTo>
                <a:lnTo>
                  <a:pt x="8563" y="3297"/>
                </a:lnTo>
                <a:lnTo>
                  <a:pt x="8561" y="3849"/>
                </a:lnTo>
                <a:lnTo>
                  <a:pt x="8579" y="3853"/>
                </a:lnTo>
                <a:lnTo>
                  <a:pt x="8597" y="3857"/>
                </a:lnTo>
                <a:lnTo>
                  <a:pt x="8629" y="3866"/>
                </a:lnTo>
                <a:lnTo>
                  <a:pt x="8643" y="3870"/>
                </a:lnTo>
                <a:lnTo>
                  <a:pt x="8657" y="3876"/>
                </a:lnTo>
                <a:lnTo>
                  <a:pt x="8670" y="3882"/>
                </a:lnTo>
                <a:lnTo>
                  <a:pt x="8682" y="3889"/>
                </a:lnTo>
                <a:lnTo>
                  <a:pt x="8693" y="3895"/>
                </a:lnTo>
                <a:lnTo>
                  <a:pt x="8703" y="3902"/>
                </a:lnTo>
                <a:lnTo>
                  <a:pt x="8713" y="3910"/>
                </a:lnTo>
                <a:lnTo>
                  <a:pt x="8721" y="3916"/>
                </a:lnTo>
                <a:lnTo>
                  <a:pt x="8727" y="3925"/>
                </a:lnTo>
                <a:lnTo>
                  <a:pt x="8734" y="3933"/>
                </a:lnTo>
                <a:lnTo>
                  <a:pt x="8738" y="3941"/>
                </a:lnTo>
                <a:lnTo>
                  <a:pt x="8742" y="3949"/>
                </a:lnTo>
                <a:lnTo>
                  <a:pt x="8744" y="3958"/>
                </a:lnTo>
                <a:lnTo>
                  <a:pt x="8744" y="3967"/>
                </a:lnTo>
                <a:lnTo>
                  <a:pt x="8744" y="3976"/>
                </a:lnTo>
                <a:lnTo>
                  <a:pt x="8742" y="3984"/>
                </a:lnTo>
                <a:lnTo>
                  <a:pt x="8738" y="3993"/>
                </a:lnTo>
                <a:lnTo>
                  <a:pt x="8733" y="4002"/>
                </a:lnTo>
                <a:lnTo>
                  <a:pt x="8727" y="4010"/>
                </a:lnTo>
                <a:lnTo>
                  <a:pt x="8720" y="4017"/>
                </a:lnTo>
                <a:lnTo>
                  <a:pt x="8712" y="4025"/>
                </a:lnTo>
                <a:lnTo>
                  <a:pt x="8702" y="4033"/>
                </a:lnTo>
                <a:lnTo>
                  <a:pt x="8692" y="4039"/>
                </a:lnTo>
                <a:lnTo>
                  <a:pt x="8680" y="4047"/>
                </a:lnTo>
                <a:lnTo>
                  <a:pt x="8668" y="4052"/>
                </a:lnTo>
                <a:lnTo>
                  <a:pt x="8655" y="4059"/>
                </a:lnTo>
                <a:lnTo>
                  <a:pt x="8641" y="4064"/>
                </a:lnTo>
                <a:lnTo>
                  <a:pt x="8625" y="4069"/>
                </a:lnTo>
                <a:lnTo>
                  <a:pt x="8593" y="4079"/>
                </a:lnTo>
                <a:lnTo>
                  <a:pt x="8610" y="4320"/>
                </a:lnTo>
                <a:lnTo>
                  <a:pt x="8668" y="4363"/>
                </a:lnTo>
                <a:lnTo>
                  <a:pt x="8677" y="4478"/>
                </a:lnTo>
                <a:lnTo>
                  <a:pt x="8708" y="4488"/>
                </a:lnTo>
                <a:lnTo>
                  <a:pt x="8736" y="4498"/>
                </a:lnTo>
                <a:lnTo>
                  <a:pt x="8765" y="4510"/>
                </a:lnTo>
                <a:lnTo>
                  <a:pt x="8793" y="4523"/>
                </a:lnTo>
                <a:lnTo>
                  <a:pt x="8821" y="4537"/>
                </a:lnTo>
                <a:lnTo>
                  <a:pt x="8848" y="4552"/>
                </a:lnTo>
                <a:lnTo>
                  <a:pt x="8873" y="4567"/>
                </a:lnTo>
                <a:lnTo>
                  <a:pt x="8900" y="4585"/>
                </a:lnTo>
                <a:lnTo>
                  <a:pt x="8924" y="4602"/>
                </a:lnTo>
                <a:lnTo>
                  <a:pt x="8948" y="4622"/>
                </a:lnTo>
                <a:lnTo>
                  <a:pt x="8971" y="4642"/>
                </a:lnTo>
                <a:lnTo>
                  <a:pt x="8994" y="4662"/>
                </a:lnTo>
                <a:lnTo>
                  <a:pt x="9015" y="4684"/>
                </a:lnTo>
                <a:lnTo>
                  <a:pt x="9036" y="4707"/>
                </a:lnTo>
                <a:lnTo>
                  <a:pt x="9056" y="4730"/>
                </a:lnTo>
                <a:lnTo>
                  <a:pt x="9075" y="4754"/>
                </a:lnTo>
                <a:lnTo>
                  <a:pt x="9093" y="4778"/>
                </a:lnTo>
                <a:lnTo>
                  <a:pt x="9111" y="4803"/>
                </a:lnTo>
                <a:lnTo>
                  <a:pt x="9126" y="4830"/>
                </a:lnTo>
                <a:lnTo>
                  <a:pt x="9141" y="4857"/>
                </a:lnTo>
                <a:lnTo>
                  <a:pt x="9156" y="4885"/>
                </a:lnTo>
                <a:lnTo>
                  <a:pt x="9169" y="4912"/>
                </a:lnTo>
                <a:lnTo>
                  <a:pt x="9180" y="4941"/>
                </a:lnTo>
                <a:lnTo>
                  <a:pt x="9191" y="4970"/>
                </a:lnTo>
                <a:lnTo>
                  <a:pt x="9201" y="5000"/>
                </a:lnTo>
                <a:lnTo>
                  <a:pt x="9208" y="5031"/>
                </a:lnTo>
                <a:lnTo>
                  <a:pt x="9216" y="5061"/>
                </a:lnTo>
                <a:lnTo>
                  <a:pt x="9221" y="5092"/>
                </a:lnTo>
                <a:lnTo>
                  <a:pt x="9226" y="5124"/>
                </a:lnTo>
                <a:lnTo>
                  <a:pt x="9229" y="5156"/>
                </a:lnTo>
                <a:lnTo>
                  <a:pt x="9231" y="5189"/>
                </a:lnTo>
                <a:lnTo>
                  <a:pt x="9232" y="5222"/>
                </a:lnTo>
                <a:lnTo>
                  <a:pt x="9232" y="5246"/>
                </a:lnTo>
                <a:lnTo>
                  <a:pt x="9230" y="5271"/>
                </a:lnTo>
                <a:lnTo>
                  <a:pt x="9229" y="5295"/>
                </a:lnTo>
                <a:lnTo>
                  <a:pt x="9226" y="5319"/>
                </a:lnTo>
                <a:lnTo>
                  <a:pt x="9223" y="5343"/>
                </a:lnTo>
                <a:lnTo>
                  <a:pt x="9218" y="5368"/>
                </a:lnTo>
                <a:lnTo>
                  <a:pt x="9214" y="5392"/>
                </a:lnTo>
                <a:lnTo>
                  <a:pt x="9208" y="5415"/>
                </a:lnTo>
                <a:lnTo>
                  <a:pt x="9202" y="5438"/>
                </a:lnTo>
                <a:lnTo>
                  <a:pt x="9195" y="5461"/>
                </a:lnTo>
                <a:lnTo>
                  <a:pt x="9187" y="5483"/>
                </a:lnTo>
                <a:lnTo>
                  <a:pt x="9179" y="5505"/>
                </a:lnTo>
                <a:lnTo>
                  <a:pt x="9170" y="5527"/>
                </a:lnTo>
                <a:lnTo>
                  <a:pt x="9160" y="5549"/>
                </a:lnTo>
                <a:lnTo>
                  <a:pt x="9150" y="5570"/>
                </a:lnTo>
                <a:lnTo>
                  <a:pt x="9139" y="5591"/>
                </a:lnTo>
                <a:lnTo>
                  <a:pt x="9127" y="5610"/>
                </a:lnTo>
                <a:lnTo>
                  <a:pt x="9115" y="5631"/>
                </a:lnTo>
                <a:lnTo>
                  <a:pt x="9103" y="5650"/>
                </a:lnTo>
                <a:lnTo>
                  <a:pt x="9090" y="5670"/>
                </a:lnTo>
                <a:lnTo>
                  <a:pt x="9075" y="5688"/>
                </a:lnTo>
                <a:lnTo>
                  <a:pt x="9061" y="5707"/>
                </a:lnTo>
                <a:lnTo>
                  <a:pt x="9047" y="5724"/>
                </a:lnTo>
                <a:lnTo>
                  <a:pt x="9032" y="5742"/>
                </a:lnTo>
                <a:lnTo>
                  <a:pt x="9015" y="5758"/>
                </a:lnTo>
                <a:lnTo>
                  <a:pt x="8999" y="5775"/>
                </a:lnTo>
                <a:lnTo>
                  <a:pt x="8982" y="5791"/>
                </a:lnTo>
                <a:lnTo>
                  <a:pt x="8965" y="5807"/>
                </a:lnTo>
                <a:lnTo>
                  <a:pt x="8947" y="5822"/>
                </a:lnTo>
                <a:lnTo>
                  <a:pt x="8928" y="5836"/>
                </a:lnTo>
                <a:lnTo>
                  <a:pt x="8910" y="5850"/>
                </a:lnTo>
                <a:lnTo>
                  <a:pt x="8891" y="5864"/>
                </a:lnTo>
                <a:lnTo>
                  <a:pt x="8998" y="10692"/>
                </a:lnTo>
                <a:lnTo>
                  <a:pt x="9022" y="10708"/>
                </a:lnTo>
                <a:lnTo>
                  <a:pt x="9044" y="10723"/>
                </a:lnTo>
                <a:lnTo>
                  <a:pt x="9066" y="10740"/>
                </a:lnTo>
                <a:lnTo>
                  <a:pt x="9086" y="10756"/>
                </a:lnTo>
                <a:lnTo>
                  <a:pt x="9106" y="10773"/>
                </a:lnTo>
                <a:lnTo>
                  <a:pt x="9126" y="10789"/>
                </a:lnTo>
                <a:lnTo>
                  <a:pt x="9144" y="10807"/>
                </a:lnTo>
                <a:lnTo>
                  <a:pt x="9160" y="10824"/>
                </a:lnTo>
                <a:lnTo>
                  <a:pt x="9176" y="10842"/>
                </a:lnTo>
                <a:lnTo>
                  <a:pt x="9192" y="10860"/>
                </a:lnTo>
                <a:lnTo>
                  <a:pt x="9205" y="10879"/>
                </a:lnTo>
                <a:lnTo>
                  <a:pt x="9219" y="10898"/>
                </a:lnTo>
                <a:lnTo>
                  <a:pt x="9231" y="10918"/>
                </a:lnTo>
                <a:lnTo>
                  <a:pt x="9242" y="10937"/>
                </a:lnTo>
                <a:lnTo>
                  <a:pt x="9253" y="10958"/>
                </a:lnTo>
                <a:lnTo>
                  <a:pt x="9263" y="10979"/>
                </a:lnTo>
                <a:lnTo>
                  <a:pt x="9273" y="11001"/>
                </a:lnTo>
                <a:lnTo>
                  <a:pt x="9281" y="11023"/>
                </a:lnTo>
                <a:lnTo>
                  <a:pt x="9290" y="11045"/>
                </a:lnTo>
                <a:lnTo>
                  <a:pt x="9296" y="11069"/>
                </a:lnTo>
                <a:lnTo>
                  <a:pt x="9303" y="11092"/>
                </a:lnTo>
                <a:lnTo>
                  <a:pt x="9308" y="11117"/>
                </a:lnTo>
                <a:lnTo>
                  <a:pt x="9314" y="11142"/>
                </a:lnTo>
                <a:lnTo>
                  <a:pt x="9318" y="11168"/>
                </a:lnTo>
                <a:lnTo>
                  <a:pt x="9321" y="11194"/>
                </a:lnTo>
                <a:lnTo>
                  <a:pt x="9325" y="11222"/>
                </a:lnTo>
                <a:lnTo>
                  <a:pt x="9330" y="11278"/>
                </a:lnTo>
                <a:lnTo>
                  <a:pt x="9332" y="11337"/>
                </a:lnTo>
                <a:lnTo>
                  <a:pt x="9333" y="11400"/>
                </a:lnTo>
                <a:lnTo>
                  <a:pt x="9332" y="11430"/>
                </a:lnTo>
                <a:lnTo>
                  <a:pt x="9331" y="11460"/>
                </a:lnTo>
                <a:lnTo>
                  <a:pt x="9328" y="11491"/>
                </a:lnTo>
                <a:lnTo>
                  <a:pt x="9324" y="11520"/>
                </a:lnTo>
                <a:lnTo>
                  <a:pt x="9319" y="11549"/>
                </a:lnTo>
                <a:lnTo>
                  <a:pt x="9313" y="11578"/>
                </a:lnTo>
                <a:lnTo>
                  <a:pt x="9305" y="11607"/>
                </a:lnTo>
                <a:lnTo>
                  <a:pt x="9297" y="11636"/>
                </a:lnTo>
                <a:lnTo>
                  <a:pt x="9288" y="11664"/>
                </a:lnTo>
                <a:lnTo>
                  <a:pt x="9277" y="11692"/>
                </a:lnTo>
                <a:lnTo>
                  <a:pt x="9267" y="11719"/>
                </a:lnTo>
                <a:lnTo>
                  <a:pt x="9256" y="11745"/>
                </a:lnTo>
                <a:lnTo>
                  <a:pt x="9242" y="11772"/>
                </a:lnTo>
                <a:lnTo>
                  <a:pt x="9229" y="11798"/>
                </a:lnTo>
                <a:lnTo>
                  <a:pt x="9215" y="11824"/>
                </a:lnTo>
                <a:lnTo>
                  <a:pt x="9200" y="11850"/>
                </a:lnTo>
                <a:lnTo>
                  <a:pt x="9184" y="11874"/>
                </a:lnTo>
                <a:lnTo>
                  <a:pt x="9168" y="11898"/>
                </a:lnTo>
                <a:lnTo>
                  <a:pt x="9150" y="11922"/>
                </a:lnTo>
                <a:lnTo>
                  <a:pt x="9133" y="11945"/>
                </a:lnTo>
                <a:lnTo>
                  <a:pt x="9115" y="11968"/>
                </a:lnTo>
                <a:lnTo>
                  <a:pt x="9096" y="11991"/>
                </a:lnTo>
                <a:lnTo>
                  <a:pt x="9077" y="12012"/>
                </a:lnTo>
                <a:lnTo>
                  <a:pt x="9057" y="12034"/>
                </a:lnTo>
                <a:lnTo>
                  <a:pt x="9037" y="12055"/>
                </a:lnTo>
                <a:lnTo>
                  <a:pt x="9016" y="12075"/>
                </a:lnTo>
                <a:lnTo>
                  <a:pt x="8995" y="12093"/>
                </a:lnTo>
                <a:lnTo>
                  <a:pt x="8973" y="12113"/>
                </a:lnTo>
                <a:lnTo>
                  <a:pt x="8952" y="12131"/>
                </a:lnTo>
                <a:lnTo>
                  <a:pt x="8931" y="12148"/>
                </a:lnTo>
                <a:lnTo>
                  <a:pt x="8909" y="12166"/>
                </a:lnTo>
                <a:lnTo>
                  <a:pt x="8886" y="12181"/>
                </a:lnTo>
                <a:lnTo>
                  <a:pt x="9056" y="12965"/>
                </a:lnTo>
                <a:lnTo>
                  <a:pt x="9075" y="12966"/>
                </a:lnTo>
                <a:lnTo>
                  <a:pt x="9094" y="12970"/>
                </a:lnTo>
                <a:lnTo>
                  <a:pt x="9113" y="12975"/>
                </a:lnTo>
                <a:lnTo>
                  <a:pt x="9131" y="12982"/>
                </a:lnTo>
                <a:lnTo>
                  <a:pt x="9148" y="12990"/>
                </a:lnTo>
                <a:lnTo>
                  <a:pt x="9164" y="13000"/>
                </a:lnTo>
                <a:lnTo>
                  <a:pt x="9179" y="13011"/>
                </a:lnTo>
                <a:lnTo>
                  <a:pt x="9193" y="13024"/>
                </a:lnTo>
                <a:lnTo>
                  <a:pt x="9205" y="13039"/>
                </a:lnTo>
                <a:lnTo>
                  <a:pt x="9216" y="13055"/>
                </a:lnTo>
                <a:lnTo>
                  <a:pt x="9226" y="13072"/>
                </a:lnTo>
                <a:lnTo>
                  <a:pt x="9234" y="13089"/>
                </a:lnTo>
                <a:lnTo>
                  <a:pt x="9240" y="13108"/>
                </a:lnTo>
                <a:lnTo>
                  <a:pt x="9246" y="13127"/>
                </a:lnTo>
                <a:lnTo>
                  <a:pt x="9248" y="13147"/>
                </a:lnTo>
                <a:lnTo>
                  <a:pt x="9249" y="13167"/>
                </a:lnTo>
                <a:lnTo>
                  <a:pt x="9249" y="13184"/>
                </a:lnTo>
                <a:lnTo>
                  <a:pt x="9247" y="13200"/>
                </a:lnTo>
                <a:lnTo>
                  <a:pt x="9243" y="13215"/>
                </a:lnTo>
                <a:lnTo>
                  <a:pt x="9240" y="13230"/>
                </a:lnTo>
                <a:lnTo>
                  <a:pt x="9235" y="13244"/>
                </a:lnTo>
                <a:lnTo>
                  <a:pt x="9229" y="13258"/>
                </a:lnTo>
                <a:lnTo>
                  <a:pt x="9221" y="13271"/>
                </a:lnTo>
                <a:lnTo>
                  <a:pt x="9214" y="13285"/>
                </a:lnTo>
                <a:lnTo>
                  <a:pt x="9443" y="13933"/>
                </a:lnTo>
                <a:lnTo>
                  <a:pt x="9512" y="13991"/>
                </a:lnTo>
                <a:lnTo>
                  <a:pt x="9535" y="12326"/>
                </a:lnTo>
                <a:lnTo>
                  <a:pt x="9637" y="11854"/>
                </a:lnTo>
                <a:lnTo>
                  <a:pt x="9687" y="9388"/>
                </a:lnTo>
                <a:lnTo>
                  <a:pt x="9746" y="8794"/>
                </a:lnTo>
                <a:lnTo>
                  <a:pt x="9777" y="9234"/>
                </a:lnTo>
                <a:lnTo>
                  <a:pt x="9797" y="9222"/>
                </a:lnTo>
                <a:lnTo>
                  <a:pt x="9818" y="9210"/>
                </a:lnTo>
                <a:lnTo>
                  <a:pt x="9841" y="9199"/>
                </a:lnTo>
                <a:lnTo>
                  <a:pt x="9865" y="9189"/>
                </a:lnTo>
                <a:lnTo>
                  <a:pt x="9891" y="9181"/>
                </a:lnTo>
                <a:lnTo>
                  <a:pt x="9918" y="9173"/>
                </a:lnTo>
                <a:lnTo>
                  <a:pt x="9946" y="9165"/>
                </a:lnTo>
                <a:lnTo>
                  <a:pt x="9975" y="9159"/>
                </a:lnTo>
                <a:lnTo>
                  <a:pt x="10004" y="9153"/>
                </a:lnTo>
                <a:lnTo>
                  <a:pt x="10035" y="9149"/>
                </a:lnTo>
                <a:lnTo>
                  <a:pt x="10067" y="9144"/>
                </a:lnTo>
                <a:lnTo>
                  <a:pt x="10099" y="9141"/>
                </a:lnTo>
                <a:lnTo>
                  <a:pt x="10132" y="9139"/>
                </a:lnTo>
                <a:lnTo>
                  <a:pt x="10165" y="9137"/>
                </a:lnTo>
                <a:lnTo>
                  <a:pt x="10199" y="9136"/>
                </a:lnTo>
                <a:lnTo>
                  <a:pt x="10232" y="9136"/>
                </a:lnTo>
                <a:lnTo>
                  <a:pt x="10293" y="9135"/>
                </a:lnTo>
                <a:lnTo>
                  <a:pt x="10367" y="9133"/>
                </a:lnTo>
                <a:lnTo>
                  <a:pt x="10447" y="9131"/>
                </a:lnTo>
                <a:lnTo>
                  <a:pt x="10529" y="9131"/>
                </a:lnTo>
                <a:lnTo>
                  <a:pt x="10606" y="9132"/>
                </a:lnTo>
                <a:lnTo>
                  <a:pt x="10641" y="9133"/>
                </a:lnTo>
                <a:lnTo>
                  <a:pt x="10673" y="9136"/>
                </a:lnTo>
                <a:lnTo>
                  <a:pt x="10700" y="9139"/>
                </a:lnTo>
                <a:lnTo>
                  <a:pt x="10723" y="9143"/>
                </a:lnTo>
                <a:lnTo>
                  <a:pt x="10732" y="9147"/>
                </a:lnTo>
                <a:lnTo>
                  <a:pt x="10741" y="9149"/>
                </a:lnTo>
                <a:lnTo>
                  <a:pt x="10747" y="9152"/>
                </a:lnTo>
                <a:lnTo>
                  <a:pt x="10751" y="9155"/>
                </a:lnTo>
                <a:lnTo>
                  <a:pt x="10754" y="9160"/>
                </a:lnTo>
                <a:lnTo>
                  <a:pt x="10757" y="9164"/>
                </a:lnTo>
                <a:lnTo>
                  <a:pt x="10762" y="9177"/>
                </a:lnTo>
                <a:lnTo>
                  <a:pt x="10764" y="9193"/>
                </a:lnTo>
                <a:lnTo>
                  <a:pt x="10766" y="9210"/>
                </a:lnTo>
                <a:lnTo>
                  <a:pt x="10766" y="9231"/>
                </a:lnTo>
                <a:lnTo>
                  <a:pt x="10766" y="9253"/>
                </a:lnTo>
                <a:lnTo>
                  <a:pt x="10763" y="9303"/>
                </a:lnTo>
                <a:lnTo>
                  <a:pt x="10759" y="9353"/>
                </a:lnTo>
                <a:lnTo>
                  <a:pt x="10753" y="9404"/>
                </a:lnTo>
                <a:lnTo>
                  <a:pt x="10750" y="9451"/>
                </a:lnTo>
                <a:lnTo>
                  <a:pt x="10748" y="9471"/>
                </a:lnTo>
                <a:lnTo>
                  <a:pt x="10748" y="9489"/>
                </a:lnTo>
                <a:lnTo>
                  <a:pt x="10731" y="11569"/>
                </a:lnTo>
                <a:lnTo>
                  <a:pt x="10832" y="11905"/>
                </a:lnTo>
                <a:lnTo>
                  <a:pt x="10851" y="12266"/>
                </a:lnTo>
                <a:lnTo>
                  <a:pt x="10891" y="12257"/>
                </a:lnTo>
                <a:lnTo>
                  <a:pt x="10933" y="12248"/>
                </a:lnTo>
                <a:lnTo>
                  <a:pt x="10975" y="12242"/>
                </a:lnTo>
                <a:lnTo>
                  <a:pt x="11018" y="12235"/>
                </a:lnTo>
                <a:lnTo>
                  <a:pt x="11061" y="12231"/>
                </a:lnTo>
                <a:lnTo>
                  <a:pt x="11104" y="12227"/>
                </a:lnTo>
                <a:lnTo>
                  <a:pt x="11149" y="12225"/>
                </a:lnTo>
                <a:lnTo>
                  <a:pt x="11193" y="12225"/>
                </a:lnTo>
                <a:lnTo>
                  <a:pt x="11246" y="12226"/>
                </a:lnTo>
                <a:lnTo>
                  <a:pt x="11297" y="12228"/>
                </a:lnTo>
                <a:lnTo>
                  <a:pt x="11347" y="12233"/>
                </a:lnTo>
                <a:lnTo>
                  <a:pt x="11398" y="12239"/>
                </a:lnTo>
                <a:lnTo>
                  <a:pt x="11446" y="12247"/>
                </a:lnTo>
                <a:lnTo>
                  <a:pt x="11494" y="12256"/>
                </a:lnTo>
                <a:lnTo>
                  <a:pt x="11541" y="12267"/>
                </a:lnTo>
                <a:lnTo>
                  <a:pt x="11588" y="12280"/>
                </a:lnTo>
                <a:lnTo>
                  <a:pt x="11590" y="11670"/>
                </a:lnTo>
                <a:lnTo>
                  <a:pt x="11691" y="11400"/>
                </a:lnTo>
                <a:lnTo>
                  <a:pt x="11691" y="11147"/>
                </a:lnTo>
                <a:lnTo>
                  <a:pt x="11732" y="11080"/>
                </a:lnTo>
                <a:lnTo>
                  <a:pt x="11758" y="10575"/>
                </a:lnTo>
                <a:lnTo>
                  <a:pt x="11792" y="11080"/>
                </a:lnTo>
                <a:lnTo>
                  <a:pt x="11842" y="11147"/>
                </a:lnTo>
                <a:lnTo>
                  <a:pt x="11875" y="11526"/>
                </a:lnTo>
                <a:lnTo>
                  <a:pt x="11994" y="11602"/>
                </a:lnTo>
                <a:lnTo>
                  <a:pt x="11989" y="12381"/>
                </a:lnTo>
                <a:lnTo>
                  <a:pt x="12015" y="12401"/>
                </a:lnTo>
                <a:lnTo>
                  <a:pt x="12039" y="12422"/>
                </a:lnTo>
                <a:lnTo>
                  <a:pt x="12062" y="12444"/>
                </a:lnTo>
                <a:lnTo>
                  <a:pt x="12085" y="12466"/>
                </a:lnTo>
                <a:lnTo>
                  <a:pt x="12106" y="12489"/>
                </a:lnTo>
                <a:lnTo>
                  <a:pt x="12127" y="12512"/>
                </a:lnTo>
                <a:lnTo>
                  <a:pt x="12145" y="12536"/>
                </a:lnTo>
                <a:lnTo>
                  <a:pt x="12164" y="12560"/>
                </a:lnTo>
                <a:lnTo>
                  <a:pt x="12519" y="12568"/>
                </a:lnTo>
                <a:lnTo>
                  <a:pt x="12519" y="10526"/>
                </a:lnTo>
                <a:lnTo>
                  <a:pt x="12490" y="10497"/>
                </a:lnTo>
                <a:lnTo>
                  <a:pt x="12490" y="10449"/>
                </a:lnTo>
                <a:lnTo>
                  <a:pt x="12567" y="10449"/>
                </a:lnTo>
                <a:lnTo>
                  <a:pt x="12567" y="10333"/>
                </a:lnTo>
                <a:lnTo>
                  <a:pt x="12604" y="10333"/>
                </a:lnTo>
                <a:lnTo>
                  <a:pt x="12604" y="10248"/>
                </a:lnTo>
                <a:lnTo>
                  <a:pt x="12567" y="10248"/>
                </a:lnTo>
                <a:lnTo>
                  <a:pt x="12567" y="10200"/>
                </a:lnTo>
                <a:lnTo>
                  <a:pt x="12432" y="10200"/>
                </a:lnTo>
                <a:lnTo>
                  <a:pt x="12432" y="10113"/>
                </a:lnTo>
                <a:lnTo>
                  <a:pt x="12614" y="10113"/>
                </a:lnTo>
                <a:lnTo>
                  <a:pt x="12615" y="10096"/>
                </a:lnTo>
                <a:lnTo>
                  <a:pt x="12617" y="10081"/>
                </a:lnTo>
                <a:lnTo>
                  <a:pt x="12622" y="10067"/>
                </a:lnTo>
                <a:lnTo>
                  <a:pt x="12626" y="10052"/>
                </a:lnTo>
                <a:lnTo>
                  <a:pt x="12633" y="10039"/>
                </a:lnTo>
                <a:lnTo>
                  <a:pt x="12640" y="10027"/>
                </a:lnTo>
                <a:lnTo>
                  <a:pt x="12649" y="10015"/>
                </a:lnTo>
                <a:lnTo>
                  <a:pt x="12658" y="10005"/>
                </a:lnTo>
                <a:lnTo>
                  <a:pt x="12669" y="9994"/>
                </a:lnTo>
                <a:lnTo>
                  <a:pt x="12680" y="9985"/>
                </a:lnTo>
                <a:lnTo>
                  <a:pt x="12692" y="9977"/>
                </a:lnTo>
                <a:lnTo>
                  <a:pt x="12704" y="9968"/>
                </a:lnTo>
                <a:lnTo>
                  <a:pt x="12716" y="9960"/>
                </a:lnTo>
                <a:lnTo>
                  <a:pt x="12729" y="9954"/>
                </a:lnTo>
                <a:lnTo>
                  <a:pt x="12756" y="9942"/>
                </a:lnTo>
                <a:lnTo>
                  <a:pt x="12782" y="9932"/>
                </a:lnTo>
                <a:lnTo>
                  <a:pt x="12807" y="9923"/>
                </a:lnTo>
                <a:lnTo>
                  <a:pt x="12831" y="9916"/>
                </a:lnTo>
                <a:lnTo>
                  <a:pt x="12853" y="9912"/>
                </a:lnTo>
                <a:lnTo>
                  <a:pt x="12885" y="9906"/>
                </a:lnTo>
                <a:lnTo>
                  <a:pt x="12897" y="9904"/>
                </a:lnTo>
                <a:lnTo>
                  <a:pt x="12919" y="9510"/>
                </a:lnTo>
                <a:lnTo>
                  <a:pt x="12940" y="9904"/>
                </a:lnTo>
                <a:lnTo>
                  <a:pt x="12951" y="9906"/>
                </a:lnTo>
                <a:lnTo>
                  <a:pt x="12980" y="9913"/>
                </a:lnTo>
                <a:lnTo>
                  <a:pt x="12998" y="9918"/>
                </a:lnTo>
                <a:lnTo>
                  <a:pt x="13019" y="9926"/>
                </a:lnTo>
                <a:lnTo>
                  <a:pt x="13042" y="9935"/>
                </a:lnTo>
                <a:lnTo>
                  <a:pt x="13065" y="9945"/>
                </a:lnTo>
                <a:lnTo>
                  <a:pt x="13088" y="9958"/>
                </a:lnTo>
                <a:lnTo>
                  <a:pt x="13110" y="9973"/>
                </a:lnTo>
                <a:lnTo>
                  <a:pt x="13121" y="9981"/>
                </a:lnTo>
                <a:lnTo>
                  <a:pt x="13132" y="9990"/>
                </a:lnTo>
                <a:lnTo>
                  <a:pt x="13142" y="10000"/>
                </a:lnTo>
                <a:lnTo>
                  <a:pt x="13151" y="10010"/>
                </a:lnTo>
                <a:lnTo>
                  <a:pt x="13159" y="10021"/>
                </a:lnTo>
                <a:lnTo>
                  <a:pt x="13166" y="10032"/>
                </a:lnTo>
                <a:lnTo>
                  <a:pt x="13173" y="10044"/>
                </a:lnTo>
                <a:lnTo>
                  <a:pt x="13180" y="10057"/>
                </a:lnTo>
                <a:lnTo>
                  <a:pt x="13184" y="10070"/>
                </a:lnTo>
                <a:lnTo>
                  <a:pt x="13187" y="10084"/>
                </a:lnTo>
                <a:lnTo>
                  <a:pt x="13189" y="10100"/>
                </a:lnTo>
                <a:lnTo>
                  <a:pt x="13189" y="10115"/>
                </a:lnTo>
                <a:lnTo>
                  <a:pt x="13343" y="10115"/>
                </a:lnTo>
                <a:lnTo>
                  <a:pt x="13343" y="10202"/>
                </a:lnTo>
                <a:lnTo>
                  <a:pt x="13209" y="10202"/>
                </a:lnTo>
                <a:lnTo>
                  <a:pt x="13209" y="10250"/>
                </a:lnTo>
                <a:lnTo>
                  <a:pt x="13171" y="10250"/>
                </a:lnTo>
                <a:lnTo>
                  <a:pt x="13171" y="10336"/>
                </a:lnTo>
                <a:lnTo>
                  <a:pt x="13209" y="10336"/>
                </a:lnTo>
                <a:lnTo>
                  <a:pt x="13209" y="10451"/>
                </a:lnTo>
                <a:lnTo>
                  <a:pt x="13286" y="10451"/>
                </a:lnTo>
                <a:lnTo>
                  <a:pt x="13286" y="10499"/>
                </a:lnTo>
                <a:lnTo>
                  <a:pt x="13256" y="10528"/>
                </a:lnTo>
                <a:lnTo>
                  <a:pt x="13256" y="11966"/>
                </a:lnTo>
                <a:lnTo>
                  <a:pt x="13574" y="11966"/>
                </a:lnTo>
                <a:lnTo>
                  <a:pt x="13574" y="12466"/>
                </a:lnTo>
                <a:lnTo>
                  <a:pt x="13621" y="12466"/>
                </a:lnTo>
                <a:lnTo>
                  <a:pt x="13621" y="12215"/>
                </a:lnTo>
                <a:lnTo>
                  <a:pt x="13775" y="12215"/>
                </a:lnTo>
                <a:lnTo>
                  <a:pt x="13775" y="9962"/>
                </a:lnTo>
                <a:lnTo>
                  <a:pt x="13803" y="9934"/>
                </a:lnTo>
                <a:lnTo>
                  <a:pt x="13803" y="9541"/>
                </a:lnTo>
                <a:lnTo>
                  <a:pt x="13861" y="9541"/>
                </a:lnTo>
                <a:lnTo>
                  <a:pt x="13861" y="9290"/>
                </a:lnTo>
                <a:lnTo>
                  <a:pt x="13957" y="9290"/>
                </a:lnTo>
                <a:lnTo>
                  <a:pt x="13957" y="9233"/>
                </a:lnTo>
                <a:lnTo>
                  <a:pt x="13995" y="9233"/>
                </a:lnTo>
                <a:lnTo>
                  <a:pt x="13995" y="9170"/>
                </a:lnTo>
                <a:lnTo>
                  <a:pt x="14340" y="9170"/>
                </a:lnTo>
                <a:lnTo>
                  <a:pt x="14378" y="8725"/>
                </a:lnTo>
                <a:lnTo>
                  <a:pt x="14398" y="9170"/>
                </a:lnTo>
                <a:lnTo>
                  <a:pt x="14504" y="9176"/>
                </a:lnTo>
                <a:lnTo>
                  <a:pt x="14504" y="9118"/>
                </a:lnTo>
                <a:lnTo>
                  <a:pt x="14552" y="9118"/>
                </a:lnTo>
                <a:lnTo>
                  <a:pt x="14552" y="9310"/>
                </a:lnTo>
                <a:lnTo>
                  <a:pt x="14935" y="9054"/>
                </a:lnTo>
                <a:lnTo>
                  <a:pt x="14974" y="8447"/>
                </a:lnTo>
                <a:lnTo>
                  <a:pt x="14983" y="9054"/>
                </a:lnTo>
                <a:lnTo>
                  <a:pt x="15050" y="9054"/>
                </a:lnTo>
                <a:lnTo>
                  <a:pt x="15050" y="9847"/>
                </a:lnTo>
                <a:lnTo>
                  <a:pt x="15357" y="10115"/>
                </a:lnTo>
                <a:lnTo>
                  <a:pt x="15357" y="10979"/>
                </a:lnTo>
                <a:lnTo>
                  <a:pt x="15395" y="10979"/>
                </a:lnTo>
                <a:lnTo>
                  <a:pt x="15395" y="10882"/>
                </a:lnTo>
                <a:lnTo>
                  <a:pt x="15462" y="10882"/>
                </a:lnTo>
                <a:lnTo>
                  <a:pt x="15462" y="8946"/>
                </a:lnTo>
                <a:lnTo>
                  <a:pt x="15434" y="8946"/>
                </a:lnTo>
                <a:lnTo>
                  <a:pt x="15434" y="8840"/>
                </a:lnTo>
                <a:lnTo>
                  <a:pt x="15434" y="8836"/>
                </a:lnTo>
                <a:lnTo>
                  <a:pt x="15435" y="8832"/>
                </a:lnTo>
                <a:lnTo>
                  <a:pt x="15438" y="8825"/>
                </a:lnTo>
                <a:lnTo>
                  <a:pt x="15442" y="8818"/>
                </a:lnTo>
                <a:lnTo>
                  <a:pt x="15449" y="8810"/>
                </a:lnTo>
                <a:lnTo>
                  <a:pt x="15459" y="8801"/>
                </a:lnTo>
                <a:lnTo>
                  <a:pt x="15472" y="8792"/>
                </a:lnTo>
                <a:lnTo>
                  <a:pt x="15490" y="8783"/>
                </a:lnTo>
                <a:lnTo>
                  <a:pt x="15512" y="8774"/>
                </a:lnTo>
                <a:lnTo>
                  <a:pt x="15539" y="8767"/>
                </a:lnTo>
                <a:lnTo>
                  <a:pt x="15571" y="8759"/>
                </a:lnTo>
                <a:lnTo>
                  <a:pt x="15610" y="8754"/>
                </a:lnTo>
                <a:lnTo>
                  <a:pt x="15655" y="8748"/>
                </a:lnTo>
                <a:lnTo>
                  <a:pt x="15709" y="8745"/>
                </a:lnTo>
                <a:lnTo>
                  <a:pt x="15770" y="8745"/>
                </a:lnTo>
                <a:lnTo>
                  <a:pt x="15798" y="8745"/>
                </a:lnTo>
                <a:lnTo>
                  <a:pt x="15824" y="8746"/>
                </a:lnTo>
                <a:lnTo>
                  <a:pt x="15850" y="8749"/>
                </a:lnTo>
                <a:lnTo>
                  <a:pt x="15873" y="8752"/>
                </a:lnTo>
                <a:lnTo>
                  <a:pt x="15895" y="8756"/>
                </a:lnTo>
                <a:lnTo>
                  <a:pt x="15914" y="8761"/>
                </a:lnTo>
                <a:lnTo>
                  <a:pt x="15933" y="8767"/>
                </a:lnTo>
                <a:lnTo>
                  <a:pt x="15950" y="8772"/>
                </a:lnTo>
                <a:lnTo>
                  <a:pt x="15965" y="8780"/>
                </a:lnTo>
                <a:lnTo>
                  <a:pt x="15978" y="8787"/>
                </a:lnTo>
                <a:lnTo>
                  <a:pt x="15991" y="8794"/>
                </a:lnTo>
                <a:lnTo>
                  <a:pt x="16002" y="8802"/>
                </a:lnTo>
                <a:lnTo>
                  <a:pt x="16013" y="8810"/>
                </a:lnTo>
                <a:lnTo>
                  <a:pt x="16022" y="8818"/>
                </a:lnTo>
                <a:lnTo>
                  <a:pt x="16030" y="8827"/>
                </a:lnTo>
                <a:lnTo>
                  <a:pt x="16036" y="8836"/>
                </a:lnTo>
                <a:lnTo>
                  <a:pt x="16043" y="8844"/>
                </a:lnTo>
                <a:lnTo>
                  <a:pt x="16048" y="8852"/>
                </a:lnTo>
                <a:lnTo>
                  <a:pt x="16056" y="8869"/>
                </a:lnTo>
                <a:lnTo>
                  <a:pt x="16062" y="8884"/>
                </a:lnTo>
                <a:lnTo>
                  <a:pt x="16065" y="8899"/>
                </a:lnTo>
                <a:lnTo>
                  <a:pt x="16066" y="8909"/>
                </a:lnTo>
                <a:lnTo>
                  <a:pt x="16067" y="8918"/>
                </a:lnTo>
                <a:lnTo>
                  <a:pt x="16067" y="8927"/>
                </a:lnTo>
                <a:lnTo>
                  <a:pt x="16029" y="8927"/>
                </a:lnTo>
                <a:lnTo>
                  <a:pt x="16029" y="10730"/>
                </a:lnTo>
                <a:lnTo>
                  <a:pt x="16364" y="10730"/>
                </a:lnTo>
                <a:lnTo>
                  <a:pt x="16297" y="10768"/>
                </a:lnTo>
                <a:lnTo>
                  <a:pt x="16297" y="10844"/>
                </a:lnTo>
                <a:lnTo>
                  <a:pt x="16364" y="10844"/>
                </a:lnTo>
                <a:lnTo>
                  <a:pt x="16364" y="10787"/>
                </a:lnTo>
                <a:lnTo>
                  <a:pt x="16402" y="10787"/>
                </a:lnTo>
                <a:lnTo>
                  <a:pt x="16440" y="10748"/>
                </a:lnTo>
                <a:lnTo>
                  <a:pt x="16527" y="10748"/>
                </a:lnTo>
                <a:lnTo>
                  <a:pt x="16527" y="10653"/>
                </a:lnTo>
                <a:lnTo>
                  <a:pt x="16584" y="10653"/>
                </a:lnTo>
                <a:lnTo>
                  <a:pt x="16584" y="10451"/>
                </a:lnTo>
                <a:lnTo>
                  <a:pt x="16661" y="10451"/>
                </a:lnTo>
                <a:lnTo>
                  <a:pt x="16681" y="10078"/>
                </a:lnTo>
                <a:lnTo>
                  <a:pt x="16699" y="10461"/>
                </a:lnTo>
                <a:lnTo>
                  <a:pt x="16699" y="10681"/>
                </a:lnTo>
                <a:lnTo>
                  <a:pt x="16738" y="10681"/>
                </a:lnTo>
                <a:lnTo>
                  <a:pt x="16738" y="10777"/>
                </a:lnTo>
                <a:lnTo>
                  <a:pt x="16805" y="10777"/>
                </a:lnTo>
                <a:lnTo>
                  <a:pt x="16833" y="10748"/>
                </a:lnTo>
                <a:lnTo>
                  <a:pt x="16939" y="10748"/>
                </a:lnTo>
                <a:lnTo>
                  <a:pt x="16939" y="11506"/>
                </a:lnTo>
                <a:lnTo>
                  <a:pt x="17198" y="11506"/>
                </a:lnTo>
                <a:lnTo>
                  <a:pt x="17198" y="11401"/>
                </a:lnTo>
                <a:lnTo>
                  <a:pt x="17256" y="11401"/>
                </a:lnTo>
                <a:lnTo>
                  <a:pt x="17256" y="11468"/>
                </a:lnTo>
                <a:lnTo>
                  <a:pt x="17371" y="11468"/>
                </a:lnTo>
                <a:lnTo>
                  <a:pt x="17371" y="11381"/>
                </a:lnTo>
                <a:lnTo>
                  <a:pt x="17333" y="11381"/>
                </a:lnTo>
                <a:lnTo>
                  <a:pt x="17333" y="10902"/>
                </a:lnTo>
                <a:lnTo>
                  <a:pt x="17400" y="10902"/>
                </a:lnTo>
                <a:lnTo>
                  <a:pt x="17400" y="10787"/>
                </a:lnTo>
                <a:lnTo>
                  <a:pt x="17457" y="10787"/>
                </a:lnTo>
                <a:lnTo>
                  <a:pt x="17457" y="10720"/>
                </a:lnTo>
                <a:lnTo>
                  <a:pt x="17419" y="10720"/>
                </a:lnTo>
                <a:lnTo>
                  <a:pt x="17419" y="10623"/>
                </a:lnTo>
                <a:lnTo>
                  <a:pt x="17572" y="10623"/>
                </a:lnTo>
                <a:lnTo>
                  <a:pt x="17572" y="10413"/>
                </a:lnTo>
                <a:lnTo>
                  <a:pt x="17745" y="10307"/>
                </a:lnTo>
                <a:lnTo>
                  <a:pt x="17927" y="10307"/>
                </a:lnTo>
                <a:lnTo>
                  <a:pt x="17965" y="9828"/>
                </a:lnTo>
                <a:lnTo>
                  <a:pt x="17985" y="10317"/>
                </a:lnTo>
                <a:lnTo>
                  <a:pt x="18186" y="10317"/>
                </a:lnTo>
                <a:lnTo>
                  <a:pt x="18186" y="10355"/>
                </a:lnTo>
                <a:lnTo>
                  <a:pt x="18273" y="10355"/>
                </a:lnTo>
                <a:lnTo>
                  <a:pt x="18273" y="10404"/>
                </a:lnTo>
                <a:lnTo>
                  <a:pt x="18340" y="10404"/>
                </a:lnTo>
                <a:lnTo>
                  <a:pt x="18340" y="10538"/>
                </a:lnTo>
                <a:lnTo>
                  <a:pt x="18311" y="10566"/>
                </a:lnTo>
                <a:lnTo>
                  <a:pt x="18311" y="11419"/>
                </a:lnTo>
                <a:lnTo>
                  <a:pt x="18417" y="11419"/>
                </a:lnTo>
                <a:lnTo>
                  <a:pt x="18417" y="11621"/>
                </a:lnTo>
                <a:lnTo>
                  <a:pt x="18579" y="11621"/>
                </a:lnTo>
                <a:lnTo>
                  <a:pt x="18579" y="8476"/>
                </a:lnTo>
                <a:lnTo>
                  <a:pt x="19327" y="8889"/>
                </a:lnTo>
                <a:lnTo>
                  <a:pt x="19327" y="8946"/>
                </a:lnTo>
                <a:lnTo>
                  <a:pt x="19721" y="8946"/>
                </a:lnTo>
                <a:lnTo>
                  <a:pt x="19721" y="9023"/>
                </a:lnTo>
                <a:lnTo>
                  <a:pt x="19845" y="9023"/>
                </a:lnTo>
                <a:lnTo>
                  <a:pt x="19845" y="8883"/>
                </a:lnTo>
                <a:lnTo>
                  <a:pt x="19888" y="8883"/>
                </a:lnTo>
                <a:lnTo>
                  <a:pt x="19932" y="8840"/>
                </a:lnTo>
                <a:lnTo>
                  <a:pt x="19979" y="8840"/>
                </a:lnTo>
                <a:lnTo>
                  <a:pt x="19979" y="8754"/>
                </a:lnTo>
                <a:lnTo>
                  <a:pt x="20076" y="8754"/>
                </a:lnTo>
                <a:lnTo>
                  <a:pt x="20076" y="9770"/>
                </a:lnTo>
                <a:lnTo>
                  <a:pt x="20083" y="9771"/>
                </a:lnTo>
                <a:lnTo>
                  <a:pt x="20104" y="9775"/>
                </a:lnTo>
                <a:lnTo>
                  <a:pt x="20120" y="9777"/>
                </a:lnTo>
                <a:lnTo>
                  <a:pt x="20137" y="9781"/>
                </a:lnTo>
                <a:lnTo>
                  <a:pt x="20158" y="9787"/>
                </a:lnTo>
                <a:lnTo>
                  <a:pt x="20180" y="9793"/>
                </a:lnTo>
                <a:lnTo>
                  <a:pt x="20203" y="9802"/>
                </a:lnTo>
                <a:lnTo>
                  <a:pt x="20228" y="9812"/>
                </a:lnTo>
                <a:lnTo>
                  <a:pt x="20255" y="9824"/>
                </a:lnTo>
                <a:lnTo>
                  <a:pt x="20282" y="9839"/>
                </a:lnTo>
                <a:lnTo>
                  <a:pt x="20309" y="9856"/>
                </a:lnTo>
                <a:lnTo>
                  <a:pt x="20337" y="9876"/>
                </a:lnTo>
                <a:lnTo>
                  <a:pt x="20364" y="9899"/>
                </a:lnTo>
                <a:lnTo>
                  <a:pt x="20379" y="9911"/>
                </a:lnTo>
                <a:lnTo>
                  <a:pt x="20392" y="9924"/>
                </a:lnTo>
                <a:lnTo>
                  <a:pt x="20392" y="10070"/>
                </a:lnTo>
                <a:lnTo>
                  <a:pt x="20449" y="10070"/>
                </a:lnTo>
                <a:lnTo>
                  <a:pt x="20449" y="10135"/>
                </a:lnTo>
                <a:lnTo>
                  <a:pt x="20483" y="10135"/>
                </a:lnTo>
                <a:lnTo>
                  <a:pt x="20483" y="10178"/>
                </a:lnTo>
                <a:lnTo>
                  <a:pt x="20459" y="10202"/>
                </a:lnTo>
                <a:lnTo>
                  <a:pt x="20459" y="10336"/>
                </a:lnTo>
                <a:lnTo>
                  <a:pt x="20546" y="10365"/>
                </a:lnTo>
                <a:lnTo>
                  <a:pt x="20546" y="12365"/>
                </a:lnTo>
                <a:lnTo>
                  <a:pt x="20653" y="12365"/>
                </a:lnTo>
                <a:lnTo>
                  <a:pt x="20653" y="10653"/>
                </a:lnTo>
                <a:lnTo>
                  <a:pt x="20720" y="10653"/>
                </a:lnTo>
                <a:lnTo>
                  <a:pt x="20720" y="10576"/>
                </a:lnTo>
                <a:lnTo>
                  <a:pt x="20801" y="10576"/>
                </a:lnTo>
                <a:lnTo>
                  <a:pt x="20801" y="10499"/>
                </a:lnTo>
                <a:lnTo>
                  <a:pt x="20720" y="10499"/>
                </a:lnTo>
                <a:lnTo>
                  <a:pt x="20720" y="10451"/>
                </a:lnTo>
                <a:lnTo>
                  <a:pt x="20801" y="10451"/>
                </a:lnTo>
                <a:lnTo>
                  <a:pt x="20801" y="10394"/>
                </a:lnTo>
                <a:lnTo>
                  <a:pt x="20847" y="10394"/>
                </a:lnTo>
                <a:lnTo>
                  <a:pt x="20847" y="10451"/>
                </a:lnTo>
                <a:lnTo>
                  <a:pt x="20929" y="10451"/>
                </a:lnTo>
                <a:lnTo>
                  <a:pt x="20929" y="10499"/>
                </a:lnTo>
                <a:lnTo>
                  <a:pt x="20847" y="10499"/>
                </a:lnTo>
                <a:lnTo>
                  <a:pt x="20847" y="10576"/>
                </a:lnTo>
                <a:lnTo>
                  <a:pt x="20929" y="10576"/>
                </a:lnTo>
                <a:lnTo>
                  <a:pt x="20929" y="10653"/>
                </a:lnTo>
                <a:lnTo>
                  <a:pt x="21094" y="10653"/>
                </a:lnTo>
                <a:lnTo>
                  <a:pt x="21094" y="10576"/>
                </a:lnTo>
                <a:lnTo>
                  <a:pt x="21176" y="10576"/>
                </a:lnTo>
                <a:lnTo>
                  <a:pt x="21176" y="10499"/>
                </a:lnTo>
                <a:lnTo>
                  <a:pt x="21094" y="10499"/>
                </a:lnTo>
                <a:lnTo>
                  <a:pt x="21094" y="10451"/>
                </a:lnTo>
                <a:lnTo>
                  <a:pt x="21176" y="10451"/>
                </a:lnTo>
                <a:lnTo>
                  <a:pt x="21176" y="10394"/>
                </a:lnTo>
                <a:lnTo>
                  <a:pt x="21222" y="10394"/>
                </a:lnTo>
                <a:lnTo>
                  <a:pt x="21222" y="10451"/>
                </a:lnTo>
                <a:lnTo>
                  <a:pt x="21303" y="10451"/>
                </a:lnTo>
                <a:lnTo>
                  <a:pt x="21303" y="10499"/>
                </a:lnTo>
                <a:lnTo>
                  <a:pt x="21222" y="10499"/>
                </a:lnTo>
                <a:lnTo>
                  <a:pt x="21222" y="10576"/>
                </a:lnTo>
                <a:lnTo>
                  <a:pt x="21303" y="10576"/>
                </a:lnTo>
                <a:lnTo>
                  <a:pt x="21303" y="10653"/>
                </a:lnTo>
                <a:lnTo>
                  <a:pt x="21370" y="10653"/>
                </a:lnTo>
                <a:lnTo>
                  <a:pt x="21370" y="12529"/>
                </a:lnTo>
                <a:lnTo>
                  <a:pt x="21509" y="12537"/>
                </a:lnTo>
                <a:lnTo>
                  <a:pt x="21929" y="12537"/>
                </a:lnTo>
                <a:lnTo>
                  <a:pt x="21929" y="11551"/>
                </a:lnTo>
                <a:lnTo>
                  <a:pt x="22019" y="11551"/>
                </a:lnTo>
                <a:lnTo>
                  <a:pt x="22019" y="10594"/>
                </a:lnTo>
                <a:lnTo>
                  <a:pt x="22053" y="10594"/>
                </a:lnTo>
                <a:lnTo>
                  <a:pt x="22053" y="9716"/>
                </a:lnTo>
                <a:lnTo>
                  <a:pt x="22080" y="9716"/>
                </a:lnTo>
                <a:lnTo>
                  <a:pt x="22080" y="8866"/>
                </a:lnTo>
                <a:lnTo>
                  <a:pt x="22123" y="8866"/>
                </a:lnTo>
                <a:lnTo>
                  <a:pt x="22123" y="8124"/>
                </a:lnTo>
                <a:lnTo>
                  <a:pt x="22156" y="8124"/>
                </a:lnTo>
                <a:lnTo>
                  <a:pt x="22156" y="7510"/>
                </a:lnTo>
                <a:lnTo>
                  <a:pt x="22215" y="7510"/>
                </a:lnTo>
                <a:lnTo>
                  <a:pt x="22215" y="7426"/>
                </a:lnTo>
                <a:lnTo>
                  <a:pt x="22257" y="7426"/>
                </a:lnTo>
                <a:lnTo>
                  <a:pt x="22257" y="7342"/>
                </a:lnTo>
                <a:lnTo>
                  <a:pt x="22325" y="7342"/>
                </a:lnTo>
                <a:lnTo>
                  <a:pt x="22325" y="7257"/>
                </a:lnTo>
                <a:lnTo>
                  <a:pt x="22383" y="7257"/>
                </a:lnTo>
                <a:lnTo>
                  <a:pt x="22383" y="7156"/>
                </a:lnTo>
                <a:lnTo>
                  <a:pt x="22452" y="7156"/>
                </a:lnTo>
                <a:lnTo>
                  <a:pt x="22508" y="6525"/>
                </a:lnTo>
                <a:lnTo>
                  <a:pt x="22565" y="7165"/>
                </a:lnTo>
                <a:lnTo>
                  <a:pt x="22632" y="7165"/>
                </a:lnTo>
                <a:lnTo>
                  <a:pt x="22632" y="7266"/>
                </a:lnTo>
                <a:lnTo>
                  <a:pt x="22691" y="7266"/>
                </a:lnTo>
                <a:lnTo>
                  <a:pt x="22691" y="7349"/>
                </a:lnTo>
                <a:lnTo>
                  <a:pt x="22758" y="7349"/>
                </a:lnTo>
                <a:lnTo>
                  <a:pt x="22758" y="7434"/>
                </a:lnTo>
                <a:lnTo>
                  <a:pt x="22801" y="7434"/>
                </a:lnTo>
                <a:lnTo>
                  <a:pt x="22801" y="7518"/>
                </a:lnTo>
                <a:lnTo>
                  <a:pt x="22859" y="7518"/>
                </a:lnTo>
                <a:lnTo>
                  <a:pt x="22859" y="8133"/>
                </a:lnTo>
                <a:lnTo>
                  <a:pt x="22893" y="8133"/>
                </a:lnTo>
                <a:lnTo>
                  <a:pt x="22893" y="8874"/>
                </a:lnTo>
                <a:lnTo>
                  <a:pt x="22935" y="8874"/>
                </a:lnTo>
                <a:lnTo>
                  <a:pt x="22935" y="9724"/>
                </a:lnTo>
                <a:lnTo>
                  <a:pt x="22962" y="9724"/>
                </a:lnTo>
                <a:lnTo>
                  <a:pt x="22962" y="10602"/>
                </a:lnTo>
                <a:lnTo>
                  <a:pt x="22997" y="10602"/>
                </a:lnTo>
                <a:lnTo>
                  <a:pt x="22997" y="11560"/>
                </a:lnTo>
                <a:lnTo>
                  <a:pt x="23086" y="11560"/>
                </a:lnTo>
                <a:lnTo>
                  <a:pt x="23086" y="12545"/>
                </a:lnTo>
                <a:lnTo>
                  <a:pt x="23217" y="12545"/>
                </a:lnTo>
                <a:lnTo>
                  <a:pt x="23217" y="11475"/>
                </a:lnTo>
                <a:lnTo>
                  <a:pt x="23251" y="11475"/>
                </a:lnTo>
                <a:lnTo>
                  <a:pt x="23251" y="11392"/>
                </a:lnTo>
                <a:lnTo>
                  <a:pt x="23293" y="11358"/>
                </a:lnTo>
                <a:lnTo>
                  <a:pt x="23386" y="11358"/>
                </a:lnTo>
                <a:lnTo>
                  <a:pt x="23386" y="11257"/>
                </a:lnTo>
                <a:lnTo>
                  <a:pt x="23343" y="11223"/>
                </a:lnTo>
                <a:lnTo>
                  <a:pt x="23386" y="11198"/>
                </a:lnTo>
                <a:lnTo>
                  <a:pt x="23386" y="11114"/>
                </a:lnTo>
                <a:lnTo>
                  <a:pt x="23352" y="11105"/>
                </a:lnTo>
                <a:lnTo>
                  <a:pt x="23352" y="11080"/>
                </a:lnTo>
                <a:lnTo>
                  <a:pt x="23394" y="11080"/>
                </a:lnTo>
                <a:lnTo>
                  <a:pt x="23411" y="11013"/>
                </a:lnTo>
                <a:lnTo>
                  <a:pt x="23610" y="10979"/>
                </a:lnTo>
                <a:lnTo>
                  <a:pt x="23601" y="10878"/>
                </a:lnTo>
                <a:lnTo>
                  <a:pt x="23579" y="10869"/>
                </a:lnTo>
                <a:lnTo>
                  <a:pt x="23579" y="10768"/>
                </a:lnTo>
                <a:lnTo>
                  <a:pt x="23368" y="10735"/>
                </a:lnTo>
                <a:lnTo>
                  <a:pt x="23402" y="10685"/>
                </a:lnTo>
                <a:lnTo>
                  <a:pt x="23411" y="10609"/>
                </a:lnTo>
                <a:lnTo>
                  <a:pt x="23622" y="10566"/>
                </a:lnTo>
                <a:lnTo>
                  <a:pt x="23630" y="10545"/>
                </a:lnTo>
                <a:lnTo>
                  <a:pt x="23639" y="10524"/>
                </a:lnTo>
                <a:lnTo>
                  <a:pt x="23650" y="10505"/>
                </a:lnTo>
                <a:lnTo>
                  <a:pt x="23665" y="10486"/>
                </a:lnTo>
                <a:lnTo>
                  <a:pt x="23680" y="10469"/>
                </a:lnTo>
                <a:lnTo>
                  <a:pt x="23698" y="10451"/>
                </a:lnTo>
                <a:lnTo>
                  <a:pt x="23717" y="10436"/>
                </a:lnTo>
                <a:lnTo>
                  <a:pt x="23738" y="10420"/>
                </a:lnTo>
                <a:lnTo>
                  <a:pt x="23760" y="10406"/>
                </a:lnTo>
                <a:lnTo>
                  <a:pt x="23784" y="10393"/>
                </a:lnTo>
                <a:lnTo>
                  <a:pt x="23810" y="10382"/>
                </a:lnTo>
                <a:lnTo>
                  <a:pt x="23836" y="10371"/>
                </a:lnTo>
                <a:lnTo>
                  <a:pt x="23863" y="10362"/>
                </a:lnTo>
                <a:lnTo>
                  <a:pt x="23892" y="10354"/>
                </a:lnTo>
                <a:lnTo>
                  <a:pt x="23922" y="10349"/>
                </a:lnTo>
                <a:lnTo>
                  <a:pt x="23952" y="10343"/>
                </a:lnTo>
                <a:lnTo>
                  <a:pt x="23952" y="10171"/>
                </a:lnTo>
                <a:lnTo>
                  <a:pt x="23983" y="10171"/>
                </a:lnTo>
                <a:lnTo>
                  <a:pt x="24026" y="9356"/>
                </a:lnTo>
                <a:lnTo>
                  <a:pt x="24076" y="10171"/>
                </a:lnTo>
                <a:lnTo>
                  <a:pt x="24109" y="10171"/>
                </a:lnTo>
                <a:lnTo>
                  <a:pt x="24117" y="10347"/>
                </a:lnTo>
                <a:lnTo>
                  <a:pt x="24143" y="10351"/>
                </a:lnTo>
                <a:lnTo>
                  <a:pt x="24170" y="10358"/>
                </a:lnTo>
                <a:lnTo>
                  <a:pt x="24194" y="10364"/>
                </a:lnTo>
                <a:lnTo>
                  <a:pt x="24218" y="10373"/>
                </a:lnTo>
                <a:lnTo>
                  <a:pt x="24242" y="10382"/>
                </a:lnTo>
                <a:lnTo>
                  <a:pt x="24264" y="10392"/>
                </a:lnTo>
                <a:lnTo>
                  <a:pt x="24285" y="10404"/>
                </a:lnTo>
                <a:lnTo>
                  <a:pt x="24306" y="10416"/>
                </a:lnTo>
                <a:lnTo>
                  <a:pt x="24325" y="10429"/>
                </a:lnTo>
                <a:lnTo>
                  <a:pt x="24342" y="10442"/>
                </a:lnTo>
                <a:lnTo>
                  <a:pt x="24359" y="10456"/>
                </a:lnTo>
                <a:lnTo>
                  <a:pt x="24374" y="10472"/>
                </a:lnTo>
                <a:lnTo>
                  <a:pt x="24387" y="10488"/>
                </a:lnTo>
                <a:lnTo>
                  <a:pt x="24399" y="10505"/>
                </a:lnTo>
                <a:lnTo>
                  <a:pt x="24410" y="10522"/>
                </a:lnTo>
                <a:lnTo>
                  <a:pt x="24419" y="10540"/>
                </a:lnTo>
                <a:lnTo>
                  <a:pt x="24681" y="10566"/>
                </a:lnTo>
                <a:lnTo>
                  <a:pt x="24681" y="10634"/>
                </a:lnTo>
                <a:lnTo>
                  <a:pt x="24635" y="10651"/>
                </a:lnTo>
                <a:lnTo>
                  <a:pt x="24635" y="10710"/>
                </a:lnTo>
                <a:lnTo>
                  <a:pt x="24505" y="10710"/>
                </a:lnTo>
                <a:lnTo>
                  <a:pt x="24505" y="10811"/>
                </a:lnTo>
                <a:lnTo>
                  <a:pt x="24475" y="10811"/>
                </a:lnTo>
                <a:lnTo>
                  <a:pt x="24475" y="11030"/>
                </a:lnTo>
                <a:lnTo>
                  <a:pt x="24635" y="11055"/>
                </a:lnTo>
                <a:lnTo>
                  <a:pt x="24635" y="11092"/>
                </a:lnTo>
                <a:lnTo>
                  <a:pt x="24686" y="11092"/>
                </a:lnTo>
                <a:lnTo>
                  <a:pt x="24686" y="11144"/>
                </a:lnTo>
                <a:lnTo>
                  <a:pt x="24631" y="11169"/>
                </a:lnTo>
                <a:lnTo>
                  <a:pt x="24631" y="11219"/>
                </a:lnTo>
                <a:lnTo>
                  <a:pt x="24846" y="11307"/>
                </a:lnTo>
                <a:lnTo>
                  <a:pt x="24874" y="12247"/>
                </a:lnTo>
                <a:lnTo>
                  <a:pt x="24899" y="12255"/>
                </a:lnTo>
                <a:lnTo>
                  <a:pt x="24923" y="12262"/>
                </a:lnTo>
                <a:lnTo>
                  <a:pt x="24947" y="12271"/>
                </a:lnTo>
                <a:lnTo>
                  <a:pt x="24971" y="12281"/>
                </a:lnTo>
                <a:lnTo>
                  <a:pt x="24994" y="12291"/>
                </a:lnTo>
                <a:lnTo>
                  <a:pt x="25017" y="12301"/>
                </a:lnTo>
                <a:lnTo>
                  <a:pt x="25040" y="12312"/>
                </a:lnTo>
                <a:lnTo>
                  <a:pt x="25062" y="12324"/>
                </a:lnTo>
                <a:lnTo>
                  <a:pt x="25084" y="12336"/>
                </a:lnTo>
                <a:lnTo>
                  <a:pt x="25106" y="12349"/>
                </a:lnTo>
                <a:lnTo>
                  <a:pt x="25127" y="12362"/>
                </a:lnTo>
                <a:lnTo>
                  <a:pt x="25148" y="12376"/>
                </a:lnTo>
                <a:lnTo>
                  <a:pt x="25168" y="12390"/>
                </a:lnTo>
                <a:lnTo>
                  <a:pt x="25189" y="12405"/>
                </a:lnTo>
                <a:lnTo>
                  <a:pt x="25207" y="12421"/>
                </a:lnTo>
                <a:lnTo>
                  <a:pt x="25227" y="12436"/>
                </a:lnTo>
                <a:lnTo>
                  <a:pt x="25245" y="12452"/>
                </a:lnTo>
                <a:lnTo>
                  <a:pt x="25263" y="12469"/>
                </a:lnTo>
                <a:lnTo>
                  <a:pt x="25281" y="12486"/>
                </a:lnTo>
                <a:lnTo>
                  <a:pt x="25297" y="12504"/>
                </a:lnTo>
                <a:lnTo>
                  <a:pt x="25314" y="12522"/>
                </a:lnTo>
                <a:lnTo>
                  <a:pt x="25330" y="12540"/>
                </a:lnTo>
                <a:lnTo>
                  <a:pt x="25346" y="12559"/>
                </a:lnTo>
                <a:lnTo>
                  <a:pt x="25361" y="12579"/>
                </a:lnTo>
                <a:lnTo>
                  <a:pt x="25375" y="12597"/>
                </a:lnTo>
                <a:lnTo>
                  <a:pt x="25390" y="12618"/>
                </a:lnTo>
                <a:lnTo>
                  <a:pt x="25403" y="12638"/>
                </a:lnTo>
                <a:lnTo>
                  <a:pt x="25415" y="12659"/>
                </a:lnTo>
                <a:lnTo>
                  <a:pt x="25427" y="12680"/>
                </a:lnTo>
                <a:lnTo>
                  <a:pt x="25439" y="12702"/>
                </a:lnTo>
                <a:lnTo>
                  <a:pt x="25450" y="12724"/>
                </a:lnTo>
                <a:lnTo>
                  <a:pt x="25460" y="12746"/>
                </a:lnTo>
                <a:lnTo>
                  <a:pt x="25461" y="13154"/>
                </a:lnTo>
                <a:lnTo>
                  <a:pt x="25712" y="13174"/>
                </a:lnTo>
                <a:lnTo>
                  <a:pt x="25712" y="11497"/>
                </a:lnTo>
                <a:lnTo>
                  <a:pt x="25839" y="11497"/>
                </a:lnTo>
                <a:lnTo>
                  <a:pt x="25839" y="10508"/>
                </a:lnTo>
                <a:lnTo>
                  <a:pt x="25931" y="10508"/>
                </a:lnTo>
                <a:lnTo>
                  <a:pt x="25931" y="11497"/>
                </a:lnTo>
                <a:lnTo>
                  <a:pt x="26049" y="11497"/>
                </a:lnTo>
                <a:lnTo>
                  <a:pt x="26049" y="10508"/>
                </a:lnTo>
                <a:lnTo>
                  <a:pt x="26134" y="10508"/>
                </a:lnTo>
                <a:lnTo>
                  <a:pt x="26134" y="13123"/>
                </a:lnTo>
                <a:lnTo>
                  <a:pt x="26556" y="12853"/>
                </a:lnTo>
                <a:lnTo>
                  <a:pt x="26556" y="12093"/>
                </a:lnTo>
                <a:lnTo>
                  <a:pt x="26437" y="12093"/>
                </a:lnTo>
                <a:lnTo>
                  <a:pt x="26437" y="12023"/>
                </a:lnTo>
                <a:lnTo>
                  <a:pt x="26604" y="12023"/>
                </a:lnTo>
                <a:lnTo>
                  <a:pt x="26604" y="11855"/>
                </a:lnTo>
                <a:lnTo>
                  <a:pt x="26671" y="11855"/>
                </a:lnTo>
                <a:lnTo>
                  <a:pt x="26671" y="11686"/>
                </a:lnTo>
                <a:lnTo>
                  <a:pt x="26739" y="11686"/>
                </a:lnTo>
                <a:lnTo>
                  <a:pt x="26739" y="11821"/>
                </a:lnTo>
                <a:lnTo>
                  <a:pt x="26806" y="11821"/>
                </a:lnTo>
                <a:lnTo>
                  <a:pt x="26806" y="11585"/>
                </a:lnTo>
                <a:lnTo>
                  <a:pt x="26705" y="11585"/>
                </a:lnTo>
                <a:lnTo>
                  <a:pt x="26705" y="11517"/>
                </a:lnTo>
                <a:lnTo>
                  <a:pt x="26840" y="11517"/>
                </a:lnTo>
                <a:lnTo>
                  <a:pt x="27110" y="11146"/>
                </a:lnTo>
                <a:lnTo>
                  <a:pt x="27784" y="11012"/>
                </a:lnTo>
                <a:lnTo>
                  <a:pt x="28039" y="11474"/>
                </a:lnTo>
                <a:lnTo>
                  <a:pt x="28174" y="11474"/>
                </a:lnTo>
                <a:lnTo>
                  <a:pt x="28174" y="11541"/>
                </a:lnTo>
                <a:lnTo>
                  <a:pt x="28073" y="11541"/>
                </a:lnTo>
                <a:lnTo>
                  <a:pt x="28073" y="11777"/>
                </a:lnTo>
                <a:lnTo>
                  <a:pt x="28140" y="11777"/>
                </a:lnTo>
                <a:lnTo>
                  <a:pt x="28140" y="11642"/>
                </a:lnTo>
                <a:lnTo>
                  <a:pt x="28208" y="11642"/>
                </a:lnTo>
                <a:lnTo>
                  <a:pt x="28208" y="11811"/>
                </a:lnTo>
                <a:lnTo>
                  <a:pt x="28275" y="11811"/>
                </a:lnTo>
                <a:lnTo>
                  <a:pt x="28275" y="11980"/>
                </a:lnTo>
                <a:lnTo>
                  <a:pt x="28475" y="11980"/>
                </a:lnTo>
                <a:lnTo>
                  <a:pt x="28475" y="12051"/>
                </a:lnTo>
                <a:lnTo>
                  <a:pt x="28323" y="12051"/>
                </a:lnTo>
                <a:lnTo>
                  <a:pt x="28323" y="12910"/>
                </a:lnTo>
                <a:lnTo>
                  <a:pt x="28711" y="12910"/>
                </a:lnTo>
                <a:lnTo>
                  <a:pt x="28711" y="9932"/>
                </a:lnTo>
                <a:lnTo>
                  <a:pt x="28830" y="9730"/>
                </a:lnTo>
                <a:lnTo>
                  <a:pt x="28830" y="8683"/>
                </a:lnTo>
                <a:lnTo>
                  <a:pt x="28850" y="8680"/>
                </a:lnTo>
                <a:lnTo>
                  <a:pt x="28874" y="8678"/>
                </a:lnTo>
                <a:lnTo>
                  <a:pt x="28907" y="8675"/>
                </a:lnTo>
                <a:lnTo>
                  <a:pt x="28957" y="8017"/>
                </a:lnTo>
                <a:lnTo>
                  <a:pt x="29000" y="8672"/>
                </a:lnTo>
                <a:lnTo>
                  <a:pt x="29029" y="8672"/>
                </a:lnTo>
                <a:lnTo>
                  <a:pt x="29059" y="8675"/>
                </a:lnTo>
                <a:lnTo>
                  <a:pt x="29087" y="8677"/>
                </a:lnTo>
                <a:lnTo>
                  <a:pt x="29115" y="8681"/>
                </a:lnTo>
                <a:lnTo>
                  <a:pt x="29143" y="8687"/>
                </a:lnTo>
                <a:lnTo>
                  <a:pt x="29171" y="8693"/>
                </a:lnTo>
                <a:lnTo>
                  <a:pt x="29198" y="8702"/>
                </a:lnTo>
                <a:lnTo>
                  <a:pt x="29227" y="8713"/>
                </a:lnTo>
                <a:lnTo>
                  <a:pt x="29255" y="8726"/>
                </a:lnTo>
                <a:lnTo>
                  <a:pt x="29285" y="8740"/>
                </a:lnTo>
                <a:lnTo>
                  <a:pt x="29316" y="8758"/>
                </a:lnTo>
                <a:lnTo>
                  <a:pt x="29348" y="8778"/>
                </a:lnTo>
                <a:lnTo>
                  <a:pt x="29379" y="8801"/>
                </a:lnTo>
                <a:lnTo>
                  <a:pt x="29415" y="8826"/>
                </a:lnTo>
                <a:lnTo>
                  <a:pt x="29451" y="8855"/>
                </a:lnTo>
                <a:lnTo>
                  <a:pt x="29488" y="8886"/>
                </a:lnTo>
                <a:lnTo>
                  <a:pt x="29488" y="9966"/>
                </a:lnTo>
                <a:lnTo>
                  <a:pt x="29539" y="9966"/>
                </a:lnTo>
                <a:lnTo>
                  <a:pt x="29539" y="10033"/>
                </a:lnTo>
                <a:lnTo>
                  <a:pt x="29488" y="10033"/>
                </a:lnTo>
                <a:lnTo>
                  <a:pt x="29488" y="13271"/>
                </a:lnTo>
                <a:lnTo>
                  <a:pt x="29589" y="13271"/>
                </a:lnTo>
                <a:lnTo>
                  <a:pt x="29589" y="11906"/>
                </a:lnTo>
                <a:lnTo>
                  <a:pt x="29978" y="11906"/>
                </a:lnTo>
                <a:lnTo>
                  <a:pt x="30028" y="11501"/>
                </a:lnTo>
                <a:lnTo>
                  <a:pt x="30045" y="11872"/>
                </a:lnTo>
                <a:lnTo>
                  <a:pt x="30146" y="11872"/>
                </a:lnTo>
                <a:lnTo>
                  <a:pt x="30146" y="12142"/>
                </a:lnTo>
                <a:lnTo>
                  <a:pt x="30230" y="12142"/>
                </a:lnTo>
                <a:lnTo>
                  <a:pt x="30230" y="12311"/>
                </a:lnTo>
                <a:lnTo>
                  <a:pt x="30315" y="12698"/>
                </a:lnTo>
                <a:lnTo>
                  <a:pt x="30416" y="12698"/>
                </a:lnTo>
                <a:lnTo>
                  <a:pt x="30416" y="12226"/>
                </a:lnTo>
                <a:lnTo>
                  <a:pt x="30466" y="12226"/>
                </a:lnTo>
                <a:lnTo>
                  <a:pt x="30466" y="11771"/>
                </a:lnTo>
                <a:lnTo>
                  <a:pt x="30534" y="11771"/>
                </a:lnTo>
                <a:lnTo>
                  <a:pt x="30534" y="13019"/>
                </a:lnTo>
                <a:lnTo>
                  <a:pt x="30635" y="12833"/>
                </a:lnTo>
                <a:lnTo>
                  <a:pt x="30720" y="13035"/>
                </a:lnTo>
                <a:lnTo>
                  <a:pt x="30720" y="151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9" name="组合 158"/>
          <p:cNvGrpSpPr/>
          <p:nvPr/>
        </p:nvGrpSpPr>
        <p:grpSpPr>
          <a:xfrm>
            <a:off x="373012" y="-789039"/>
            <a:ext cx="16547691" cy="5250426"/>
            <a:chOff x="1001662" y="-865239"/>
            <a:chExt cx="16547691" cy="5250426"/>
          </a:xfrm>
        </p:grpSpPr>
        <p:grpSp>
          <p:nvGrpSpPr>
            <p:cNvPr id="160" name="组合 159"/>
            <p:cNvGrpSpPr/>
            <p:nvPr/>
          </p:nvGrpSpPr>
          <p:grpSpPr>
            <a:xfrm>
              <a:off x="1001662" y="-865239"/>
              <a:ext cx="16547691" cy="5250426"/>
              <a:chOff x="1268362" y="-560439"/>
              <a:chExt cx="16547691" cy="5250426"/>
            </a:xfrm>
          </p:grpSpPr>
          <p:sp>
            <p:nvSpPr>
              <p:cNvPr id="162" name="任意多边形 161"/>
              <p:cNvSpPr/>
              <p:nvPr/>
            </p:nvSpPr>
            <p:spPr>
              <a:xfrm rot="505260">
                <a:off x="1268362" y="-560439"/>
                <a:ext cx="16547691" cy="5250426"/>
              </a:xfrm>
              <a:custGeom>
                <a:avLst/>
                <a:gdLst>
                  <a:gd name="connsiteX0" fmla="*/ 0 w 16547691"/>
                  <a:gd name="connsiteY0" fmla="*/ 0 h 5250426"/>
                  <a:gd name="connsiteX1" fmla="*/ 5692878 w 16547691"/>
                  <a:gd name="connsiteY1" fmla="*/ 3303639 h 5250426"/>
                  <a:gd name="connsiteX2" fmla="*/ 11562736 w 16547691"/>
                  <a:gd name="connsiteY2" fmla="*/ 5014451 h 5250426"/>
                  <a:gd name="connsiteX3" fmla="*/ 16547691 w 16547691"/>
                  <a:gd name="connsiteY3" fmla="*/ 5250426 h 5250426"/>
                  <a:gd name="connsiteX0" fmla="*/ 0 w 16547691"/>
                  <a:gd name="connsiteY0" fmla="*/ 0 h 5250426"/>
                  <a:gd name="connsiteX1" fmla="*/ 5692878 w 16547691"/>
                  <a:gd name="connsiteY1" fmla="*/ 3303639 h 5250426"/>
                  <a:gd name="connsiteX2" fmla="*/ 11562736 w 16547691"/>
                  <a:gd name="connsiteY2" fmla="*/ 5014451 h 5250426"/>
                  <a:gd name="connsiteX3" fmla="*/ 16547691 w 16547691"/>
                  <a:gd name="connsiteY3" fmla="*/ 5250426 h 5250426"/>
                  <a:gd name="connsiteX0" fmla="*/ 0 w 16547691"/>
                  <a:gd name="connsiteY0" fmla="*/ 0 h 5250426"/>
                  <a:gd name="connsiteX1" fmla="*/ 5692878 w 16547691"/>
                  <a:gd name="connsiteY1" fmla="*/ 3303639 h 5250426"/>
                  <a:gd name="connsiteX2" fmla="*/ 11562736 w 16547691"/>
                  <a:gd name="connsiteY2" fmla="*/ 5014451 h 5250426"/>
                  <a:gd name="connsiteX3" fmla="*/ 16547691 w 16547691"/>
                  <a:gd name="connsiteY3" fmla="*/ 5250426 h 525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47691" h="5250426">
                    <a:moveTo>
                      <a:pt x="0" y="0"/>
                    </a:moveTo>
                    <a:cubicBezTo>
                      <a:pt x="1897626" y="1101213"/>
                      <a:pt x="3765755" y="2467897"/>
                      <a:pt x="5692878" y="3303639"/>
                    </a:cubicBezTo>
                    <a:cubicBezTo>
                      <a:pt x="7620001" y="4139381"/>
                      <a:pt x="9901084" y="4935793"/>
                      <a:pt x="11562736" y="5014451"/>
                    </a:cubicBezTo>
                    <a:lnTo>
                      <a:pt x="16547691" y="5250426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Freeform 6"/>
              <p:cNvSpPr>
                <a:spLocks noEditPoints="1"/>
              </p:cNvSpPr>
              <p:nvPr/>
            </p:nvSpPr>
            <p:spPr bwMode="auto">
              <a:xfrm>
                <a:off x="5804403" y="1872150"/>
                <a:ext cx="386700" cy="390430"/>
              </a:xfrm>
              <a:custGeom>
                <a:avLst/>
                <a:gdLst>
                  <a:gd name="T0" fmla="*/ 0 w 50"/>
                  <a:gd name="T1" fmla="*/ 46 h 49"/>
                  <a:gd name="T2" fmla="*/ 13 w 50"/>
                  <a:gd name="T3" fmla="*/ 16 h 49"/>
                  <a:gd name="T4" fmla="*/ 49 w 50"/>
                  <a:gd name="T5" fmla="*/ 0 h 49"/>
                  <a:gd name="T6" fmla="*/ 50 w 50"/>
                  <a:gd name="T7" fmla="*/ 0 h 49"/>
                  <a:gd name="T8" fmla="*/ 31 w 50"/>
                  <a:gd name="T9" fmla="*/ 15 h 49"/>
                  <a:gd name="T10" fmla="*/ 21 w 50"/>
                  <a:gd name="T11" fmla="*/ 32 h 49"/>
                  <a:gd name="T12" fmla="*/ 3 w 50"/>
                  <a:gd name="T13" fmla="*/ 48 h 49"/>
                  <a:gd name="T14" fmla="*/ 0 w 50"/>
                  <a:gd name="T15" fmla="*/ 46 h 49"/>
                  <a:gd name="T16" fmla="*/ 5 w 50"/>
                  <a:gd name="T17" fmla="*/ 43 h 49"/>
                  <a:gd name="T18" fmla="*/ 25 w 50"/>
                  <a:gd name="T19" fmla="*/ 17 h 49"/>
                  <a:gd name="T20" fmla="*/ 32 w 50"/>
                  <a:gd name="T21" fmla="*/ 10 h 49"/>
                  <a:gd name="T22" fmla="*/ 18 w 50"/>
                  <a:gd name="T23" fmla="*/ 17 h 49"/>
                  <a:gd name="T24" fmla="*/ 5 w 50"/>
                  <a:gd name="T25" fmla="*/ 4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49">
                    <a:moveTo>
                      <a:pt x="0" y="46"/>
                    </a:moveTo>
                    <a:cubicBezTo>
                      <a:pt x="2" y="35"/>
                      <a:pt x="5" y="23"/>
                      <a:pt x="13" y="16"/>
                    </a:cubicBezTo>
                    <a:cubicBezTo>
                      <a:pt x="23" y="7"/>
                      <a:pt x="37" y="4"/>
                      <a:pt x="4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2"/>
                      <a:pt x="35" y="10"/>
                      <a:pt x="31" y="15"/>
                    </a:cubicBezTo>
                    <a:cubicBezTo>
                      <a:pt x="26" y="20"/>
                      <a:pt x="24" y="26"/>
                      <a:pt x="21" y="32"/>
                    </a:cubicBezTo>
                    <a:cubicBezTo>
                      <a:pt x="17" y="40"/>
                      <a:pt x="11" y="45"/>
                      <a:pt x="3" y="48"/>
                    </a:cubicBezTo>
                    <a:cubicBezTo>
                      <a:pt x="1" y="49"/>
                      <a:pt x="0" y="47"/>
                      <a:pt x="0" y="46"/>
                    </a:cubicBezTo>
                    <a:close/>
                    <a:moveTo>
                      <a:pt x="5" y="43"/>
                    </a:moveTo>
                    <a:cubicBezTo>
                      <a:pt x="16" y="38"/>
                      <a:pt x="18" y="27"/>
                      <a:pt x="25" y="17"/>
                    </a:cubicBezTo>
                    <a:cubicBezTo>
                      <a:pt x="27" y="14"/>
                      <a:pt x="29" y="12"/>
                      <a:pt x="32" y="10"/>
                    </a:cubicBezTo>
                    <a:cubicBezTo>
                      <a:pt x="27" y="12"/>
                      <a:pt x="22" y="14"/>
                      <a:pt x="18" y="17"/>
                    </a:cubicBezTo>
                    <a:cubicBezTo>
                      <a:pt x="11" y="24"/>
                      <a:pt x="7" y="33"/>
                      <a:pt x="5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0"/>
              <p:cNvSpPr>
                <a:spLocks noEditPoints="1"/>
              </p:cNvSpPr>
              <p:nvPr/>
            </p:nvSpPr>
            <p:spPr bwMode="auto">
              <a:xfrm>
                <a:off x="5207453" y="1073100"/>
                <a:ext cx="1484628" cy="502336"/>
              </a:xfrm>
              <a:custGeom>
                <a:avLst/>
                <a:gdLst>
                  <a:gd name="T0" fmla="*/ 2 w 192"/>
                  <a:gd name="T1" fmla="*/ 41 h 63"/>
                  <a:gd name="T2" fmla="*/ 23 w 192"/>
                  <a:gd name="T3" fmla="*/ 60 h 63"/>
                  <a:gd name="T4" fmla="*/ 44 w 192"/>
                  <a:gd name="T5" fmla="*/ 38 h 63"/>
                  <a:gd name="T6" fmla="*/ 37 w 192"/>
                  <a:gd name="T7" fmla="*/ 14 h 63"/>
                  <a:gd name="T8" fmla="*/ 55 w 192"/>
                  <a:gd name="T9" fmla="*/ 19 h 63"/>
                  <a:gd name="T10" fmla="*/ 112 w 192"/>
                  <a:gd name="T11" fmla="*/ 42 h 63"/>
                  <a:gd name="T12" fmla="*/ 191 w 192"/>
                  <a:gd name="T13" fmla="*/ 10 h 63"/>
                  <a:gd name="T14" fmla="*/ 192 w 192"/>
                  <a:gd name="T15" fmla="*/ 10 h 63"/>
                  <a:gd name="T16" fmla="*/ 192 w 192"/>
                  <a:gd name="T17" fmla="*/ 10 h 63"/>
                  <a:gd name="T18" fmla="*/ 191 w 192"/>
                  <a:gd name="T19" fmla="*/ 9 h 63"/>
                  <a:gd name="T20" fmla="*/ 191 w 192"/>
                  <a:gd name="T21" fmla="*/ 9 h 63"/>
                  <a:gd name="T22" fmla="*/ 156 w 192"/>
                  <a:gd name="T23" fmla="*/ 16 h 63"/>
                  <a:gd name="T24" fmla="*/ 119 w 192"/>
                  <a:gd name="T25" fmla="*/ 35 h 63"/>
                  <a:gd name="T26" fmla="*/ 87 w 192"/>
                  <a:gd name="T27" fmla="*/ 25 h 63"/>
                  <a:gd name="T28" fmla="*/ 91 w 192"/>
                  <a:gd name="T29" fmla="*/ 25 h 63"/>
                  <a:gd name="T30" fmla="*/ 113 w 192"/>
                  <a:gd name="T31" fmla="*/ 11 h 63"/>
                  <a:gd name="T32" fmla="*/ 113 w 192"/>
                  <a:gd name="T33" fmla="*/ 11 h 63"/>
                  <a:gd name="T34" fmla="*/ 113 w 192"/>
                  <a:gd name="T35" fmla="*/ 10 h 63"/>
                  <a:gd name="T36" fmla="*/ 76 w 192"/>
                  <a:gd name="T37" fmla="*/ 6 h 63"/>
                  <a:gd name="T38" fmla="*/ 48 w 192"/>
                  <a:gd name="T39" fmla="*/ 8 h 63"/>
                  <a:gd name="T40" fmla="*/ 0 w 192"/>
                  <a:gd name="T41" fmla="*/ 6 h 63"/>
                  <a:gd name="T42" fmla="*/ 0 w 192"/>
                  <a:gd name="T43" fmla="*/ 16 h 63"/>
                  <a:gd name="T44" fmla="*/ 12 w 192"/>
                  <a:gd name="T45" fmla="*/ 13 h 63"/>
                  <a:gd name="T46" fmla="*/ 12 w 192"/>
                  <a:gd name="T47" fmla="*/ 17 h 63"/>
                  <a:gd name="T48" fmla="*/ 9 w 192"/>
                  <a:gd name="T49" fmla="*/ 25 h 63"/>
                  <a:gd name="T50" fmla="*/ 14 w 192"/>
                  <a:gd name="T51" fmla="*/ 37 h 63"/>
                  <a:gd name="T52" fmla="*/ 17 w 192"/>
                  <a:gd name="T53" fmla="*/ 35 h 63"/>
                  <a:gd name="T54" fmla="*/ 26 w 192"/>
                  <a:gd name="T55" fmla="*/ 18 h 63"/>
                  <a:gd name="T56" fmla="*/ 24 w 192"/>
                  <a:gd name="T57" fmla="*/ 15 h 63"/>
                  <a:gd name="T58" fmla="*/ 35 w 192"/>
                  <a:gd name="T59" fmla="*/ 28 h 63"/>
                  <a:gd name="T60" fmla="*/ 30 w 192"/>
                  <a:gd name="T61" fmla="*/ 50 h 63"/>
                  <a:gd name="T62" fmla="*/ 3 w 192"/>
                  <a:gd name="T63" fmla="*/ 41 h 63"/>
                  <a:gd name="T64" fmla="*/ 2 w 192"/>
                  <a:gd name="T65" fmla="*/ 41 h 63"/>
                  <a:gd name="T66" fmla="*/ 19 w 192"/>
                  <a:gd name="T67" fmla="*/ 24 h 63"/>
                  <a:gd name="T68" fmla="*/ 14 w 192"/>
                  <a:gd name="T69" fmla="*/ 32 h 63"/>
                  <a:gd name="T70" fmla="*/ 16 w 192"/>
                  <a:gd name="T71" fmla="*/ 18 h 63"/>
                  <a:gd name="T72" fmla="*/ 17 w 192"/>
                  <a:gd name="T73" fmla="*/ 14 h 63"/>
                  <a:gd name="T74" fmla="*/ 21 w 192"/>
                  <a:gd name="T75" fmla="*/ 17 h 63"/>
                  <a:gd name="T76" fmla="*/ 19 w 192"/>
                  <a:gd name="T77" fmla="*/ 24 h 63"/>
                  <a:gd name="T78" fmla="*/ 139 w 192"/>
                  <a:gd name="T79" fmla="*/ 36 h 63"/>
                  <a:gd name="T80" fmla="*/ 142 w 192"/>
                  <a:gd name="T81" fmla="*/ 34 h 63"/>
                  <a:gd name="T82" fmla="*/ 162 w 192"/>
                  <a:gd name="T83" fmla="*/ 18 h 63"/>
                  <a:gd name="T84" fmla="*/ 190 w 192"/>
                  <a:gd name="T85" fmla="*/ 11 h 63"/>
                  <a:gd name="T86" fmla="*/ 139 w 192"/>
                  <a:gd name="T87" fmla="*/ 36 h 63"/>
                  <a:gd name="T88" fmla="*/ 66 w 192"/>
                  <a:gd name="T89" fmla="*/ 14 h 63"/>
                  <a:gd name="T90" fmla="*/ 71 w 192"/>
                  <a:gd name="T91" fmla="*/ 13 h 63"/>
                  <a:gd name="T92" fmla="*/ 95 w 192"/>
                  <a:gd name="T93" fmla="*/ 9 h 63"/>
                  <a:gd name="T94" fmla="*/ 113 w 192"/>
                  <a:gd name="T95" fmla="*/ 11 h 63"/>
                  <a:gd name="T96" fmla="*/ 78 w 192"/>
                  <a:gd name="T97" fmla="*/ 18 h 63"/>
                  <a:gd name="T98" fmla="*/ 66 w 192"/>
                  <a:gd name="T99" fmla="*/ 1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2" y="41"/>
                    </a:moveTo>
                    <a:cubicBezTo>
                      <a:pt x="2" y="54"/>
                      <a:pt x="10" y="63"/>
                      <a:pt x="23" y="60"/>
                    </a:cubicBezTo>
                    <a:cubicBezTo>
                      <a:pt x="35" y="58"/>
                      <a:pt x="42" y="49"/>
                      <a:pt x="44" y="38"/>
                    </a:cubicBezTo>
                    <a:cubicBezTo>
                      <a:pt x="45" y="30"/>
                      <a:pt x="43" y="20"/>
                      <a:pt x="37" y="14"/>
                    </a:cubicBezTo>
                    <a:cubicBezTo>
                      <a:pt x="43" y="15"/>
                      <a:pt x="49" y="17"/>
                      <a:pt x="55" y="19"/>
                    </a:cubicBezTo>
                    <a:cubicBezTo>
                      <a:pt x="74" y="27"/>
                      <a:pt x="92" y="39"/>
                      <a:pt x="112" y="42"/>
                    </a:cubicBezTo>
                    <a:cubicBezTo>
                      <a:pt x="140" y="46"/>
                      <a:pt x="179" y="38"/>
                      <a:pt x="191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9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80" y="8"/>
                      <a:pt x="165" y="9"/>
                      <a:pt x="156" y="16"/>
                    </a:cubicBezTo>
                    <a:cubicBezTo>
                      <a:pt x="143" y="25"/>
                      <a:pt x="134" y="34"/>
                      <a:pt x="119" y="35"/>
                    </a:cubicBezTo>
                    <a:cubicBezTo>
                      <a:pt x="108" y="33"/>
                      <a:pt x="97" y="30"/>
                      <a:pt x="87" y="25"/>
                    </a:cubicBezTo>
                    <a:cubicBezTo>
                      <a:pt x="89" y="25"/>
                      <a:pt x="90" y="25"/>
                      <a:pt x="91" y="25"/>
                    </a:cubicBezTo>
                    <a:cubicBezTo>
                      <a:pt x="100" y="23"/>
                      <a:pt x="110" y="20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00" y="6"/>
                      <a:pt x="89" y="5"/>
                      <a:pt x="76" y="6"/>
                    </a:cubicBezTo>
                    <a:cubicBezTo>
                      <a:pt x="67" y="7"/>
                      <a:pt x="57" y="7"/>
                      <a:pt x="48" y="8"/>
                    </a:cubicBezTo>
                    <a:cubicBezTo>
                      <a:pt x="32" y="3"/>
                      <a:pt x="14" y="0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5"/>
                      <a:pt x="8" y="13"/>
                      <a:pt x="12" y="13"/>
                    </a:cubicBezTo>
                    <a:cubicBezTo>
                      <a:pt x="13" y="14"/>
                      <a:pt x="13" y="15"/>
                      <a:pt x="12" y="17"/>
                    </a:cubicBezTo>
                    <a:cubicBezTo>
                      <a:pt x="11" y="20"/>
                      <a:pt x="10" y="22"/>
                      <a:pt x="9" y="25"/>
                    </a:cubicBezTo>
                    <a:cubicBezTo>
                      <a:pt x="8" y="30"/>
                      <a:pt x="9" y="35"/>
                      <a:pt x="14" y="37"/>
                    </a:cubicBezTo>
                    <a:cubicBezTo>
                      <a:pt x="15" y="37"/>
                      <a:pt x="17" y="37"/>
                      <a:pt x="17" y="35"/>
                    </a:cubicBezTo>
                    <a:cubicBezTo>
                      <a:pt x="20" y="30"/>
                      <a:pt x="27" y="25"/>
                      <a:pt x="26" y="18"/>
                    </a:cubicBezTo>
                    <a:cubicBezTo>
                      <a:pt x="26" y="17"/>
                      <a:pt x="25" y="16"/>
                      <a:pt x="24" y="15"/>
                    </a:cubicBezTo>
                    <a:cubicBezTo>
                      <a:pt x="30" y="17"/>
                      <a:pt x="34" y="21"/>
                      <a:pt x="35" y="28"/>
                    </a:cubicBezTo>
                    <a:cubicBezTo>
                      <a:pt x="38" y="35"/>
                      <a:pt x="37" y="45"/>
                      <a:pt x="30" y="50"/>
                    </a:cubicBezTo>
                    <a:cubicBezTo>
                      <a:pt x="20" y="58"/>
                      <a:pt x="4" y="56"/>
                      <a:pt x="3" y="41"/>
                    </a:cubicBezTo>
                    <a:cubicBezTo>
                      <a:pt x="3" y="41"/>
                      <a:pt x="2" y="41"/>
                      <a:pt x="2" y="41"/>
                    </a:cubicBezTo>
                    <a:close/>
                    <a:moveTo>
                      <a:pt x="19" y="24"/>
                    </a:moveTo>
                    <a:cubicBezTo>
                      <a:pt x="18" y="27"/>
                      <a:pt x="16" y="29"/>
                      <a:pt x="14" y="32"/>
                    </a:cubicBezTo>
                    <a:cubicBezTo>
                      <a:pt x="11" y="28"/>
                      <a:pt x="15" y="22"/>
                      <a:pt x="16" y="18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8" y="14"/>
                      <a:pt x="20" y="15"/>
                      <a:pt x="21" y="17"/>
                    </a:cubicBezTo>
                    <a:cubicBezTo>
                      <a:pt x="22" y="20"/>
                      <a:pt x="21" y="22"/>
                      <a:pt x="19" y="24"/>
                    </a:cubicBezTo>
                    <a:close/>
                    <a:moveTo>
                      <a:pt x="139" y="36"/>
                    </a:moveTo>
                    <a:cubicBezTo>
                      <a:pt x="140" y="35"/>
                      <a:pt x="141" y="34"/>
                      <a:pt x="142" y="34"/>
                    </a:cubicBezTo>
                    <a:cubicBezTo>
                      <a:pt x="148" y="28"/>
                      <a:pt x="154" y="21"/>
                      <a:pt x="162" y="18"/>
                    </a:cubicBezTo>
                    <a:cubicBezTo>
                      <a:pt x="171" y="13"/>
                      <a:pt x="180" y="12"/>
                      <a:pt x="190" y="11"/>
                    </a:cubicBezTo>
                    <a:cubicBezTo>
                      <a:pt x="179" y="25"/>
                      <a:pt x="158" y="34"/>
                      <a:pt x="139" y="36"/>
                    </a:cubicBezTo>
                    <a:close/>
                    <a:moveTo>
                      <a:pt x="66" y="14"/>
                    </a:moveTo>
                    <a:cubicBezTo>
                      <a:pt x="68" y="14"/>
                      <a:pt x="69" y="13"/>
                      <a:pt x="71" y="13"/>
                    </a:cubicBezTo>
                    <a:cubicBezTo>
                      <a:pt x="79" y="11"/>
                      <a:pt x="87" y="9"/>
                      <a:pt x="95" y="9"/>
                    </a:cubicBezTo>
                    <a:cubicBezTo>
                      <a:pt x="101" y="10"/>
                      <a:pt x="107" y="11"/>
                      <a:pt x="113" y="11"/>
                    </a:cubicBezTo>
                    <a:cubicBezTo>
                      <a:pt x="104" y="19"/>
                      <a:pt x="90" y="22"/>
                      <a:pt x="78" y="18"/>
                    </a:cubicBezTo>
                    <a:cubicBezTo>
                      <a:pt x="74" y="17"/>
                      <a:pt x="70" y="15"/>
                      <a:pt x="6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0"/>
              <p:cNvSpPr>
                <a:spLocks noEditPoints="1"/>
              </p:cNvSpPr>
              <p:nvPr/>
            </p:nvSpPr>
            <p:spPr bwMode="auto">
              <a:xfrm>
                <a:off x="7805013" y="2823857"/>
                <a:ext cx="1484628" cy="502336"/>
              </a:xfrm>
              <a:custGeom>
                <a:avLst/>
                <a:gdLst>
                  <a:gd name="T0" fmla="*/ 2 w 192"/>
                  <a:gd name="T1" fmla="*/ 41 h 63"/>
                  <a:gd name="T2" fmla="*/ 23 w 192"/>
                  <a:gd name="T3" fmla="*/ 60 h 63"/>
                  <a:gd name="T4" fmla="*/ 44 w 192"/>
                  <a:gd name="T5" fmla="*/ 38 h 63"/>
                  <a:gd name="T6" fmla="*/ 37 w 192"/>
                  <a:gd name="T7" fmla="*/ 14 h 63"/>
                  <a:gd name="T8" fmla="*/ 55 w 192"/>
                  <a:gd name="T9" fmla="*/ 19 h 63"/>
                  <a:gd name="T10" fmla="*/ 112 w 192"/>
                  <a:gd name="T11" fmla="*/ 42 h 63"/>
                  <a:gd name="T12" fmla="*/ 191 w 192"/>
                  <a:gd name="T13" fmla="*/ 10 h 63"/>
                  <a:gd name="T14" fmla="*/ 192 w 192"/>
                  <a:gd name="T15" fmla="*/ 10 h 63"/>
                  <a:gd name="T16" fmla="*/ 192 w 192"/>
                  <a:gd name="T17" fmla="*/ 10 h 63"/>
                  <a:gd name="T18" fmla="*/ 191 w 192"/>
                  <a:gd name="T19" fmla="*/ 9 h 63"/>
                  <a:gd name="T20" fmla="*/ 191 w 192"/>
                  <a:gd name="T21" fmla="*/ 9 h 63"/>
                  <a:gd name="T22" fmla="*/ 156 w 192"/>
                  <a:gd name="T23" fmla="*/ 16 h 63"/>
                  <a:gd name="T24" fmla="*/ 119 w 192"/>
                  <a:gd name="T25" fmla="*/ 35 h 63"/>
                  <a:gd name="T26" fmla="*/ 87 w 192"/>
                  <a:gd name="T27" fmla="*/ 25 h 63"/>
                  <a:gd name="T28" fmla="*/ 91 w 192"/>
                  <a:gd name="T29" fmla="*/ 25 h 63"/>
                  <a:gd name="T30" fmla="*/ 113 w 192"/>
                  <a:gd name="T31" fmla="*/ 11 h 63"/>
                  <a:gd name="T32" fmla="*/ 113 w 192"/>
                  <a:gd name="T33" fmla="*/ 11 h 63"/>
                  <a:gd name="T34" fmla="*/ 113 w 192"/>
                  <a:gd name="T35" fmla="*/ 10 h 63"/>
                  <a:gd name="T36" fmla="*/ 76 w 192"/>
                  <a:gd name="T37" fmla="*/ 6 h 63"/>
                  <a:gd name="T38" fmla="*/ 48 w 192"/>
                  <a:gd name="T39" fmla="*/ 8 h 63"/>
                  <a:gd name="T40" fmla="*/ 0 w 192"/>
                  <a:gd name="T41" fmla="*/ 6 h 63"/>
                  <a:gd name="T42" fmla="*/ 0 w 192"/>
                  <a:gd name="T43" fmla="*/ 16 h 63"/>
                  <a:gd name="T44" fmla="*/ 12 w 192"/>
                  <a:gd name="T45" fmla="*/ 13 h 63"/>
                  <a:gd name="T46" fmla="*/ 12 w 192"/>
                  <a:gd name="T47" fmla="*/ 17 h 63"/>
                  <a:gd name="T48" fmla="*/ 9 w 192"/>
                  <a:gd name="T49" fmla="*/ 25 h 63"/>
                  <a:gd name="T50" fmla="*/ 14 w 192"/>
                  <a:gd name="T51" fmla="*/ 37 h 63"/>
                  <a:gd name="T52" fmla="*/ 17 w 192"/>
                  <a:gd name="T53" fmla="*/ 35 h 63"/>
                  <a:gd name="T54" fmla="*/ 26 w 192"/>
                  <a:gd name="T55" fmla="*/ 18 h 63"/>
                  <a:gd name="T56" fmla="*/ 24 w 192"/>
                  <a:gd name="T57" fmla="*/ 15 h 63"/>
                  <a:gd name="T58" fmla="*/ 35 w 192"/>
                  <a:gd name="T59" fmla="*/ 28 h 63"/>
                  <a:gd name="T60" fmla="*/ 30 w 192"/>
                  <a:gd name="T61" fmla="*/ 50 h 63"/>
                  <a:gd name="T62" fmla="*/ 3 w 192"/>
                  <a:gd name="T63" fmla="*/ 41 h 63"/>
                  <a:gd name="T64" fmla="*/ 2 w 192"/>
                  <a:gd name="T65" fmla="*/ 41 h 63"/>
                  <a:gd name="T66" fmla="*/ 19 w 192"/>
                  <a:gd name="T67" fmla="*/ 24 h 63"/>
                  <a:gd name="T68" fmla="*/ 14 w 192"/>
                  <a:gd name="T69" fmla="*/ 32 h 63"/>
                  <a:gd name="T70" fmla="*/ 16 w 192"/>
                  <a:gd name="T71" fmla="*/ 18 h 63"/>
                  <a:gd name="T72" fmla="*/ 17 w 192"/>
                  <a:gd name="T73" fmla="*/ 14 h 63"/>
                  <a:gd name="T74" fmla="*/ 21 w 192"/>
                  <a:gd name="T75" fmla="*/ 17 h 63"/>
                  <a:gd name="T76" fmla="*/ 19 w 192"/>
                  <a:gd name="T77" fmla="*/ 24 h 63"/>
                  <a:gd name="T78" fmla="*/ 139 w 192"/>
                  <a:gd name="T79" fmla="*/ 36 h 63"/>
                  <a:gd name="T80" fmla="*/ 142 w 192"/>
                  <a:gd name="T81" fmla="*/ 34 h 63"/>
                  <a:gd name="T82" fmla="*/ 162 w 192"/>
                  <a:gd name="T83" fmla="*/ 18 h 63"/>
                  <a:gd name="T84" fmla="*/ 190 w 192"/>
                  <a:gd name="T85" fmla="*/ 11 h 63"/>
                  <a:gd name="T86" fmla="*/ 139 w 192"/>
                  <a:gd name="T87" fmla="*/ 36 h 63"/>
                  <a:gd name="T88" fmla="*/ 66 w 192"/>
                  <a:gd name="T89" fmla="*/ 14 h 63"/>
                  <a:gd name="T90" fmla="*/ 71 w 192"/>
                  <a:gd name="T91" fmla="*/ 13 h 63"/>
                  <a:gd name="T92" fmla="*/ 95 w 192"/>
                  <a:gd name="T93" fmla="*/ 9 h 63"/>
                  <a:gd name="T94" fmla="*/ 113 w 192"/>
                  <a:gd name="T95" fmla="*/ 11 h 63"/>
                  <a:gd name="T96" fmla="*/ 78 w 192"/>
                  <a:gd name="T97" fmla="*/ 18 h 63"/>
                  <a:gd name="T98" fmla="*/ 66 w 192"/>
                  <a:gd name="T99" fmla="*/ 1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2" y="41"/>
                    </a:moveTo>
                    <a:cubicBezTo>
                      <a:pt x="2" y="54"/>
                      <a:pt x="10" y="63"/>
                      <a:pt x="23" y="60"/>
                    </a:cubicBezTo>
                    <a:cubicBezTo>
                      <a:pt x="35" y="58"/>
                      <a:pt x="42" y="49"/>
                      <a:pt x="44" y="38"/>
                    </a:cubicBezTo>
                    <a:cubicBezTo>
                      <a:pt x="45" y="30"/>
                      <a:pt x="43" y="20"/>
                      <a:pt x="37" y="14"/>
                    </a:cubicBezTo>
                    <a:cubicBezTo>
                      <a:pt x="43" y="15"/>
                      <a:pt x="49" y="17"/>
                      <a:pt x="55" y="19"/>
                    </a:cubicBezTo>
                    <a:cubicBezTo>
                      <a:pt x="74" y="27"/>
                      <a:pt x="92" y="39"/>
                      <a:pt x="112" y="42"/>
                    </a:cubicBezTo>
                    <a:cubicBezTo>
                      <a:pt x="140" y="46"/>
                      <a:pt x="179" y="38"/>
                      <a:pt x="191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9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80" y="8"/>
                      <a:pt x="165" y="9"/>
                      <a:pt x="156" y="16"/>
                    </a:cubicBezTo>
                    <a:cubicBezTo>
                      <a:pt x="143" y="25"/>
                      <a:pt x="134" y="34"/>
                      <a:pt x="119" y="35"/>
                    </a:cubicBezTo>
                    <a:cubicBezTo>
                      <a:pt x="108" y="33"/>
                      <a:pt x="97" y="30"/>
                      <a:pt x="87" y="25"/>
                    </a:cubicBezTo>
                    <a:cubicBezTo>
                      <a:pt x="89" y="25"/>
                      <a:pt x="90" y="25"/>
                      <a:pt x="91" y="25"/>
                    </a:cubicBezTo>
                    <a:cubicBezTo>
                      <a:pt x="100" y="23"/>
                      <a:pt x="110" y="20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00" y="6"/>
                      <a:pt x="89" y="5"/>
                      <a:pt x="76" y="6"/>
                    </a:cubicBezTo>
                    <a:cubicBezTo>
                      <a:pt x="67" y="7"/>
                      <a:pt x="57" y="7"/>
                      <a:pt x="48" y="8"/>
                    </a:cubicBezTo>
                    <a:cubicBezTo>
                      <a:pt x="32" y="3"/>
                      <a:pt x="14" y="0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5"/>
                      <a:pt x="8" y="13"/>
                      <a:pt x="12" y="13"/>
                    </a:cubicBezTo>
                    <a:cubicBezTo>
                      <a:pt x="13" y="14"/>
                      <a:pt x="13" y="15"/>
                      <a:pt x="12" y="17"/>
                    </a:cubicBezTo>
                    <a:cubicBezTo>
                      <a:pt x="11" y="20"/>
                      <a:pt x="10" y="22"/>
                      <a:pt x="9" y="25"/>
                    </a:cubicBezTo>
                    <a:cubicBezTo>
                      <a:pt x="8" y="30"/>
                      <a:pt x="9" y="35"/>
                      <a:pt x="14" y="37"/>
                    </a:cubicBezTo>
                    <a:cubicBezTo>
                      <a:pt x="15" y="37"/>
                      <a:pt x="17" y="37"/>
                      <a:pt x="17" y="35"/>
                    </a:cubicBezTo>
                    <a:cubicBezTo>
                      <a:pt x="20" y="30"/>
                      <a:pt x="27" y="25"/>
                      <a:pt x="26" y="18"/>
                    </a:cubicBezTo>
                    <a:cubicBezTo>
                      <a:pt x="26" y="17"/>
                      <a:pt x="25" y="16"/>
                      <a:pt x="24" y="15"/>
                    </a:cubicBezTo>
                    <a:cubicBezTo>
                      <a:pt x="30" y="17"/>
                      <a:pt x="34" y="21"/>
                      <a:pt x="35" y="28"/>
                    </a:cubicBezTo>
                    <a:cubicBezTo>
                      <a:pt x="38" y="35"/>
                      <a:pt x="37" y="45"/>
                      <a:pt x="30" y="50"/>
                    </a:cubicBezTo>
                    <a:cubicBezTo>
                      <a:pt x="20" y="58"/>
                      <a:pt x="4" y="56"/>
                      <a:pt x="3" y="41"/>
                    </a:cubicBezTo>
                    <a:cubicBezTo>
                      <a:pt x="3" y="41"/>
                      <a:pt x="2" y="41"/>
                      <a:pt x="2" y="41"/>
                    </a:cubicBezTo>
                    <a:close/>
                    <a:moveTo>
                      <a:pt x="19" y="24"/>
                    </a:moveTo>
                    <a:cubicBezTo>
                      <a:pt x="18" y="27"/>
                      <a:pt x="16" y="29"/>
                      <a:pt x="14" y="32"/>
                    </a:cubicBezTo>
                    <a:cubicBezTo>
                      <a:pt x="11" y="28"/>
                      <a:pt x="15" y="22"/>
                      <a:pt x="16" y="18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8" y="14"/>
                      <a:pt x="20" y="15"/>
                      <a:pt x="21" y="17"/>
                    </a:cubicBezTo>
                    <a:cubicBezTo>
                      <a:pt x="22" y="20"/>
                      <a:pt x="21" y="22"/>
                      <a:pt x="19" y="24"/>
                    </a:cubicBezTo>
                    <a:close/>
                    <a:moveTo>
                      <a:pt x="139" y="36"/>
                    </a:moveTo>
                    <a:cubicBezTo>
                      <a:pt x="140" y="35"/>
                      <a:pt x="141" y="34"/>
                      <a:pt x="142" y="34"/>
                    </a:cubicBezTo>
                    <a:cubicBezTo>
                      <a:pt x="148" y="28"/>
                      <a:pt x="154" y="21"/>
                      <a:pt x="162" y="18"/>
                    </a:cubicBezTo>
                    <a:cubicBezTo>
                      <a:pt x="171" y="13"/>
                      <a:pt x="180" y="12"/>
                      <a:pt x="190" y="11"/>
                    </a:cubicBezTo>
                    <a:cubicBezTo>
                      <a:pt x="179" y="25"/>
                      <a:pt x="158" y="34"/>
                      <a:pt x="139" y="36"/>
                    </a:cubicBezTo>
                    <a:close/>
                    <a:moveTo>
                      <a:pt x="66" y="14"/>
                    </a:moveTo>
                    <a:cubicBezTo>
                      <a:pt x="68" y="14"/>
                      <a:pt x="69" y="13"/>
                      <a:pt x="71" y="13"/>
                    </a:cubicBezTo>
                    <a:cubicBezTo>
                      <a:pt x="79" y="11"/>
                      <a:pt x="87" y="9"/>
                      <a:pt x="95" y="9"/>
                    </a:cubicBezTo>
                    <a:cubicBezTo>
                      <a:pt x="101" y="10"/>
                      <a:pt x="107" y="11"/>
                      <a:pt x="113" y="11"/>
                    </a:cubicBezTo>
                    <a:cubicBezTo>
                      <a:pt x="104" y="19"/>
                      <a:pt x="90" y="22"/>
                      <a:pt x="78" y="18"/>
                    </a:cubicBezTo>
                    <a:cubicBezTo>
                      <a:pt x="74" y="17"/>
                      <a:pt x="70" y="15"/>
                      <a:pt x="6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1" name="Freeform 7"/>
            <p:cNvSpPr>
              <a:spLocks noEditPoints="1"/>
            </p:cNvSpPr>
            <p:nvPr/>
          </p:nvSpPr>
          <p:spPr bwMode="auto">
            <a:xfrm>
              <a:off x="9059344" y="3882580"/>
              <a:ext cx="1101170" cy="342746"/>
            </a:xfrm>
            <a:custGeom>
              <a:avLst/>
              <a:gdLst>
                <a:gd name="T0" fmla="*/ 188 w 192"/>
                <a:gd name="T1" fmla="*/ 41 h 63"/>
                <a:gd name="T2" fmla="*/ 162 w 192"/>
                <a:gd name="T3" fmla="*/ 50 h 63"/>
                <a:gd name="T4" fmla="*/ 156 w 192"/>
                <a:gd name="T5" fmla="*/ 28 h 63"/>
                <a:gd name="T6" fmla="*/ 167 w 192"/>
                <a:gd name="T7" fmla="*/ 15 h 63"/>
                <a:gd name="T8" fmla="*/ 166 w 192"/>
                <a:gd name="T9" fmla="*/ 18 h 63"/>
                <a:gd name="T10" fmla="*/ 174 w 192"/>
                <a:gd name="T11" fmla="*/ 35 h 63"/>
                <a:gd name="T12" fmla="*/ 178 w 192"/>
                <a:gd name="T13" fmla="*/ 37 h 63"/>
                <a:gd name="T14" fmla="*/ 182 w 192"/>
                <a:gd name="T15" fmla="*/ 25 h 63"/>
                <a:gd name="T16" fmla="*/ 180 w 192"/>
                <a:gd name="T17" fmla="*/ 17 h 63"/>
                <a:gd name="T18" fmla="*/ 180 w 192"/>
                <a:gd name="T19" fmla="*/ 13 h 63"/>
                <a:gd name="T20" fmla="*/ 192 w 192"/>
                <a:gd name="T21" fmla="*/ 16 h 63"/>
                <a:gd name="T22" fmla="*/ 192 w 192"/>
                <a:gd name="T23" fmla="*/ 6 h 63"/>
                <a:gd name="T24" fmla="*/ 144 w 192"/>
                <a:gd name="T25" fmla="*/ 8 h 63"/>
                <a:gd name="T26" fmla="*/ 116 w 192"/>
                <a:gd name="T27" fmla="*/ 6 h 63"/>
                <a:gd name="T28" fmla="*/ 78 w 192"/>
                <a:gd name="T29" fmla="*/ 10 h 63"/>
                <a:gd name="T30" fmla="*/ 78 w 192"/>
                <a:gd name="T31" fmla="*/ 11 h 63"/>
                <a:gd name="T32" fmla="*/ 78 w 192"/>
                <a:gd name="T33" fmla="*/ 11 h 63"/>
                <a:gd name="T34" fmla="*/ 100 w 192"/>
                <a:gd name="T35" fmla="*/ 25 h 63"/>
                <a:gd name="T36" fmla="*/ 105 w 192"/>
                <a:gd name="T37" fmla="*/ 25 h 63"/>
                <a:gd name="T38" fmla="*/ 73 w 192"/>
                <a:gd name="T39" fmla="*/ 35 h 63"/>
                <a:gd name="T40" fmla="*/ 36 w 192"/>
                <a:gd name="T41" fmla="*/ 16 h 63"/>
                <a:gd name="T42" fmla="*/ 0 w 192"/>
                <a:gd name="T43" fmla="*/ 9 h 63"/>
                <a:gd name="T44" fmla="*/ 0 w 192"/>
                <a:gd name="T45" fmla="*/ 9 h 63"/>
                <a:gd name="T46" fmla="*/ 0 w 192"/>
                <a:gd name="T47" fmla="*/ 10 h 63"/>
                <a:gd name="T48" fmla="*/ 0 w 192"/>
                <a:gd name="T49" fmla="*/ 10 h 63"/>
                <a:gd name="T50" fmla="*/ 0 w 192"/>
                <a:gd name="T51" fmla="*/ 10 h 63"/>
                <a:gd name="T52" fmla="*/ 79 w 192"/>
                <a:gd name="T53" fmla="*/ 42 h 63"/>
                <a:gd name="T54" fmla="*/ 136 w 192"/>
                <a:gd name="T55" fmla="*/ 19 h 63"/>
                <a:gd name="T56" fmla="*/ 155 w 192"/>
                <a:gd name="T57" fmla="*/ 14 h 63"/>
                <a:gd name="T58" fmla="*/ 148 w 192"/>
                <a:gd name="T59" fmla="*/ 38 h 63"/>
                <a:gd name="T60" fmla="*/ 168 w 192"/>
                <a:gd name="T61" fmla="*/ 60 h 63"/>
                <a:gd name="T62" fmla="*/ 189 w 192"/>
                <a:gd name="T63" fmla="*/ 41 h 63"/>
                <a:gd name="T64" fmla="*/ 188 w 192"/>
                <a:gd name="T65" fmla="*/ 41 h 63"/>
                <a:gd name="T66" fmla="*/ 171 w 192"/>
                <a:gd name="T67" fmla="*/ 17 h 63"/>
                <a:gd name="T68" fmla="*/ 175 w 192"/>
                <a:gd name="T69" fmla="*/ 14 h 63"/>
                <a:gd name="T70" fmla="*/ 175 w 192"/>
                <a:gd name="T71" fmla="*/ 18 h 63"/>
                <a:gd name="T72" fmla="*/ 177 w 192"/>
                <a:gd name="T73" fmla="*/ 32 h 63"/>
                <a:gd name="T74" fmla="*/ 172 w 192"/>
                <a:gd name="T75" fmla="*/ 24 h 63"/>
                <a:gd name="T76" fmla="*/ 171 w 192"/>
                <a:gd name="T77" fmla="*/ 17 h 63"/>
                <a:gd name="T78" fmla="*/ 1 w 192"/>
                <a:gd name="T79" fmla="*/ 11 h 63"/>
                <a:gd name="T80" fmla="*/ 30 w 192"/>
                <a:gd name="T81" fmla="*/ 18 h 63"/>
                <a:gd name="T82" fmla="*/ 50 w 192"/>
                <a:gd name="T83" fmla="*/ 34 h 63"/>
                <a:gd name="T84" fmla="*/ 53 w 192"/>
                <a:gd name="T85" fmla="*/ 36 h 63"/>
                <a:gd name="T86" fmla="*/ 1 w 192"/>
                <a:gd name="T87" fmla="*/ 11 h 63"/>
                <a:gd name="T88" fmla="*/ 113 w 192"/>
                <a:gd name="T89" fmla="*/ 18 h 63"/>
                <a:gd name="T90" fmla="*/ 79 w 192"/>
                <a:gd name="T91" fmla="*/ 11 h 63"/>
                <a:gd name="T92" fmla="*/ 97 w 192"/>
                <a:gd name="T93" fmla="*/ 9 h 63"/>
                <a:gd name="T94" fmla="*/ 120 w 192"/>
                <a:gd name="T95" fmla="*/ 13 h 63"/>
                <a:gd name="T96" fmla="*/ 126 w 192"/>
                <a:gd name="T97" fmla="*/ 14 h 63"/>
                <a:gd name="T98" fmla="*/ 113 w 192"/>
                <a:gd name="T9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63">
                  <a:moveTo>
                    <a:pt x="188" y="41"/>
                  </a:moveTo>
                  <a:cubicBezTo>
                    <a:pt x="188" y="56"/>
                    <a:pt x="171" y="58"/>
                    <a:pt x="162" y="50"/>
                  </a:cubicBezTo>
                  <a:cubicBezTo>
                    <a:pt x="155" y="45"/>
                    <a:pt x="154" y="35"/>
                    <a:pt x="156" y="28"/>
                  </a:cubicBezTo>
                  <a:cubicBezTo>
                    <a:pt x="158" y="21"/>
                    <a:pt x="162" y="17"/>
                    <a:pt x="167" y="15"/>
                  </a:cubicBezTo>
                  <a:cubicBezTo>
                    <a:pt x="167" y="16"/>
                    <a:pt x="166" y="17"/>
                    <a:pt x="166" y="18"/>
                  </a:cubicBezTo>
                  <a:cubicBezTo>
                    <a:pt x="164" y="25"/>
                    <a:pt x="172" y="30"/>
                    <a:pt x="174" y="35"/>
                  </a:cubicBezTo>
                  <a:cubicBezTo>
                    <a:pt x="175" y="37"/>
                    <a:pt x="176" y="37"/>
                    <a:pt x="178" y="37"/>
                  </a:cubicBezTo>
                  <a:cubicBezTo>
                    <a:pt x="183" y="35"/>
                    <a:pt x="183" y="30"/>
                    <a:pt x="182" y="25"/>
                  </a:cubicBezTo>
                  <a:cubicBezTo>
                    <a:pt x="182" y="22"/>
                    <a:pt x="181" y="20"/>
                    <a:pt x="180" y="17"/>
                  </a:cubicBezTo>
                  <a:cubicBezTo>
                    <a:pt x="179" y="15"/>
                    <a:pt x="179" y="14"/>
                    <a:pt x="180" y="13"/>
                  </a:cubicBezTo>
                  <a:cubicBezTo>
                    <a:pt x="184" y="13"/>
                    <a:pt x="188" y="15"/>
                    <a:pt x="192" y="16"/>
                  </a:cubicBezTo>
                  <a:cubicBezTo>
                    <a:pt x="192" y="6"/>
                    <a:pt x="192" y="6"/>
                    <a:pt x="192" y="6"/>
                  </a:cubicBezTo>
                  <a:cubicBezTo>
                    <a:pt x="178" y="0"/>
                    <a:pt x="160" y="3"/>
                    <a:pt x="144" y="8"/>
                  </a:cubicBezTo>
                  <a:cubicBezTo>
                    <a:pt x="135" y="7"/>
                    <a:pt x="125" y="7"/>
                    <a:pt x="116" y="6"/>
                  </a:cubicBezTo>
                  <a:cubicBezTo>
                    <a:pt x="103" y="5"/>
                    <a:pt x="91" y="6"/>
                    <a:pt x="78" y="10"/>
                  </a:cubicBezTo>
                  <a:cubicBezTo>
                    <a:pt x="78" y="10"/>
                    <a:pt x="78" y="10"/>
                    <a:pt x="78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1" y="20"/>
                    <a:pt x="92" y="23"/>
                    <a:pt x="100" y="25"/>
                  </a:cubicBezTo>
                  <a:cubicBezTo>
                    <a:pt x="102" y="25"/>
                    <a:pt x="103" y="25"/>
                    <a:pt x="105" y="25"/>
                  </a:cubicBezTo>
                  <a:cubicBezTo>
                    <a:pt x="94" y="30"/>
                    <a:pt x="84" y="33"/>
                    <a:pt x="73" y="35"/>
                  </a:cubicBezTo>
                  <a:cubicBezTo>
                    <a:pt x="58" y="34"/>
                    <a:pt x="49" y="25"/>
                    <a:pt x="36" y="16"/>
                  </a:cubicBezTo>
                  <a:cubicBezTo>
                    <a:pt x="26" y="9"/>
                    <a:pt x="12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38"/>
                    <a:pt x="52" y="46"/>
                    <a:pt x="79" y="42"/>
                  </a:cubicBezTo>
                  <a:cubicBezTo>
                    <a:pt x="100" y="39"/>
                    <a:pt x="118" y="27"/>
                    <a:pt x="136" y="19"/>
                  </a:cubicBezTo>
                  <a:cubicBezTo>
                    <a:pt x="142" y="17"/>
                    <a:pt x="149" y="15"/>
                    <a:pt x="155" y="14"/>
                  </a:cubicBezTo>
                  <a:cubicBezTo>
                    <a:pt x="149" y="20"/>
                    <a:pt x="147" y="30"/>
                    <a:pt x="148" y="38"/>
                  </a:cubicBezTo>
                  <a:cubicBezTo>
                    <a:pt x="150" y="49"/>
                    <a:pt x="157" y="58"/>
                    <a:pt x="168" y="60"/>
                  </a:cubicBezTo>
                  <a:cubicBezTo>
                    <a:pt x="182" y="63"/>
                    <a:pt x="190" y="54"/>
                    <a:pt x="189" y="41"/>
                  </a:cubicBezTo>
                  <a:cubicBezTo>
                    <a:pt x="189" y="41"/>
                    <a:pt x="189" y="41"/>
                    <a:pt x="188" y="41"/>
                  </a:cubicBezTo>
                  <a:close/>
                  <a:moveTo>
                    <a:pt x="171" y="17"/>
                  </a:moveTo>
                  <a:cubicBezTo>
                    <a:pt x="172" y="15"/>
                    <a:pt x="173" y="14"/>
                    <a:pt x="175" y="14"/>
                  </a:cubicBezTo>
                  <a:cubicBezTo>
                    <a:pt x="175" y="15"/>
                    <a:pt x="175" y="16"/>
                    <a:pt x="175" y="18"/>
                  </a:cubicBezTo>
                  <a:cubicBezTo>
                    <a:pt x="176" y="22"/>
                    <a:pt x="180" y="28"/>
                    <a:pt x="177" y="32"/>
                  </a:cubicBezTo>
                  <a:cubicBezTo>
                    <a:pt x="176" y="29"/>
                    <a:pt x="174" y="27"/>
                    <a:pt x="172" y="24"/>
                  </a:cubicBezTo>
                  <a:cubicBezTo>
                    <a:pt x="170" y="22"/>
                    <a:pt x="169" y="20"/>
                    <a:pt x="171" y="17"/>
                  </a:cubicBezTo>
                  <a:close/>
                  <a:moveTo>
                    <a:pt x="1" y="11"/>
                  </a:moveTo>
                  <a:cubicBezTo>
                    <a:pt x="12" y="12"/>
                    <a:pt x="20" y="13"/>
                    <a:pt x="30" y="18"/>
                  </a:cubicBezTo>
                  <a:cubicBezTo>
                    <a:pt x="37" y="21"/>
                    <a:pt x="43" y="28"/>
                    <a:pt x="50" y="34"/>
                  </a:cubicBezTo>
                  <a:cubicBezTo>
                    <a:pt x="51" y="34"/>
                    <a:pt x="52" y="35"/>
                    <a:pt x="53" y="36"/>
                  </a:cubicBezTo>
                  <a:cubicBezTo>
                    <a:pt x="34" y="34"/>
                    <a:pt x="13" y="25"/>
                    <a:pt x="1" y="11"/>
                  </a:cubicBezTo>
                  <a:close/>
                  <a:moveTo>
                    <a:pt x="113" y="18"/>
                  </a:moveTo>
                  <a:cubicBezTo>
                    <a:pt x="102" y="22"/>
                    <a:pt x="88" y="19"/>
                    <a:pt x="79" y="11"/>
                  </a:cubicBezTo>
                  <a:cubicBezTo>
                    <a:pt x="85" y="11"/>
                    <a:pt x="91" y="10"/>
                    <a:pt x="97" y="9"/>
                  </a:cubicBezTo>
                  <a:cubicBezTo>
                    <a:pt x="105" y="9"/>
                    <a:pt x="113" y="11"/>
                    <a:pt x="120" y="13"/>
                  </a:cubicBezTo>
                  <a:cubicBezTo>
                    <a:pt x="122" y="13"/>
                    <a:pt x="124" y="14"/>
                    <a:pt x="126" y="14"/>
                  </a:cubicBezTo>
                  <a:cubicBezTo>
                    <a:pt x="122" y="15"/>
                    <a:pt x="118" y="17"/>
                    <a:pt x="113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67" name="图片 16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9310">
            <a:off x="6310314" y="1059181"/>
            <a:ext cx="4433888" cy="30513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66" name="图片 1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0" y="533400"/>
            <a:ext cx="4533900" cy="3022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72641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22222E-6 L -1.525 1.566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250" y="7833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25 0.00555 L -1.45 1.6048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50" y="799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6 4.44444E-6 L -1.5625 1.6715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25" y="835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25 0.00555 L -1.5875 1.6770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25" y="8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2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8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32" dur="2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000"/>
                            </p:stCondLst>
                            <p:childTnLst>
                              <p:par>
                                <p:cTn id="40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8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44" dur="2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000"/>
                            </p:stCondLst>
                            <p:childTnLst>
                              <p:par>
                                <p:cTn id="46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2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5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7361236" y="-4076330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137493" y="286790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688100" y="-1823459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9859856" y="-3574885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02" name="组合 2701"/>
          <p:cNvGrpSpPr/>
          <p:nvPr/>
        </p:nvGrpSpPr>
        <p:grpSpPr>
          <a:xfrm>
            <a:off x="-3215148" y="-1504339"/>
            <a:ext cx="20057806" cy="3542740"/>
            <a:chOff x="-3215148" y="-1504339"/>
            <a:chExt cx="20057806" cy="3542740"/>
          </a:xfrm>
        </p:grpSpPr>
        <p:sp>
          <p:nvSpPr>
            <p:cNvPr id="1687" name="任意多边形 1686"/>
            <p:cNvSpPr/>
            <p:nvPr/>
          </p:nvSpPr>
          <p:spPr>
            <a:xfrm>
              <a:off x="-3215148" y="-1504339"/>
              <a:ext cx="20057806" cy="2913791"/>
            </a:xfrm>
            <a:custGeom>
              <a:avLst/>
              <a:gdLst>
                <a:gd name="connsiteX0" fmla="*/ 0 w 20057806"/>
                <a:gd name="connsiteY0" fmla="*/ 2507226 h 2772697"/>
                <a:gd name="connsiteX1" fmla="*/ 0 w 20057806"/>
                <a:gd name="connsiteY1" fmla="*/ 2507226 h 2772697"/>
                <a:gd name="connsiteX2" fmla="*/ 471948 w 20057806"/>
                <a:gd name="connsiteY2" fmla="*/ 2507226 h 2772697"/>
                <a:gd name="connsiteX3" fmla="*/ 11385754 w 20057806"/>
                <a:gd name="connsiteY3" fmla="*/ 2772697 h 2772697"/>
                <a:gd name="connsiteX4" fmla="*/ 20057806 w 20057806"/>
                <a:gd name="connsiteY4" fmla="*/ 0 h 2772697"/>
                <a:gd name="connsiteX0" fmla="*/ 0 w 20057806"/>
                <a:gd name="connsiteY0" fmla="*/ 2507226 h 2913791"/>
                <a:gd name="connsiteX1" fmla="*/ 0 w 20057806"/>
                <a:gd name="connsiteY1" fmla="*/ 2507226 h 2913791"/>
                <a:gd name="connsiteX2" fmla="*/ 471948 w 20057806"/>
                <a:gd name="connsiteY2" fmla="*/ 2507226 h 2913791"/>
                <a:gd name="connsiteX3" fmla="*/ 11385754 w 20057806"/>
                <a:gd name="connsiteY3" fmla="*/ 2772697 h 2913791"/>
                <a:gd name="connsiteX4" fmla="*/ 20057806 w 20057806"/>
                <a:gd name="connsiteY4" fmla="*/ 0 h 291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7806" h="2913791">
                  <a:moveTo>
                    <a:pt x="0" y="2507226"/>
                  </a:moveTo>
                  <a:lnTo>
                    <a:pt x="0" y="2507226"/>
                  </a:lnTo>
                  <a:lnTo>
                    <a:pt x="471948" y="2507226"/>
                  </a:lnTo>
                  <a:cubicBezTo>
                    <a:pt x="2369574" y="2551471"/>
                    <a:pt x="8121444" y="3190568"/>
                    <a:pt x="11385754" y="2772697"/>
                  </a:cubicBezTo>
                  <a:cubicBezTo>
                    <a:pt x="14650064" y="2354826"/>
                    <a:pt x="17167122" y="924232"/>
                    <a:pt x="20057806" y="0"/>
                  </a:cubicBezTo>
                </a:path>
              </a:pathLst>
            </a:cu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01" name="组合 2700"/>
            <p:cNvGrpSpPr/>
            <p:nvPr/>
          </p:nvGrpSpPr>
          <p:grpSpPr>
            <a:xfrm>
              <a:off x="366295" y="429556"/>
              <a:ext cx="10168812" cy="1608845"/>
              <a:chOff x="366295" y="429556"/>
              <a:chExt cx="10168812" cy="1608845"/>
            </a:xfrm>
          </p:grpSpPr>
          <p:sp>
            <p:nvSpPr>
              <p:cNvPr id="1721" name="Freeform 10"/>
              <p:cNvSpPr>
                <a:spLocks noEditPoints="1"/>
              </p:cNvSpPr>
              <p:nvPr/>
            </p:nvSpPr>
            <p:spPr bwMode="auto">
              <a:xfrm rot="836897">
                <a:off x="366295" y="1304628"/>
                <a:ext cx="1484628" cy="502336"/>
              </a:xfrm>
              <a:custGeom>
                <a:avLst/>
                <a:gdLst>
                  <a:gd name="T0" fmla="*/ 2 w 192"/>
                  <a:gd name="T1" fmla="*/ 41 h 63"/>
                  <a:gd name="T2" fmla="*/ 23 w 192"/>
                  <a:gd name="T3" fmla="*/ 60 h 63"/>
                  <a:gd name="T4" fmla="*/ 44 w 192"/>
                  <a:gd name="T5" fmla="*/ 38 h 63"/>
                  <a:gd name="T6" fmla="*/ 37 w 192"/>
                  <a:gd name="T7" fmla="*/ 14 h 63"/>
                  <a:gd name="T8" fmla="*/ 55 w 192"/>
                  <a:gd name="T9" fmla="*/ 19 h 63"/>
                  <a:gd name="T10" fmla="*/ 112 w 192"/>
                  <a:gd name="T11" fmla="*/ 42 h 63"/>
                  <a:gd name="T12" fmla="*/ 191 w 192"/>
                  <a:gd name="T13" fmla="*/ 10 h 63"/>
                  <a:gd name="T14" fmla="*/ 192 w 192"/>
                  <a:gd name="T15" fmla="*/ 10 h 63"/>
                  <a:gd name="T16" fmla="*/ 192 w 192"/>
                  <a:gd name="T17" fmla="*/ 10 h 63"/>
                  <a:gd name="T18" fmla="*/ 191 w 192"/>
                  <a:gd name="T19" fmla="*/ 9 h 63"/>
                  <a:gd name="T20" fmla="*/ 191 w 192"/>
                  <a:gd name="T21" fmla="*/ 9 h 63"/>
                  <a:gd name="T22" fmla="*/ 156 w 192"/>
                  <a:gd name="T23" fmla="*/ 16 h 63"/>
                  <a:gd name="T24" fmla="*/ 119 w 192"/>
                  <a:gd name="T25" fmla="*/ 35 h 63"/>
                  <a:gd name="T26" fmla="*/ 87 w 192"/>
                  <a:gd name="T27" fmla="*/ 25 h 63"/>
                  <a:gd name="T28" fmla="*/ 91 w 192"/>
                  <a:gd name="T29" fmla="*/ 25 h 63"/>
                  <a:gd name="T30" fmla="*/ 113 w 192"/>
                  <a:gd name="T31" fmla="*/ 11 h 63"/>
                  <a:gd name="T32" fmla="*/ 113 w 192"/>
                  <a:gd name="T33" fmla="*/ 11 h 63"/>
                  <a:gd name="T34" fmla="*/ 113 w 192"/>
                  <a:gd name="T35" fmla="*/ 10 h 63"/>
                  <a:gd name="T36" fmla="*/ 76 w 192"/>
                  <a:gd name="T37" fmla="*/ 6 h 63"/>
                  <a:gd name="T38" fmla="*/ 48 w 192"/>
                  <a:gd name="T39" fmla="*/ 8 h 63"/>
                  <a:gd name="T40" fmla="*/ 0 w 192"/>
                  <a:gd name="T41" fmla="*/ 6 h 63"/>
                  <a:gd name="T42" fmla="*/ 0 w 192"/>
                  <a:gd name="T43" fmla="*/ 16 h 63"/>
                  <a:gd name="T44" fmla="*/ 12 w 192"/>
                  <a:gd name="T45" fmla="*/ 13 h 63"/>
                  <a:gd name="T46" fmla="*/ 12 w 192"/>
                  <a:gd name="T47" fmla="*/ 17 h 63"/>
                  <a:gd name="T48" fmla="*/ 9 w 192"/>
                  <a:gd name="T49" fmla="*/ 25 h 63"/>
                  <a:gd name="T50" fmla="*/ 14 w 192"/>
                  <a:gd name="T51" fmla="*/ 37 h 63"/>
                  <a:gd name="T52" fmla="*/ 17 w 192"/>
                  <a:gd name="T53" fmla="*/ 35 h 63"/>
                  <a:gd name="T54" fmla="*/ 26 w 192"/>
                  <a:gd name="T55" fmla="*/ 18 h 63"/>
                  <a:gd name="T56" fmla="*/ 24 w 192"/>
                  <a:gd name="T57" fmla="*/ 15 h 63"/>
                  <a:gd name="T58" fmla="*/ 35 w 192"/>
                  <a:gd name="T59" fmla="*/ 28 h 63"/>
                  <a:gd name="T60" fmla="*/ 30 w 192"/>
                  <a:gd name="T61" fmla="*/ 50 h 63"/>
                  <a:gd name="T62" fmla="*/ 3 w 192"/>
                  <a:gd name="T63" fmla="*/ 41 h 63"/>
                  <a:gd name="T64" fmla="*/ 2 w 192"/>
                  <a:gd name="T65" fmla="*/ 41 h 63"/>
                  <a:gd name="T66" fmla="*/ 19 w 192"/>
                  <a:gd name="T67" fmla="*/ 24 h 63"/>
                  <a:gd name="T68" fmla="*/ 14 w 192"/>
                  <a:gd name="T69" fmla="*/ 32 h 63"/>
                  <a:gd name="T70" fmla="*/ 16 w 192"/>
                  <a:gd name="T71" fmla="*/ 18 h 63"/>
                  <a:gd name="T72" fmla="*/ 17 w 192"/>
                  <a:gd name="T73" fmla="*/ 14 h 63"/>
                  <a:gd name="T74" fmla="*/ 21 w 192"/>
                  <a:gd name="T75" fmla="*/ 17 h 63"/>
                  <a:gd name="T76" fmla="*/ 19 w 192"/>
                  <a:gd name="T77" fmla="*/ 24 h 63"/>
                  <a:gd name="T78" fmla="*/ 139 w 192"/>
                  <a:gd name="T79" fmla="*/ 36 h 63"/>
                  <a:gd name="T80" fmla="*/ 142 w 192"/>
                  <a:gd name="T81" fmla="*/ 34 h 63"/>
                  <a:gd name="T82" fmla="*/ 162 w 192"/>
                  <a:gd name="T83" fmla="*/ 18 h 63"/>
                  <a:gd name="T84" fmla="*/ 190 w 192"/>
                  <a:gd name="T85" fmla="*/ 11 h 63"/>
                  <a:gd name="T86" fmla="*/ 139 w 192"/>
                  <a:gd name="T87" fmla="*/ 36 h 63"/>
                  <a:gd name="T88" fmla="*/ 66 w 192"/>
                  <a:gd name="T89" fmla="*/ 14 h 63"/>
                  <a:gd name="T90" fmla="*/ 71 w 192"/>
                  <a:gd name="T91" fmla="*/ 13 h 63"/>
                  <a:gd name="T92" fmla="*/ 95 w 192"/>
                  <a:gd name="T93" fmla="*/ 9 h 63"/>
                  <a:gd name="T94" fmla="*/ 113 w 192"/>
                  <a:gd name="T95" fmla="*/ 11 h 63"/>
                  <a:gd name="T96" fmla="*/ 78 w 192"/>
                  <a:gd name="T97" fmla="*/ 18 h 63"/>
                  <a:gd name="T98" fmla="*/ 66 w 192"/>
                  <a:gd name="T99" fmla="*/ 1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2" y="41"/>
                    </a:moveTo>
                    <a:cubicBezTo>
                      <a:pt x="2" y="54"/>
                      <a:pt x="10" y="63"/>
                      <a:pt x="23" y="60"/>
                    </a:cubicBezTo>
                    <a:cubicBezTo>
                      <a:pt x="35" y="58"/>
                      <a:pt x="42" y="49"/>
                      <a:pt x="44" y="38"/>
                    </a:cubicBezTo>
                    <a:cubicBezTo>
                      <a:pt x="45" y="30"/>
                      <a:pt x="43" y="20"/>
                      <a:pt x="37" y="14"/>
                    </a:cubicBezTo>
                    <a:cubicBezTo>
                      <a:pt x="43" y="15"/>
                      <a:pt x="49" y="17"/>
                      <a:pt x="55" y="19"/>
                    </a:cubicBezTo>
                    <a:cubicBezTo>
                      <a:pt x="74" y="27"/>
                      <a:pt x="92" y="39"/>
                      <a:pt x="112" y="42"/>
                    </a:cubicBezTo>
                    <a:cubicBezTo>
                      <a:pt x="140" y="46"/>
                      <a:pt x="179" y="38"/>
                      <a:pt x="191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9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80" y="8"/>
                      <a:pt x="165" y="9"/>
                      <a:pt x="156" y="16"/>
                    </a:cubicBezTo>
                    <a:cubicBezTo>
                      <a:pt x="143" y="25"/>
                      <a:pt x="134" y="34"/>
                      <a:pt x="119" y="35"/>
                    </a:cubicBezTo>
                    <a:cubicBezTo>
                      <a:pt x="108" y="33"/>
                      <a:pt x="97" y="30"/>
                      <a:pt x="87" y="25"/>
                    </a:cubicBezTo>
                    <a:cubicBezTo>
                      <a:pt x="89" y="25"/>
                      <a:pt x="90" y="25"/>
                      <a:pt x="91" y="25"/>
                    </a:cubicBezTo>
                    <a:cubicBezTo>
                      <a:pt x="100" y="23"/>
                      <a:pt x="110" y="20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00" y="6"/>
                      <a:pt x="89" y="5"/>
                      <a:pt x="76" y="6"/>
                    </a:cubicBezTo>
                    <a:cubicBezTo>
                      <a:pt x="67" y="7"/>
                      <a:pt x="57" y="7"/>
                      <a:pt x="48" y="8"/>
                    </a:cubicBezTo>
                    <a:cubicBezTo>
                      <a:pt x="32" y="3"/>
                      <a:pt x="14" y="0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5"/>
                      <a:pt x="8" y="13"/>
                      <a:pt x="12" y="13"/>
                    </a:cubicBezTo>
                    <a:cubicBezTo>
                      <a:pt x="13" y="14"/>
                      <a:pt x="13" y="15"/>
                      <a:pt x="12" y="17"/>
                    </a:cubicBezTo>
                    <a:cubicBezTo>
                      <a:pt x="11" y="20"/>
                      <a:pt x="10" y="22"/>
                      <a:pt x="9" y="25"/>
                    </a:cubicBezTo>
                    <a:cubicBezTo>
                      <a:pt x="8" y="30"/>
                      <a:pt x="9" y="35"/>
                      <a:pt x="14" y="37"/>
                    </a:cubicBezTo>
                    <a:cubicBezTo>
                      <a:pt x="15" y="37"/>
                      <a:pt x="17" y="37"/>
                      <a:pt x="17" y="35"/>
                    </a:cubicBezTo>
                    <a:cubicBezTo>
                      <a:pt x="20" y="30"/>
                      <a:pt x="27" y="25"/>
                      <a:pt x="26" y="18"/>
                    </a:cubicBezTo>
                    <a:cubicBezTo>
                      <a:pt x="26" y="17"/>
                      <a:pt x="25" y="16"/>
                      <a:pt x="24" y="15"/>
                    </a:cubicBezTo>
                    <a:cubicBezTo>
                      <a:pt x="30" y="17"/>
                      <a:pt x="34" y="21"/>
                      <a:pt x="35" y="28"/>
                    </a:cubicBezTo>
                    <a:cubicBezTo>
                      <a:pt x="38" y="35"/>
                      <a:pt x="37" y="45"/>
                      <a:pt x="30" y="50"/>
                    </a:cubicBezTo>
                    <a:cubicBezTo>
                      <a:pt x="20" y="58"/>
                      <a:pt x="4" y="56"/>
                      <a:pt x="3" y="41"/>
                    </a:cubicBezTo>
                    <a:cubicBezTo>
                      <a:pt x="3" y="41"/>
                      <a:pt x="2" y="41"/>
                      <a:pt x="2" y="41"/>
                    </a:cubicBezTo>
                    <a:close/>
                    <a:moveTo>
                      <a:pt x="19" y="24"/>
                    </a:moveTo>
                    <a:cubicBezTo>
                      <a:pt x="18" y="27"/>
                      <a:pt x="16" y="29"/>
                      <a:pt x="14" y="32"/>
                    </a:cubicBezTo>
                    <a:cubicBezTo>
                      <a:pt x="11" y="28"/>
                      <a:pt x="15" y="22"/>
                      <a:pt x="16" y="18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8" y="14"/>
                      <a:pt x="20" y="15"/>
                      <a:pt x="21" y="17"/>
                    </a:cubicBezTo>
                    <a:cubicBezTo>
                      <a:pt x="22" y="20"/>
                      <a:pt x="21" y="22"/>
                      <a:pt x="19" y="24"/>
                    </a:cubicBezTo>
                    <a:close/>
                    <a:moveTo>
                      <a:pt x="139" y="36"/>
                    </a:moveTo>
                    <a:cubicBezTo>
                      <a:pt x="140" y="35"/>
                      <a:pt x="141" y="34"/>
                      <a:pt x="142" y="34"/>
                    </a:cubicBezTo>
                    <a:cubicBezTo>
                      <a:pt x="148" y="28"/>
                      <a:pt x="154" y="21"/>
                      <a:pt x="162" y="18"/>
                    </a:cubicBezTo>
                    <a:cubicBezTo>
                      <a:pt x="171" y="13"/>
                      <a:pt x="180" y="12"/>
                      <a:pt x="190" y="11"/>
                    </a:cubicBezTo>
                    <a:cubicBezTo>
                      <a:pt x="179" y="25"/>
                      <a:pt x="158" y="34"/>
                      <a:pt x="139" y="36"/>
                    </a:cubicBezTo>
                    <a:close/>
                    <a:moveTo>
                      <a:pt x="66" y="14"/>
                    </a:moveTo>
                    <a:cubicBezTo>
                      <a:pt x="68" y="14"/>
                      <a:pt x="69" y="13"/>
                      <a:pt x="71" y="13"/>
                    </a:cubicBezTo>
                    <a:cubicBezTo>
                      <a:pt x="79" y="11"/>
                      <a:pt x="87" y="9"/>
                      <a:pt x="95" y="9"/>
                    </a:cubicBezTo>
                    <a:cubicBezTo>
                      <a:pt x="101" y="10"/>
                      <a:pt x="107" y="11"/>
                      <a:pt x="113" y="11"/>
                    </a:cubicBezTo>
                    <a:cubicBezTo>
                      <a:pt x="104" y="19"/>
                      <a:pt x="90" y="22"/>
                      <a:pt x="78" y="18"/>
                    </a:cubicBezTo>
                    <a:cubicBezTo>
                      <a:pt x="74" y="17"/>
                      <a:pt x="70" y="15"/>
                      <a:pt x="6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2" name="Freeform 7"/>
              <p:cNvSpPr>
                <a:spLocks noEditPoints="1"/>
              </p:cNvSpPr>
              <p:nvPr/>
            </p:nvSpPr>
            <p:spPr bwMode="auto">
              <a:xfrm rot="2026252">
                <a:off x="3178280" y="1024643"/>
                <a:ext cx="1101170" cy="342746"/>
              </a:xfrm>
              <a:custGeom>
                <a:avLst/>
                <a:gdLst>
                  <a:gd name="T0" fmla="*/ 188 w 192"/>
                  <a:gd name="T1" fmla="*/ 41 h 63"/>
                  <a:gd name="T2" fmla="*/ 162 w 192"/>
                  <a:gd name="T3" fmla="*/ 50 h 63"/>
                  <a:gd name="T4" fmla="*/ 156 w 192"/>
                  <a:gd name="T5" fmla="*/ 28 h 63"/>
                  <a:gd name="T6" fmla="*/ 167 w 192"/>
                  <a:gd name="T7" fmla="*/ 15 h 63"/>
                  <a:gd name="T8" fmla="*/ 166 w 192"/>
                  <a:gd name="T9" fmla="*/ 18 h 63"/>
                  <a:gd name="T10" fmla="*/ 174 w 192"/>
                  <a:gd name="T11" fmla="*/ 35 h 63"/>
                  <a:gd name="T12" fmla="*/ 178 w 192"/>
                  <a:gd name="T13" fmla="*/ 37 h 63"/>
                  <a:gd name="T14" fmla="*/ 182 w 192"/>
                  <a:gd name="T15" fmla="*/ 25 h 63"/>
                  <a:gd name="T16" fmla="*/ 180 w 192"/>
                  <a:gd name="T17" fmla="*/ 17 h 63"/>
                  <a:gd name="T18" fmla="*/ 180 w 192"/>
                  <a:gd name="T19" fmla="*/ 13 h 63"/>
                  <a:gd name="T20" fmla="*/ 192 w 192"/>
                  <a:gd name="T21" fmla="*/ 16 h 63"/>
                  <a:gd name="T22" fmla="*/ 192 w 192"/>
                  <a:gd name="T23" fmla="*/ 6 h 63"/>
                  <a:gd name="T24" fmla="*/ 144 w 192"/>
                  <a:gd name="T25" fmla="*/ 8 h 63"/>
                  <a:gd name="T26" fmla="*/ 116 w 192"/>
                  <a:gd name="T27" fmla="*/ 6 h 63"/>
                  <a:gd name="T28" fmla="*/ 78 w 192"/>
                  <a:gd name="T29" fmla="*/ 10 h 63"/>
                  <a:gd name="T30" fmla="*/ 78 w 192"/>
                  <a:gd name="T31" fmla="*/ 11 h 63"/>
                  <a:gd name="T32" fmla="*/ 78 w 192"/>
                  <a:gd name="T33" fmla="*/ 11 h 63"/>
                  <a:gd name="T34" fmla="*/ 100 w 192"/>
                  <a:gd name="T35" fmla="*/ 25 h 63"/>
                  <a:gd name="T36" fmla="*/ 105 w 192"/>
                  <a:gd name="T37" fmla="*/ 25 h 63"/>
                  <a:gd name="T38" fmla="*/ 73 w 192"/>
                  <a:gd name="T39" fmla="*/ 35 h 63"/>
                  <a:gd name="T40" fmla="*/ 36 w 192"/>
                  <a:gd name="T41" fmla="*/ 16 h 63"/>
                  <a:gd name="T42" fmla="*/ 0 w 192"/>
                  <a:gd name="T43" fmla="*/ 9 h 63"/>
                  <a:gd name="T44" fmla="*/ 0 w 192"/>
                  <a:gd name="T45" fmla="*/ 9 h 63"/>
                  <a:gd name="T46" fmla="*/ 0 w 192"/>
                  <a:gd name="T47" fmla="*/ 10 h 63"/>
                  <a:gd name="T48" fmla="*/ 0 w 192"/>
                  <a:gd name="T49" fmla="*/ 10 h 63"/>
                  <a:gd name="T50" fmla="*/ 0 w 192"/>
                  <a:gd name="T51" fmla="*/ 10 h 63"/>
                  <a:gd name="T52" fmla="*/ 79 w 192"/>
                  <a:gd name="T53" fmla="*/ 42 h 63"/>
                  <a:gd name="T54" fmla="*/ 136 w 192"/>
                  <a:gd name="T55" fmla="*/ 19 h 63"/>
                  <a:gd name="T56" fmla="*/ 155 w 192"/>
                  <a:gd name="T57" fmla="*/ 14 h 63"/>
                  <a:gd name="T58" fmla="*/ 148 w 192"/>
                  <a:gd name="T59" fmla="*/ 38 h 63"/>
                  <a:gd name="T60" fmla="*/ 168 w 192"/>
                  <a:gd name="T61" fmla="*/ 60 h 63"/>
                  <a:gd name="T62" fmla="*/ 189 w 192"/>
                  <a:gd name="T63" fmla="*/ 41 h 63"/>
                  <a:gd name="T64" fmla="*/ 188 w 192"/>
                  <a:gd name="T65" fmla="*/ 41 h 63"/>
                  <a:gd name="T66" fmla="*/ 171 w 192"/>
                  <a:gd name="T67" fmla="*/ 17 h 63"/>
                  <a:gd name="T68" fmla="*/ 175 w 192"/>
                  <a:gd name="T69" fmla="*/ 14 h 63"/>
                  <a:gd name="T70" fmla="*/ 175 w 192"/>
                  <a:gd name="T71" fmla="*/ 18 h 63"/>
                  <a:gd name="T72" fmla="*/ 177 w 192"/>
                  <a:gd name="T73" fmla="*/ 32 h 63"/>
                  <a:gd name="T74" fmla="*/ 172 w 192"/>
                  <a:gd name="T75" fmla="*/ 24 h 63"/>
                  <a:gd name="T76" fmla="*/ 171 w 192"/>
                  <a:gd name="T77" fmla="*/ 17 h 63"/>
                  <a:gd name="T78" fmla="*/ 1 w 192"/>
                  <a:gd name="T79" fmla="*/ 11 h 63"/>
                  <a:gd name="T80" fmla="*/ 30 w 192"/>
                  <a:gd name="T81" fmla="*/ 18 h 63"/>
                  <a:gd name="T82" fmla="*/ 50 w 192"/>
                  <a:gd name="T83" fmla="*/ 34 h 63"/>
                  <a:gd name="T84" fmla="*/ 53 w 192"/>
                  <a:gd name="T85" fmla="*/ 36 h 63"/>
                  <a:gd name="T86" fmla="*/ 1 w 192"/>
                  <a:gd name="T87" fmla="*/ 11 h 63"/>
                  <a:gd name="T88" fmla="*/ 113 w 192"/>
                  <a:gd name="T89" fmla="*/ 18 h 63"/>
                  <a:gd name="T90" fmla="*/ 79 w 192"/>
                  <a:gd name="T91" fmla="*/ 11 h 63"/>
                  <a:gd name="T92" fmla="*/ 97 w 192"/>
                  <a:gd name="T93" fmla="*/ 9 h 63"/>
                  <a:gd name="T94" fmla="*/ 120 w 192"/>
                  <a:gd name="T95" fmla="*/ 13 h 63"/>
                  <a:gd name="T96" fmla="*/ 126 w 192"/>
                  <a:gd name="T97" fmla="*/ 14 h 63"/>
                  <a:gd name="T98" fmla="*/ 113 w 192"/>
                  <a:gd name="T9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188" y="41"/>
                    </a:moveTo>
                    <a:cubicBezTo>
                      <a:pt x="188" y="56"/>
                      <a:pt x="171" y="58"/>
                      <a:pt x="162" y="50"/>
                    </a:cubicBezTo>
                    <a:cubicBezTo>
                      <a:pt x="155" y="45"/>
                      <a:pt x="154" y="35"/>
                      <a:pt x="156" y="28"/>
                    </a:cubicBezTo>
                    <a:cubicBezTo>
                      <a:pt x="158" y="21"/>
                      <a:pt x="162" y="17"/>
                      <a:pt x="167" y="15"/>
                    </a:cubicBezTo>
                    <a:cubicBezTo>
                      <a:pt x="167" y="16"/>
                      <a:pt x="166" y="17"/>
                      <a:pt x="166" y="18"/>
                    </a:cubicBezTo>
                    <a:cubicBezTo>
                      <a:pt x="164" y="25"/>
                      <a:pt x="172" y="30"/>
                      <a:pt x="174" y="35"/>
                    </a:cubicBezTo>
                    <a:cubicBezTo>
                      <a:pt x="175" y="37"/>
                      <a:pt x="176" y="37"/>
                      <a:pt x="178" y="37"/>
                    </a:cubicBezTo>
                    <a:cubicBezTo>
                      <a:pt x="183" y="35"/>
                      <a:pt x="183" y="30"/>
                      <a:pt x="182" y="25"/>
                    </a:cubicBezTo>
                    <a:cubicBezTo>
                      <a:pt x="182" y="22"/>
                      <a:pt x="181" y="20"/>
                      <a:pt x="180" y="17"/>
                    </a:cubicBezTo>
                    <a:cubicBezTo>
                      <a:pt x="179" y="15"/>
                      <a:pt x="179" y="14"/>
                      <a:pt x="180" y="13"/>
                    </a:cubicBezTo>
                    <a:cubicBezTo>
                      <a:pt x="184" y="13"/>
                      <a:pt x="188" y="15"/>
                      <a:pt x="192" y="16"/>
                    </a:cubicBezTo>
                    <a:cubicBezTo>
                      <a:pt x="192" y="6"/>
                      <a:pt x="192" y="6"/>
                      <a:pt x="192" y="6"/>
                    </a:cubicBezTo>
                    <a:cubicBezTo>
                      <a:pt x="178" y="0"/>
                      <a:pt x="160" y="3"/>
                      <a:pt x="144" y="8"/>
                    </a:cubicBezTo>
                    <a:cubicBezTo>
                      <a:pt x="135" y="7"/>
                      <a:pt x="125" y="7"/>
                      <a:pt x="116" y="6"/>
                    </a:cubicBezTo>
                    <a:cubicBezTo>
                      <a:pt x="103" y="5"/>
                      <a:pt x="91" y="6"/>
                      <a:pt x="78" y="10"/>
                    </a:cubicBezTo>
                    <a:cubicBezTo>
                      <a:pt x="78" y="10"/>
                      <a:pt x="78" y="10"/>
                      <a:pt x="78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81" y="20"/>
                      <a:pt x="92" y="23"/>
                      <a:pt x="100" y="25"/>
                    </a:cubicBezTo>
                    <a:cubicBezTo>
                      <a:pt x="102" y="25"/>
                      <a:pt x="103" y="25"/>
                      <a:pt x="105" y="25"/>
                    </a:cubicBezTo>
                    <a:cubicBezTo>
                      <a:pt x="94" y="30"/>
                      <a:pt x="84" y="33"/>
                      <a:pt x="73" y="35"/>
                    </a:cubicBezTo>
                    <a:cubicBezTo>
                      <a:pt x="58" y="34"/>
                      <a:pt x="49" y="25"/>
                      <a:pt x="36" y="16"/>
                    </a:cubicBezTo>
                    <a:cubicBezTo>
                      <a:pt x="26" y="9"/>
                      <a:pt x="12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3" y="38"/>
                      <a:pt x="52" y="46"/>
                      <a:pt x="79" y="42"/>
                    </a:cubicBezTo>
                    <a:cubicBezTo>
                      <a:pt x="100" y="39"/>
                      <a:pt x="118" y="27"/>
                      <a:pt x="136" y="19"/>
                    </a:cubicBezTo>
                    <a:cubicBezTo>
                      <a:pt x="142" y="17"/>
                      <a:pt x="149" y="15"/>
                      <a:pt x="155" y="14"/>
                    </a:cubicBezTo>
                    <a:cubicBezTo>
                      <a:pt x="149" y="20"/>
                      <a:pt x="147" y="30"/>
                      <a:pt x="148" y="38"/>
                    </a:cubicBezTo>
                    <a:cubicBezTo>
                      <a:pt x="150" y="49"/>
                      <a:pt x="157" y="58"/>
                      <a:pt x="168" y="60"/>
                    </a:cubicBezTo>
                    <a:cubicBezTo>
                      <a:pt x="182" y="63"/>
                      <a:pt x="190" y="54"/>
                      <a:pt x="189" y="41"/>
                    </a:cubicBezTo>
                    <a:cubicBezTo>
                      <a:pt x="189" y="41"/>
                      <a:pt x="189" y="41"/>
                      <a:pt x="188" y="41"/>
                    </a:cubicBezTo>
                    <a:close/>
                    <a:moveTo>
                      <a:pt x="171" y="17"/>
                    </a:moveTo>
                    <a:cubicBezTo>
                      <a:pt x="172" y="15"/>
                      <a:pt x="173" y="14"/>
                      <a:pt x="175" y="14"/>
                    </a:cubicBezTo>
                    <a:cubicBezTo>
                      <a:pt x="175" y="15"/>
                      <a:pt x="175" y="16"/>
                      <a:pt x="175" y="18"/>
                    </a:cubicBezTo>
                    <a:cubicBezTo>
                      <a:pt x="176" y="22"/>
                      <a:pt x="180" y="28"/>
                      <a:pt x="177" y="32"/>
                    </a:cubicBezTo>
                    <a:cubicBezTo>
                      <a:pt x="176" y="29"/>
                      <a:pt x="174" y="27"/>
                      <a:pt x="172" y="24"/>
                    </a:cubicBezTo>
                    <a:cubicBezTo>
                      <a:pt x="170" y="22"/>
                      <a:pt x="169" y="20"/>
                      <a:pt x="171" y="17"/>
                    </a:cubicBezTo>
                    <a:close/>
                    <a:moveTo>
                      <a:pt x="1" y="11"/>
                    </a:moveTo>
                    <a:cubicBezTo>
                      <a:pt x="12" y="12"/>
                      <a:pt x="20" y="13"/>
                      <a:pt x="30" y="18"/>
                    </a:cubicBezTo>
                    <a:cubicBezTo>
                      <a:pt x="37" y="21"/>
                      <a:pt x="43" y="28"/>
                      <a:pt x="50" y="34"/>
                    </a:cubicBezTo>
                    <a:cubicBezTo>
                      <a:pt x="51" y="34"/>
                      <a:pt x="52" y="35"/>
                      <a:pt x="53" y="36"/>
                    </a:cubicBezTo>
                    <a:cubicBezTo>
                      <a:pt x="34" y="34"/>
                      <a:pt x="13" y="25"/>
                      <a:pt x="1" y="11"/>
                    </a:cubicBezTo>
                    <a:close/>
                    <a:moveTo>
                      <a:pt x="113" y="18"/>
                    </a:moveTo>
                    <a:cubicBezTo>
                      <a:pt x="102" y="22"/>
                      <a:pt x="88" y="19"/>
                      <a:pt x="79" y="11"/>
                    </a:cubicBezTo>
                    <a:cubicBezTo>
                      <a:pt x="85" y="11"/>
                      <a:pt x="91" y="10"/>
                      <a:pt x="97" y="9"/>
                    </a:cubicBezTo>
                    <a:cubicBezTo>
                      <a:pt x="105" y="9"/>
                      <a:pt x="113" y="11"/>
                      <a:pt x="120" y="13"/>
                    </a:cubicBezTo>
                    <a:cubicBezTo>
                      <a:pt x="122" y="13"/>
                      <a:pt x="124" y="14"/>
                      <a:pt x="126" y="14"/>
                    </a:cubicBezTo>
                    <a:cubicBezTo>
                      <a:pt x="122" y="15"/>
                      <a:pt x="118" y="17"/>
                      <a:pt x="113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3" name="Freeform 10"/>
              <p:cNvSpPr>
                <a:spLocks noEditPoints="1"/>
              </p:cNvSpPr>
              <p:nvPr/>
            </p:nvSpPr>
            <p:spPr bwMode="auto">
              <a:xfrm rot="995402">
                <a:off x="5330355" y="1536065"/>
                <a:ext cx="1484628" cy="502336"/>
              </a:xfrm>
              <a:custGeom>
                <a:avLst/>
                <a:gdLst>
                  <a:gd name="T0" fmla="*/ 2 w 192"/>
                  <a:gd name="T1" fmla="*/ 41 h 63"/>
                  <a:gd name="T2" fmla="*/ 23 w 192"/>
                  <a:gd name="T3" fmla="*/ 60 h 63"/>
                  <a:gd name="T4" fmla="*/ 44 w 192"/>
                  <a:gd name="T5" fmla="*/ 38 h 63"/>
                  <a:gd name="T6" fmla="*/ 37 w 192"/>
                  <a:gd name="T7" fmla="*/ 14 h 63"/>
                  <a:gd name="T8" fmla="*/ 55 w 192"/>
                  <a:gd name="T9" fmla="*/ 19 h 63"/>
                  <a:gd name="T10" fmla="*/ 112 w 192"/>
                  <a:gd name="T11" fmla="*/ 42 h 63"/>
                  <a:gd name="T12" fmla="*/ 191 w 192"/>
                  <a:gd name="T13" fmla="*/ 10 h 63"/>
                  <a:gd name="T14" fmla="*/ 192 w 192"/>
                  <a:gd name="T15" fmla="*/ 10 h 63"/>
                  <a:gd name="T16" fmla="*/ 192 w 192"/>
                  <a:gd name="T17" fmla="*/ 10 h 63"/>
                  <a:gd name="T18" fmla="*/ 191 w 192"/>
                  <a:gd name="T19" fmla="*/ 9 h 63"/>
                  <a:gd name="T20" fmla="*/ 191 w 192"/>
                  <a:gd name="T21" fmla="*/ 9 h 63"/>
                  <a:gd name="T22" fmla="*/ 156 w 192"/>
                  <a:gd name="T23" fmla="*/ 16 h 63"/>
                  <a:gd name="T24" fmla="*/ 119 w 192"/>
                  <a:gd name="T25" fmla="*/ 35 h 63"/>
                  <a:gd name="T26" fmla="*/ 87 w 192"/>
                  <a:gd name="T27" fmla="*/ 25 h 63"/>
                  <a:gd name="T28" fmla="*/ 91 w 192"/>
                  <a:gd name="T29" fmla="*/ 25 h 63"/>
                  <a:gd name="T30" fmla="*/ 113 w 192"/>
                  <a:gd name="T31" fmla="*/ 11 h 63"/>
                  <a:gd name="T32" fmla="*/ 113 w 192"/>
                  <a:gd name="T33" fmla="*/ 11 h 63"/>
                  <a:gd name="T34" fmla="*/ 113 w 192"/>
                  <a:gd name="T35" fmla="*/ 10 h 63"/>
                  <a:gd name="T36" fmla="*/ 76 w 192"/>
                  <a:gd name="T37" fmla="*/ 6 h 63"/>
                  <a:gd name="T38" fmla="*/ 48 w 192"/>
                  <a:gd name="T39" fmla="*/ 8 h 63"/>
                  <a:gd name="T40" fmla="*/ 0 w 192"/>
                  <a:gd name="T41" fmla="*/ 6 h 63"/>
                  <a:gd name="T42" fmla="*/ 0 w 192"/>
                  <a:gd name="T43" fmla="*/ 16 h 63"/>
                  <a:gd name="T44" fmla="*/ 12 w 192"/>
                  <a:gd name="T45" fmla="*/ 13 h 63"/>
                  <a:gd name="T46" fmla="*/ 12 w 192"/>
                  <a:gd name="T47" fmla="*/ 17 h 63"/>
                  <a:gd name="T48" fmla="*/ 9 w 192"/>
                  <a:gd name="T49" fmla="*/ 25 h 63"/>
                  <a:gd name="T50" fmla="*/ 14 w 192"/>
                  <a:gd name="T51" fmla="*/ 37 h 63"/>
                  <a:gd name="T52" fmla="*/ 17 w 192"/>
                  <a:gd name="T53" fmla="*/ 35 h 63"/>
                  <a:gd name="T54" fmla="*/ 26 w 192"/>
                  <a:gd name="T55" fmla="*/ 18 h 63"/>
                  <a:gd name="T56" fmla="*/ 24 w 192"/>
                  <a:gd name="T57" fmla="*/ 15 h 63"/>
                  <a:gd name="T58" fmla="*/ 35 w 192"/>
                  <a:gd name="T59" fmla="*/ 28 h 63"/>
                  <a:gd name="T60" fmla="*/ 30 w 192"/>
                  <a:gd name="T61" fmla="*/ 50 h 63"/>
                  <a:gd name="T62" fmla="*/ 3 w 192"/>
                  <a:gd name="T63" fmla="*/ 41 h 63"/>
                  <a:gd name="T64" fmla="*/ 2 w 192"/>
                  <a:gd name="T65" fmla="*/ 41 h 63"/>
                  <a:gd name="T66" fmla="*/ 19 w 192"/>
                  <a:gd name="T67" fmla="*/ 24 h 63"/>
                  <a:gd name="T68" fmla="*/ 14 w 192"/>
                  <a:gd name="T69" fmla="*/ 32 h 63"/>
                  <a:gd name="T70" fmla="*/ 16 w 192"/>
                  <a:gd name="T71" fmla="*/ 18 h 63"/>
                  <a:gd name="T72" fmla="*/ 17 w 192"/>
                  <a:gd name="T73" fmla="*/ 14 h 63"/>
                  <a:gd name="T74" fmla="*/ 21 w 192"/>
                  <a:gd name="T75" fmla="*/ 17 h 63"/>
                  <a:gd name="T76" fmla="*/ 19 w 192"/>
                  <a:gd name="T77" fmla="*/ 24 h 63"/>
                  <a:gd name="T78" fmla="*/ 139 w 192"/>
                  <a:gd name="T79" fmla="*/ 36 h 63"/>
                  <a:gd name="T80" fmla="*/ 142 w 192"/>
                  <a:gd name="T81" fmla="*/ 34 h 63"/>
                  <a:gd name="T82" fmla="*/ 162 w 192"/>
                  <a:gd name="T83" fmla="*/ 18 h 63"/>
                  <a:gd name="T84" fmla="*/ 190 w 192"/>
                  <a:gd name="T85" fmla="*/ 11 h 63"/>
                  <a:gd name="T86" fmla="*/ 139 w 192"/>
                  <a:gd name="T87" fmla="*/ 36 h 63"/>
                  <a:gd name="T88" fmla="*/ 66 w 192"/>
                  <a:gd name="T89" fmla="*/ 14 h 63"/>
                  <a:gd name="T90" fmla="*/ 71 w 192"/>
                  <a:gd name="T91" fmla="*/ 13 h 63"/>
                  <a:gd name="T92" fmla="*/ 95 w 192"/>
                  <a:gd name="T93" fmla="*/ 9 h 63"/>
                  <a:gd name="T94" fmla="*/ 113 w 192"/>
                  <a:gd name="T95" fmla="*/ 11 h 63"/>
                  <a:gd name="T96" fmla="*/ 78 w 192"/>
                  <a:gd name="T97" fmla="*/ 18 h 63"/>
                  <a:gd name="T98" fmla="*/ 66 w 192"/>
                  <a:gd name="T99" fmla="*/ 1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2" y="41"/>
                    </a:moveTo>
                    <a:cubicBezTo>
                      <a:pt x="2" y="54"/>
                      <a:pt x="10" y="63"/>
                      <a:pt x="23" y="60"/>
                    </a:cubicBezTo>
                    <a:cubicBezTo>
                      <a:pt x="35" y="58"/>
                      <a:pt x="42" y="49"/>
                      <a:pt x="44" y="38"/>
                    </a:cubicBezTo>
                    <a:cubicBezTo>
                      <a:pt x="45" y="30"/>
                      <a:pt x="43" y="20"/>
                      <a:pt x="37" y="14"/>
                    </a:cubicBezTo>
                    <a:cubicBezTo>
                      <a:pt x="43" y="15"/>
                      <a:pt x="49" y="17"/>
                      <a:pt x="55" y="19"/>
                    </a:cubicBezTo>
                    <a:cubicBezTo>
                      <a:pt x="74" y="27"/>
                      <a:pt x="92" y="39"/>
                      <a:pt x="112" y="42"/>
                    </a:cubicBezTo>
                    <a:cubicBezTo>
                      <a:pt x="140" y="46"/>
                      <a:pt x="179" y="38"/>
                      <a:pt x="191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9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80" y="8"/>
                      <a:pt x="165" y="9"/>
                      <a:pt x="156" y="16"/>
                    </a:cubicBezTo>
                    <a:cubicBezTo>
                      <a:pt x="143" y="25"/>
                      <a:pt x="134" y="34"/>
                      <a:pt x="119" y="35"/>
                    </a:cubicBezTo>
                    <a:cubicBezTo>
                      <a:pt x="108" y="33"/>
                      <a:pt x="97" y="30"/>
                      <a:pt x="87" y="25"/>
                    </a:cubicBezTo>
                    <a:cubicBezTo>
                      <a:pt x="89" y="25"/>
                      <a:pt x="90" y="25"/>
                      <a:pt x="91" y="25"/>
                    </a:cubicBezTo>
                    <a:cubicBezTo>
                      <a:pt x="100" y="23"/>
                      <a:pt x="110" y="20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00" y="6"/>
                      <a:pt x="89" y="5"/>
                      <a:pt x="76" y="6"/>
                    </a:cubicBezTo>
                    <a:cubicBezTo>
                      <a:pt x="67" y="7"/>
                      <a:pt x="57" y="7"/>
                      <a:pt x="48" y="8"/>
                    </a:cubicBezTo>
                    <a:cubicBezTo>
                      <a:pt x="32" y="3"/>
                      <a:pt x="14" y="0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5"/>
                      <a:pt x="8" y="13"/>
                      <a:pt x="12" y="13"/>
                    </a:cubicBezTo>
                    <a:cubicBezTo>
                      <a:pt x="13" y="14"/>
                      <a:pt x="13" y="15"/>
                      <a:pt x="12" y="17"/>
                    </a:cubicBezTo>
                    <a:cubicBezTo>
                      <a:pt x="11" y="20"/>
                      <a:pt x="10" y="22"/>
                      <a:pt x="9" y="25"/>
                    </a:cubicBezTo>
                    <a:cubicBezTo>
                      <a:pt x="8" y="30"/>
                      <a:pt x="9" y="35"/>
                      <a:pt x="14" y="37"/>
                    </a:cubicBezTo>
                    <a:cubicBezTo>
                      <a:pt x="15" y="37"/>
                      <a:pt x="17" y="37"/>
                      <a:pt x="17" y="35"/>
                    </a:cubicBezTo>
                    <a:cubicBezTo>
                      <a:pt x="20" y="30"/>
                      <a:pt x="27" y="25"/>
                      <a:pt x="26" y="18"/>
                    </a:cubicBezTo>
                    <a:cubicBezTo>
                      <a:pt x="26" y="17"/>
                      <a:pt x="25" y="16"/>
                      <a:pt x="24" y="15"/>
                    </a:cubicBezTo>
                    <a:cubicBezTo>
                      <a:pt x="30" y="17"/>
                      <a:pt x="34" y="21"/>
                      <a:pt x="35" y="28"/>
                    </a:cubicBezTo>
                    <a:cubicBezTo>
                      <a:pt x="38" y="35"/>
                      <a:pt x="37" y="45"/>
                      <a:pt x="30" y="50"/>
                    </a:cubicBezTo>
                    <a:cubicBezTo>
                      <a:pt x="20" y="58"/>
                      <a:pt x="4" y="56"/>
                      <a:pt x="3" y="41"/>
                    </a:cubicBezTo>
                    <a:cubicBezTo>
                      <a:pt x="3" y="41"/>
                      <a:pt x="2" y="41"/>
                      <a:pt x="2" y="41"/>
                    </a:cubicBezTo>
                    <a:close/>
                    <a:moveTo>
                      <a:pt x="19" y="24"/>
                    </a:moveTo>
                    <a:cubicBezTo>
                      <a:pt x="18" y="27"/>
                      <a:pt x="16" y="29"/>
                      <a:pt x="14" y="32"/>
                    </a:cubicBezTo>
                    <a:cubicBezTo>
                      <a:pt x="11" y="28"/>
                      <a:pt x="15" y="22"/>
                      <a:pt x="16" y="18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8" y="14"/>
                      <a:pt x="20" y="15"/>
                      <a:pt x="21" y="17"/>
                    </a:cubicBezTo>
                    <a:cubicBezTo>
                      <a:pt x="22" y="20"/>
                      <a:pt x="21" y="22"/>
                      <a:pt x="19" y="24"/>
                    </a:cubicBezTo>
                    <a:close/>
                    <a:moveTo>
                      <a:pt x="139" y="36"/>
                    </a:moveTo>
                    <a:cubicBezTo>
                      <a:pt x="140" y="35"/>
                      <a:pt x="141" y="34"/>
                      <a:pt x="142" y="34"/>
                    </a:cubicBezTo>
                    <a:cubicBezTo>
                      <a:pt x="148" y="28"/>
                      <a:pt x="154" y="21"/>
                      <a:pt x="162" y="18"/>
                    </a:cubicBezTo>
                    <a:cubicBezTo>
                      <a:pt x="171" y="13"/>
                      <a:pt x="180" y="12"/>
                      <a:pt x="190" y="11"/>
                    </a:cubicBezTo>
                    <a:cubicBezTo>
                      <a:pt x="179" y="25"/>
                      <a:pt x="158" y="34"/>
                      <a:pt x="139" y="36"/>
                    </a:cubicBezTo>
                    <a:close/>
                    <a:moveTo>
                      <a:pt x="66" y="14"/>
                    </a:moveTo>
                    <a:cubicBezTo>
                      <a:pt x="68" y="14"/>
                      <a:pt x="69" y="13"/>
                      <a:pt x="71" y="13"/>
                    </a:cubicBezTo>
                    <a:cubicBezTo>
                      <a:pt x="79" y="11"/>
                      <a:pt x="87" y="9"/>
                      <a:pt x="95" y="9"/>
                    </a:cubicBezTo>
                    <a:cubicBezTo>
                      <a:pt x="101" y="10"/>
                      <a:pt x="107" y="11"/>
                      <a:pt x="113" y="11"/>
                    </a:cubicBezTo>
                    <a:cubicBezTo>
                      <a:pt x="104" y="19"/>
                      <a:pt x="90" y="22"/>
                      <a:pt x="78" y="18"/>
                    </a:cubicBezTo>
                    <a:cubicBezTo>
                      <a:pt x="74" y="17"/>
                      <a:pt x="70" y="15"/>
                      <a:pt x="6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4" name="Freeform 7"/>
              <p:cNvSpPr>
                <a:spLocks noEditPoints="1"/>
              </p:cNvSpPr>
              <p:nvPr/>
            </p:nvSpPr>
            <p:spPr bwMode="auto">
              <a:xfrm rot="1412442">
                <a:off x="1644445" y="1068651"/>
                <a:ext cx="1101170" cy="342746"/>
              </a:xfrm>
              <a:custGeom>
                <a:avLst/>
                <a:gdLst>
                  <a:gd name="T0" fmla="*/ 188 w 192"/>
                  <a:gd name="T1" fmla="*/ 41 h 63"/>
                  <a:gd name="T2" fmla="*/ 162 w 192"/>
                  <a:gd name="T3" fmla="*/ 50 h 63"/>
                  <a:gd name="T4" fmla="*/ 156 w 192"/>
                  <a:gd name="T5" fmla="*/ 28 h 63"/>
                  <a:gd name="T6" fmla="*/ 167 w 192"/>
                  <a:gd name="T7" fmla="*/ 15 h 63"/>
                  <a:gd name="T8" fmla="*/ 166 w 192"/>
                  <a:gd name="T9" fmla="*/ 18 h 63"/>
                  <a:gd name="T10" fmla="*/ 174 w 192"/>
                  <a:gd name="T11" fmla="*/ 35 h 63"/>
                  <a:gd name="T12" fmla="*/ 178 w 192"/>
                  <a:gd name="T13" fmla="*/ 37 h 63"/>
                  <a:gd name="T14" fmla="*/ 182 w 192"/>
                  <a:gd name="T15" fmla="*/ 25 h 63"/>
                  <a:gd name="T16" fmla="*/ 180 w 192"/>
                  <a:gd name="T17" fmla="*/ 17 h 63"/>
                  <a:gd name="T18" fmla="*/ 180 w 192"/>
                  <a:gd name="T19" fmla="*/ 13 h 63"/>
                  <a:gd name="T20" fmla="*/ 192 w 192"/>
                  <a:gd name="T21" fmla="*/ 16 h 63"/>
                  <a:gd name="T22" fmla="*/ 192 w 192"/>
                  <a:gd name="T23" fmla="*/ 6 h 63"/>
                  <a:gd name="T24" fmla="*/ 144 w 192"/>
                  <a:gd name="T25" fmla="*/ 8 h 63"/>
                  <a:gd name="T26" fmla="*/ 116 w 192"/>
                  <a:gd name="T27" fmla="*/ 6 h 63"/>
                  <a:gd name="T28" fmla="*/ 78 w 192"/>
                  <a:gd name="T29" fmla="*/ 10 h 63"/>
                  <a:gd name="T30" fmla="*/ 78 w 192"/>
                  <a:gd name="T31" fmla="*/ 11 h 63"/>
                  <a:gd name="T32" fmla="*/ 78 w 192"/>
                  <a:gd name="T33" fmla="*/ 11 h 63"/>
                  <a:gd name="T34" fmla="*/ 100 w 192"/>
                  <a:gd name="T35" fmla="*/ 25 h 63"/>
                  <a:gd name="T36" fmla="*/ 105 w 192"/>
                  <a:gd name="T37" fmla="*/ 25 h 63"/>
                  <a:gd name="T38" fmla="*/ 73 w 192"/>
                  <a:gd name="T39" fmla="*/ 35 h 63"/>
                  <a:gd name="T40" fmla="*/ 36 w 192"/>
                  <a:gd name="T41" fmla="*/ 16 h 63"/>
                  <a:gd name="T42" fmla="*/ 0 w 192"/>
                  <a:gd name="T43" fmla="*/ 9 h 63"/>
                  <a:gd name="T44" fmla="*/ 0 w 192"/>
                  <a:gd name="T45" fmla="*/ 9 h 63"/>
                  <a:gd name="T46" fmla="*/ 0 w 192"/>
                  <a:gd name="T47" fmla="*/ 10 h 63"/>
                  <a:gd name="T48" fmla="*/ 0 w 192"/>
                  <a:gd name="T49" fmla="*/ 10 h 63"/>
                  <a:gd name="T50" fmla="*/ 0 w 192"/>
                  <a:gd name="T51" fmla="*/ 10 h 63"/>
                  <a:gd name="T52" fmla="*/ 79 w 192"/>
                  <a:gd name="T53" fmla="*/ 42 h 63"/>
                  <a:gd name="T54" fmla="*/ 136 w 192"/>
                  <a:gd name="T55" fmla="*/ 19 h 63"/>
                  <a:gd name="T56" fmla="*/ 155 w 192"/>
                  <a:gd name="T57" fmla="*/ 14 h 63"/>
                  <a:gd name="T58" fmla="*/ 148 w 192"/>
                  <a:gd name="T59" fmla="*/ 38 h 63"/>
                  <a:gd name="T60" fmla="*/ 168 w 192"/>
                  <a:gd name="T61" fmla="*/ 60 h 63"/>
                  <a:gd name="T62" fmla="*/ 189 w 192"/>
                  <a:gd name="T63" fmla="*/ 41 h 63"/>
                  <a:gd name="T64" fmla="*/ 188 w 192"/>
                  <a:gd name="T65" fmla="*/ 41 h 63"/>
                  <a:gd name="T66" fmla="*/ 171 w 192"/>
                  <a:gd name="T67" fmla="*/ 17 h 63"/>
                  <a:gd name="T68" fmla="*/ 175 w 192"/>
                  <a:gd name="T69" fmla="*/ 14 h 63"/>
                  <a:gd name="T70" fmla="*/ 175 w 192"/>
                  <a:gd name="T71" fmla="*/ 18 h 63"/>
                  <a:gd name="T72" fmla="*/ 177 w 192"/>
                  <a:gd name="T73" fmla="*/ 32 h 63"/>
                  <a:gd name="T74" fmla="*/ 172 w 192"/>
                  <a:gd name="T75" fmla="*/ 24 h 63"/>
                  <a:gd name="T76" fmla="*/ 171 w 192"/>
                  <a:gd name="T77" fmla="*/ 17 h 63"/>
                  <a:gd name="T78" fmla="*/ 1 w 192"/>
                  <a:gd name="T79" fmla="*/ 11 h 63"/>
                  <a:gd name="T80" fmla="*/ 30 w 192"/>
                  <a:gd name="T81" fmla="*/ 18 h 63"/>
                  <a:gd name="T82" fmla="*/ 50 w 192"/>
                  <a:gd name="T83" fmla="*/ 34 h 63"/>
                  <a:gd name="T84" fmla="*/ 53 w 192"/>
                  <a:gd name="T85" fmla="*/ 36 h 63"/>
                  <a:gd name="T86" fmla="*/ 1 w 192"/>
                  <a:gd name="T87" fmla="*/ 11 h 63"/>
                  <a:gd name="T88" fmla="*/ 113 w 192"/>
                  <a:gd name="T89" fmla="*/ 18 h 63"/>
                  <a:gd name="T90" fmla="*/ 79 w 192"/>
                  <a:gd name="T91" fmla="*/ 11 h 63"/>
                  <a:gd name="T92" fmla="*/ 97 w 192"/>
                  <a:gd name="T93" fmla="*/ 9 h 63"/>
                  <a:gd name="T94" fmla="*/ 120 w 192"/>
                  <a:gd name="T95" fmla="*/ 13 h 63"/>
                  <a:gd name="T96" fmla="*/ 126 w 192"/>
                  <a:gd name="T97" fmla="*/ 14 h 63"/>
                  <a:gd name="T98" fmla="*/ 113 w 192"/>
                  <a:gd name="T9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188" y="41"/>
                    </a:moveTo>
                    <a:cubicBezTo>
                      <a:pt x="188" y="56"/>
                      <a:pt x="171" y="58"/>
                      <a:pt x="162" y="50"/>
                    </a:cubicBezTo>
                    <a:cubicBezTo>
                      <a:pt x="155" y="45"/>
                      <a:pt x="154" y="35"/>
                      <a:pt x="156" y="28"/>
                    </a:cubicBezTo>
                    <a:cubicBezTo>
                      <a:pt x="158" y="21"/>
                      <a:pt x="162" y="17"/>
                      <a:pt x="167" y="15"/>
                    </a:cubicBezTo>
                    <a:cubicBezTo>
                      <a:pt x="167" y="16"/>
                      <a:pt x="166" y="17"/>
                      <a:pt x="166" y="18"/>
                    </a:cubicBezTo>
                    <a:cubicBezTo>
                      <a:pt x="164" y="25"/>
                      <a:pt x="172" y="30"/>
                      <a:pt x="174" y="35"/>
                    </a:cubicBezTo>
                    <a:cubicBezTo>
                      <a:pt x="175" y="37"/>
                      <a:pt x="176" y="37"/>
                      <a:pt x="178" y="37"/>
                    </a:cubicBezTo>
                    <a:cubicBezTo>
                      <a:pt x="183" y="35"/>
                      <a:pt x="183" y="30"/>
                      <a:pt x="182" y="25"/>
                    </a:cubicBezTo>
                    <a:cubicBezTo>
                      <a:pt x="182" y="22"/>
                      <a:pt x="181" y="20"/>
                      <a:pt x="180" y="17"/>
                    </a:cubicBezTo>
                    <a:cubicBezTo>
                      <a:pt x="179" y="15"/>
                      <a:pt x="179" y="14"/>
                      <a:pt x="180" y="13"/>
                    </a:cubicBezTo>
                    <a:cubicBezTo>
                      <a:pt x="184" y="13"/>
                      <a:pt x="188" y="15"/>
                      <a:pt x="192" y="16"/>
                    </a:cubicBezTo>
                    <a:cubicBezTo>
                      <a:pt x="192" y="6"/>
                      <a:pt x="192" y="6"/>
                      <a:pt x="192" y="6"/>
                    </a:cubicBezTo>
                    <a:cubicBezTo>
                      <a:pt x="178" y="0"/>
                      <a:pt x="160" y="3"/>
                      <a:pt x="144" y="8"/>
                    </a:cubicBezTo>
                    <a:cubicBezTo>
                      <a:pt x="135" y="7"/>
                      <a:pt x="125" y="7"/>
                      <a:pt x="116" y="6"/>
                    </a:cubicBezTo>
                    <a:cubicBezTo>
                      <a:pt x="103" y="5"/>
                      <a:pt x="91" y="6"/>
                      <a:pt x="78" y="10"/>
                    </a:cubicBezTo>
                    <a:cubicBezTo>
                      <a:pt x="78" y="10"/>
                      <a:pt x="78" y="10"/>
                      <a:pt x="78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81" y="20"/>
                      <a:pt x="92" y="23"/>
                      <a:pt x="100" y="25"/>
                    </a:cubicBezTo>
                    <a:cubicBezTo>
                      <a:pt x="102" y="25"/>
                      <a:pt x="103" y="25"/>
                      <a:pt x="105" y="25"/>
                    </a:cubicBezTo>
                    <a:cubicBezTo>
                      <a:pt x="94" y="30"/>
                      <a:pt x="84" y="33"/>
                      <a:pt x="73" y="35"/>
                    </a:cubicBezTo>
                    <a:cubicBezTo>
                      <a:pt x="58" y="34"/>
                      <a:pt x="49" y="25"/>
                      <a:pt x="36" y="16"/>
                    </a:cubicBezTo>
                    <a:cubicBezTo>
                      <a:pt x="26" y="9"/>
                      <a:pt x="12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3" y="38"/>
                      <a:pt x="52" y="46"/>
                      <a:pt x="79" y="42"/>
                    </a:cubicBezTo>
                    <a:cubicBezTo>
                      <a:pt x="100" y="39"/>
                      <a:pt x="118" y="27"/>
                      <a:pt x="136" y="19"/>
                    </a:cubicBezTo>
                    <a:cubicBezTo>
                      <a:pt x="142" y="17"/>
                      <a:pt x="149" y="15"/>
                      <a:pt x="155" y="14"/>
                    </a:cubicBezTo>
                    <a:cubicBezTo>
                      <a:pt x="149" y="20"/>
                      <a:pt x="147" y="30"/>
                      <a:pt x="148" y="38"/>
                    </a:cubicBezTo>
                    <a:cubicBezTo>
                      <a:pt x="150" y="49"/>
                      <a:pt x="157" y="58"/>
                      <a:pt x="168" y="60"/>
                    </a:cubicBezTo>
                    <a:cubicBezTo>
                      <a:pt x="182" y="63"/>
                      <a:pt x="190" y="54"/>
                      <a:pt x="189" y="41"/>
                    </a:cubicBezTo>
                    <a:cubicBezTo>
                      <a:pt x="189" y="41"/>
                      <a:pt x="189" y="41"/>
                      <a:pt x="188" y="41"/>
                    </a:cubicBezTo>
                    <a:close/>
                    <a:moveTo>
                      <a:pt x="171" y="17"/>
                    </a:moveTo>
                    <a:cubicBezTo>
                      <a:pt x="172" y="15"/>
                      <a:pt x="173" y="14"/>
                      <a:pt x="175" y="14"/>
                    </a:cubicBezTo>
                    <a:cubicBezTo>
                      <a:pt x="175" y="15"/>
                      <a:pt x="175" y="16"/>
                      <a:pt x="175" y="18"/>
                    </a:cubicBezTo>
                    <a:cubicBezTo>
                      <a:pt x="176" y="22"/>
                      <a:pt x="180" y="28"/>
                      <a:pt x="177" y="32"/>
                    </a:cubicBezTo>
                    <a:cubicBezTo>
                      <a:pt x="176" y="29"/>
                      <a:pt x="174" y="27"/>
                      <a:pt x="172" y="24"/>
                    </a:cubicBezTo>
                    <a:cubicBezTo>
                      <a:pt x="170" y="22"/>
                      <a:pt x="169" y="20"/>
                      <a:pt x="171" y="17"/>
                    </a:cubicBezTo>
                    <a:close/>
                    <a:moveTo>
                      <a:pt x="1" y="11"/>
                    </a:moveTo>
                    <a:cubicBezTo>
                      <a:pt x="12" y="12"/>
                      <a:pt x="20" y="13"/>
                      <a:pt x="30" y="18"/>
                    </a:cubicBezTo>
                    <a:cubicBezTo>
                      <a:pt x="37" y="21"/>
                      <a:pt x="43" y="28"/>
                      <a:pt x="50" y="34"/>
                    </a:cubicBezTo>
                    <a:cubicBezTo>
                      <a:pt x="51" y="34"/>
                      <a:pt x="52" y="35"/>
                      <a:pt x="53" y="36"/>
                    </a:cubicBezTo>
                    <a:cubicBezTo>
                      <a:pt x="34" y="34"/>
                      <a:pt x="13" y="25"/>
                      <a:pt x="1" y="11"/>
                    </a:cubicBezTo>
                    <a:close/>
                    <a:moveTo>
                      <a:pt x="113" y="18"/>
                    </a:moveTo>
                    <a:cubicBezTo>
                      <a:pt x="102" y="22"/>
                      <a:pt x="88" y="19"/>
                      <a:pt x="79" y="11"/>
                    </a:cubicBezTo>
                    <a:cubicBezTo>
                      <a:pt x="85" y="11"/>
                      <a:pt x="91" y="10"/>
                      <a:pt x="97" y="9"/>
                    </a:cubicBezTo>
                    <a:cubicBezTo>
                      <a:pt x="105" y="9"/>
                      <a:pt x="113" y="11"/>
                      <a:pt x="120" y="13"/>
                    </a:cubicBezTo>
                    <a:cubicBezTo>
                      <a:pt x="122" y="13"/>
                      <a:pt x="124" y="14"/>
                      <a:pt x="126" y="14"/>
                    </a:cubicBezTo>
                    <a:cubicBezTo>
                      <a:pt x="122" y="15"/>
                      <a:pt x="118" y="17"/>
                      <a:pt x="113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5" name="Freeform 10"/>
              <p:cNvSpPr>
                <a:spLocks noEditPoints="1"/>
              </p:cNvSpPr>
              <p:nvPr/>
            </p:nvSpPr>
            <p:spPr bwMode="auto">
              <a:xfrm rot="836897">
                <a:off x="8182941" y="1363620"/>
                <a:ext cx="1484628" cy="502336"/>
              </a:xfrm>
              <a:custGeom>
                <a:avLst/>
                <a:gdLst>
                  <a:gd name="T0" fmla="*/ 2 w 192"/>
                  <a:gd name="T1" fmla="*/ 41 h 63"/>
                  <a:gd name="T2" fmla="*/ 23 w 192"/>
                  <a:gd name="T3" fmla="*/ 60 h 63"/>
                  <a:gd name="T4" fmla="*/ 44 w 192"/>
                  <a:gd name="T5" fmla="*/ 38 h 63"/>
                  <a:gd name="T6" fmla="*/ 37 w 192"/>
                  <a:gd name="T7" fmla="*/ 14 h 63"/>
                  <a:gd name="T8" fmla="*/ 55 w 192"/>
                  <a:gd name="T9" fmla="*/ 19 h 63"/>
                  <a:gd name="T10" fmla="*/ 112 w 192"/>
                  <a:gd name="T11" fmla="*/ 42 h 63"/>
                  <a:gd name="T12" fmla="*/ 191 w 192"/>
                  <a:gd name="T13" fmla="*/ 10 h 63"/>
                  <a:gd name="T14" fmla="*/ 192 w 192"/>
                  <a:gd name="T15" fmla="*/ 10 h 63"/>
                  <a:gd name="T16" fmla="*/ 192 w 192"/>
                  <a:gd name="T17" fmla="*/ 10 h 63"/>
                  <a:gd name="T18" fmla="*/ 191 w 192"/>
                  <a:gd name="T19" fmla="*/ 9 h 63"/>
                  <a:gd name="T20" fmla="*/ 191 w 192"/>
                  <a:gd name="T21" fmla="*/ 9 h 63"/>
                  <a:gd name="T22" fmla="*/ 156 w 192"/>
                  <a:gd name="T23" fmla="*/ 16 h 63"/>
                  <a:gd name="T24" fmla="*/ 119 w 192"/>
                  <a:gd name="T25" fmla="*/ 35 h 63"/>
                  <a:gd name="T26" fmla="*/ 87 w 192"/>
                  <a:gd name="T27" fmla="*/ 25 h 63"/>
                  <a:gd name="T28" fmla="*/ 91 w 192"/>
                  <a:gd name="T29" fmla="*/ 25 h 63"/>
                  <a:gd name="T30" fmla="*/ 113 w 192"/>
                  <a:gd name="T31" fmla="*/ 11 h 63"/>
                  <a:gd name="T32" fmla="*/ 113 w 192"/>
                  <a:gd name="T33" fmla="*/ 11 h 63"/>
                  <a:gd name="T34" fmla="*/ 113 w 192"/>
                  <a:gd name="T35" fmla="*/ 10 h 63"/>
                  <a:gd name="T36" fmla="*/ 76 w 192"/>
                  <a:gd name="T37" fmla="*/ 6 h 63"/>
                  <a:gd name="T38" fmla="*/ 48 w 192"/>
                  <a:gd name="T39" fmla="*/ 8 h 63"/>
                  <a:gd name="T40" fmla="*/ 0 w 192"/>
                  <a:gd name="T41" fmla="*/ 6 h 63"/>
                  <a:gd name="T42" fmla="*/ 0 w 192"/>
                  <a:gd name="T43" fmla="*/ 16 h 63"/>
                  <a:gd name="T44" fmla="*/ 12 w 192"/>
                  <a:gd name="T45" fmla="*/ 13 h 63"/>
                  <a:gd name="T46" fmla="*/ 12 w 192"/>
                  <a:gd name="T47" fmla="*/ 17 h 63"/>
                  <a:gd name="T48" fmla="*/ 9 w 192"/>
                  <a:gd name="T49" fmla="*/ 25 h 63"/>
                  <a:gd name="T50" fmla="*/ 14 w 192"/>
                  <a:gd name="T51" fmla="*/ 37 h 63"/>
                  <a:gd name="T52" fmla="*/ 17 w 192"/>
                  <a:gd name="T53" fmla="*/ 35 h 63"/>
                  <a:gd name="T54" fmla="*/ 26 w 192"/>
                  <a:gd name="T55" fmla="*/ 18 h 63"/>
                  <a:gd name="T56" fmla="*/ 24 w 192"/>
                  <a:gd name="T57" fmla="*/ 15 h 63"/>
                  <a:gd name="T58" fmla="*/ 35 w 192"/>
                  <a:gd name="T59" fmla="*/ 28 h 63"/>
                  <a:gd name="T60" fmla="*/ 30 w 192"/>
                  <a:gd name="T61" fmla="*/ 50 h 63"/>
                  <a:gd name="T62" fmla="*/ 3 w 192"/>
                  <a:gd name="T63" fmla="*/ 41 h 63"/>
                  <a:gd name="T64" fmla="*/ 2 w 192"/>
                  <a:gd name="T65" fmla="*/ 41 h 63"/>
                  <a:gd name="T66" fmla="*/ 19 w 192"/>
                  <a:gd name="T67" fmla="*/ 24 h 63"/>
                  <a:gd name="T68" fmla="*/ 14 w 192"/>
                  <a:gd name="T69" fmla="*/ 32 h 63"/>
                  <a:gd name="T70" fmla="*/ 16 w 192"/>
                  <a:gd name="T71" fmla="*/ 18 h 63"/>
                  <a:gd name="T72" fmla="*/ 17 w 192"/>
                  <a:gd name="T73" fmla="*/ 14 h 63"/>
                  <a:gd name="T74" fmla="*/ 21 w 192"/>
                  <a:gd name="T75" fmla="*/ 17 h 63"/>
                  <a:gd name="T76" fmla="*/ 19 w 192"/>
                  <a:gd name="T77" fmla="*/ 24 h 63"/>
                  <a:gd name="T78" fmla="*/ 139 w 192"/>
                  <a:gd name="T79" fmla="*/ 36 h 63"/>
                  <a:gd name="T80" fmla="*/ 142 w 192"/>
                  <a:gd name="T81" fmla="*/ 34 h 63"/>
                  <a:gd name="T82" fmla="*/ 162 w 192"/>
                  <a:gd name="T83" fmla="*/ 18 h 63"/>
                  <a:gd name="T84" fmla="*/ 190 w 192"/>
                  <a:gd name="T85" fmla="*/ 11 h 63"/>
                  <a:gd name="T86" fmla="*/ 139 w 192"/>
                  <a:gd name="T87" fmla="*/ 36 h 63"/>
                  <a:gd name="T88" fmla="*/ 66 w 192"/>
                  <a:gd name="T89" fmla="*/ 14 h 63"/>
                  <a:gd name="T90" fmla="*/ 71 w 192"/>
                  <a:gd name="T91" fmla="*/ 13 h 63"/>
                  <a:gd name="T92" fmla="*/ 95 w 192"/>
                  <a:gd name="T93" fmla="*/ 9 h 63"/>
                  <a:gd name="T94" fmla="*/ 113 w 192"/>
                  <a:gd name="T95" fmla="*/ 11 h 63"/>
                  <a:gd name="T96" fmla="*/ 78 w 192"/>
                  <a:gd name="T97" fmla="*/ 18 h 63"/>
                  <a:gd name="T98" fmla="*/ 66 w 192"/>
                  <a:gd name="T99" fmla="*/ 1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2" y="41"/>
                    </a:moveTo>
                    <a:cubicBezTo>
                      <a:pt x="2" y="54"/>
                      <a:pt x="10" y="63"/>
                      <a:pt x="23" y="60"/>
                    </a:cubicBezTo>
                    <a:cubicBezTo>
                      <a:pt x="35" y="58"/>
                      <a:pt x="42" y="49"/>
                      <a:pt x="44" y="38"/>
                    </a:cubicBezTo>
                    <a:cubicBezTo>
                      <a:pt x="45" y="30"/>
                      <a:pt x="43" y="20"/>
                      <a:pt x="37" y="14"/>
                    </a:cubicBezTo>
                    <a:cubicBezTo>
                      <a:pt x="43" y="15"/>
                      <a:pt x="49" y="17"/>
                      <a:pt x="55" y="19"/>
                    </a:cubicBezTo>
                    <a:cubicBezTo>
                      <a:pt x="74" y="27"/>
                      <a:pt x="92" y="39"/>
                      <a:pt x="112" y="42"/>
                    </a:cubicBezTo>
                    <a:cubicBezTo>
                      <a:pt x="140" y="46"/>
                      <a:pt x="179" y="38"/>
                      <a:pt x="191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9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80" y="8"/>
                      <a:pt x="165" y="9"/>
                      <a:pt x="156" y="16"/>
                    </a:cubicBezTo>
                    <a:cubicBezTo>
                      <a:pt x="143" y="25"/>
                      <a:pt x="134" y="34"/>
                      <a:pt x="119" y="35"/>
                    </a:cubicBezTo>
                    <a:cubicBezTo>
                      <a:pt x="108" y="33"/>
                      <a:pt x="97" y="30"/>
                      <a:pt x="87" y="25"/>
                    </a:cubicBezTo>
                    <a:cubicBezTo>
                      <a:pt x="89" y="25"/>
                      <a:pt x="90" y="25"/>
                      <a:pt x="91" y="25"/>
                    </a:cubicBezTo>
                    <a:cubicBezTo>
                      <a:pt x="100" y="23"/>
                      <a:pt x="110" y="20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00" y="6"/>
                      <a:pt x="89" y="5"/>
                      <a:pt x="76" y="6"/>
                    </a:cubicBezTo>
                    <a:cubicBezTo>
                      <a:pt x="67" y="7"/>
                      <a:pt x="57" y="7"/>
                      <a:pt x="48" y="8"/>
                    </a:cubicBezTo>
                    <a:cubicBezTo>
                      <a:pt x="32" y="3"/>
                      <a:pt x="14" y="0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5"/>
                      <a:pt x="8" y="13"/>
                      <a:pt x="12" y="13"/>
                    </a:cubicBezTo>
                    <a:cubicBezTo>
                      <a:pt x="13" y="14"/>
                      <a:pt x="13" y="15"/>
                      <a:pt x="12" y="17"/>
                    </a:cubicBezTo>
                    <a:cubicBezTo>
                      <a:pt x="11" y="20"/>
                      <a:pt x="10" y="22"/>
                      <a:pt x="9" y="25"/>
                    </a:cubicBezTo>
                    <a:cubicBezTo>
                      <a:pt x="8" y="30"/>
                      <a:pt x="9" y="35"/>
                      <a:pt x="14" y="37"/>
                    </a:cubicBezTo>
                    <a:cubicBezTo>
                      <a:pt x="15" y="37"/>
                      <a:pt x="17" y="37"/>
                      <a:pt x="17" y="35"/>
                    </a:cubicBezTo>
                    <a:cubicBezTo>
                      <a:pt x="20" y="30"/>
                      <a:pt x="27" y="25"/>
                      <a:pt x="26" y="18"/>
                    </a:cubicBezTo>
                    <a:cubicBezTo>
                      <a:pt x="26" y="17"/>
                      <a:pt x="25" y="16"/>
                      <a:pt x="24" y="15"/>
                    </a:cubicBezTo>
                    <a:cubicBezTo>
                      <a:pt x="30" y="17"/>
                      <a:pt x="34" y="21"/>
                      <a:pt x="35" y="28"/>
                    </a:cubicBezTo>
                    <a:cubicBezTo>
                      <a:pt x="38" y="35"/>
                      <a:pt x="37" y="45"/>
                      <a:pt x="30" y="50"/>
                    </a:cubicBezTo>
                    <a:cubicBezTo>
                      <a:pt x="20" y="58"/>
                      <a:pt x="4" y="56"/>
                      <a:pt x="3" y="41"/>
                    </a:cubicBezTo>
                    <a:cubicBezTo>
                      <a:pt x="3" y="41"/>
                      <a:pt x="2" y="41"/>
                      <a:pt x="2" y="41"/>
                    </a:cubicBezTo>
                    <a:close/>
                    <a:moveTo>
                      <a:pt x="19" y="24"/>
                    </a:moveTo>
                    <a:cubicBezTo>
                      <a:pt x="18" y="27"/>
                      <a:pt x="16" y="29"/>
                      <a:pt x="14" y="32"/>
                    </a:cubicBezTo>
                    <a:cubicBezTo>
                      <a:pt x="11" y="28"/>
                      <a:pt x="15" y="22"/>
                      <a:pt x="16" y="18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8" y="14"/>
                      <a:pt x="20" y="15"/>
                      <a:pt x="21" y="17"/>
                    </a:cubicBezTo>
                    <a:cubicBezTo>
                      <a:pt x="22" y="20"/>
                      <a:pt x="21" y="22"/>
                      <a:pt x="19" y="24"/>
                    </a:cubicBezTo>
                    <a:close/>
                    <a:moveTo>
                      <a:pt x="139" y="36"/>
                    </a:moveTo>
                    <a:cubicBezTo>
                      <a:pt x="140" y="35"/>
                      <a:pt x="141" y="34"/>
                      <a:pt x="142" y="34"/>
                    </a:cubicBezTo>
                    <a:cubicBezTo>
                      <a:pt x="148" y="28"/>
                      <a:pt x="154" y="21"/>
                      <a:pt x="162" y="18"/>
                    </a:cubicBezTo>
                    <a:cubicBezTo>
                      <a:pt x="171" y="13"/>
                      <a:pt x="180" y="12"/>
                      <a:pt x="190" y="11"/>
                    </a:cubicBezTo>
                    <a:cubicBezTo>
                      <a:pt x="179" y="25"/>
                      <a:pt x="158" y="34"/>
                      <a:pt x="139" y="36"/>
                    </a:cubicBezTo>
                    <a:close/>
                    <a:moveTo>
                      <a:pt x="66" y="14"/>
                    </a:moveTo>
                    <a:cubicBezTo>
                      <a:pt x="68" y="14"/>
                      <a:pt x="69" y="13"/>
                      <a:pt x="71" y="13"/>
                    </a:cubicBezTo>
                    <a:cubicBezTo>
                      <a:pt x="79" y="11"/>
                      <a:pt x="87" y="9"/>
                      <a:pt x="95" y="9"/>
                    </a:cubicBezTo>
                    <a:cubicBezTo>
                      <a:pt x="101" y="10"/>
                      <a:pt x="107" y="11"/>
                      <a:pt x="113" y="11"/>
                    </a:cubicBezTo>
                    <a:cubicBezTo>
                      <a:pt x="104" y="19"/>
                      <a:pt x="90" y="22"/>
                      <a:pt x="78" y="18"/>
                    </a:cubicBezTo>
                    <a:cubicBezTo>
                      <a:pt x="74" y="17"/>
                      <a:pt x="70" y="15"/>
                      <a:pt x="6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6" name="Freeform 7"/>
              <p:cNvSpPr>
                <a:spLocks noEditPoints="1"/>
              </p:cNvSpPr>
              <p:nvPr/>
            </p:nvSpPr>
            <p:spPr bwMode="auto">
              <a:xfrm rot="2026252">
                <a:off x="9433937" y="429556"/>
                <a:ext cx="1101170" cy="342746"/>
              </a:xfrm>
              <a:custGeom>
                <a:avLst/>
                <a:gdLst>
                  <a:gd name="T0" fmla="*/ 188 w 192"/>
                  <a:gd name="T1" fmla="*/ 41 h 63"/>
                  <a:gd name="T2" fmla="*/ 162 w 192"/>
                  <a:gd name="T3" fmla="*/ 50 h 63"/>
                  <a:gd name="T4" fmla="*/ 156 w 192"/>
                  <a:gd name="T5" fmla="*/ 28 h 63"/>
                  <a:gd name="T6" fmla="*/ 167 w 192"/>
                  <a:gd name="T7" fmla="*/ 15 h 63"/>
                  <a:gd name="T8" fmla="*/ 166 w 192"/>
                  <a:gd name="T9" fmla="*/ 18 h 63"/>
                  <a:gd name="T10" fmla="*/ 174 w 192"/>
                  <a:gd name="T11" fmla="*/ 35 h 63"/>
                  <a:gd name="T12" fmla="*/ 178 w 192"/>
                  <a:gd name="T13" fmla="*/ 37 h 63"/>
                  <a:gd name="T14" fmla="*/ 182 w 192"/>
                  <a:gd name="T15" fmla="*/ 25 h 63"/>
                  <a:gd name="T16" fmla="*/ 180 w 192"/>
                  <a:gd name="T17" fmla="*/ 17 h 63"/>
                  <a:gd name="T18" fmla="*/ 180 w 192"/>
                  <a:gd name="T19" fmla="*/ 13 h 63"/>
                  <a:gd name="T20" fmla="*/ 192 w 192"/>
                  <a:gd name="T21" fmla="*/ 16 h 63"/>
                  <a:gd name="T22" fmla="*/ 192 w 192"/>
                  <a:gd name="T23" fmla="*/ 6 h 63"/>
                  <a:gd name="T24" fmla="*/ 144 w 192"/>
                  <a:gd name="T25" fmla="*/ 8 h 63"/>
                  <a:gd name="T26" fmla="*/ 116 w 192"/>
                  <a:gd name="T27" fmla="*/ 6 h 63"/>
                  <a:gd name="T28" fmla="*/ 78 w 192"/>
                  <a:gd name="T29" fmla="*/ 10 h 63"/>
                  <a:gd name="T30" fmla="*/ 78 w 192"/>
                  <a:gd name="T31" fmla="*/ 11 h 63"/>
                  <a:gd name="T32" fmla="*/ 78 w 192"/>
                  <a:gd name="T33" fmla="*/ 11 h 63"/>
                  <a:gd name="T34" fmla="*/ 100 w 192"/>
                  <a:gd name="T35" fmla="*/ 25 h 63"/>
                  <a:gd name="T36" fmla="*/ 105 w 192"/>
                  <a:gd name="T37" fmla="*/ 25 h 63"/>
                  <a:gd name="T38" fmla="*/ 73 w 192"/>
                  <a:gd name="T39" fmla="*/ 35 h 63"/>
                  <a:gd name="T40" fmla="*/ 36 w 192"/>
                  <a:gd name="T41" fmla="*/ 16 h 63"/>
                  <a:gd name="T42" fmla="*/ 0 w 192"/>
                  <a:gd name="T43" fmla="*/ 9 h 63"/>
                  <a:gd name="T44" fmla="*/ 0 w 192"/>
                  <a:gd name="T45" fmla="*/ 9 h 63"/>
                  <a:gd name="T46" fmla="*/ 0 w 192"/>
                  <a:gd name="T47" fmla="*/ 10 h 63"/>
                  <a:gd name="T48" fmla="*/ 0 w 192"/>
                  <a:gd name="T49" fmla="*/ 10 h 63"/>
                  <a:gd name="T50" fmla="*/ 0 w 192"/>
                  <a:gd name="T51" fmla="*/ 10 h 63"/>
                  <a:gd name="T52" fmla="*/ 79 w 192"/>
                  <a:gd name="T53" fmla="*/ 42 h 63"/>
                  <a:gd name="T54" fmla="*/ 136 w 192"/>
                  <a:gd name="T55" fmla="*/ 19 h 63"/>
                  <a:gd name="T56" fmla="*/ 155 w 192"/>
                  <a:gd name="T57" fmla="*/ 14 h 63"/>
                  <a:gd name="T58" fmla="*/ 148 w 192"/>
                  <a:gd name="T59" fmla="*/ 38 h 63"/>
                  <a:gd name="T60" fmla="*/ 168 w 192"/>
                  <a:gd name="T61" fmla="*/ 60 h 63"/>
                  <a:gd name="T62" fmla="*/ 189 w 192"/>
                  <a:gd name="T63" fmla="*/ 41 h 63"/>
                  <a:gd name="T64" fmla="*/ 188 w 192"/>
                  <a:gd name="T65" fmla="*/ 41 h 63"/>
                  <a:gd name="T66" fmla="*/ 171 w 192"/>
                  <a:gd name="T67" fmla="*/ 17 h 63"/>
                  <a:gd name="T68" fmla="*/ 175 w 192"/>
                  <a:gd name="T69" fmla="*/ 14 h 63"/>
                  <a:gd name="T70" fmla="*/ 175 w 192"/>
                  <a:gd name="T71" fmla="*/ 18 h 63"/>
                  <a:gd name="T72" fmla="*/ 177 w 192"/>
                  <a:gd name="T73" fmla="*/ 32 h 63"/>
                  <a:gd name="T74" fmla="*/ 172 w 192"/>
                  <a:gd name="T75" fmla="*/ 24 h 63"/>
                  <a:gd name="T76" fmla="*/ 171 w 192"/>
                  <a:gd name="T77" fmla="*/ 17 h 63"/>
                  <a:gd name="T78" fmla="*/ 1 w 192"/>
                  <a:gd name="T79" fmla="*/ 11 h 63"/>
                  <a:gd name="T80" fmla="*/ 30 w 192"/>
                  <a:gd name="T81" fmla="*/ 18 h 63"/>
                  <a:gd name="T82" fmla="*/ 50 w 192"/>
                  <a:gd name="T83" fmla="*/ 34 h 63"/>
                  <a:gd name="T84" fmla="*/ 53 w 192"/>
                  <a:gd name="T85" fmla="*/ 36 h 63"/>
                  <a:gd name="T86" fmla="*/ 1 w 192"/>
                  <a:gd name="T87" fmla="*/ 11 h 63"/>
                  <a:gd name="T88" fmla="*/ 113 w 192"/>
                  <a:gd name="T89" fmla="*/ 18 h 63"/>
                  <a:gd name="T90" fmla="*/ 79 w 192"/>
                  <a:gd name="T91" fmla="*/ 11 h 63"/>
                  <a:gd name="T92" fmla="*/ 97 w 192"/>
                  <a:gd name="T93" fmla="*/ 9 h 63"/>
                  <a:gd name="T94" fmla="*/ 120 w 192"/>
                  <a:gd name="T95" fmla="*/ 13 h 63"/>
                  <a:gd name="T96" fmla="*/ 126 w 192"/>
                  <a:gd name="T97" fmla="*/ 14 h 63"/>
                  <a:gd name="T98" fmla="*/ 113 w 192"/>
                  <a:gd name="T9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188" y="41"/>
                    </a:moveTo>
                    <a:cubicBezTo>
                      <a:pt x="188" y="56"/>
                      <a:pt x="171" y="58"/>
                      <a:pt x="162" y="50"/>
                    </a:cubicBezTo>
                    <a:cubicBezTo>
                      <a:pt x="155" y="45"/>
                      <a:pt x="154" y="35"/>
                      <a:pt x="156" y="28"/>
                    </a:cubicBezTo>
                    <a:cubicBezTo>
                      <a:pt x="158" y="21"/>
                      <a:pt x="162" y="17"/>
                      <a:pt x="167" y="15"/>
                    </a:cubicBezTo>
                    <a:cubicBezTo>
                      <a:pt x="167" y="16"/>
                      <a:pt x="166" y="17"/>
                      <a:pt x="166" y="18"/>
                    </a:cubicBezTo>
                    <a:cubicBezTo>
                      <a:pt x="164" y="25"/>
                      <a:pt x="172" y="30"/>
                      <a:pt x="174" y="35"/>
                    </a:cubicBezTo>
                    <a:cubicBezTo>
                      <a:pt x="175" y="37"/>
                      <a:pt x="176" y="37"/>
                      <a:pt x="178" y="37"/>
                    </a:cubicBezTo>
                    <a:cubicBezTo>
                      <a:pt x="183" y="35"/>
                      <a:pt x="183" y="30"/>
                      <a:pt x="182" y="25"/>
                    </a:cubicBezTo>
                    <a:cubicBezTo>
                      <a:pt x="182" y="22"/>
                      <a:pt x="181" y="20"/>
                      <a:pt x="180" y="17"/>
                    </a:cubicBezTo>
                    <a:cubicBezTo>
                      <a:pt x="179" y="15"/>
                      <a:pt x="179" y="14"/>
                      <a:pt x="180" y="13"/>
                    </a:cubicBezTo>
                    <a:cubicBezTo>
                      <a:pt x="184" y="13"/>
                      <a:pt x="188" y="15"/>
                      <a:pt x="192" y="16"/>
                    </a:cubicBezTo>
                    <a:cubicBezTo>
                      <a:pt x="192" y="6"/>
                      <a:pt x="192" y="6"/>
                      <a:pt x="192" y="6"/>
                    </a:cubicBezTo>
                    <a:cubicBezTo>
                      <a:pt x="178" y="0"/>
                      <a:pt x="160" y="3"/>
                      <a:pt x="144" y="8"/>
                    </a:cubicBezTo>
                    <a:cubicBezTo>
                      <a:pt x="135" y="7"/>
                      <a:pt x="125" y="7"/>
                      <a:pt x="116" y="6"/>
                    </a:cubicBezTo>
                    <a:cubicBezTo>
                      <a:pt x="103" y="5"/>
                      <a:pt x="91" y="6"/>
                      <a:pt x="78" y="10"/>
                    </a:cubicBezTo>
                    <a:cubicBezTo>
                      <a:pt x="78" y="10"/>
                      <a:pt x="78" y="10"/>
                      <a:pt x="78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81" y="20"/>
                      <a:pt x="92" y="23"/>
                      <a:pt x="100" y="25"/>
                    </a:cubicBezTo>
                    <a:cubicBezTo>
                      <a:pt x="102" y="25"/>
                      <a:pt x="103" y="25"/>
                      <a:pt x="105" y="25"/>
                    </a:cubicBezTo>
                    <a:cubicBezTo>
                      <a:pt x="94" y="30"/>
                      <a:pt x="84" y="33"/>
                      <a:pt x="73" y="35"/>
                    </a:cubicBezTo>
                    <a:cubicBezTo>
                      <a:pt x="58" y="34"/>
                      <a:pt x="49" y="25"/>
                      <a:pt x="36" y="16"/>
                    </a:cubicBezTo>
                    <a:cubicBezTo>
                      <a:pt x="26" y="9"/>
                      <a:pt x="12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3" y="38"/>
                      <a:pt x="52" y="46"/>
                      <a:pt x="79" y="42"/>
                    </a:cubicBezTo>
                    <a:cubicBezTo>
                      <a:pt x="100" y="39"/>
                      <a:pt x="118" y="27"/>
                      <a:pt x="136" y="19"/>
                    </a:cubicBezTo>
                    <a:cubicBezTo>
                      <a:pt x="142" y="17"/>
                      <a:pt x="149" y="15"/>
                      <a:pt x="155" y="14"/>
                    </a:cubicBezTo>
                    <a:cubicBezTo>
                      <a:pt x="149" y="20"/>
                      <a:pt x="147" y="30"/>
                      <a:pt x="148" y="38"/>
                    </a:cubicBezTo>
                    <a:cubicBezTo>
                      <a:pt x="150" y="49"/>
                      <a:pt x="157" y="58"/>
                      <a:pt x="168" y="60"/>
                    </a:cubicBezTo>
                    <a:cubicBezTo>
                      <a:pt x="182" y="63"/>
                      <a:pt x="190" y="54"/>
                      <a:pt x="189" y="41"/>
                    </a:cubicBezTo>
                    <a:cubicBezTo>
                      <a:pt x="189" y="41"/>
                      <a:pt x="189" y="41"/>
                      <a:pt x="188" y="41"/>
                    </a:cubicBezTo>
                    <a:close/>
                    <a:moveTo>
                      <a:pt x="171" y="17"/>
                    </a:moveTo>
                    <a:cubicBezTo>
                      <a:pt x="172" y="15"/>
                      <a:pt x="173" y="14"/>
                      <a:pt x="175" y="14"/>
                    </a:cubicBezTo>
                    <a:cubicBezTo>
                      <a:pt x="175" y="15"/>
                      <a:pt x="175" y="16"/>
                      <a:pt x="175" y="18"/>
                    </a:cubicBezTo>
                    <a:cubicBezTo>
                      <a:pt x="176" y="22"/>
                      <a:pt x="180" y="28"/>
                      <a:pt x="177" y="32"/>
                    </a:cubicBezTo>
                    <a:cubicBezTo>
                      <a:pt x="176" y="29"/>
                      <a:pt x="174" y="27"/>
                      <a:pt x="172" y="24"/>
                    </a:cubicBezTo>
                    <a:cubicBezTo>
                      <a:pt x="170" y="22"/>
                      <a:pt x="169" y="20"/>
                      <a:pt x="171" y="17"/>
                    </a:cubicBezTo>
                    <a:close/>
                    <a:moveTo>
                      <a:pt x="1" y="11"/>
                    </a:moveTo>
                    <a:cubicBezTo>
                      <a:pt x="12" y="12"/>
                      <a:pt x="20" y="13"/>
                      <a:pt x="30" y="18"/>
                    </a:cubicBezTo>
                    <a:cubicBezTo>
                      <a:pt x="37" y="21"/>
                      <a:pt x="43" y="28"/>
                      <a:pt x="50" y="34"/>
                    </a:cubicBezTo>
                    <a:cubicBezTo>
                      <a:pt x="51" y="34"/>
                      <a:pt x="52" y="35"/>
                      <a:pt x="53" y="36"/>
                    </a:cubicBezTo>
                    <a:cubicBezTo>
                      <a:pt x="34" y="34"/>
                      <a:pt x="13" y="25"/>
                      <a:pt x="1" y="11"/>
                    </a:cubicBezTo>
                    <a:close/>
                    <a:moveTo>
                      <a:pt x="113" y="18"/>
                    </a:moveTo>
                    <a:cubicBezTo>
                      <a:pt x="102" y="22"/>
                      <a:pt x="88" y="19"/>
                      <a:pt x="79" y="11"/>
                    </a:cubicBezTo>
                    <a:cubicBezTo>
                      <a:pt x="85" y="11"/>
                      <a:pt x="91" y="10"/>
                      <a:pt x="97" y="9"/>
                    </a:cubicBezTo>
                    <a:cubicBezTo>
                      <a:pt x="105" y="9"/>
                      <a:pt x="113" y="11"/>
                      <a:pt x="120" y="13"/>
                    </a:cubicBezTo>
                    <a:cubicBezTo>
                      <a:pt x="122" y="13"/>
                      <a:pt x="124" y="14"/>
                      <a:pt x="126" y="14"/>
                    </a:cubicBezTo>
                    <a:cubicBezTo>
                      <a:pt x="122" y="15"/>
                      <a:pt x="118" y="17"/>
                      <a:pt x="113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20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1742974" y="-3272489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KSO_Shape"/>
          <p:cNvSpPr>
            <a:spLocks/>
          </p:cNvSpPr>
          <p:nvPr/>
        </p:nvSpPr>
        <p:spPr bwMode="auto">
          <a:xfrm>
            <a:off x="0" y="3263491"/>
            <a:ext cx="12192000" cy="3683000"/>
          </a:xfrm>
          <a:custGeom>
            <a:avLst/>
            <a:gdLst>
              <a:gd name="T0" fmla="*/ 241325239 w 30720"/>
              <a:gd name="T1" fmla="*/ 2147483646 h 15128"/>
              <a:gd name="T2" fmla="*/ 682960173 w 30720"/>
              <a:gd name="T3" fmla="*/ 2147483646 h 15128"/>
              <a:gd name="T4" fmla="*/ 1134608698 w 30720"/>
              <a:gd name="T5" fmla="*/ 2147483646 h 15128"/>
              <a:gd name="T6" fmla="*/ 1257178643 w 30720"/>
              <a:gd name="T7" fmla="*/ 2147483646 h 15128"/>
              <a:gd name="T8" fmla="*/ 1286031083 w 30720"/>
              <a:gd name="T9" fmla="*/ 2147483646 h 15128"/>
              <a:gd name="T10" fmla="*/ 1381656006 w 30720"/>
              <a:gd name="T11" fmla="*/ 2147483646 h 15128"/>
              <a:gd name="T12" fmla="*/ 1901503593 w 30720"/>
              <a:gd name="T13" fmla="*/ 1383930118 h 15128"/>
              <a:gd name="T14" fmla="*/ 1840933833 w 30720"/>
              <a:gd name="T15" fmla="*/ 1292652458 h 15128"/>
              <a:gd name="T16" fmla="*/ 1848567042 w 30720"/>
              <a:gd name="T17" fmla="*/ 1167615311 h 15128"/>
              <a:gd name="T18" fmla="*/ 1951582893 w 30720"/>
              <a:gd name="T19" fmla="*/ 1069207835 h 15128"/>
              <a:gd name="T20" fmla="*/ 1949913972 w 30720"/>
              <a:gd name="T21" fmla="*/ 945125144 h 15128"/>
              <a:gd name="T22" fmla="*/ 1993790611 w 30720"/>
              <a:gd name="T23" fmla="*/ 914934404 h 15128"/>
              <a:gd name="T24" fmla="*/ 1953967120 w 30720"/>
              <a:gd name="T25" fmla="*/ 724770121 h 15128"/>
              <a:gd name="T26" fmla="*/ 1978527977 w 30720"/>
              <a:gd name="T27" fmla="*/ 668908005 h 15128"/>
              <a:gd name="T28" fmla="*/ 1991406447 w 30720"/>
              <a:gd name="T29" fmla="*/ 635627604 h 15128"/>
              <a:gd name="T30" fmla="*/ 2000943167 w 30720"/>
              <a:gd name="T31" fmla="*/ 412182981 h 15128"/>
              <a:gd name="T32" fmla="*/ 2007861132 w 30720"/>
              <a:gd name="T33" fmla="*/ 254823728 h 15128"/>
              <a:gd name="T34" fmla="*/ 2029799452 w 30720"/>
              <a:gd name="T35" fmla="*/ 277405504 h 15128"/>
              <a:gd name="T36" fmla="*/ 2037428816 w 30720"/>
              <a:gd name="T37" fmla="*/ 435477689 h 15128"/>
              <a:gd name="T38" fmla="*/ 2066285101 w 30720"/>
              <a:gd name="T39" fmla="*/ 659159998 h 15128"/>
              <a:gd name="T40" fmla="*/ 2079636534 w 30720"/>
              <a:gd name="T41" fmla="*/ 710268902 h 15128"/>
              <a:gd name="T42" fmla="*/ 2050784094 w 30720"/>
              <a:gd name="T43" fmla="*/ 779202409 h 15128"/>
              <a:gd name="T44" fmla="*/ 2083689620 w 30720"/>
              <a:gd name="T45" fmla="*/ 936803125 h 15128"/>
              <a:gd name="T46" fmla="*/ 2053168258 w 30720"/>
              <a:gd name="T47" fmla="*/ 1026896259 h 15128"/>
              <a:gd name="T48" fmla="*/ 2147483646 w 30720"/>
              <a:gd name="T49" fmla="*/ 1135764737 h 15128"/>
              <a:gd name="T50" fmla="*/ 2147483646 w 30720"/>
              <a:gd name="T51" fmla="*/ 1264363015 h 15128"/>
              <a:gd name="T52" fmla="*/ 2147483646 w 30720"/>
              <a:gd name="T53" fmla="*/ 1364913312 h 15128"/>
              <a:gd name="T54" fmla="*/ 2147483646 w 30720"/>
              <a:gd name="T55" fmla="*/ 2147483646 h 15128"/>
              <a:gd name="T56" fmla="*/ 2147483646 w 30720"/>
              <a:gd name="T57" fmla="*/ 2147483646 h 15128"/>
              <a:gd name="T58" fmla="*/ 2147483646 w 30720"/>
              <a:gd name="T59" fmla="*/ 2147483646 h 15128"/>
              <a:gd name="T60" fmla="*/ 2147483646 w 30720"/>
              <a:gd name="T61" fmla="*/ 2147483646 h 15128"/>
              <a:gd name="T62" fmla="*/ 2147483646 w 30720"/>
              <a:gd name="T63" fmla="*/ 2147483646 h 15128"/>
              <a:gd name="T64" fmla="*/ 2147483646 w 30720"/>
              <a:gd name="T65" fmla="*/ 2147483646 h 15128"/>
              <a:gd name="T66" fmla="*/ 2147483646 w 30720"/>
              <a:gd name="T67" fmla="*/ 2147483646 h 15128"/>
              <a:gd name="T68" fmla="*/ 2147483646 w 30720"/>
              <a:gd name="T69" fmla="*/ 2147483646 h 15128"/>
              <a:gd name="T70" fmla="*/ 2147483646 w 30720"/>
              <a:gd name="T71" fmla="*/ 2147483646 h 15128"/>
              <a:gd name="T72" fmla="*/ 2147483646 w 30720"/>
              <a:gd name="T73" fmla="*/ 2147483646 h 15128"/>
              <a:gd name="T74" fmla="*/ 2147483646 w 30720"/>
              <a:gd name="T75" fmla="*/ 2147483646 h 15128"/>
              <a:gd name="T76" fmla="*/ 2147483646 w 30720"/>
              <a:gd name="T77" fmla="*/ 2147483646 h 15128"/>
              <a:gd name="T78" fmla="*/ 2147483646 w 30720"/>
              <a:gd name="T79" fmla="*/ 2147483646 h 15128"/>
              <a:gd name="T80" fmla="*/ 2147483646 w 30720"/>
              <a:gd name="T81" fmla="*/ 2147483646 h 15128"/>
              <a:gd name="T82" fmla="*/ 2147483646 w 30720"/>
              <a:gd name="T83" fmla="*/ 2096100255 h 15128"/>
              <a:gd name="T84" fmla="*/ 2147483646 w 30720"/>
              <a:gd name="T85" fmla="*/ 2085167845 h 15128"/>
              <a:gd name="T86" fmla="*/ 2147483646 w 30720"/>
              <a:gd name="T87" fmla="*/ 2147483646 h 15128"/>
              <a:gd name="T88" fmla="*/ 2147483646 w 30720"/>
              <a:gd name="T89" fmla="*/ 2147483646 h 15128"/>
              <a:gd name="T90" fmla="*/ 2147483646 w 30720"/>
              <a:gd name="T91" fmla="*/ 2147483646 h 15128"/>
              <a:gd name="T92" fmla="*/ 2147483646 w 30720"/>
              <a:gd name="T93" fmla="*/ 2101328837 h 15128"/>
              <a:gd name="T94" fmla="*/ 2147483646 w 30720"/>
              <a:gd name="T95" fmla="*/ 2147483646 h 15128"/>
              <a:gd name="T96" fmla="*/ 2147483646 w 30720"/>
              <a:gd name="T97" fmla="*/ 2147483646 h 15128"/>
              <a:gd name="T98" fmla="*/ 2147483646 w 30720"/>
              <a:gd name="T99" fmla="*/ 2147483646 h 15128"/>
              <a:gd name="T100" fmla="*/ 2147483646 w 30720"/>
              <a:gd name="T101" fmla="*/ 1765213142 h 15128"/>
              <a:gd name="T102" fmla="*/ 2147483646 w 30720"/>
              <a:gd name="T103" fmla="*/ 1933271020 h 15128"/>
              <a:gd name="T104" fmla="*/ 2147483646 w 30720"/>
              <a:gd name="T105" fmla="*/ 2147483646 h 15128"/>
              <a:gd name="T106" fmla="*/ 2147483646 w 30720"/>
              <a:gd name="T107" fmla="*/ 2147483646 h 15128"/>
              <a:gd name="T108" fmla="*/ 2147483646 w 30720"/>
              <a:gd name="T109" fmla="*/ 2147483646 h 15128"/>
              <a:gd name="T110" fmla="*/ 2147483646 w 30720"/>
              <a:gd name="T111" fmla="*/ 2147483646 h 15128"/>
              <a:gd name="T112" fmla="*/ 2147483646 w 30720"/>
              <a:gd name="T113" fmla="*/ 2147483646 h 15128"/>
              <a:gd name="T114" fmla="*/ 2147483646 w 30720"/>
              <a:gd name="T115" fmla="*/ 2147483646 h 15128"/>
              <a:gd name="T116" fmla="*/ 2147483646 w 30720"/>
              <a:gd name="T117" fmla="*/ 2147483646 h 15128"/>
              <a:gd name="T118" fmla="*/ 2147483646 w 30720"/>
              <a:gd name="T119" fmla="*/ 2147483646 h 15128"/>
              <a:gd name="T120" fmla="*/ 2147483646 w 30720"/>
              <a:gd name="T121" fmla="*/ 2066388663 h 15128"/>
              <a:gd name="T122" fmla="*/ 2147483646 w 30720"/>
              <a:gd name="T123" fmla="*/ 2147483646 h 1512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0720" h="15128">
                <a:moveTo>
                  <a:pt x="30720" y="15128"/>
                </a:moveTo>
                <a:lnTo>
                  <a:pt x="0" y="15128"/>
                </a:lnTo>
                <a:lnTo>
                  <a:pt x="0" y="13390"/>
                </a:lnTo>
                <a:lnTo>
                  <a:pt x="68" y="13390"/>
                </a:lnTo>
                <a:lnTo>
                  <a:pt x="68" y="13542"/>
                </a:lnTo>
                <a:lnTo>
                  <a:pt x="254" y="13542"/>
                </a:lnTo>
                <a:lnTo>
                  <a:pt x="254" y="13981"/>
                </a:lnTo>
                <a:lnTo>
                  <a:pt x="304" y="14031"/>
                </a:lnTo>
                <a:lnTo>
                  <a:pt x="304" y="13120"/>
                </a:lnTo>
                <a:lnTo>
                  <a:pt x="355" y="12833"/>
                </a:lnTo>
                <a:lnTo>
                  <a:pt x="355" y="13138"/>
                </a:lnTo>
                <a:lnTo>
                  <a:pt x="490" y="13138"/>
                </a:lnTo>
                <a:lnTo>
                  <a:pt x="490" y="13896"/>
                </a:lnTo>
                <a:lnTo>
                  <a:pt x="658" y="13896"/>
                </a:lnTo>
                <a:lnTo>
                  <a:pt x="658" y="13643"/>
                </a:lnTo>
                <a:lnTo>
                  <a:pt x="760" y="13643"/>
                </a:lnTo>
                <a:lnTo>
                  <a:pt x="760" y="12833"/>
                </a:lnTo>
                <a:lnTo>
                  <a:pt x="945" y="12833"/>
                </a:lnTo>
                <a:lnTo>
                  <a:pt x="945" y="13239"/>
                </a:lnTo>
                <a:lnTo>
                  <a:pt x="1012" y="13239"/>
                </a:lnTo>
                <a:lnTo>
                  <a:pt x="1012" y="13356"/>
                </a:lnTo>
                <a:lnTo>
                  <a:pt x="1113" y="13356"/>
                </a:lnTo>
                <a:lnTo>
                  <a:pt x="1113" y="13896"/>
                </a:lnTo>
                <a:lnTo>
                  <a:pt x="1213" y="13727"/>
                </a:lnTo>
                <a:lnTo>
                  <a:pt x="1198" y="12743"/>
                </a:lnTo>
                <a:lnTo>
                  <a:pt x="1423" y="12743"/>
                </a:lnTo>
                <a:lnTo>
                  <a:pt x="1423" y="12327"/>
                </a:lnTo>
                <a:lnTo>
                  <a:pt x="1580" y="12327"/>
                </a:lnTo>
                <a:lnTo>
                  <a:pt x="1580" y="12743"/>
                </a:lnTo>
                <a:lnTo>
                  <a:pt x="1783" y="12743"/>
                </a:lnTo>
                <a:lnTo>
                  <a:pt x="1783" y="13891"/>
                </a:lnTo>
                <a:lnTo>
                  <a:pt x="1873" y="13913"/>
                </a:lnTo>
                <a:lnTo>
                  <a:pt x="1873" y="12743"/>
                </a:lnTo>
                <a:lnTo>
                  <a:pt x="2098" y="12743"/>
                </a:lnTo>
                <a:lnTo>
                  <a:pt x="2098" y="12327"/>
                </a:lnTo>
                <a:lnTo>
                  <a:pt x="2255" y="12327"/>
                </a:lnTo>
                <a:lnTo>
                  <a:pt x="2255" y="12743"/>
                </a:lnTo>
                <a:lnTo>
                  <a:pt x="2457" y="12743"/>
                </a:lnTo>
                <a:lnTo>
                  <a:pt x="2457" y="13891"/>
                </a:lnTo>
                <a:lnTo>
                  <a:pt x="2864" y="13880"/>
                </a:lnTo>
                <a:lnTo>
                  <a:pt x="2864" y="12356"/>
                </a:lnTo>
                <a:lnTo>
                  <a:pt x="2952" y="12317"/>
                </a:lnTo>
                <a:lnTo>
                  <a:pt x="2978" y="12204"/>
                </a:lnTo>
                <a:lnTo>
                  <a:pt x="3117" y="12204"/>
                </a:lnTo>
                <a:lnTo>
                  <a:pt x="3117" y="12078"/>
                </a:lnTo>
                <a:lnTo>
                  <a:pt x="3356" y="12028"/>
                </a:lnTo>
                <a:lnTo>
                  <a:pt x="3471" y="12090"/>
                </a:lnTo>
                <a:lnTo>
                  <a:pt x="3471" y="12393"/>
                </a:lnTo>
                <a:lnTo>
                  <a:pt x="3673" y="12519"/>
                </a:lnTo>
                <a:lnTo>
                  <a:pt x="3673" y="13933"/>
                </a:lnTo>
                <a:lnTo>
                  <a:pt x="3786" y="13858"/>
                </a:lnTo>
                <a:lnTo>
                  <a:pt x="3786" y="11206"/>
                </a:lnTo>
                <a:lnTo>
                  <a:pt x="3912" y="11105"/>
                </a:lnTo>
                <a:lnTo>
                  <a:pt x="3875" y="11080"/>
                </a:lnTo>
                <a:lnTo>
                  <a:pt x="3875" y="10890"/>
                </a:lnTo>
                <a:lnTo>
                  <a:pt x="4316" y="10575"/>
                </a:lnTo>
                <a:lnTo>
                  <a:pt x="4644" y="10789"/>
                </a:lnTo>
                <a:lnTo>
                  <a:pt x="4809" y="10701"/>
                </a:lnTo>
                <a:lnTo>
                  <a:pt x="4834" y="10600"/>
                </a:lnTo>
                <a:lnTo>
                  <a:pt x="4758" y="10575"/>
                </a:lnTo>
                <a:lnTo>
                  <a:pt x="4758" y="10171"/>
                </a:lnTo>
                <a:lnTo>
                  <a:pt x="4935" y="10032"/>
                </a:lnTo>
                <a:lnTo>
                  <a:pt x="5188" y="9830"/>
                </a:lnTo>
                <a:lnTo>
                  <a:pt x="5281" y="9206"/>
                </a:lnTo>
                <a:lnTo>
                  <a:pt x="5277" y="9200"/>
                </a:lnTo>
                <a:lnTo>
                  <a:pt x="5272" y="9195"/>
                </a:lnTo>
                <a:lnTo>
                  <a:pt x="5268" y="9188"/>
                </a:lnTo>
                <a:lnTo>
                  <a:pt x="5265" y="9182"/>
                </a:lnTo>
                <a:lnTo>
                  <a:pt x="5262" y="9175"/>
                </a:lnTo>
                <a:lnTo>
                  <a:pt x="5260" y="9167"/>
                </a:lnTo>
                <a:lnTo>
                  <a:pt x="5259" y="9160"/>
                </a:lnTo>
                <a:lnTo>
                  <a:pt x="5259" y="9152"/>
                </a:lnTo>
                <a:lnTo>
                  <a:pt x="5259" y="9144"/>
                </a:lnTo>
                <a:lnTo>
                  <a:pt x="5260" y="9137"/>
                </a:lnTo>
                <a:lnTo>
                  <a:pt x="5262" y="9130"/>
                </a:lnTo>
                <a:lnTo>
                  <a:pt x="5265" y="9122"/>
                </a:lnTo>
                <a:lnTo>
                  <a:pt x="5268" y="9116"/>
                </a:lnTo>
                <a:lnTo>
                  <a:pt x="5272" y="9110"/>
                </a:lnTo>
                <a:lnTo>
                  <a:pt x="5277" y="9104"/>
                </a:lnTo>
                <a:lnTo>
                  <a:pt x="5281" y="9098"/>
                </a:lnTo>
                <a:lnTo>
                  <a:pt x="5287" y="9094"/>
                </a:lnTo>
                <a:lnTo>
                  <a:pt x="5292" y="9090"/>
                </a:lnTo>
                <a:lnTo>
                  <a:pt x="5299" y="9086"/>
                </a:lnTo>
                <a:lnTo>
                  <a:pt x="5305" y="9083"/>
                </a:lnTo>
                <a:lnTo>
                  <a:pt x="5312" y="9080"/>
                </a:lnTo>
                <a:lnTo>
                  <a:pt x="5319" y="9079"/>
                </a:lnTo>
                <a:lnTo>
                  <a:pt x="5327" y="9077"/>
                </a:lnTo>
                <a:lnTo>
                  <a:pt x="5335" y="9076"/>
                </a:lnTo>
                <a:lnTo>
                  <a:pt x="5343" y="9077"/>
                </a:lnTo>
                <a:lnTo>
                  <a:pt x="5350" y="9079"/>
                </a:lnTo>
                <a:lnTo>
                  <a:pt x="5358" y="9080"/>
                </a:lnTo>
                <a:lnTo>
                  <a:pt x="5364" y="9083"/>
                </a:lnTo>
                <a:lnTo>
                  <a:pt x="5371" y="9086"/>
                </a:lnTo>
                <a:lnTo>
                  <a:pt x="5378" y="9090"/>
                </a:lnTo>
                <a:lnTo>
                  <a:pt x="5383" y="9094"/>
                </a:lnTo>
                <a:lnTo>
                  <a:pt x="5389" y="9098"/>
                </a:lnTo>
                <a:lnTo>
                  <a:pt x="5393" y="9104"/>
                </a:lnTo>
                <a:lnTo>
                  <a:pt x="5397" y="9110"/>
                </a:lnTo>
                <a:lnTo>
                  <a:pt x="5402" y="9116"/>
                </a:lnTo>
                <a:lnTo>
                  <a:pt x="5405" y="9122"/>
                </a:lnTo>
                <a:lnTo>
                  <a:pt x="5407" y="9130"/>
                </a:lnTo>
                <a:lnTo>
                  <a:pt x="5409" y="9137"/>
                </a:lnTo>
                <a:lnTo>
                  <a:pt x="5411" y="9144"/>
                </a:lnTo>
                <a:lnTo>
                  <a:pt x="5411" y="9152"/>
                </a:lnTo>
                <a:lnTo>
                  <a:pt x="5411" y="9160"/>
                </a:lnTo>
                <a:lnTo>
                  <a:pt x="5409" y="9167"/>
                </a:lnTo>
                <a:lnTo>
                  <a:pt x="5407" y="9175"/>
                </a:lnTo>
                <a:lnTo>
                  <a:pt x="5405" y="9182"/>
                </a:lnTo>
                <a:lnTo>
                  <a:pt x="5402" y="9188"/>
                </a:lnTo>
                <a:lnTo>
                  <a:pt x="5397" y="9195"/>
                </a:lnTo>
                <a:lnTo>
                  <a:pt x="5393" y="9200"/>
                </a:lnTo>
                <a:lnTo>
                  <a:pt x="5389" y="9206"/>
                </a:lnTo>
                <a:lnTo>
                  <a:pt x="5415" y="9843"/>
                </a:lnTo>
                <a:lnTo>
                  <a:pt x="5856" y="10120"/>
                </a:lnTo>
                <a:lnTo>
                  <a:pt x="5856" y="10511"/>
                </a:lnTo>
                <a:lnTo>
                  <a:pt x="5794" y="10562"/>
                </a:lnTo>
                <a:lnTo>
                  <a:pt x="5806" y="10689"/>
                </a:lnTo>
                <a:lnTo>
                  <a:pt x="6097" y="10865"/>
                </a:lnTo>
                <a:lnTo>
                  <a:pt x="6097" y="12103"/>
                </a:lnTo>
                <a:lnTo>
                  <a:pt x="6210" y="12103"/>
                </a:lnTo>
                <a:lnTo>
                  <a:pt x="6210" y="11977"/>
                </a:lnTo>
                <a:lnTo>
                  <a:pt x="6336" y="11913"/>
                </a:lnTo>
                <a:lnTo>
                  <a:pt x="6336" y="11775"/>
                </a:lnTo>
                <a:lnTo>
                  <a:pt x="6577" y="11636"/>
                </a:lnTo>
                <a:lnTo>
                  <a:pt x="6791" y="11787"/>
                </a:lnTo>
                <a:lnTo>
                  <a:pt x="6791" y="11977"/>
                </a:lnTo>
                <a:lnTo>
                  <a:pt x="6905" y="12065"/>
                </a:lnTo>
                <a:lnTo>
                  <a:pt x="6905" y="13075"/>
                </a:lnTo>
                <a:lnTo>
                  <a:pt x="7031" y="13125"/>
                </a:lnTo>
                <a:lnTo>
                  <a:pt x="7031" y="9957"/>
                </a:lnTo>
                <a:lnTo>
                  <a:pt x="7959" y="9296"/>
                </a:lnTo>
                <a:lnTo>
                  <a:pt x="8030" y="5864"/>
                </a:lnTo>
                <a:lnTo>
                  <a:pt x="8010" y="5850"/>
                </a:lnTo>
                <a:lnTo>
                  <a:pt x="7992" y="5836"/>
                </a:lnTo>
                <a:lnTo>
                  <a:pt x="7974" y="5822"/>
                </a:lnTo>
                <a:lnTo>
                  <a:pt x="7957" y="5807"/>
                </a:lnTo>
                <a:lnTo>
                  <a:pt x="7939" y="5791"/>
                </a:lnTo>
                <a:lnTo>
                  <a:pt x="7922" y="5775"/>
                </a:lnTo>
                <a:lnTo>
                  <a:pt x="7905" y="5758"/>
                </a:lnTo>
                <a:lnTo>
                  <a:pt x="7890" y="5742"/>
                </a:lnTo>
                <a:lnTo>
                  <a:pt x="7874" y="5724"/>
                </a:lnTo>
                <a:lnTo>
                  <a:pt x="7860" y="5707"/>
                </a:lnTo>
                <a:lnTo>
                  <a:pt x="7845" y="5688"/>
                </a:lnTo>
                <a:lnTo>
                  <a:pt x="7832" y="5670"/>
                </a:lnTo>
                <a:lnTo>
                  <a:pt x="7818" y="5651"/>
                </a:lnTo>
                <a:lnTo>
                  <a:pt x="7805" y="5631"/>
                </a:lnTo>
                <a:lnTo>
                  <a:pt x="7793" y="5610"/>
                </a:lnTo>
                <a:lnTo>
                  <a:pt x="7782" y="5591"/>
                </a:lnTo>
                <a:lnTo>
                  <a:pt x="7771" y="5570"/>
                </a:lnTo>
                <a:lnTo>
                  <a:pt x="7761" y="5549"/>
                </a:lnTo>
                <a:lnTo>
                  <a:pt x="7751" y="5527"/>
                </a:lnTo>
                <a:lnTo>
                  <a:pt x="7743" y="5505"/>
                </a:lnTo>
                <a:lnTo>
                  <a:pt x="7734" y="5483"/>
                </a:lnTo>
                <a:lnTo>
                  <a:pt x="7726" y="5461"/>
                </a:lnTo>
                <a:lnTo>
                  <a:pt x="7720" y="5438"/>
                </a:lnTo>
                <a:lnTo>
                  <a:pt x="7713" y="5415"/>
                </a:lnTo>
                <a:lnTo>
                  <a:pt x="7707" y="5392"/>
                </a:lnTo>
                <a:lnTo>
                  <a:pt x="7702" y="5368"/>
                </a:lnTo>
                <a:lnTo>
                  <a:pt x="7699" y="5343"/>
                </a:lnTo>
                <a:lnTo>
                  <a:pt x="7694" y="5319"/>
                </a:lnTo>
                <a:lnTo>
                  <a:pt x="7692" y="5295"/>
                </a:lnTo>
                <a:lnTo>
                  <a:pt x="7690" y="5271"/>
                </a:lnTo>
                <a:lnTo>
                  <a:pt x="7689" y="5246"/>
                </a:lnTo>
                <a:lnTo>
                  <a:pt x="7689" y="5222"/>
                </a:lnTo>
                <a:lnTo>
                  <a:pt x="7689" y="5189"/>
                </a:lnTo>
                <a:lnTo>
                  <a:pt x="7691" y="5156"/>
                </a:lnTo>
                <a:lnTo>
                  <a:pt x="7694" y="5124"/>
                </a:lnTo>
                <a:lnTo>
                  <a:pt x="7700" y="5092"/>
                </a:lnTo>
                <a:lnTo>
                  <a:pt x="7705" y="5061"/>
                </a:lnTo>
                <a:lnTo>
                  <a:pt x="7712" y="5031"/>
                </a:lnTo>
                <a:lnTo>
                  <a:pt x="7721" y="5000"/>
                </a:lnTo>
                <a:lnTo>
                  <a:pt x="7731" y="4970"/>
                </a:lnTo>
                <a:lnTo>
                  <a:pt x="7740" y="4941"/>
                </a:lnTo>
                <a:lnTo>
                  <a:pt x="7752" y="4912"/>
                </a:lnTo>
                <a:lnTo>
                  <a:pt x="7766" y="4885"/>
                </a:lnTo>
                <a:lnTo>
                  <a:pt x="7780" y="4857"/>
                </a:lnTo>
                <a:lnTo>
                  <a:pt x="7794" y="4830"/>
                </a:lnTo>
                <a:lnTo>
                  <a:pt x="7811" y="4803"/>
                </a:lnTo>
                <a:lnTo>
                  <a:pt x="7828" y="4778"/>
                </a:lnTo>
                <a:lnTo>
                  <a:pt x="7846" y="4754"/>
                </a:lnTo>
                <a:lnTo>
                  <a:pt x="7864" y="4730"/>
                </a:lnTo>
                <a:lnTo>
                  <a:pt x="7884" y="4707"/>
                </a:lnTo>
                <a:lnTo>
                  <a:pt x="7905" y="4684"/>
                </a:lnTo>
                <a:lnTo>
                  <a:pt x="7927" y="4663"/>
                </a:lnTo>
                <a:lnTo>
                  <a:pt x="7949" y="4642"/>
                </a:lnTo>
                <a:lnTo>
                  <a:pt x="7973" y="4622"/>
                </a:lnTo>
                <a:lnTo>
                  <a:pt x="7996" y="4602"/>
                </a:lnTo>
                <a:lnTo>
                  <a:pt x="8021" y="4585"/>
                </a:lnTo>
                <a:lnTo>
                  <a:pt x="8047" y="4568"/>
                </a:lnTo>
                <a:lnTo>
                  <a:pt x="8073" y="4552"/>
                </a:lnTo>
                <a:lnTo>
                  <a:pt x="8101" y="4537"/>
                </a:lnTo>
                <a:lnTo>
                  <a:pt x="8128" y="4523"/>
                </a:lnTo>
                <a:lnTo>
                  <a:pt x="8155" y="4510"/>
                </a:lnTo>
                <a:lnTo>
                  <a:pt x="8184" y="4498"/>
                </a:lnTo>
                <a:lnTo>
                  <a:pt x="8214" y="4488"/>
                </a:lnTo>
                <a:lnTo>
                  <a:pt x="8243" y="4478"/>
                </a:lnTo>
                <a:lnTo>
                  <a:pt x="8253" y="4363"/>
                </a:lnTo>
                <a:lnTo>
                  <a:pt x="8311" y="4320"/>
                </a:lnTo>
                <a:lnTo>
                  <a:pt x="8328" y="4079"/>
                </a:lnTo>
                <a:lnTo>
                  <a:pt x="8296" y="4069"/>
                </a:lnTo>
                <a:lnTo>
                  <a:pt x="8281" y="4064"/>
                </a:lnTo>
                <a:lnTo>
                  <a:pt x="8266" y="4059"/>
                </a:lnTo>
                <a:lnTo>
                  <a:pt x="8253" y="4052"/>
                </a:lnTo>
                <a:lnTo>
                  <a:pt x="8240" y="4047"/>
                </a:lnTo>
                <a:lnTo>
                  <a:pt x="8229" y="4039"/>
                </a:lnTo>
                <a:lnTo>
                  <a:pt x="8218" y="4033"/>
                </a:lnTo>
                <a:lnTo>
                  <a:pt x="8209" y="4025"/>
                </a:lnTo>
                <a:lnTo>
                  <a:pt x="8200" y="4017"/>
                </a:lnTo>
                <a:lnTo>
                  <a:pt x="8194" y="4010"/>
                </a:lnTo>
                <a:lnTo>
                  <a:pt x="8187" y="4002"/>
                </a:lnTo>
                <a:lnTo>
                  <a:pt x="8183" y="3993"/>
                </a:lnTo>
                <a:lnTo>
                  <a:pt x="8180" y="3984"/>
                </a:lnTo>
                <a:lnTo>
                  <a:pt x="8177" y="3976"/>
                </a:lnTo>
                <a:lnTo>
                  <a:pt x="8176" y="3967"/>
                </a:lnTo>
                <a:lnTo>
                  <a:pt x="8177" y="3958"/>
                </a:lnTo>
                <a:lnTo>
                  <a:pt x="8180" y="3949"/>
                </a:lnTo>
                <a:lnTo>
                  <a:pt x="8183" y="3941"/>
                </a:lnTo>
                <a:lnTo>
                  <a:pt x="8187" y="3933"/>
                </a:lnTo>
                <a:lnTo>
                  <a:pt x="8193" y="3925"/>
                </a:lnTo>
                <a:lnTo>
                  <a:pt x="8200" y="3917"/>
                </a:lnTo>
                <a:lnTo>
                  <a:pt x="8208" y="3910"/>
                </a:lnTo>
                <a:lnTo>
                  <a:pt x="8218" y="3902"/>
                </a:lnTo>
                <a:lnTo>
                  <a:pt x="8228" y="3895"/>
                </a:lnTo>
                <a:lnTo>
                  <a:pt x="8239" y="3889"/>
                </a:lnTo>
                <a:lnTo>
                  <a:pt x="8251" y="3882"/>
                </a:lnTo>
                <a:lnTo>
                  <a:pt x="8264" y="3876"/>
                </a:lnTo>
                <a:lnTo>
                  <a:pt x="8278" y="3870"/>
                </a:lnTo>
                <a:lnTo>
                  <a:pt x="8293" y="3866"/>
                </a:lnTo>
                <a:lnTo>
                  <a:pt x="8324" y="3857"/>
                </a:lnTo>
                <a:lnTo>
                  <a:pt x="8342" y="3853"/>
                </a:lnTo>
                <a:lnTo>
                  <a:pt x="8361" y="3849"/>
                </a:lnTo>
                <a:lnTo>
                  <a:pt x="8359" y="3298"/>
                </a:lnTo>
                <a:lnTo>
                  <a:pt x="8337" y="3287"/>
                </a:lnTo>
                <a:lnTo>
                  <a:pt x="8320" y="3278"/>
                </a:lnTo>
                <a:lnTo>
                  <a:pt x="8306" y="3268"/>
                </a:lnTo>
                <a:lnTo>
                  <a:pt x="8292" y="3257"/>
                </a:lnTo>
                <a:lnTo>
                  <a:pt x="8278" y="3245"/>
                </a:lnTo>
                <a:lnTo>
                  <a:pt x="8265" y="3232"/>
                </a:lnTo>
                <a:lnTo>
                  <a:pt x="8254" y="3219"/>
                </a:lnTo>
                <a:lnTo>
                  <a:pt x="8243" y="3205"/>
                </a:lnTo>
                <a:lnTo>
                  <a:pt x="8233" y="3189"/>
                </a:lnTo>
                <a:lnTo>
                  <a:pt x="8225" y="3174"/>
                </a:lnTo>
                <a:lnTo>
                  <a:pt x="8217" y="3158"/>
                </a:lnTo>
                <a:lnTo>
                  <a:pt x="8209" y="3141"/>
                </a:lnTo>
                <a:lnTo>
                  <a:pt x="8204" y="3124"/>
                </a:lnTo>
                <a:lnTo>
                  <a:pt x="8199" y="3106"/>
                </a:lnTo>
                <a:lnTo>
                  <a:pt x="8196" y="3087"/>
                </a:lnTo>
                <a:lnTo>
                  <a:pt x="8194" y="3069"/>
                </a:lnTo>
                <a:lnTo>
                  <a:pt x="8194" y="3049"/>
                </a:lnTo>
                <a:lnTo>
                  <a:pt x="8194" y="3034"/>
                </a:lnTo>
                <a:lnTo>
                  <a:pt x="8195" y="3018"/>
                </a:lnTo>
                <a:lnTo>
                  <a:pt x="8197" y="3004"/>
                </a:lnTo>
                <a:lnTo>
                  <a:pt x="8200" y="2988"/>
                </a:lnTo>
                <a:lnTo>
                  <a:pt x="8204" y="2974"/>
                </a:lnTo>
                <a:lnTo>
                  <a:pt x="8209" y="2960"/>
                </a:lnTo>
                <a:lnTo>
                  <a:pt x="8214" y="2947"/>
                </a:lnTo>
                <a:lnTo>
                  <a:pt x="8220" y="2934"/>
                </a:lnTo>
                <a:lnTo>
                  <a:pt x="8227" y="2920"/>
                </a:lnTo>
                <a:lnTo>
                  <a:pt x="8233" y="2907"/>
                </a:lnTo>
                <a:lnTo>
                  <a:pt x="8242" y="2895"/>
                </a:lnTo>
                <a:lnTo>
                  <a:pt x="8250" y="2884"/>
                </a:lnTo>
                <a:lnTo>
                  <a:pt x="8260" y="2873"/>
                </a:lnTo>
                <a:lnTo>
                  <a:pt x="8270" y="2862"/>
                </a:lnTo>
                <a:lnTo>
                  <a:pt x="8279" y="2852"/>
                </a:lnTo>
                <a:lnTo>
                  <a:pt x="8290" y="2842"/>
                </a:lnTo>
                <a:lnTo>
                  <a:pt x="8309" y="2821"/>
                </a:lnTo>
                <a:lnTo>
                  <a:pt x="8297" y="2814"/>
                </a:lnTo>
                <a:lnTo>
                  <a:pt x="8286" y="2806"/>
                </a:lnTo>
                <a:lnTo>
                  <a:pt x="8276" y="2799"/>
                </a:lnTo>
                <a:lnTo>
                  <a:pt x="8267" y="2791"/>
                </a:lnTo>
                <a:lnTo>
                  <a:pt x="8261" y="2782"/>
                </a:lnTo>
                <a:lnTo>
                  <a:pt x="8256" y="2773"/>
                </a:lnTo>
                <a:lnTo>
                  <a:pt x="8253" y="2765"/>
                </a:lnTo>
                <a:lnTo>
                  <a:pt x="8253" y="2755"/>
                </a:lnTo>
                <a:lnTo>
                  <a:pt x="8253" y="2747"/>
                </a:lnTo>
                <a:lnTo>
                  <a:pt x="8255" y="2740"/>
                </a:lnTo>
                <a:lnTo>
                  <a:pt x="8258" y="2734"/>
                </a:lnTo>
                <a:lnTo>
                  <a:pt x="8262" y="2726"/>
                </a:lnTo>
                <a:lnTo>
                  <a:pt x="8266" y="2720"/>
                </a:lnTo>
                <a:lnTo>
                  <a:pt x="8273" y="2714"/>
                </a:lnTo>
                <a:lnTo>
                  <a:pt x="8279" y="2707"/>
                </a:lnTo>
                <a:lnTo>
                  <a:pt x="8287" y="2702"/>
                </a:lnTo>
                <a:lnTo>
                  <a:pt x="8296" y="2696"/>
                </a:lnTo>
                <a:lnTo>
                  <a:pt x="8306" y="2691"/>
                </a:lnTo>
                <a:lnTo>
                  <a:pt x="8327" y="2682"/>
                </a:lnTo>
                <a:lnTo>
                  <a:pt x="8351" y="2674"/>
                </a:lnTo>
                <a:lnTo>
                  <a:pt x="8376" y="2668"/>
                </a:lnTo>
                <a:lnTo>
                  <a:pt x="8399" y="1843"/>
                </a:lnTo>
                <a:lnTo>
                  <a:pt x="8387" y="1838"/>
                </a:lnTo>
                <a:lnTo>
                  <a:pt x="8377" y="1832"/>
                </a:lnTo>
                <a:lnTo>
                  <a:pt x="8367" y="1826"/>
                </a:lnTo>
                <a:lnTo>
                  <a:pt x="8360" y="1819"/>
                </a:lnTo>
                <a:lnTo>
                  <a:pt x="8354" y="1812"/>
                </a:lnTo>
                <a:lnTo>
                  <a:pt x="8349" y="1804"/>
                </a:lnTo>
                <a:lnTo>
                  <a:pt x="8346" y="1795"/>
                </a:lnTo>
                <a:lnTo>
                  <a:pt x="8345" y="1786"/>
                </a:lnTo>
                <a:lnTo>
                  <a:pt x="8345" y="1781"/>
                </a:lnTo>
                <a:lnTo>
                  <a:pt x="8346" y="1776"/>
                </a:lnTo>
                <a:lnTo>
                  <a:pt x="8349" y="1771"/>
                </a:lnTo>
                <a:lnTo>
                  <a:pt x="8351" y="1765"/>
                </a:lnTo>
                <a:lnTo>
                  <a:pt x="8357" y="1757"/>
                </a:lnTo>
                <a:lnTo>
                  <a:pt x="8367" y="1748"/>
                </a:lnTo>
                <a:lnTo>
                  <a:pt x="8378" y="1740"/>
                </a:lnTo>
                <a:lnTo>
                  <a:pt x="8391" y="1734"/>
                </a:lnTo>
                <a:lnTo>
                  <a:pt x="8406" y="1728"/>
                </a:lnTo>
                <a:lnTo>
                  <a:pt x="8422" y="1724"/>
                </a:lnTo>
                <a:lnTo>
                  <a:pt x="8418" y="1171"/>
                </a:lnTo>
                <a:lnTo>
                  <a:pt x="8409" y="1167"/>
                </a:lnTo>
                <a:lnTo>
                  <a:pt x="8401" y="1162"/>
                </a:lnTo>
                <a:lnTo>
                  <a:pt x="8395" y="1156"/>
                </a:lnTo>
                <a:lnTo>
                  <a:pt x="8389" y="1151"/>
                </a:lnTo>
                <a:lnTo>
                  <a:pt x="8385" y="1144"/>
                </a:lnTo>
                <a:lnTo>
                  <a:pt x="8382" y="1136"/>
                </a:lnTo>
                <a:lnTo>
                  <a:pt x="8379" y="1130"/>
                </a:lnTo>
                <a:lnTo>
                  <a:pt x="8379" y="1122"/>
                </a:lnTo>
                <a:lnTo>
                  <a:pt x="8379" y="1112"/>
                </a:lnTo>
                <a:lnTo>
                  <a:pt x="8383" y="1104"/>
                </a:lnTo>
                <a:lnTo>
                  <a:pt x="8387" y="1096"/>
                </a:lnTo>
                <a:lnTo>
                  <a:pt x="8394" y="1089"/>
                </a:lnTo>
                <a:lnTo>
                  <a:pt x="8401" y="1081"/>
                </a:lnTo>
                <a:lnTo>
                  <a:pt x="8410" y="1076"/>
                </a:lnTo>
                <a:lnTo>
                  <a:pt x="8420" y="1072"/>
                </a:lnTo>
                <a:lnTo>
                  <a:pt x="8431" y="1067"/>
                </a:lnTo>
                <a:lnTo>
                  <a:pt x="8445" y="0"/>
                </a:lnTo>
                <a:lnTo>
                  <a:pt x="8490" y="1067"/>
                </a:lnTo>
                <a:lnTo>
                  <a:pt x="8501" y="1072"/>
                </a:lnTo>
                <a:lnTo>
                  <a:pt x="8511" y="1076"/>
                </a:lnTo>
                <a:lnTo>
                  <a:pt x="8520" y="1081"/>
                </a:lnTo>
                <a:lnTo>
                  <a:pt x="8528" y="1088"/>
                </a:lnTo>
                <a:lnTo>
                  <a:pt x="8534" y="1096"/>
                </a:lnTo>
                <a:lnTo>
                  <a:pt x="8539" y="1104"/>
                </a:lnTo>
                <a:lnTo>
                  <a:pt x="8541" y="1112"/>
                </a:lnTo>
                <a:lnTo>
                  <a:pt x="8542" y="1122"/>
                </a:lnTo>
                <a:lnTo>
                  <a:pt x="8542" y="1130"/>
                </a:lnTo>
                <a:lnTo>
                  <a:pt x="8540" y="1136"/>
                </a:lnTo>
                <a:lnTo>
                  <a:pt x="8536" y="1144"/>
                </a:lnTo>
                <a:lnTo>
                  <a:pt x="8532" y="1151"/>
                </a:lnTo>
                <a:lnTo>
                  <a:pt x="8525" y="1156"/>
                </a:lnTo>
                <a:lnTo>
                  <a:pt x="8519" y="1162"/>
                </a:lnTo>
                <a:lnTo>
                  <a:pt x="8512" y="1167"/>
                </a:lnTo>
                <a:lnTo>
                  <a:pt x="8503" y="1171"/>
                </a:lnTo>
                <a:lnTo>
                  <a:pt x="8499" y="1724"/>
                </a:lnTo>
                <a:lnTo>
                  <a:pt x="8516" y="1728"/>
                </a:lnTo>
                <a:lnTo>
                  <a:pt x="8530" y="1734"/>
                </a:lnTo>
                <a:lnTo>
                  <a:pt x="8543" y="1740"/>
                </a:lnTo>
                <a:lnTo>
                  <a:pt x="8554" y="1748"/>
                </a:lnTo>
                <a:lnTo>
                  <a:pt x="8564" y="1757"/>
                </a:lnTo>
                <a:lnTo>
                  <a:pt x="8570" y="1765"/>
                </a:lnTo>
                <a:lnTo>
                  <a:pt x="8573" y="1771"/>
                </a:lnTo>
                <a:lnTo>
                  <a:pt x="8575" y="1776"/>
                </a:lnTo>
                <a:lnTo>
                  <a:pt x="8576" y="1781"/>
                </a:lnTo>
                <a:lnTo>
                  <a:pt x="8576" y="1786"/>
                </a:lnTo>
                <a:lnTo>
                  <a:pt x="8575" y="1795"/>
                </a:lnTo>
                <a:lnTo>
                  <a:pt x="8572" y="1804"/>
                </a:lnTo>
                <a:lnTo>
                  <a:pt x="8567" y="1812"/>
                </a:lnTo>
                <a:lnTo>
                  <a:pt x="8562" y="1819"/>
                </a:lnTo>
                <a:lnTo>
                  <a:pt x="8553" y="1826"/>
                </a:lnTo>
                <a:lnTo>
                  <a:pt x="8544" y="1832"/>
                </a:lnTo>
                <a:lnTo>
                  <a:pt x="8534" y="1838"/>
                </a:lnTo>
                <a:lnTo>
                  <a:pt x="8522" y="1843"/>
                </a:lnTo>
                <a:lnTo>
                  <a:pt x="8544" y="2668"/>
                </a:lnTo>
                <a:lnTo>
                  <a:pt x="8570" y="2674"/>
                </a:lnTo>
                <a:lnTo>
                  <a:pt x="8595" y="2682"/>
                </a:lnTo>
                <a:lnTo>
                  <a:pt x="8615" y="2691"/>
                </a:lnTo>
                <a:lnTo>
                  <a:pt x="8625" y="2696"/>
                </a:lnTo>
                <a:lnTo>
                  <a:pt x="8634" y="2702"/>
                </a:lnTo>
                <a:lnTo>
                  <a:pt x="8642" y="2707"/>
                </a:lnTo>
                <a:lnTo>
                  <a:pt x="8648" y="2714"/>
                </a:lnTo>
                <a:lnTo>
                  <a:pt x="8654" y="2720"/>
                </a:lnTo>
                <a:lnTo>
                  <a:pt x="8659" y="2726"/>
                </a:lnTo>
                <a:lnTo>
                  <a:pt x="8663" y="2734"/>
                </a:lnTo>
                <a:lnTo>
                  <a:pt x="8666" y="2740"/>
                </a:lnTo>
                <a:lnTo>
                  <a:pt x="8668" y="2747"/>
                </a:lnTo>
                <a:lnTo>
                  <a:pt x="8668" y="2755"/>
                </a:lnTo>
                <a:lnTo>
                  <a:pt x="8667" y="2765"/>
                </a:lnTo>
                <a:lnTo>
                  <a:pt x="8665" y="2773"/>
                </a:lnTo>
                <a:lnTo>
                  <a:pt x="8659" y="2782"/>
                </a:lnTo>
                <a:lnTo>
                  <a:pt x="8653" y="2791"/>
                </a:lnTo>
                <a:lnTo>
                  <a:pt x="8645" y="2799"/>
                </a:lnTo>
                <a:lnTo>
                  <a:pt x="8635" y="2806"/>
                </a:lnTo>
                <a:lnTo>
                  <a:pt x="8624" y="2814"/>
                </a:lnTo>
                <a:lnTo>
                  <a:pt x="8612" y="2821"/>
                </a:lnTo>
                <a:lnTo>
                  <a:pt x="8631" y="2842"/>
                </a:lnTo>
                <a:lnTo>
                  <a:pt x="8642" y="2852"/>
                </a:lnTo>
                <a:lnTo>
                  <a:pt x="8652" y="2862"/>
                </a:lnTo>
                <a:lnTo>
                  <a:pt x="8662" y="2873"/>
                </a:lnTo>
                <a:lnTo>
                  <a:pt x="8670" y="2884"/>
                </a:lnTo>
                <a:lnTo>
                  <a:pt x="8679" y="2895"/>
                </a:lnTo>
                <a:lnTo>
                  <a:pt x="8687" y="2907"/>
                </a:lnTo>
                <a:lnTo>
                  <a:pt x="8694" y="2920"/>
                </a:lnTo>
                <a:lnTo>
                  <a:pt x="8701" y="2934"/>
                </a:lnTo>
                <a:lnTo>
                  <a:pt x="8707" y="2947"/>
                </a:lnTo>
                <a:lnTo>
                  <a:pt x="8712" y="2960"/>
                </a:lnTo>
                <a:lnTo>
                  <a:pt x="8716" y="2974"/>
                </a:lnTo>
                <a:lnTo>
                  <a:pt x="8721" y="2988"/>
                </a:lnTo>
                <a:lnTo>
                  <a:pt x="8723" y="3004"/>
                </a:lnTo>
                <a:lnTo>
                  <a:pt x="8725" y="3018"/>
                </a:lnTo>
                <a:lnTo>
                  <a:pt x="8727" y="3034"/>
                </a:lnTo>
                <a:lnTo>
                  <a:pt x="8727" y="3049"/>
                </a:lnTo>
                <a:lnTo>
                  <a:pt x="8726" y="3069"/>
                </a:lnTo>
                <a:lnTo>
                  <a:pt x="8724" y="3087"/>
                </a:lnTo>
                <a:lnTo>
                  <a:pt x="8722" y="3106"/>
                </a:lnTo>
                <a:lnTo>
                  <a:pt x="8716" y="3124"/>
                </a:lnTo>
                <a:lnTo>
                  <a:pt x="8711" y="3141"/>
                </a:lnTo>
                <a:lnTo>
                  <a:pt x="8704" y="3158"/>
                </a:lnTo>
                <a:lnTo>
                  <a:pt x="8697" y="3174"/>
                </a:lnTo>
                <a:lnTo>
                  <a:pt x="8688" y="3189"/>
                </a:lnTo>
                <a:lnTo>
                  <a:pt x="8678" y="3205"/>
                </a:lnTo>
                <a:lnTo>
                  <a:pt x="8667" y="3219"/>
                </a:lnTo>
                <a:lnTo>
                  <a:pt x="8655" y="3232"/>
                </a:lnTo>
                <a:lnTo>
                  <a:pt x="8643" y="3245"/>
                </a:lnTo>
                <a:lnTo>
                  <a:pt x="8630" y="3257"/>
                </a:lnTo>
                <a:lnTo>
                  <a:pt x="8615" y="3268"/>
                </a:lnTo>
                <a:lnTo>
                  <a:pt x="8600" y="3278"/>
                </a:lnTo>
                <a:lnTo>
                  <a:pt x="8585" y="3287"/>
                </a:lnTo>
                <a:lnTo>
                  <a:pt x="8563" y="3297"/>
                </a:lnTo>
                <a:lnTo>
                  <a:pt x="8561" y="3849"/>
                </a:lnTo>
                <a:lnTo>
                  <a:pt x="8579" y="3853"/>
                </a:lnTo>
                <a:lnTo>
                  <a:pt x="8597" y="3857"/>
                </a:lnTo>
                <a:lnTo>
                  <a:pt x="8629" y="3866"/>
                </a:lnTo>
                <a:lnTo>
                  <a:pt x="8643" y="3870"/>
                </a:lnTo>
                <a:lnTo>
                  <a:pt x="8657" y="3876"/>
                </a:lnTo>
                <a:lnTo>
                  <a:pt x="8670" y="3882"/>
                </a:lnTo>
                <a:lnTo>
                  <a:pt x="8682" y="3889"/>
                </a:lnTo>
                <a:lnTo>
                  <a:pt x="8693" y="3895"/>
                </a:lnTo>
                <a:lnTo>
                  <a:pt x="8703" y="3902"/>
                </a:lnTo>
                <a:lnTo>
                  <a:pt x="8713" y="3910"/>
                </a:lnTo>
                <a:lnTo>
                  <a:pt x="8721" y="3916"/>
                </a:lnTo>
                <a:lnTo>
                  <a:pt x="8727" y="3925"/>
                </a:lnTo>
                <a:lnTo>
                  <a:pt x="8734" y="3933"/>
                </a:lnTo>
                <a:lnTo>
                  <a:pt x="8738" y="3941"/>
                </a:lnTo>
                <a:lnTo>
                  <a:pt x="8742" y="3949"/>
                </a:lnTo>
                <a:lnTo>
                  <a:pt x="8744" y="3958"/>
                </a:lnTo>
                <a:lnTo>
                  <a:pt x="8744" y="3967"/>
                </a:lnTo>
                <a:lnTo>
                  <a:pt x="8744" y="3976"/>
                </a:lnTo>
                <a:lnTo>
                  <a:pt x="8742" y="3984"/>
                </a:lnTo>
                <a:lnTo>
                  <a:pt x="8738" y="3993"/>
                </a:lnTo>
                <a:lnTo>
                  <a:pt x="8733" y="4002"/>
                </a:lnTo>
                <a:lnTo>
                  <a:pt x="8727" y="4010"/>
                </a:lnTo>
                <a:lnTo>
                  <a:pt x="8720" y="4017"/>
                </a:lnTo>
                <a:lnTo>
                  <a:pt x="8712" y="4025"/>
                </a:lnTo>
                <a:lnTo>
                  <a:pt x="8702" y="4033"/>
                </a:lnTo>
                <a:lnTo>
                  <a:pt x="8692" y="4039"/>
                </a:lnTo>
                <a:lnTo>
                  <a:pt x="8680" y="4047"/>
                </a:lnTo>
                <a:lnTo>
                  <a:pt x="8668" y="4052"/>
                </a:lnTo>
                <a:lnTo>
                  <a:pt x="8655" y="4059"/>
                </a:lnTo>
                <a:lnTo>
                  <a:pt x="8641" y="4064"/>
                </a:lnTo>
                <a:lnTo>
                  <a:pt x="8625" y="4069"/>
                </a:lnTo>
                <a:lnTo>
                  <a:pt x="8593" y="4079"/>
                </a:lnTo>
                <a:lnTo>
                  <a:pt x="8610" y="4320"/>
                </a:lnTo>
                <a:lnTo>
                  <a:pt x="8668" y="4363"/>
                </a:lnTo>
                <a:lnTo>
                  <a:pt x="8677" y="4478"/>
                </a:lnTo>
                <a:lnTo>
                  <a:pt x="8708" y="4488"/>
                </a:lnTo>
                <a:lnTo>
                  <a:pt x="8736" y="4498"/>
                </a:lnTo>
                <a:lnTo>
                  <a:pt x="8765" y="4510"/>
                </a:lnTo>
                <a:lnTo>
                  <a:pt x="8793" y="4523"/>
                </a:lnTo>
                <a:lnTo>
                  <a:pt x="8821" y="4537"/>
                </a:lnTo>
                <a:lnTo>
                  <a:pt x="8848" y="4552"/>
                </a:lnTo>
                <a:lnTo>
                  <a:pt x="8873" y="4567"/>
                </a:lnTo>
                <a:lnTo>
                  <a:pt x="8900" y="4585"/>
                </a:lnTo>
                <a:lnTo>
                  <a:pt x="8924" y="4602"/>
                </a:lnTo>
                <a:lnTo>
                  <a:pt x="8948" y="4622"/>
                </a:lnTo>
                <a:lnTo>
                  <a:pt x="8971" y="4642"/>
                </a:lnTo>
                <a:lnTo>
                  <a:pt x="8994" y="4662"/>
                </a:lnTo>
                <a:lnTo>
                  <a:pt x="9015" y="4684"/>
                </a:lnTo>
                <a:lnTo>
                  <a:pt x="9036" y="4707"/>
                </a:lnTo>
                <a:lnTo>
                  <a:pt x="9056" y="4730"/>
                </a:lnTo>
                <a:lnTo>
                  <a:pt x="9075" y="4754"/>
                </a:lnTo>
                <a:lnTo>
                  <a:pt x="9093" y="4778"/>
                </a:lnTo>
                <a:lnTo>
                  <a:pt x="9111" y="4803"/>
                </a:lnTo>
                <a:lnTo>
                  <a:pt x="9126" y="4830"/>
                </a:lnTo>
                <a:lnTo>
                  <a:pt x="9141" y="4857"/>
                </a:lnTo>
                <a:lnTo>
                  <a:pt x="9156" y="4885"/>
                </a:lnTo>
                <a:lnTo>
                  <a:pt x="9169" y="4912"/>
                </a:lnTo>
                <a:lnTo>
                  <a:pt x="9180" y="4941"/>
                </a:lnTo>
                <a:lnTo>
                  <a:pt x="9191" y="4970"/>
                </a:lnTo>
                <a:lnTo>
                  <a:pt x="9201" y="5000"/>
                </a:lnTo>
                <a:lnTo>
                  <a:pt x="9208" y="5031"/>
                </a:lnTo>
                <a:lnTo>
                  <a:pt x="9216" y="5061"/>
                </a:lnTo>
                <a:lnTo>
                  <a:pt x="9221" y="5092"/>
                </a:lnTo>
                <a:lnTo>
                  <a:pt x="9226" y="5124"/>
                </a:lnTo>
                <a:lnTo>
                  <a:pt x="9229" y="5156"/>
                </a:lnTo>
                <a:lnTo>
                  <a:pt x="9231" y="5189"/>
                </a:lnTo>
                <a:lnTo>
                  <a:pt x="9232" y="5222"/>
                </a:lnTo>
                <a:lnTo>
                  <a:pt x="9232" y="5246"/>
                </a:lnTo>
                <a:lnTo>
                  <a:pt x="9230" y="5271"/>
                </a:lnTo>
                <a:lnTo>
                  <a:pt x="9229" y="5295"/>
                </a:lnTo>
                <a:lnTo>
                  <a:pt x="9226" y="5319"/>
                </a:lnTo>
                <a:lnTo>
                  <a:pt x="9223" y="5343"/>
                </a:lnTo>
                <a:lnTo>
                  <a:pt x="9218" y="5368"/>
                </a:lnTo>
                <a:lnTo>
                  <a:pt x="9214" y="5392"/>
                </a:lnTo>
                <a:lnTo>
                  <a:pt x="9208" y="5415"/>
                </a:lnTo>
                <a:lnTo>
                  <a:pt x="9202" y="5438"/>
                </a:lnTo>
                <a:lnTo>
                  <a:pt x="9195" y="5461"/>
                </a:lnTo>
                <a:lnTo>
                  <a:pt x="9187" y="5483"/>
                </a:lnTo>
                <a:lnTo>
                  <a:pt x="9179" y="5505"/>
                </a:lnTo>
                <a:lnTo>
                  <a:pt x="9170" y="5527"/>
                </a:lnTo>
                <a:lnTo>
                  <a:pt x="9160" y="5549"/>
                </a:lnTo>
                <a:lnTo>
                  <a:pt x="9150" y="5570"/>
                </a:lnTo>
                <a:lnTo>
                  <a:pt x="9139" y="5591"/>
                </a:lnTo>
                <a:lnTo>
                  <a:pt x="9127" y="5610"/>
                </a:lnTo>
                <a:lnTo>
                  <a:pt x="9115" y="5631"/>
                </a:lnTo>
                <a:lnTo>
                  <a:pt x="9103" y="5650"/>
                </a:lnTo>
                <a:lnTo>
                  <a:pt x="9090" y="5670"/>
                </a:lnTo>
                <a:lnTo>
                  <a:pt x="9075" y="5688"/>
                </a:lnTo>
                <a:lnTo>
                  <a:pt x="9061" y="5707"/>
                </a:lnTo>
                <a:lnTo>
                  <a:pt x="9047" y="5724"/>
                </a:lnTo>
                <a:lnTo>
                  <a:pt x="9032" y="5742"/>
                </a:lnTo>
                <a:lnTo>
                  <a:pt x="9015" y="5758"/>
                </a:lnTo>
                <a:lnTo>
                  <a:pt x="8999" y="5775"/>
                </a:lnTo>
                <a:lnTo>
                  <a:pt x="8982" y="5791"/>
                </a:lnTo>
                <a:lnTo>
                  <a:pt x="8965" y="5807"/>
                </a:lnTo>
                <a:lnTo>
                  <a:pt x="8947" y="5822"/>
                </a:lnTo>
                <a:lnTo>
                  <a:pt x="8928" y="5836"/>
                </a:lnTo>
                <a:lnTo>
                  <a:pt x="8910" y="5850"/>
                </a:lnTo>
                <a:lnTo>
                  <a:pt x="8891" y="5864"/>
                </a:lnTo>
                <a:lnTo>
                  <a:pt x="8998" y="10692"/>
                </a:lnTo>
                <a:lnTo>
                  <a:pt x="9022" y="10708"/>
                </a:lnTo>
                <a:lnTo>
                  <a:pt x="9044" y="10723"/>
                </a:lnTo>
                <a:lnTo>
                  <a:pt x="9066" y="10740"/>
                </a:lnTo>
                <a:lnTo>
                  <a:pt x="9086" y="10756"/>
                </a:lnTo>
                <a:lnTo>
                  <a:pt x="9106" y="10773"/>
                </a:lnTo>
                <a:lnTo>
                  <a:pt x="9126" y="10789"/>
                </a:lnTo>
                <a:lnTo>
                  <a:pt x="9144" y="10807"/>
                </a:lnTo>
                <a:lnTo>
                  <a:pt x="9160" y="10824"/>
                </a:lnTo>
                <a:lnTo>
                  <a:pt x="9176" y="10842"/>
                </a:lnTo>
                <a:lnTo>
                  <a:pt x="9192" y="10860"/>
                </a:lnTo>
                <a:lnTo>
                  <a:pt x="9205" y="10879"/>
                </a:lnTo>
                <a:lnTo>
                  <a:pt x="9219" y="10898"/>
                </a:lnTo>
                <a:lnTo>
                  <a:pt x="9231" y="10918"/>
                </a:lnTo>
                <a:lnTo>
                  <a:pt x="9242" y="10937"/>
                </a:lnTo>
                <a:lnTo>
                  <a:pt x="9253" y="10958"/>
                </a:lnTo>
                <a:lnTo>
                  <a:pt x="9263" y="10979"/>
                </a:lnTo>
                <a:lnTo>
                  <a:pt x="9273" y="11001"/>
                </a:lnTo>
                <a:lnTo>
                  <a:pt x="9281" y="11023"/>
                </a:lnTo>
                <a:lnTo>
                  <a:pt x="9290" y="11045"/>
                </a:lnTo>
                <a:lnTo>
                  <a:pt x="9296" y="11069"/>
                </a:lnTo>
                <a:lnTo>
                  <a:pt x="9303" y="11092"/>
                </a:lnTo>
                <a:lnTo>
                  <a:pt x="9308" y="11117"/>
                </a:lnTo>
                <a:lnTo>
                  <a:pt x="9314" y="11142"/>
                </a:lnTo>
                <a:lnTo>
                  <a:pt x="9318" y="11168"/>
                </a:lnTo>
                <a:lnTo>
                  <a:pt x="9321" y="11194"/>
                </a:lnTo>
                <a:lnTo>
                  <a:pt x="9325" y="11222"/>
                </a:lnTo>
                <a:lnTo>
                  <a:pt x="9330" y="11278"/>
                </a:lnTo>
                <a:lnTo>
                  <a:pt x="9332" y="11337"/>
                </a:lnTo>
                <a:lnTo>
                  <a:pt x="9333" y="11400"/>
                </a:lnTo>
                <a:lnTo>
                  <a:pt x="9332" y="11430"/>
                </a:lnTo>
                <a:lnTo>
                  <a:pt x="9331" y="11460"/>
                </a:lnTo>
                <a:lnTo>
                  <a:pt x="9328" y="11491"/>
                </a:lnTo>
                <a:lnTo>
                  <a:pt x="9324" y="11520"/>
                </a:lnTo>
                <a:lnTo>
                  <a:pt x="9319" y="11549"/>
                </a:lnTo>
                <a:lnTo>
                  <a:pt x="9313" y="11578"/>
                </a:lnTo>
                <a:lnTo>
                  <a:pt x="9305" y="11607"/>
                </a:lnTo>
                <a:lnTo>
                  <a:pt x="9297" y="11636"/>
                </a:lnTo>
                <a:lnTo>
                  <a:pt x="9288" y="11664"/>
                </a:lnTo>
                <a:lnTo>
                  <a:pt x="9277" y="11692"/>
                </a:lnTo>
                <a:lnTo>
                  <a:pt x="9267" y="11719"/>
                </a:lnTo>
                <a:lnTo>
                  <a:pt x="9256" y="11745"/>
                </a:lnTo>
                <a:lnTo>
                  <a:pt x="9242" y="11772"/>
                </a:lnTo>
                <a:lnTo>
                  <a:pt x="9229" y="11798"/>
                </a:lnTo>
                <a:lnTo>
                  <a:pt x="9215" y="11824"/>
                </a:lnTo>
                <a:lnTo>
                  <a:pt x="9200" y="11850"/>
                </a:lnTo>
                <a:lnTo>
                  <a:pt x="9184" y="11874"/>
                </a:lnTo>
                <a:lnTo>
                  <a:pt x="9168" y="11898"/>
                </a:lnTo>
                <a:lnTo>
                  <a:pt x="9150" y="11922"/>
                </a:lnTo>
                <a:lnTo>
                  <a:pt x="9133" y="11945"/>
                </a:lnTo>
                <a:lnTo>
                  <a:pt x="9115" y="11968"/>
                </a:lnTo>
                <a:lnTo>
                  <a:pt x="9096" y="11991"/>
                </a:lnTo>
                <a:lnTo>
                  <a:pt x="9077" y="12012"/>
                </a:lnTo>
                <a:lnTo>
                  <a:pt x="9057" y="12034"/>
                </a:lnTo>
                <a:lnTo>
                  <a:pt x="9037" y="12055"/>
                </a:lnTo>
                <a:lnTo>
                  <a:pt x="9016" y="12075"/>
                </a:lnTo>
                <a:lnTo>
                  <a:pt x="8995" y="12093"/>
                </a:lnTo>
                <a:lnTo>
                  <a:pt x="8973" y="12113"/>
                </a:lnTo>
                <a:lnTo>
                  <a:pt x="8952" y="12131"/>
                </a:lnTo>
                <a:lnTo>
                  <a:pt x="8931" y="12148"/>
                </a:lnTo>
                <a:lnTo>
                  <a:pt x="8909" y="12166"/>
                </a:lnTo>
                <a:lnTo>
                  <a:pt x="8886" y="12181"/>
                </a:lnTo>
                <a:lnTo>
                  <a:pt x="9056" y="12965"/>
                </a:lnTo>
                <a:lnTo>
                  <a:pt x="9075" y="12966"/>
                </a:lnTo>
                <a:lnTo>
                  <a:pt x="9094" y="12970"/>
                </a:lnTo>
                <a:lnTo>
                  <a:pt x="9113" y="12975"/>
                </a:lnTo>
                <a:lnTo>
                  <a:pt x="9131" y="12982"/>
                </a:lnTo>
                <a:lnTo>
                  <a:pt x="9148" y="12990"/>
                </a:lnTo>
                <a:lnTo>
                  <a:pt x="9164" y="13000"/>
                </a:lnTo>
                <a:lnTo>
                  <a:pt x="9179" y="13011"/>
                </a:lnTo>
                <a:lnTo>
                  <a:pt x="9193" y="13024"/>
                </a:lnTo>
                <a:lnTo>
                  <a:pt x="9205" y="13039"/>
                </a:lnTo>
                <a:lnTo>
                  <a:pt x="9216" y="13055"/>
                </a:lnTo>
                <a:lnTo>
                  <a:pt x="9226" y="13072"/>
                </a:lnTo>
                <a:lnTo>
                  <a:pt x="9234" y="13089"/>
                </a:lnTo>
                <a:lnTo>
                  <a:pt x="9240" y="13108"/>
                </a:lnTo>
                <a:lnTo>
                  <a:pt x="9246" y="13127"/>
                </a:lnTo>
                <a:lnTo>
                  <a:pt x="9248" y="13147"/>
                </a:lnTo>
                <a:lnTo>
                  <a:pt x="9249" y="13167"/>
                </a:lnTo>
                <a:lnTo>
                  <a:pt x="9249" y="13184"/>
                </a:lnTo>
                <a:lnTo>
                  <a:pt x="9247" y="13200"/>
                </a:lnTo>
                <a:lnTo>
                  <a:pt x="9243" y="13215"/>
                </a:lnTo>
                <a:lnTo>
                  <a:pt x="9240" y="13230"/>
                </a:lnTo>
                <a:lnTo>
                  <a:pt x="9235" y="13244"/>
                </a:lnTo>
                <a:lnTo>
                  <a:pt x="9229" y="13258"/>
                </a:lnTo>
                <a:lnTo>
                  <a:pt x="9221" y="13271"/>
                </a:lnTo>
                <a:lnTo>
                  <a:pt x="9214" y="13285"/>
                </a:lnTo>
                <a:lnTo>
                  <a:pt x="9443" y="13933"/>
                </a:lnTo>
                <a:lnTo>
                  <a:pt x="9512" y="13991"/>
                </a:lnTo>
                <a:lnTo>
                  <a:pt x="9535" y="12326"/>
                </a:lnTo>
                <a:lnTo>
                  <a:pt x="9637" y="11854"/>
                </a:lnTo>
                <a:lnTo>
                  <a:pt x="9687" y="9388"/>
                </a:lnTo>
                <a:lnTo>
                  <a:pt x="9746" y="8794"/>
                </a:lnTo>
                <a:lnTo>
                  <a:pt x="9777" y="9234"/>
                </a:lnTo>
                <a:lnTo>
                  <a:pt x="9797" y="9222"/>
                </a:lnTo>
                <a:lnTo>
                  <a:pt x="9818" y="9210"/>
                </a:lnTo>
                <a:lnTo>
                  <a:pt x="9841" y="9199"/>
                </a:lnTo>
                <a:lnTo>
                  <a:pt x="9865" y="9189"/>
                </a:lnTo>
                <a:lnTo>
                  <a:pt x="9891" y="9181"/>
                </a:lnTo>
                <a:lnTo>
                  <a:pt x="9918" y="9173"/>
                </a:lnTo>
                <a:lnTo>
                  <a:pt x="9946" y="9165"/>
                </a:lnTo>
                <a:lnTo>
                  <a:pt x="9975" y="9159"/>
                </a:lnTo>
                <a:lnTo>
                  <a:pt x="10004" y="9153"/>
                </a:lnTo>
                <a:lnTo>
                  <a:pt x="10035" y="9149"/>
                </a:lnTo>
                <a:lnTo>
                  <a:pt x="10067" y="9144"/>
                </a:lnTo>
                <a:lnTo>
                  <a:pt x="10099" y="9141"/>
                </a:lnTo>
                <a:lnTo>
                  <a:pt x="10132" y="9139"/>
                </a:lnTo>
                <a:lnTo>
                  <a:pt x="10165" y="9137"/>
                </a:lnTo>
                <a:lnTo>
                  <a:pt x="10199" y="9136"/>
                </a:lnTo>
                <a:lnTo>
                  <a:pt x="10232" y="9136"/>
                </a:lnTo>
                <a:lnTo>
                  <a:pt x="10293" y="9135"/>
                </a:lnTo>
                <a:lnTo>
                  <a:pt x="10367" y="9133"/>
                </a:lnTo>
                <a:lnTo>
                  <a:pt x="10447" y="9131"/>
                </a:lnTo>
                <a:lnTo>
                  <a:pt x="10529" y="9131"/>
                </a:lnTo>
                <a:lnTo>
                  <a:pt x="10606" y="9132"/>
                </a:lnTo>
                <a:lnTo>
                  <a:pt x="10641" y="9133"/>
                </a:lnTo>
                <a:lnTo>
                  <a:pt x="10673" y="9136"/>
                </a:lnTo>
                <a:lnTo>
                  <a:pt x="10700" y="9139"/>
                </a:lnTo>
                <a:lnTo>
                  <a:pt x="10723" y="9143"/>
                </a:lnTo>
                <a:lnTo>
                  <a:pt x="10732" y="9147"/>
                </a:lnTo>
                <a:lnTo>
                  <a:pt x="10741" y="9149"/>
                </a:lnTo>
                <a:lnTo>
                  <a:pt x="10747" y="9152"/>
                </a:lnTo>
                <a:lnTo>
                  <a:pt x="10751" y="9155"/>
                </a:lnTo>
                <a:lnTo>
                  <a:pt x="10754" y="9160"/>
                </a:lnTo>
                <a:lnTo>
                  <a:pt x="10757" y="9164"/>
                </a:lnTo>
                <a:lnTo>
                  <a:pt x="10762" y="9177"/>
                </a:lnTo>
                <a:lnTo>
                  <a:pt x="10764" y="9193"/>
                </a:lnTo>
                <a:lnTo>
                  <a:pt x="10766" y="9210"/>
                </a:lnTo>
                <a:lnTo>
                  <a:pt x="10766" y="9231"/>
                </a:lnTo>
                <a:lnTo>
                  <a:pt x="10766" y="9253"/>
                </a:lnTo>
                <a:lnTo>
                  <a:pt x="10763" y="9303"/>
                </a:lnTo>
                <a:lnTo>
                  <a:pt x="10759" y="9353"/>
                </a:lnTo>
                <a:lnTo>
                  <a:pt x="10753" y="9404"/>
                </a:lnTo>
                <a:lnTo>
                  <a:pt x="10750" y="9451"/>
                </a:lnTo>
                <a:lnTo>
                  <a:pt x="10748" y="9471"/>
                </a:lnTo>
                <a:lnTo>
                  <a:pt x="10748" y="9489"/>
                </a:lnTo>
                <a:lnTo>
                  <a:pt x="10731" y="11569"/>
                </a:lnTo>
                <a:lnTo>
                  <a:pt x="10832" y="11905"/>
                </a:lnTo>
                <a:lnTo>
                  <a:pt x="10851" y="12266"/>
                </a:lnTo>
                <a:lnTo>
                  <a:pt x="10891" y="12257"/>
                </a:lnTo>
                <a:lnTo>
                  <a:pt x="10933" y="12248"/>
                </a:lnTo>
                <a:lnTo>
                  <a:pt x="10975" y="12242"/>
                </a:lnTo>
                <a:lnTo>
                  <a:pt x="11018" y="12235"/>
                </a:lnTo>
                <a:lnTo>
                  <a:pt x="11061" y="12231"/>
                </a:lnTo>
                <a:lnTo>
                  <a:pt x="11104" y="12227"/>
                </a:lnTo>
                <a:lnTo>
                  <a:pt x="11149" y="12225"/>
                </a:lnTo>
                <a:lnTo>
                  <a:pt x="11193" y="12225"/>
                </a:lnTo>
                <a:lnTo>
                  <a:pt x="11246" y="12226"/>
                </a:lnTo>
                <a:lnTo>
                  <a:pt x="11297" y="12228"/>
                </a:lnTo>
                <a:lnTo>
                  <a:pt x="11347" y="12233"/>
                </a:lnTo>
                <a:lnTo>
                  <a:pt x="11398" y="12239"/>
                </a:lnTo>
                <a:lnTo>
                  <a:pt x="11446" y="12247"/>
                </a:lnTo>
                <a:lnTo>
                  <a:pt x="11494" y="12256"/>
                </a:lnTo>
                <a:lnTo>
                  <a:pt x="11541" y="12267"/>
                </a:lnTo>
                <a:lnTo>
                  <a:pt x="11588" y="12280"/>
                </a:lnTo>
                <a:lnTo>
                  <a:pt x="11590" y="11670"/>
                </a:lnTo>
                <a:lnTo>
                  <a:pt x="11691" y="11400"/>
                </a:lnTo>
                <a:lnTo>
                  <a:pt x="11691" y="11147"/>
                </a:lnTo>
                <a:lnTo>
                  <a:pt x="11732" y="11080"/>
                </a:lnTo>
                <a:lnTo>
                  <a:pt x="11758" y="10575"/>
                </a:lnTo>
                <a:lnTo>
                  <a:pt x="11792" y="11080"/>
                </a:lnTo>
                <a:lnTo>
                  <a:pt x="11842" y="11147"/>
                </a:lnTo>
                <a:lnTo>
                  <a:pt x="11875" y="11526"/>
                </a:lnTo>
                <a:lnTo>
                  <a:pt x="11994" y="11602"/>
                </a:lnTo>
                <a:lnTo>
                  <a:pt x="11989" y="12381"/>
                </a:lnTo>
                <a:lnTo>
                  <a:pt x="12015" y="12401"/>
                </a:lnTo>
                <a:lnTo>
                  <a:pt x="12039" y="12422"/>
                </a:lnTo>
                <a:lnTo>
                  <a:pt x="12062" y="12444"/>
                </a:lnTo>
                <a:lnTo>
                  <a:pt x="12085" y="12466"/>
                </a:lnTo>
                <a:lnTo>
                  <a:pt x="12106" y="12489"/>
                </a:lnTo>
                <a:lnTo>
                  <a:pt x="12127" y="12512"/>
                </a:lnTo>
                <a:lnTo>
                  <a:pt x="12145" y="12536"/>
                </a:lnTo>
                <a:lnTo>
                  <a:pt x="12164" y="12560"/>
                </a:lnTo>
                <a:lnTo>
                  <a:pt x="12519" y="12568"/>
                </a:lnTo>
                <a:lnTo>
                  <a:pt x="12519" y="10526"/>
                </a:lnTo>
                <a:lnTo>
                  <a:pt x="12490" y="10497"/>
                </a:lnTo>
                <a:lnTo>
                  <a:pt x="12490" y="10449"/>
                </a:lnTo>
                <a:lnTo>
                  <a:pt x="12567" y="10449"/>
                </a:lnTo>
                <a:lnTo>
                  <a:pt x="12567" y="10333"/>
                </a:lnTo>
                <a:lnTo>
                  <a:pt x="12604" y="10333"/>
                </a:lnTo>
                <a:lnTo>
                  <a:pt x="12604" y="10248"/>
                </a:lnTo>
                <a:lnTo>
                  <a:pt x="12567" y="10248"/>
                </a:lnTo>
                <a:lnTo>
                  <a:pt x="12567" y="10200"/>
                </a:lnTo>
                <a:lnTo>
                  <a:pt x="12432" y="10200"/>
                </a:lnTo>
                <a:lnTo>
                  <a:pt x="12432" y="10113"/>
                </a:lnTo>
                <a:lnTo>
                  <a:pt x="12614" y="10113"/>
                </a:lnTo>
                <a:lnTo>
                  <a:pt x="12615" y="10096"/>
                </a:lnTo>
                <a:lnTo>
                  <a:pt x="12617" y="10081"/>
                </a:lnTo>
                <a:lnTo>
                  <a:pt x="12622" y="10067"/>
                </a:lnTo>
                <a:lnTo>
                  <a:pt x="12626" y="10052"/>
                </a:lnTo>
                <a:lnTo>
                  <a:pt x="12633" y="10039"/>
                </a:lnTo>
                <a:lnTo>
                  <a:pt x="12640" y="10027"/>
                </a:lnTo>
                <a:lnTo>
                  <a:pt x="12649" y="10015"/>
                </a:lnTo>
                <a:lnTo>
                  <a:pt x="12658" y="10005"/>
                </a:lnTo>
                <a:lnTo>
                  <a:pt x="12669" y="9994"/>
                </a:lnTo>
                <a:lnTo>
                  <a:pt x="12680" y="9985"/>
                </a:lnTo>
                <a:lnTo>
                  <a:pt x="12692" y="9977"/>
                </a:lnTo>
                <a:lnTo>
                  <a:pt x="12704" y="9968"/>
                </a:lnTo>
                <a:lnTo>
                  <a:pt x="12716" y="9960"/>
                </a:lnTo>
                <a:lnTo>
                  <a:pt x="12729" y="9954"/>
                </a:lnTo>
                <a:lnTo>
                  <a:pt x="12756" y="9942"/>
                </a:lnTo>
                <a:lnTo>
                  <a:pt x="12782" y="9932"/>
                </a:lnTo>
                <a:lnTo>
                  <a:pt x="12807" y="9923"/>
                </a:lnTo>
                <a:lnTo>
                  <a:pt x="12831" y="9916"/>
                </a:lnTo>
                <a:lnTo>
                  <a:pt x="12853" y="9912"/>
                </a:lnTo>
                <a:lnTo>
                  <a:pt x="12885" y="9906"/>
                </a:lnTo>
                <a:lnTo>
                  <a:pt x="12897" y="9904"/>
                </a:lnTo>
                <a:lnTo>
                  <a:pt x="12919" y="9510"/>
                </a:lnTo>
                <a:lnTo>
                  <a:pt x="12940" y="9904"/>
                </a:lnTo>
                <a:lnTo>
                  <a:pt x="12951" y="9906"/>
                </a:lnTo>
                <a:lnTo>
                  <a:pt x="12980" y="9913"/>
                </a:lnTo>
                <a:lnTo>
                  <a:pt x="12998" y="9918"/>
                </a:lnTo>
                <a:lnTo>
                  <a:pt x="13019" y="9926"/>
                </a:lnTo>
                <a:lnTo>
                  <a:pt x="13042" y="9935"/>
                </a:lnTo>
                <a:lnTo>
                  <a:pt x="13065" y="9945"/>
                </a:lnTo>
                <a:lnTo>
                  <a:pt x="13088" y="9958"/>
                </a:lnTo>
                <a:lnTo>
                  <a:pt x="13110" y="9973"/>
                </a:lnTo>
                <a:lnTo>
                  <a:pt x="13121" y="9981"/>
                </a:lnTo>
                <a:lnTo>
                  <a:pt x="13132" y="9990"/>
                </a:lnTo>
                <a:lnTo>
                  <a:pt x="13142" y="10000"/>
                </a:lnTo>
                <a:lnTo>
                  <a:pt x="13151" y="10010"/>
                </a:lnTo>
                <a:lnTo>
                  <a:pt x="13159" y="10021"/>
                </a:lnTo>
                <a:lnTo>
                  <a:pt x="13166" y="10032"/>
                </a:lnTo>
                <a:lnTo>
                  <a:pt x="13173" y="10044"/>
                </a:lnTo>
                <a:lnTo>
                  <a:pt x="13180" y="10057"/>
                </a:lnTo>
                <a:lnTo>
                  <a:pt x="13184" y="10070"/>
                </a:lnTo>
                <a:lnTo>
                  <a:pt x="13187" y="10084"/>
                </a:lnTo>
                <a:lnTo>
                  <a:pt x="13189" y="10100"/>
                </a:lnTo>
                <a:lnTo>
                  <a:pt x="13189" y="10115"/>
                </a:lnTo>
                <a:lnTo>
                  <a:pt x="13343" y="10115"/>
                </a:lnTo>
                <a:lnTo>
                  <a:pt x="13343" y="10202"/>
                </a:lnTo>
                <a:lnTo>
                  <a:pt x="13209" y="10202"/>
                </a:lnTo>
                <a:lnTo>
                  <a:pt x="13209" y="10250"/>
                </a:lnTo>
                <a:lnTo>
                  <a:pt x="13171" y="10250"/>
                </a:lnTo>
                <a:lnTo>
                  <a:pt x="13171" y="10336"/>
                </a:lnTo>
                <a:lnTo>
                  <a:pt x="13209" y="10336"/>
                </a:lnTo>
                <a:lnTo>
                  <a:pt x="13209" y="10451"/>
                </a:lnTo>
                <a:lnTo>
                  <a:pt x="13286" y="10451"/>
                </a:lnTo>
                <a:lnTo>
                  <a:pt x="13286" y="10499"/>
                </a:lnTo>
                <a:lnTo>
                  <a:pt x="13256" y="10528"/>
                </a:lnTo>
                <a:lnTo>
                  <a:pt x="13256" y="11966"/>
                </a:lnTo>
                <a:lnTo>
                  <a:pt x="13574" y="11966"/>
                </a:lnTo>
                <a:lnTo>
                  <a:pt x="13574" y="12466"/>
                </a:lnTo>
                <a:lnTo>
                  <a:pt x="13621" y="12466"/>
                </a:lnTo>
                <a:lnTo>
                  <a:pt x="13621" y="12215"/>
                </a:lnTo>
                <a:lnTo>
                  <a:pt x="13775" y="12215"/>
                </a:lnTo>
                <a:lnTo>
                  <a:pt x="13775" y="9962"/>
                </a:lnTo>
                <a:lnTo>
                  <a:pt x="13803" y="9934"/>
                </a:lnTo>
                <a:lnTo>
                  <a:pt x="13803" y="9541"/>
                </a:lnTo>
                <a:lnTo>
                  <a:pt x="13861" y="9541"/>
                </a:lnTo>
                <a:lnTo>
                  <a:pt x="13861" y="9290"/>
                </a:lnTo>
                <a:lnTo>
                  <a:pt x="13957" y="9290"/>
                </a:lnTo>
                <a:lnTo>
                  <a:pt x="13957" y="9233"/>
                </a:lnTo>
                <a:lnTo>
                  <a:pt x="13995" y="9233"/>
                </a:lnTo>
                <a:lnTo>
                  <a:pt x="13995" y="9170"/>
                </a:lnTo>
                <a:lnTo>
                  <a:pt x="14340" y="9170"/>
                </a:lnTo>
                <a:lnTo>
                  <a:pt x="14378" y="8725"/>
                </a:lnTo>
                <a:lnTo>
                  <a:pt x="14398" y="9170"/>
                </a:lnTo>
                <a:lnTo>
                  <a:pt x="14504" y="9176"/>
                </a:lnTo>
                <a:lnTo>
                  <a:pt x="14504" y="9118"/>
                </a:lnTo>
                <a:lnTo>
                  <a:pt x="14552" y="9118"/>
                </a:lnTo>
                <a:lnTo>
                  <a:pt x="14552" y="9310"/>
                </a:lnTo>
                <a:lnTo>
                  <a:pt x="14935" y="9054"/>
                </a:lnTo>
                <a:lnTo>
                  <a:pt x="14974" y="8447"/>
                </a:lnTo>
                <a:lnTo>
                  <a:pt x="14983" y="9054"/>
                </a:lnTo>
                <a:lnTo>
                  <a:pt x="15050" y="9054"/>
                </a:lnTo>
                <a:lnTo>
                  <a:pt x="15050" y="9847"/>
                </a:lnTo>
                <a:lnTo>
                  <a:pt x="15357" y="10115"/>
                </a:lnTo>
                <a:lnTo>
                  <a:pt x="15357" y="10979"/>
                </a:lnTo>
                <a:lnTo>
                  <a:pt x="15395" y="10979"/>
                </a:lnTo>
                <a:lnTo>
                  <a:pt x="15395" y="10882"/>
                </a:lnTo>
                <a:lnTo>
                  <a:pt x="15462" y="10882"/>
                </a:lnTo>
                <a:lnTo>
                  <a:pt x="15462" y="8946"/>
                </a:lnTo>
                <a:lnTo>
                  <a:pt x="15434" y="8946"/>
                </a:lnTo>
                <a:lnTo>
                  <a:pt x="15434" y="8840"/>
                </a:lnTo>
                <a:lnTo>
                  <a:pt x="15434" y="8836"/>
                </a:lnTo>
                <a:lnTo>
                  <a:pt x="15435" y="8832"/>
                </a:lnTo>
                <a:lnTo>
                  <a:pt x="15438" y="8825"/>
                </a:lnTo>
                <a:lnTo>
                  <a:pt x="15442" y="8818"/>
                </a:lnTo>
                <a:lnTo>
                  <a:pt x="15449" y="8810"/>
                </a:lnTo>
                <a:lnTo>
                  <a:pt x="15459" y="8801"/>
                </a:lnTo>
                <a:lnTo>
                  <a:pt x="15472" y="8792"/>
                </a:lnTo>
                <a:lnTo>
                  <a:pt x="15490" y="8783"/>
                </a:lnTo>
                <a:lnTo>
                  <a:pt x="15512" y="8774"/>
                </a:lnTo>
                <a:lnTo>
                  <a:pt x="15539" y="8767"/>
                </a:lnTo>
                <a:lnTo>
                  <a:pt x="15571" y="8759"/>
                </a:lnTo>
                <a:lnTo>
                  <a:pt x="15610" y="8754"/>
                </a:lnTo>
                <a:lnTo>
                  <a:pt x="15655" y="8748"/>
                </a:lnTo>
                <a:lnTo>
                  <a:pt x="15709" y="8745"/>
                </a:lnTo>
                <a:lnTo>
                  <a:pt x="15770" y="8745"/>
                </a:lnTo>
                <a:lnTo>
                  <a:pt x="15798" y="8745"/>
                </a:lnTo>
                <a:lnTo>
                  <a:pt x="15824" y="8746"/>
                </a:lnTo>
                <a:lnTo>
                  <a:pt x="15850" y="8749"/>
                </a:lnTo>
                <a:lnTo>
                  <a:pt x="15873" y="8752"/>
                </a:lnTo>
                <a:lnTo>
                  <a:pt x="15895" y="8756"/>
                </a:lnTo>
                <a:lnTo>
                  <a:pt x="15914" y="8761"/>
                </a:lnTo>
                <a:lnTo>
                  <a:pt x="15933" y="8767"/>
                </a:lnTo>
                <a:lnTo>
                  <a:pt x="15950" y="8772"/>
                </a:lnTo>
                <a:lnTo>
                  <a:pt x="15965" y="8780"/>
                </a:lnTo>
                <a:lnTo>
                  <a:pt x="15978" y="8787"/>
                </a:lnTo>
                <a:lnTo>
                  <a:pt x="15991" y="8794"/>
                </a:lnTo>
                <a:lnTo>
                  <a:pt x="16002" y="8802"/>
                </a:lnTo>
                <a:lnTo>
                  <a:pt x="16013" y="8810"/>
                </a:lnTo>
                <a:lnTo>
                  <a:pt x="16022" y="8818"/>
                </a:lnTo>
                <a:lnTo>
                  <a:pt x="16030" y="8827"/>
                </a:lnTo>
                <a:lnTo>
                  <a:pt x="16036" y="8836"/>
                </a:lnTo>
                <a:lnTo>
                  <a:pt x="16043" y="8844"/>
                </a:lnTo>
                <a:lnTo>
                  <a:pt x="16048" y="8852"/>
                </a:lnTo>
                <a:lnTo>
                  <a:pt x="16056" y="8869"/>
                </a:lnTo>
                <a:lnTo>
                  <a:pt x="16062" y="8884"/>
                </a:lnTo>
                <a:lnTo>
                  <a:pt x="16065" y="8899"/>
                </a:lnTo>
                <a:lnTo>
                  <a:pt x="16066" y="8909"/>
                </a:lnTo>
                <a:lnTo>
                  <a:pt x="16067" y="8918"/>
                </a:lnTo>
                <a:lnTo>
                  <a:pt x="16067" y="8927"/>
                </a:lnTo>
                <a:lnTo>
                  <a:pt x="16029" y="8927"/>
                </a:lnTo>
                <a:lnTo>
                  <a:pt x="16029" y="10730"/>
                </a:lnTo>
                <a:lnTo>
                  <a:pt x="16364" y="10730"/>
                </a:lnTo>
                <a:lnTo>
                  <a:pt x="16297" y="10768"/>
                </a:lnTo>
                <a:lnTo>
                  <a:pt x="16297" y="10844"/>
                </a:lnTo>
                <a:lnTo>
                  <a:pt x="16364" y="10844"/>
                </a:lnTo>
                <a:lnTo>
                  <a:pt x="16364" y="10787"/>
                </a:lnTo>
                <a:lnTo>
                  <a:pt x="16402" y="10787"/>
                </a:lnTo>
                <a:lnTo>
                  <a:pt x="16440" y="10748"/>
                </a:lnTo>
                <a:lnTo>
                  <a:pt x="16527" y="10748"/>
                </a:lnTo>
                <a:lnTo>
                  <a:pt x="16527" y="10653"/>
                </a:lnTo>
                <a:lnTo>
                  <a:pt x="16584" y="10653"/>
                </a:lnTo>
                <a:lnTo>
                  <a:pt x="16584" y="10451"/>
                </a:lnTo>
                <a:lnTo>
                  <a:pt x="16661" y="10451"/>
                </a:lnTo>
                <a:lnTo>
                  <a:pt x="16681" y="10078"/>
                </a:lnTo>
                <a:lnTo>
                  <a:pt x="16699" y="10461"/>
                </a:lnTo>
                <a:lnTo>
                  <a:pt x="16699" y="10681"/>
                </a:lnTo>
                <a:lnTo>
                  <a:pt x="16738" y="10681"/>
                </a:lnTo>
                <a:lnTo>
                  <a:pt x="16738" y="10777"/>
                </a:lnTo>
                <a:lnTo>
                  <a:pt x="16805" y="10777"/>
                </a:lnTo>
                <a:lnTo>
                  <a:pt x="16833" y="10748"/>
                </a:lnTo>
                <a:lnTo>
                  <a:pt x="16939" y="10748"/>
                </a:lnTo>
                <a:lnTo>
                  <a:pt x="16939" y="11506"/>
                </a:lnTo>
                <a:lnTo>
                  <a:pt x="17198" y="11506"/>
                </a:lnTo>
                <a:lnTo>
                  <a:pt x="17198" y="11401"/>
                </a:lnTo>
                <a:lnTo>
                  <a:pt x="17256" y="11401"/>
                </a:lnTo>
                <a:lnTo>
                  <a:pt x="17256" y="11468"/>
                </a:lnTo>
                <a:lnTo>
                  <a:pt x="17371" y="11468"/>
                </a:lnTo>
                <a:lnTo>
                  <a:pt x="17371" y="11381"/>
                </a:lnTo>
                <a:lnTo>
                  <a:pt x="17333" y="11381"/>
                </a:lnTo>
                <a:lnTo>
                  <a:pt x="17333" y="10902"/>
                </a:lnTo>
                <a:lnTo>
                  <a:pt x="17400" y="10902"/>
                </a:lnTo>
                <a:lnTo>
                  <a:pt x="17400" y="10787"/>
                </a:lnTo>
                <a:lnTo>
                  <a:pt x="17457" y="10787"/>
                </a:lnTo>
                <a:lnTo>
                  <a:pt x="17457" y="10720"/>
                </a:lnTo>
                <a:lnTo>
                  <a:pt x="17419" y="10720"/>
                </a:lnTo>
                <a:lnTo>
                  <a:pt x="17419" y="10623"/>
                </a:lnTo>
                <a:lnTo>
                  <a:pt x="17572" y="10623"/>
                </a:lnTo>
                <a:lnTo>
                  <a:pt x="17572" y="10413"/>
                </a:lnTo>
                <a:lnTo>
                  <a:pt x="17745" y="10307"/>
                </a:lnTo>
                <a:lnTo>
                  <a:pt x="17927" y="10307"/>
                </a:lnTo>
                <a:lnTo>
                  <a:pt x="17965" y="9828"/>
                </a:lnTo>
                <a:lnTo>
                  <a:pt x="17985" y="10317"/>
                </a:lnTo>
                <a:lnTo>
                  <a:pt x="18186" y="10317"/>
                </a:lnTo>
                <a:lnTo>
                  <a:pt x="18186" y="10355"/>
                </a:lnTo>
                <a:lnTo>
                  <a:pt x="18273" y="10355"/>
                </a:lnTo>
                <a:lnTo>
                  <a:pt x="18273" y="10404"/>
                </a:lnTo>
                <a:lnTo>
                  <a:pt x="18340" y="10404"/>
                </a:lnTo>
                <a:lnTo>
                  <a:pt x="18340" y="10538"/>
                </a:lnTo>
                <a:lnTo>
                  <a:pt x="18311" y="10566"/>
                </a:lnTo>
                <a:lnTo>
                  <a:pt x="18311" y="11419"/>
                </a:lnTo>
                <a:lnTo>
                  <a:pt x="18417" y="11419"/>
                </a:lnTo>
                <a:lnTo>
                  <a:pt x="18417" y="11621"/>
                </a:lnTo>
                <a:lnTo>
                  <a:pt x="18579" y="11621"/>
                </a:lnTo>
                <a:lnTo>
                  <a:pt x="18579" y="8476"/>
                </a:lnTo>
                <a:lnTo>
                  <a:pt x="19327" y="8889"/>
                </a:lnTo>
                <a:lnTo>
                  <a:pt x="19327" y="8946"/>
                </a:lnTo>
                <a:lnTo>
                  <a:pt x="19721" y="8946"/>
                </a:lnTo>
                <a:lnTo>
                  <a:pt x="19721" y="9023"/>
                </a:lnTo>
                <a:lnTo>
                  <a:pt x="19845" y="9023"/>
                </a:lnTo>
                <a:lnTo>
                  <a:pt x="19845" y="8883"/>
                </a:lnTo>
                <a:lnTo>
                  <a:pt x="19888" y="8883"/>
                </a:lnTo>
                <a:lnTo>
                  <a:pt x="19932" y="8840"/>
                </a:lnTo>
                <a:lnTo>
                  <a:pt x="19979" y="8840"/>
                </a:lnTo>
                <a:lnTo>
                  <a:pt x="19979" y="8754"/>
                </a:lnTo>
                <a:lnTo>
                  <a:pt x="20076" y="8754"/>
                </a:lnTo>
                <a:lnTo>
                  <a:pt x="20076" y="9770"/>
                </a:lnTo>
                <a:lnTo>
                  <a:pt x="20083" y="9771"/>
                </a:lnTo>
                <a:lnTo>
                  <a:pt x="20104" y="9775"/>
                </a:lnTo>
                <a:lnTo>
                  <a:pt x="20120" y="9777"/>
                </a:lnTo>
                <a:lnTo>
                  <a:pt x="20137" y="9781"/>
                </a:lnTo>
                <a:lnTo>
                  <a:pt x="20158" y="9787"/>
                </a:lnTo>
                <a:lnTo>
                  <a:pt x="20180" y="9793"/>
                </a:lnTo>
                <a:lnTo>
                  <a:pt x="20203" y="9802"/>
                </a:lnTo>
                <a:lnTo>
                  <a:pt x="20228" y="9812"/>
                </a:lnTo>
                <a:lnTo>
                  <a:pt x="20255" y="9824"/>
                </a:lnTo>
                <a:lnTo>
                  <a:pt x="20282" y="9839"/>
                </a:lnTo>
                <a:lnTo>
                  <a:pt x="20309" y="9856"/>
                </a:lnTo>
                <a:lnTo>
                  <a:pt x="20337" y="9876"/>
                </a:lnTo>
                <a:lnTo>
                  <a:pt x="20364" y="9899"/>
                </a:lnTo>
                <a:lnTo>
                  <a:pt x="20379" y="9911"/>
                </a:lnTo>
                <a:lnTo>
                  <a:pt x="20392" y="9924"/>
                </a:lnTo>
                <a:lnTo>
                  <a:pt x="20392" y="10070"/>
                </a:lnTo>
                <a:lnTo>
                  <a:pt x="20449" y="10070"/>
                </a:lnTo>
                <a:lnTo>
                  <a:pt x="20449" y="10135"/>
                </a:lnTo>
                <a:lnTo>
                  <a:pt x="20483" y="10135"/>
                </a:lnTo>
                <a:lnTo>
                  <a:pt x="20483" y="10178"/>
                </a:lnTo>
                <a:lnTo>
                  <a:pt x="20459" y="10202"/>
                </a:lnTo>
                <a:lnTo>
                  <a:pt x="20459" y="10336"/>
                </a:lnTo>
                <a:lnTo>
                  <a:pt x="20546" y="10365"/>
                </a:lnTo>
                <a:lnTo>
                  <a:pt x="20546" y="12365"/>
                </a:lnTo>
                <a:lnTo>
                  <a:pt x="20653" y="12365"/>
                </a:lnTo>
                <a:lnTo>
                  <a:pt x="20653" y="10653"/>
                </a:lnTo>
                <a:lnTo>
                  <a:pt x="20720" y="10653"/>
                </a:lnTo>
                <a:lnTo>
                  <a:pt x="20720" y="10576"/>
                </a:lnTo>
                <a:lnTo>
                  <a:pt x="20801" y="10576"/>
                </a:lnTo>
                <a:lnTo>
                  <a:pt x="20801" y="10499"/>
                </a:lnTo>
                <a:lnTo>
                  <a:pt x="20720" y="10499"/>
                </a:lnTo>
                <a:lnTo>
                  <a:pt x="20720" y="10451"/>
                </a:lnTo>
                <a:lnTo>
                  <a:pt x="20801" y="10451"/>
                </a:lnTo>
                <a:lnTo>
                  <a:pt x="20801" y="10394"/>
                </a:lnTo>
                <a:lnTo>
                  <a:pt x="20847" y="10394"/>
                </a:lnTo>
                <a:lnTo>
                  <a:pt x="20847" y="10451"/>
                </a:lnTo>
                <a:lnTo>
                  <a:pt x="20929" y="10451"/>
                </a:lnTo>
                <a:lnTo>
                  <a:pt x="20929" y="10499"/>
                </a:lnTo>
                <a:lnTo>
                  <a:pt x="20847" y="10499"/>
                </a:lnTo>
                <a:lnTo>
                  <a:pt x="20847" y="10576"/>
                </a:lnTo>
                <a:lnTo>
                  <a:pt x="20929" y="10576"/>
                </a:lnTo>
                <a:lnTo>
                  <a:pt x="20929" y="10653"/>
                </a:lnTo>
                <a:lnTo>
                  <a:pt x="21094" y="10653"/>
                </a:lnTo>
                <a:lnTo>
                  <a:pt x="21094" y="10576"/>
                </a:lnTo>
                <a:lnTo>
                  <a:pt x="21176" y="10576"/>
                </a:lnTo>
                <a:lnTo>
                  <a:pt x="21176" y="10499"/>
                </a:lnTo>
                <a:lnTo>
                  <a:pt x="21094" y="10499"/>
                </a:lnTo>
                <a:lnTo>
                  <a:pt x="21094" y="10451"/>
                </a:lnTo>
                <a:lnTo>
                  <a:pt x="21176" y="10451"/>
                </a:lnTo>
                <a:lnTo>
                  <a:pt x="21176" y="10394"/>
                </a:lnTo>
                <a:lnTo>
                  <a:pt x="21222" y="10394"/>
                </a:lnTo>
                <a:lnTo>
                  <a:pt x="21222" y="10451"/>
                </a:lnTo>
                <a:lnTo>
                  <a:pt x="21303" y="10451"/>
                </a:lnTo>
                <a:lnTo>
                  <a:pt x="21303" y="10499"/>
                </a:lnTo>
                <a:lnTo>
                  <a:pt x="21222" y="10499"/>
                </a:lnTo>
                <a:lnTo>
                  <a:pt x="21222" y="10576"/>
                </a:lnTo>
                <a:lnTo>
                  <a:pt x="21303" y="10576"/>
                </a:lnTo>
                <a:lnTo>
                  <a:pt x="21303" y="10653"/>
                </a:lnTo>
                <a:lnTo>
                  <a:pt x="21370" y="10653"/>
                </a:lnTo>
                <a:lnTo>
                  <a:pt x="21370" y="12529"/>
                </a:lnTo>
                <a:lnTo>
                  <a:pt x="21509" y="12537"/>
                </a:lnTo>
                <a:lnTo>
                  <a:pt x="21929" y="12537"/>
                </a:lnTo>
                <a:lnTo>
                  <a:pt x="21929" y="11551"/>
                </a:lnTo>
                <a:lnTo>
                  <a:pt x="22019" y="11551"/>
                </a:lnTo>
                <a:lnTo>
                  <a:pt x="22019" y="10594"/>
                </a:lnTo>
                <a:lnTo>
                  <a:pt x="22053" y="10594"/>
                </a:lnTo>
                <a:lnTo>
                  <a:pt x="22053" y="9716"/>
                </a:lnTo>
                <a:lnTo>
                  <a:pt x="22080" y="9716"/>
                </a:lnTo>
                <a:lnTo>
                  <a:pt x="22080" y="8866"/>
                </a:lnTo>
                <a:lnTo>
                  <a:pt x="22123" y="8866"/>
                </a:lnTo>
                <a:lnTo>
                  <a:pt x="22123" y="8124"/>
                </a:lnTo>
                <a:lnTo>
                  <a:pt x="22156" y="8124"/>
                </a:lnTo>
                <a:lnTo>
                  <a:pt x="22156" y="7510"/>
                </a:lnTo>
                <a:lnTo>
                  <a:pt x="22215" y="7510"/>
                </a:lnTo>
                <a:lnTo>
                  <a:pt x="22215" y="7426"/>
                </a:lnTo>
                <a:lnTo>
                  <a:pt x="22257" y="7426"/>
                </a:lnTo>
                <a:lnTo>
                  <a:pt x="22257" y="7342"/>
                </a:lnTo>
                <a:lnTo>
                  <a:pt x="22325" y="7342"/>
                </a:lnTo>
                <a:lnTo>
                  <a:pt x="22325" y="7257"/>
                </a:lnTo>
                <a:lnTo>
                  <a:pt x="22383" y="7257"/>
                </a:lnTo>
                <a:lnTo>
                  <a:pt x="22383" y="7156"/>
                </a:lnTo>
                <a:lnTo>
                  <a:pt x="22452" y="7156"/>
                </a:lnTo>
                <a:lnTo>
                  <a:pt x="22508" y="6525"/>
                </a:lnTo>
                <a:lnTo>
                  <a:pt x="22565" y="7165"/>
                </a:lnTo>
                <a:lnTo>
                  <a:pt x="22632" y="7165"/>
                </a:lnTo>
                <a:lnTo>
                  <a:pt x="22632" y="7266"/>
                </a:lnTo>
                <a:lnTo>
                  <a:pt x="22691" y="7266"/>
                </a:lnTo>
                <a:lnTo>
                  <a:pt x="22691" y="7349"/>
                </a:lnTo>
                <a:lnTo>
                  <a:pt x="22758" y="7349"/>
                </a:lnTo>
                <a:lnTo>
                  <a:pt x="22758" y="7434"/>
                </a:lnTo>
                <a:lnTo>
                  <a:pt x="22801" y="7434"/>
                </a:lnTo>
                <a:lnTo>
                  <a:pt x="22801" y="7518"/>
                </a:lnTo>
                <a:lnTo>
                  <a:pt x="22859" y="7518"/>
                </a:lnTo>
                <a:lnTo>
                  <a:pt x="22859" y="8133"/>
                </a:lnTo>
                <a:lnTo>
                  <a:pt x="22893" y="8133"/>
                </a:lnTo>
                <a:lnTo>
                  <a:pt x="22893" y="8874"/>
                </a:lnTo>
                <a:lnTo>
                  <a:pt x="22935" y="8874"/>
                </a:lnTo>
                <a:lnTo>
                  <a:pt x="22935" y="9724"/>
                </a:lnTo>
                <a:lnTo>
                  <a:pt x="22962" y="9724"/>
                </a:lnTo>
                <a:lnTo>
                  <a:pt x="22962" y="10602"/>
                </a:lnTo>
                <a:lnTo>
                  <a:pt x="22997" y="10602"/>
                </a:lnTo>
                <a:lnTo>
                  <a:pt x="22997" y="11560"/>
                </a:lnTo>
                <a:lnTo>
                  <a:pt x="23086" y="11560"/>
                </a:lnTo>
                <a:lnTo>
                  <a:pt x="23086" y="12545"/>
                </a:lnTo>
                <a:lnTo>
                  <a:pt x="23217" y="12545"/>
                </a:lnTo>
                <a:lnTo>
                  <a:pt x="23217" y="11475"/>
                </a:lnTo>
                <a:lnTo>
                  <a:pt x="23251" y="11475"/>
                </a:lnTo>
                <a:lnTo>
                  <a:pt x="23251" y="11392"/>
                </a:lnTo>
                <a:lnTo>
                  <a:pt x="23293" y="11358"/>
                </a:lnTo>
                <a:lnTo>
                  <a:pt x="23386" y="11358"/>
                </a:lnTo>
                <a:lnTo>
                  <a:pt x="23386" y="11257"/>
                </a:lnTo>
                <a:lnTo>
                  <a:pt x="23343" y="11223"/>
                </a:lnTo>
                <a:lnTo>
                  <a:pt x="23386" y="11198"/>
                </a:lnTo>
                <a:lnTo>
                  <a:pt x="23386" y="11114"/>
                </a:lnTo>
                <a:lnTo>
                  <a:pt x="23352" y="11105"/>
                </a:lnTo>
                <a:lnTo>
                  <a:pt x="23352" y="11080"/>
                </a:lnTo>
                <a:lnTo>
                  <a:pt x="23394" y="11080"/>
                </a:lnTo>
                <a:lnTo>
                  <a:pt x="23411" y="11013"/>
                </a:lnTo>
                <a:lnTo>
                  <a:pt x="23610" y="10979"/>
                </a:lnTo>
                <a:lnTo>
                  <a:pt x="23601" y="10878"/>
                </a:lnTo>
                <a:lnTo>
                  <a:pt x="23579" y="10869"/>
                </a:lnTo>
                <a:lnTo>
                  <a:pt x="23579" y="10768"/>
                </a:lnTo>
                <a:lnTo>
                  <a:pt x="23368" y="10735"/>
                </a:lnTo>
                <a:lnTo>
                  <a:pt x="23402" y="10685"/>
                </a:lnTo>
                <a:lnTo>
                  <a:pt x="23411" y="10609"/>
                </a:lnTo>
                <a:lnTo>
                  <a:pt x="23622" y="10566"/>
                </a:lnTo>
                <a:lnTo>
                  <a:pt x="23630" y="10545"/>
                </a:lnTo>
                <a:lnTo>
                  <a:pt x="23639" y="10524"/>
                </a:lnTo>
                <a:lnTo>
                  <a:pt x="23650" y="10505"/>
                </a:lnTo>
                <a:lnTo>
                  <a:pt x="23665" y="10486"/>
                </a:lnTo>
                <a:lnTo>
                  <a:pt x="23680" y="10469"/>
                </a:lnTo>
                <a:lnTo>
                  <a:pt x="23698" y="10451"/>
                </a:lnTo>
                <a:lnTo>
                  <a:pt x="23717" y="10436"/>
                </a:lnTo>
                <a:lnTo>
                  <a:pt x="23738" y="10420"/>
                </a:lnTo>
                <a:lnTo>
                  <a:pt x="23760" y="10406"/>
                </a:lnTo>
                <a:lnTo>
                  <a:pt x="23784" y="10393"/>
                </a:lnTo>
                <a:lnTo>
                  <a:pt x="23810" y="10382"/>
                </a:lnTo>
                <a:lnTo>
                  <a:pt x="23836" y="10371"/>
                </a:lnTo>
                <a:lnTo>
                  <a:pt x="23863" y="10362"/>
                </a:lnTo>
                <a:lnTo>
                  <a:pt x="23892" y="10354"/>
                </a:lnTo>
                <a:lnTo>
                  <a:pt x="23922" y="10349"/>
                </a:lnTo>
                <a:lnTo>
                  <a:pt x="23952" y="10343"/>
                </a:lnTo>
                <a:lnTo>
                  <a:pt x="23952" y="10171"/>
                </a:lnTo>
                <a:lnTo>
                  <a:pt x="23983" y="10171"/>
                </a:lnTo>
                <a:lnTo>
                  <a:pt x="24026" y="9356"/>
                </a:lnTo>
                <a:lnTo>
                  <a:pt x="24076" y="10171"/>
                </a:lnTo>
                <a:lnTo>
                  <a:pt x="24109" y="10171"/>
                </a:lnTo>
                <a:lnTo>
                  <a:pt x="24117" y="10347"/>
                </a:lnTo>
                <a:lnTo>
                  <a:pt x="24143" y="10351"/>
                </a:lnTo>
                <a:lnTo>
                  <a:pt x="24170" y="10358"/>
                </a:lnTo>
                <a:lnTo>
                  <a:pt x="24194" y="10364"/>
                </a:lnTo>
                <a:lnTo>
                  <a:pt x="24218" y="10373"/>
                </a:lnTo>
                <a:lnTo>
                  <a:pt x="24242" y="10382"/>
                </a:lnTo>
                <a:lnTo>
                  <a:pt x="24264" y="10392"/>
                </a:lnTo>
                <a:lnTo>
                  <a:pt x="24285" y="10404"/>
                </a:lnTo>
                <a:lnTo>
                  <a:pt x="24306" y="10416"/>
                </a:lnTo>
                <a:lnTo>
                  <a:pt x="24325" y="10429"/>
                </a:lnTo>
                <a:lnTo>
                  <a:pt x="24342" y="10442"/>
                </a:lnTo>
                <a:lnTo>
                  <a:pt x="24359" y="10456"/>
                </a:lnTo>
                <a:lnTo>
                  <a:pt x="24374" y="10472"/>
                </a:lnTo>
                <a:lnTo>
                  <a:pt x="24387" y="10488"/>
                </a:lnTo>
                <a:lnTo>
                  <a:pt x="24399" y="10505"/>
                </a:lnTo>
                <a:lnTo>
                  <a:pt x="24410" y="10522"/>
                </a:lnTo>
                <a:lnTo>
                  <a:pt x="24419" y="10540"/>
                </a:lnTo>
                <a:lnTo>
                  <a:pt x="24681" y="10566"/>
                </a:lnTo>
                <a:lnTo>
                  <a:pt x="24681" y="10634"/>
                </a:lnTo>
                <a:lnTo>
                  <a:pt x="24635" y="10651"/>
                </a:lnTo>
                <a:lnTo>
                  <a:pt x="24635" y="10710"/>
                </a:lnTo>
                <a:lnTo>
                  <a:pt x="24505" y="10710"/>
                </a:lnTo>
                <a:lnTo>
                  <a:pt x="24505" y="10811"/>
                </a:lnTo>
                <a:lnTo>
                  <a:pt x="24475" y="10811"/>
                </a:lnTo>
                <a:lnTo>
                  <a:pt x="24475" y="11030"/>
                </a:lnTo>
                <a:lnTo>
                  <a:pt x="24635" y="11055"/>
                </a:lnTo>
                <a:lnTo>
                  <a:pt x="24635" y="11092"/>
                </a:lnTo>
                <a:lnTo>
                  <a:pt x="24686" y="11092"/>
                </a:lnTo>
                <a:lnTo>
                  <a:pt x="24686" y="11144"/>
                </a:lnTo>
                <a:lnTo>
                  <a:pt x="24631" y="11169"/>
                </a:lnTo>
                <a:lnTo>
                  <a:pt x="24631" y="11219"/>
                </a:lnTo>
                <a:lnTo>
                  <a:pt x="24846" y="11307"/>
                </a:lnTo>
                <a:lnTo>
                  <a:pt x="24874" y="12247"/>
                </a:lnTo>
                <a:lnTo>
                  <a:pt x="24899" y="12255"/>
                </a:lnTo>
                <a:lnTo>
                  <a:pt x="24923" y="12262"/>
                </a:lnTo>
                <a:lnTo>
                  <a:pt x="24947" y="12271"/>
                </a:lnTo>
                <a:lnTo>
                  <a:pt x="24971" y="12281"/>
                </a:lnTo>
                <a:lnTo>
                  <a:pt x="24994" y="12291"/>
                </a:lnTo>
                <a:lnTo>
                  <a:pt x="25017" y="12301"/>
                </a:lnTo>
                <a:lnTo>
                  <a:pt x="25040" y="12312"/>
                </a:lnTo>
                <a:lnTo>
                  <a:pt x="25062" y="12324"/>
                </a:lnTo>
                <a:lnTo>
                  <a:pt x="25084" y="12336"/>
                </a:lnTo>
                <a:lnTo>
                  <a:pt x="25106" y="12349"/>
                </a:lnTo>
                <a:lnTo>
                  <a:pt x="25127" y="12362"/>
                </a:lnTo>
                <a:lnTo>
                  <a:pt x="25148" y="12376"/>
                </a:lnTo>
                <a:lnTo>
                  <a:pt x="25168" y="12390"/>
                </a:lnTo>
                <a:lnTo>
                  <a:pt x="25189" y="12405"/>
                </a:lnTo>
                <a:lnTo>
                  <a:pt x="25207" y="12421"/>
                </a:lnTo>
                <a:lnTo>
                  <a:pt x="25227" y="12436"/>
                </a:lnTo>
                <a:lnTo>
                  <a:pt x="25245" y="12452"/>
                </a:lnTo>
                <a:lnTo>
                  <a:pt x="25263" y="12469"/>
                </a:lnTo>
                <a:lnTo>
                  <a:pt x="25281" y="12486"/>
                </a:lnTo>
                <a:lnTo>
                  <a:pt x="25297" y="12504"/>
                </a:lnTo>
                <a:lnTo>
                  <a:pt x="25314" y="12522"/>
                </a:lnTo>
                <a:lnTo>
                  <a:pt x="25330" y="12540"/>
                </a:lnTo>
                <a:lnTo>
                  <a:pt x="25346" y="12559"/>
                </a:lnTo>
                <a:lnTo>
                  <a:pt x="25361" y="12579"/>
                </a:lnTo>
                <a:lnTo>
                  <a:pt x="25375" y="12597"/>
                </a:lnTo>
                <a:lnTo>
                  <a:pt x="25390" y="12618"/>
                </a:lnTo>
                <a:lnTo>
                  <a:pt x="25403" y="12638"/>
                </a:lnTo>
                <a:lnTo>
                  <a:pt x="25415" y="12659"/>
                </a:lnTo>
                <a:lnTo>
                  <a:pt x="25427" y="12680"/>
                </a:lnTo>
                <a:lnTo>
                  <a:pt x="25439" y="12702"/>
                </a:lnTo>
                <a:lnTo>
                  <a:pt x="25450" y="12724"/>
                </a:lnTo>
                <a:lnTo>
                  <a:pt x="25460" y="12746"/>
                </a:lnTo>
                <a:lnTo>
                  <a:pt x="25461" y="13154"/>
                </a:lnTo>
                <a:lnTo>
                  <a:pt x="25712" y="13174"/>
                </a:lnTo>
                <a:lnTo>
                  <a:pt x="25712" y="11497"/>
                </a:lnTo>
                <a:lnTo>
                  <a:pt x="25839" y="11497"/>
                </a:lnTo>
                <a:lnTo>
                  <a:pt x="25839" y="10508"/>
                </a:lnTo>
                <a:lnTo>
                  <a:pt x="25931" y="10508"/>
                </a:lnTo>
                <a:lnTo>
                  <a:pt x="25931" y="11497"/>
                </a:lnTo>
                <a:lnTo>
                  <a:pt x="26049" y="11497"/>
                </a:lnTo>
                <a:lnTo>
                  <a:pt x="26049" y="10508"/>
                </a:lnTo>
                <a:lnTo>
                  <a:pt x="26134" y="10508"/>
                </a:lnTo>
                <a:lnTo>
                  <a:pt x="26134" y="13123"/>
                </a:lnTo>
                <a:lnTo>
                  <a:pt x="26556" y="12853"/>
                </a:lnTo>
                <a:lnTo>
                  <a:pt x="26556" y="12093"/>
                </a:lnTo>
                <a:lnTo>
                  <a:pt x="26437" y="12093"/>
                </a:lnTo>
                <a:lnTo>
                  <a:pt x="26437" y="12023"/>
                </a:lnTo>
                <a:lnTo>
                  <a:pt x="26604" y="12023"/>
                </a:lnTo>
                <a:lnTo>
                  <a:pt x="26604" y="11855"/>
                </a:lnTo>
                <a:lnTo>
                  <a:pt x="26671" y="11855"/>
                </a:lnTo>
                <a:lnTo>
                  <a:pt x="26671" y="11686"/>
                </a:lnTo>
                <a:lnTo>
                  <a:pt x="26739" y="11686"/>
                </a:lnTo>
                <a:lnTo>
                  <a:pt x="26739" y="11821"/>
                </a:lnTo>
                <a:lnTo>
                  <a:pt x="26806" y="11821"/>
                </a:lnTo>
                <a:lnTo>
                  <a:pt x="26806" y="11585"/>
                </a:lnTo>
                <a:lnTo>
                  <a:pt x="26705" y="11585"/>
                </a:lnTo>
                <a:lnTo>
                  <a:pt x="26705" y="11517"/>
                </a:lnTo>
                <a:lnTo>
                  <a:pt x="26840" y="11517"/>
                </a:lnTo>
                <a:lnTo>
                  <a:pt x="27110" y="11146"/>
                </a:lnTo>
                <a:lnTo>
                  <a:pt x="27784" y="11012"/>
                </a:lnTo>
                <a:lnTo>
                  <a:pt x="28039" y="11474"/>
                </a:lnTo>
                <a:lnTo>
                  <a:pt x="28174" y="11474"/>
                </a:lnTo>
                <a:lnTo>
                  <a:pt x="28174" y="11541"/>
                </a:lnTo>
                <a:lnTo>
                  <a:pt x="28073" y="11541"/>
                </a:lnTo>
                <a:lnTo>
                  <a:pt x="28073" y="11777"/>
                </a:lnTo>
                <a:lnTo>
                  <a:pt x="28140" y="11777"/>
                </a:lnTo>
                <a:lnTo>
                  <a:pt x="28140" y="11642"/>
                </a:lnTo>
                <a:lnTo>
                  <a:pt x="28208" y="11642"/>
                </a:lnTo>
                <a:lnTo>
                  <a:pt x="28208" y="11811"/>
                </a:lnTo>
                <a:lnTo>
                  <a:pt x="28275" y="11811"/>
                </a:lnTo>
                <a:lnTo>
                  <a:pt x="28275" y="11980"/>
                </a:lnTo>
                <a:lnTo>
                  <a:pt x="28475" y="11980"/>
                </a:lnTo>
                <a:lnTo>
                  <a:pt x="28475" y="12051"/>
                </a:lnTo>
                <a:lnTo>
                  <a:pt x="28323" y="12051"/>
                </a:lnTo>
                <a:lnTo>
                  <a:pt x="28323" y="12910"/>
                </a:lnTo>
                <a:lnTo>
                  <a:pt x="28711" y="12910"/>
                </a:lnTo>
                <a:lnTo>
                  <a:pt x="28711" y="9932"/>
                </a:lnTo>
                <a:lnTo>
                  <a:pt x="28830" y="9730"/>
                </a:lnTo>
                <a:lnTo>
                  <a:pt x="28830" y="8683"/>
                </a:lnTo>
                <a:lnTo>
                  <a:pt x="28850" y="8680"/>
                </a:lnTo>
                <a:lnTo>
                  <a:pt x="28874" y="8678"/>
                </a:lnTo>
                <a:lnTo>
                  <a:pt x="28907" y="8675"/>
                </a:lnTo>
                <a:lnTo>
                  <a:pt x="28957" y="8017"/>
                </a:lnTo>
                <a:lnTo>
                  <a:pt x="29000" y="8672"/>
                </a:lnTo>
                <a:lnTo>
                  <a:pt x="29029" y="8672"/>
                </a:lnTo>
                <a:lnTo>
                  <a:pt x="29059" y="8675"/>
                </a:lnTo>
                <a:lnTo>
                  <a:pt x="29087" y="8677"/>
                </a:lnTo>
                <a:lnTo>
                  <a:pt x="29115" y="8681"/>
                </a:lnTo>
                <a:lnTo>
                  <a:pt x="29143" y="8687"/>
                </a:lnTo>
                <a:lnTo>
                  <a:pt x="29171" y="8693"/>
                </a:lnTo>
                <a:lnTo>
                  <a:pt x="29198" y="8702"/>
                </a:lnTo>
                <a:lnTo>
                  <a:pt x="29227" y="8713"/>
                </a:lnTo>
                <a:lnTo>
                  <a:pt x="29255" y="8726"/>
                </a:lnTo>
                <a:lnTo>
                  <a:pt x="29285" y="8740"/>
                </a:lnTo>
                <a:lnTo>
                  <a:pt x="29316" y="8758"/>
                </a:lnTo>
                <a:lnTo>
                  <a:pt x="29348" y="8778"/>
                </a:lnTo>
                <a:lnTo>
                  <a:pt x="29379" y="8801"/>
                </a:lnTo>
                <a:lnTo>
                  <a:pt x="29415" y="8826"/>
                </a:lnTo>
                <a:lnTo>
                  <a:pt x="29451" y="8855"/>
                </a:lnTo>
                <a:lnTo>
                  <a:pt x="29488" y="8886"/>
                </a:lnTo>
                <a:lnTo>
                  <a:pt x="29488" y="9966"/>
                </a:lnTo>
                <a:lnTo>
                  <a:pt x="29539" y="9966"/>
                </a:lnTo>
                <a:lnTo>
                  <a:pt x="29539" y="10033"/>
                </a:lnTo>
                <a:lnTo>
                  <a:pt x="29488" y="10033"/>
                </a:lnTo>
                <a:lnTo>
                  <a:pt x="29488" y="13271"/>
                </a:lnTo>
                <a:lnTo>
                  <a:pt x="29589" y="13271"/>
                </a:lnTo>
                <a:lnTo>
                  <a:pt x="29589" y="11906"/>
                </a:lnTo>
                <a:lnTo>
                  <a:pt x="29978" y="11906"/>
                </a:lnTo>
                <a:lnTo>
                  <a:pt x="30028" y="11501"/>
                </a:lnTo>
                <a:lnTo>
                  <a:pt x="30045" y="11872"/>
                </a:lnTo>
                <a:lnTo>
                  <a:pt x="30146" y="11872"/>
                </a:lnTo>
                <a:lnTo>
                  <a:pt x="30146" y="12142"/>
                </a:lnTo>
                <a:lnTo>
                  <a:pt x="30230" y="12142"/>
                </a:lnTo>
                <a:lnTo>
                  <a:pt x="30230" y="12311"/>
                </a:lnTo>
                <a:lnTo>
                  <a:pt x="30315" y="12698"/>
                </a:lnTo>
                <a:lnTo>
                  <a:pt x="30416" y="12698"/>
                </a:lnTo>
                <a:lnTo>
                  <a:pt x="30416" y="12226"/>
                </a:lnTo>
                <a:lnTo>
                  <a:pt x="30466" y="12226"/>
                </a:lnTo>
                <a:lnTo>
                  <a:pt x="30466" y="11771"/>
                </a:lnTo>
                <a:lnTo>
                  <a:pt x="30534" y="11771"/>
                </a:lnTo>
                <a:lnTo>
                  <a:pt x="30534" y="13019"/>
                </a:lnTo>
                <a:lnTo>
                  <a:pt x="30635" y="12833"/>
                </a:lnTo>
                <a:lnTo>
                  <a:pt x="30720" y="13035"/>
                </a:lnTo>
                <a:lnTo>
                  <a:pt x="30720" y="151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9" name="组合 158"/>
          <p:cNvGrpSpPr/>
          <p:nvPr/>
        </p:nvGrpSpPr>
        <p:grpSpPr>
          <a:xfrm>
            <a:off x="373012" y="-789039"/>
            <a:ext cx="16547691" cy="5250426"/>
            <a:chOff x="1001662" y="-865239"/>
            <a:chExt cx="16547691" cy="5250426"/>
          </a:xfrm>
        </p:grpSpPr>
        <p:grpSp>
          <p:nvGrpSpPr>
            <p:cNvPr id="160" name="组合 159"/>
            <p:cNvGrpSpPr/>
            <p:nvPr/>
          </p:nvGrpSpPr>
          <p:grpSpPr>
            <a:xfrm>
              <a:off x="1001662" y="-865239"/>
              <a:ext cx="16547691" cy="5250426"/>
              <a:chOff x="1268362" y="-560439"/>
              <a:chExt cx="16547691" cy="5250426"/>
            </a:xfrm>
          </p:grpSpPr>
          <p:sp>
            <p:nvSpPr>
              <p:cNvPr id="162" name="任意多边形 161"/>
              <p:cNvSpPr/>
              <p:nvPr/>
            </p:nvSpPr>
            <p:spPr>
              <a:xfrm rot="505260">
                <a:off x="1268362" y="-560439"/>
                <a:ext cx="16547691" cy="5250426"/>
              </a:xfrm>
              <a:custGeom>
                <a:avLst/>
                <a:gdLst>
                  <a:gd name="connsiteX0" fmla="*/ 0 w 16547691"/>
                  <a:gd name="connsiteY0" fmla="*/ 0 h 5250426"/>
                  <a:gd name="connsiteX1" fmla="*/ 5692878 w 16547691"/>
                  <a:gd name="connsiteY1" fmla="*/ 3303639 h 5250426"/>
                  <a:gd name="connsiteX2" fmla="*/ 11562736 w 16547691"/>
                  <a:gd name="connsiteY2" fmla="*/ 5014451 h 5250426"/>
                  <a:gd name="connsiteX3" fmla="*/ 16547691 w 16547691"/>
                  <a:gd name="connsiteY3" fmla="*/ 5250426 h 5250426"/>
                  <a:gd name="connsiteX0" fmla="*/ 0 w 16547691"/>
                  <a:gd name="connsiteY0" fmla="*/ 0 h 5250426"/>
                  <a:gd name="connsiteX1" fmla="*/ 5692878 w 16547691"/>
                  <a:gd name="connsiteY1" fmla="*/ 3303639 h 5250426"/>
                  <a:gd name="connsiteX2" fmla="*/ 11562736 w 16547691"/>
                  <a:gd name="connsiteY2" fmla="*/ 5014451 h 5250426"/>
                  <a:gd name="connsiteX3" fmla="*/ 16547691 w 16547691"/>
                  <a:gd name="connsiteY3" fmla="*/ 5250426 h 5250426"/>
                  <a:gd name="connsiteX0" fmla="*/ 0 w 16547691"/>
                  <a:gd name="connsiteY0" fmla="*/ 0 h 5250426"/>
                  <a:gd name="connsiteX1" fmla="*/ 5692878 w 16547691"/>
                  <a:gd name="connsiteY1" fmla="*/ 3303639 h 5250426"/>
                  <a:gd name="connsiteX2" fmla="*/ 11562736 w 16547691"/>
                  <a:gd name="connsiteY2" fmla="*/ 5014451 h 5250426"/>
                  <a:gd name="connsiteX3" fmla="*/ 16547691 w 16547691"/>
                  <a:gd name="connsiteY3" fmla="*/ 5250426 h 525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47691" h="5250426">
                    <a:moveTo>
                      <a:pt x="0" y="0"/>
                    </a:moveTo>
                    <a:cubicBezTo>
                      <a:pt x="1897626" y="1101213"/>
                      <a:pt x="3765755" y="2467897"/>
                      <a:pt x="5692878" y="3303639"/>
                    </a:cubicBezTo>
                    <a:cubicBezTo>
                      <a:pt x="7620001" y="4139381"/>
                      <a:pt x="9901084" y="4935793"/>
                      <a:pt x="11562736" y="5014451"/>
                    </a:cubicBezTo>
                    <a:lnTo>
                      <a:pt x="16547691" y="5250426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Freeform 6"/>
              <p:cNvSpPr>
                <a:spLocks noEditPoints="1"/>
              </p:cNvSpPr>
              <p:nvPr/>
            </p:nvSpPr>
            <p:spPr bwMode="auto">
              <a:xfrm>
                <a:off x="5804403" y="1872150"/>
                <a:ext cx="386700" cy="390430"/>
              </a:xfrm>
              <a:custGeom>
                <a:avLst/>
                <a:gdLst>
                  <a:gd name="T0" fmla="*/ 0 w 50"/>
                  <a:gd name="T1" fmla="*/ 46 h 49"/>
                  <a:gd name="T2" fmla="*/ 13 w 50"/>
                  <a:gd name="T3" fmla="*/ 16 h 49"/>
                  <a:gd name="T4" fmla="*/ 49 w 50"/>
                  <a:gd name="T5" fmla="*/ 0 h 49"/>
                  <a:gd name="T6" fmla="*/ 50 w 50"/>
                  <a:gd name="T7" fmla="*/ 0 h 49"/>
                  <a:gd name="T8" fmla="*/ 31 w 50"/>
                  <a:gd name="T9" fmla="*/ 15 h 49"/>
                  <a:gd name="T10" fmla="*/ 21 w 50"/>
                  <a:gd name="T11" fmla="*/ 32 h 49"/>
                  <a:gd name="T12" fmla="*/ 3 w 50"/>
                  <a:gd name="T13" fmla="*/ 48 h 49"/>
                  <a:gd name="T14" fmla="*/ 0 w 50"/>
                  <a:gd name="T15" fmla="*/ 46 h 49"/>
                  <a:gd name="T16" fmla="*/ 5 w 50"/>
                  <a:gd name="T17" fmla="*/ 43 h 49"/>
                  <a:gd name="T18" fmla="*/ 25 w 50"/>
                  <a:gd name="T19" fmla="*/ 17 h 49"/>
                  <a:gd name="T20" fmla="*/ 32 w 50"/>
                  <a:gd name="T21" fmla="*/ 10 h 49"/>
                  <a:gd name="T22" fmla="*/ 18 w 50"/>
                  <a:gd name="T23" fmla="*/ 17 h 49"/>
                  <a:gd name="T24" fmla="*/ 5 w 50"/>
                  <a:gd name="T25" fmla="*/ 4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49">
                    <a:moveTo>
                      <a:pt x="0" y="46"/>
                    </a:moveTo>
                    <a:cubicBezTo>
                      <a:pt x="2" y="35"/>
                      <a:pt x="5" y="23"/>
                      <a:pt x="13" y="16"/>
                    </a:cubicBezTo>
                    <a:cubicBezTo>
                      <a:pt x="23" y="7"/>
                      <a:pt x="37" y="4"/>
                      <a:pt x="4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2"/>
                      <a:pt x="35" y="10"/>
                      <a:pt x="31" y="15"/>
                    </a:cubicBezTo>
                    <a:cubicBezTo>
                      <a:pt x="26" y="20"/>
                      <a:pt x="24" y="26"/>
                      <a:pt x="21" y="32"/>
                    </a:cubicBezTo>
                    <a:cubicBezTo>
                      <a:pt x="17" y="40"/>
                      <a:pt x="11" y="45"/>
                      <a:pt x="3" y="48"/>
                    </a:cubicBezTo>
                    <a:cubicBezTo>
                      <a:pt x="1" y="49"/>
                      <a:pt x="0" y="47"/>
                      <a:pt x="0" y="46"/>
                    </a:cubicBezTo>
                    <a:close/>
                    <a:moveTo>
                      <a:pt x="5" y="43"/>
                    </a:moveTo>
                    <a:cubicBezTo>
                      <a:pt x="16" y="38"/>
                      <a:pt x="18" y="27"/>
                      <a:pt x="25" y="17"/>
                    </a:cubicBezTo>
                    <a:cubicBezTo>
                      <a:pt x="27" y="14"/>
                      <a:pt x="29" y="12"/>
                      <a:pt x="32" y="10"/>
                    </a:cubicBezTo>
                    <a:cubicBezTo>
                      <a:pt x="27" y="12"/>
                      <a:pt x="22" y="14"/>
                      <a:pt x="18" y="17"/>
                    </a:cubicBezTo>
                    <a:cubicBezTo>
                      <a:pt x="11" y="24"/>
                      <a:pt x="7" y="33"/>
                      <a:pt x="5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0"/>
              <p:cNvSpPr>
                <a:spLocks noEditPoints="1"/>
              </p:cNvSpPr>
              <p:nvPr/>
            </p:nvSpPr>
            <p:spPr bwMode="auto">
              <a:xfrm>
                <a:off x="5207453" y="1073100"/>
                <a:ext cx="1484628" cy="502336"/>
              </a:xfrm>
              <a:custGeom>
                <a:avLst/>
                <a:gdLst>
                  <a:gd name="T0" fmla="*/ 2 w 192"/>
                  <a:gd name="T1" fmla="*/ 41 h 63"/>
                  <a:gd name="T2" fmla="*/ 23 w 192"/>
                  <a:gd name="T3" fmla="*/ 60 h 63"/>
                  <a:gd name="T4" fmla="*/ 44 w 192"/>
                  <a:gd name="T5" fmla="*/ 38 h 63"/>
                  <a:gd name="T6" fmla="*/ 37 w 192"/>
                  <a:gd name="T7" fmla="*/ 14 h 63"/>
                  <a:gd name="T8" fmla="*/ 55 w 192"/>
                  <a:gd name="T9" fmla="*/ 19 h 63"/>
                  <a:gd name="T10" fmla="*/ 112 w 192"/>
                  <a:gd name="T11" fmla="*/ 42 h 63"/>
                  <a:gd name="T12" fmla="*/ 191 w 192"/>
                  <a:gd name="T13" fmla="*/ 10 h 63"/>
                  <a:gd name="T14" fmla="*/ 192 w 192"/>
                  <a:gd name="T15" fmla="*/ 10 h 63"/>
                  <a:gd name="T16" fmla="*/ 192 w 192"/>
                  <a:gd name="T17" fmla="*/ 10 h 63"/>
                  <a:gd name="T18" fmla="*/ 191 w 192"/>
                  <a:gd name="T19" fmla="*/ 9 h 63"/>
                  <a:gd name="T20" fmla="*/ 191 w 192"/>
                  <a:gd name="T21" fmla="*/ 9 h 63"/>
                  <a:gd name="T22" fmla="*/ 156 w 192"/>
                  <a:gd name="T23" fmla="*/ 16 h 63"/>
                  <a:gd name="T24" fmla="*/ 119 w 192"/>
                  <a:gd name="T25" fmla="*/ 35 h 63"/>
                  <a:gd name="T26" fmla="*/ 87 w 192"/>
                  <a:gd name="T27" fmla="*/ 25 h 63"/>
                  <a:gd name="T28" fmla="*/ 91 w 192"/>
                  <a:gd name="T29" fmla="*/ 25 h 63"/>
                  <a:gd name="T30" fmla="*/ 113 w 192"/>
                  <a:gd name="T31" fmla="*/ 11 h 63"/>
                  <a:gd name="T32" fmla="*/ 113 w 192"/>
                  <a:gd name="T33" fmla="*/ 11 h 63"/>
                  <a:gd name="T34" fmla="*/ 113 w 192"/>
                  <a:gd name="T35" fmla="*/ 10 h 63"/>
                  <a:gd name="T36" fmla="*/ 76 w 192"/>
                  <a:gd name="T37" fmla="*/ 6 h 63"/>
                  <a:gd name="T38" fmla="*/ 48 w 192"/>
                  <a:gd name="T39" fmla="*/ 8 h 63"/>
                  <a:gd name="T40" fmla="*/ 0 w 192"/>
                  <a:gd name="T41" fmla="*/ 6 h 63"/>
                  <a:gd name="T42" fmla="*/ 0 w 192"/>
                  <a:gd name="T43" fmla="*/ 16 h 63"/>
                  <a:gd name="T44" fmla="*/ 12 w 192"/>
                  <a:gd name="T45" fmla="*/ 13 h 63"/>
                  <a:gd name="T46" fmla="*/ 12 w 192"/>
                  <a:gd name="T47" fmla="*/ 17 h 63"/>
                  <a:gd name="T48" fmla="*/ 9 w 192"/>
                  <a:gd name="T49" fmla="*/ 25 h 63"/>
                  <a:gd name="T50" fmla="*/ 14 w 192"/>
                  <a:gd name="T51" fmla="*/ 37 h 63"/>
                  <a:gd name="T52" fmla="*/ 17 w 192"/>
                  <a:gd name="T53" fmla="*/ 35 h 63"/>
                  <a:gd name="T54" fmla="*/ 26 w 192"/>
                  <a:gd name="T55" fmla="*/ 18 h 63"/>
                  <a:gd name="T56" fmla="*/ 24 w 192"/>
                  <a:gd name="T57" fmla="*/ 15 h 63"/>
                  <a:gd name="T58" fmla="*/ 35 w 192"/>
                  <a:gd name="T59" fmla="*/ 28 h 63"/>
                  <a:gd name="T60" fmla="*/ 30 w 192"/>
                  <a:gd name="T61" fmla="*/ 50 h 63"/>
                  <a:gd name="T62" fmla="*/ 3 w 192"/>
                  <a:gd name="T63" fmla="*/ 41 h 63"/>
                  <a:gd name="T64" fmla="*/ 2 w 192"/>
                  <a:gd name="T65" fmla="*/ 41 h 63"/>
                  <a:gd name="T66" fmla="*/ 19 w 192"/>
                  <a:gd name="T67" fmla="*/ 24 h 63"/>
                  <a:gd name="T68" fmla="*/ 14 w 192"/>
                  <a:gd name="T69" fmla="*/ 32 h 63"/>
                  <a:gd name="T70" fmla="*/ 16 w 192"/>
                  <a:gd name="T71" fmla="*/ 18 h 63"/>
                  <a:gd name="T72" fmla="*/ 17 w 192"/>
                  <a:gd name="T73" fmla="*/ 14 h 63"/>
                  <a:gd name="T74" fmla="*/ 21 w 192"/>
                  <a:gd name="T75" fmla="*/ 17 h 63"/>
                  <a:gd name="T76" fmla="*/ 19 w 192"/>
                  <a:gd name="T77" fmla="*/ 24 h 63"/>
                  <a:gd name="T78" fmla="*/ 139 w 192"/>
                  <a:gd name="T79" fmla="*/ 36 h 63"/>
                  <a:gd name="T80" fmla="*/ 142 w 192"/>
                  <a:gd name="T81" fmla="*/ 34 h 63"/>
                  <a:gd name="T82" fmla="*/ 162 w 192"/>
                  <a:gd name="T83" fmla="*/ 18 h 63"/>
                  <a:gd name="T84" fmla="*/ 190 w 192"/>
                  <a:gd name="T85" fmla="*/ 11 h 63"/>
                  <a:gd name="T86" fmla="*/ 139 w 192"/>
                  <a:gd name="T87" fmla="*/ 36 h 63"/>
                  <a:gd name="T88" fmla="*/ 66 w 192"/>
                  <a:gd name="T89" fmla="*/ 14 h 63"/>
                  <a:gd name="T90" fmla="*/ 71 w 192"/>
                  <a:gd name="T91" fmla="*/ 13 h 63"/>
                  <a:gd name="T92" fmla="*/ 95 w 192"/>
                  <a:gd name="T93" fmla="*/ 9 h 63"/>
                  <a:gd name="T94" fmla="*/ 113 w 192"/>
                  <a:gd name="T95" fmla="*/ 11 h 63"/>
                  <a:gd name="T96" fmla="*/ 78 w 192"/>
                  <a:gd name="T97" fmla="*/ 18 h 63"/>
                  <a:gd name="T98" fmla="*/ 66 w 192"/>
                  <a:gd name="T99" fmla="*/ 1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2" y="41"/>
                    </a:moveTo>
                    <a:cubicBezTo>
                      <a:pt x="2" y="54"/>
                      <a:pt x="10" y="63"/>
                      <a:pt x="23" y="60"/>
                    </a:cubicBezTo>
                    <a:cubicBezTo>
                      <a:pt x="35" y="58"/>
                      <a:pt x="42" y="49"/>
                      <a:pt x="44" y="38"/>
                    </a:cubicBezTo>
                    <a:cubicBezTo>
                      <a:pt x="45" y="30"/>
                      <a:pt x="43" y="20"/>
                      <a:pt x="37" y="14"/>
                    </a:cubicBezTo>
                    <a:cubicBezTo>
                      <a:pt x="43" y="15"/>
                      <a:pt x="49" y="17"/>
                      <a:pt x="55" y="19"/>
                    </a:cubicBezTo>
                    <a:cubicBezTo>
                      <a:pt x="74" y="27"/>
                      <a:pt x="92" y="39"/>
                      <a:pt x="112" y="42"/>
                    </a:cubicBezTo>
                    <a:cubicBezTo>
                      <a:pt x="140" y="46"/>
                      <a:pt x="179" y="38"/>
                      <a:pt x="191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9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80" y="8"/>
                      <a:pt x="165" y="9"/>
                      <a:pt x="156" y="16"/>
                    </a:cubicBezTo>
                    <a:cubicBezTo>
                      <a:pt x="143" y="25"/>
                      <a:pt x="134" y="34"/>
                      <a:pt x="119" y="35"/>
                    </a:cubicBezTo>
                    <a:cubicBezTo>
                      <a:pt x="108" y="33"/>
                      <a:pt x="97" y="30"/>
                      <a:pt x="87" y="25"/>
                    </a:cubicBezTo>
                    <a:cubicBezTo>
                      <a:pt x="89" y="25"/>
                      <a:pt x="90" y="25"/>
                      <a:pt x="91" y="25"/>
                    </a:cubicBezTo>
                    <a:cubicBezTo>
                      <a:pt x="100" y="23"/>
                      <a:pt x="110" y="20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00" y="6"/>
                      <a:pt x="89" y="5"/>
                      <a:pt x="76" y="6"/>
                    </a:cubicBezTo>
                    <a:cubicBezTo>
                      <a:pt x="67" y="7"/>
                      <a:pt x="57" y="7"/>
                      <a:pt x="48" y="8"/>
                    </a:cubicBezTo>
                    <a:cubicBezTo>
                      <a:pt x="32" y="3"/>
                      <a:pt x="14" y="0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5"/>
                      <a:pt x="8" y="13"/>
                      <a:pt x="12" y="13"/>
                    </a:cubicBezTo>
                    <a:cubicBezTo>
                      <a:pt x="13" y="14"/>
                      <a:pt x="13" y="15"/>
                      <a:pt x="12" y="17"/>
                    </a:cubicBezTo>
                    <a:cubicBezTo>
                      <a:pt x="11" y="20"/>
                      <a:pt x="10" y="22"/>
                      <a:pt x="9" y="25"/>
                    </a:cubicBezTo>
                    <a:cubicBezTo>
                      <a:pt x="8" y="30"/>
                      <a:pt x="9" y="35"/>
                      <a:pt x="14" y="37"/>
                    </a:cubicBezTo>
                    <a:cubicBezTo>
                      <a:pt x="15" y="37"/>
                      <a:pt x="17" y="37"/>
                      <a:pt x="17" y="35"/>
                    </a:cubicBezTo>
                    <a:cubicBezTo>
                      <a:pt x="20" y="30"/>
                      <a:pt x="27" y="25"/>
                      <a:pt x="26" y="18"/>
                    </a:cubicBezTo>
                    <a:cubicBezTo>
                      <a:pt x="26" y="17"/>
                      <a:pt x="25" y="16"/>
                      <a:pt x="24" y="15"/>
                    </a:cubicBezTo>
                    <a:cubicBezTo>
                      <a:pt x="30" y="17"/>
                      <a:pt x="34" y="21"/>
                      <a:pt x="35" y="28"/>
                    </a:cubicBezTo>
                    <a:cubicBezTo>
                      <a:pt x="38" y="35"/>
                      <a:pt x="37" y="45"/>
                      <a:pt x="30" y="50"/>
                    </a:cubicBezTo>
                    <a:cubicBezTo>
                      <a:pt x="20" y="58"/>
                      <a:pt x="4" y="56"/>
                      <a:pt x="3" y="41"/>
                    </a:cubicBezTo>
                    <a:cubicBezTo>
                      <a:pt x="3" y="41"/>
                      <a:pt x="2" y="41"/>
                      <a:pt x="2" y="41"/>
                    </a:cubicBezTo>
                    <a:close/>
                    <a:moveTo>
                      <a:pt x="19" y="24"/>
                    </a:moveTo>
                    <a:cubicBezTo>
                      <a:pt x="18" y="27"/>
                      <a:pt x="16" y="29"/>
                      <a:pt x="14" y="32"/>
                    </a:cubicBezTo>
                    <a:cubicBezTo>
                      <a:pt x="11" y="28"/>
                      <a:pt x="15" y="22"/>
                      <a:pt x="16" y="18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8" y="14"/>
                      <a:pt x="20" y="15"/>
                      <a:pt x="21" y="17"/>
                    </a:cubicBezTo>
                    <a:cubicBezTo>
                      <a:pt x="22" y="20"/>
                      <a:pt x="21" y="22"/>
                      <a:pt x="19" y="24"/>
                    </a:cubicBezTo>
                    <a:close/>
                    <a:moveTo>
                      <a:pt x="139" y="36"/>
                    </a:moveTo>
                    <a:cubicBezTo>
                      <a:pt x="140" y="35"/>
                      <a:pt x="141" y="34"/>
                      <a:pt x="142" y="34"/>
                    </a:cubicBezTo>
                    <a:cubicBezTo>
                      <a:pt x="148" y="28"/>
                      <a:pt x="154" y="21"/>
                      <a:pt x="162" y="18"/>
                    </a:cubicBezTo>
                    <a:cubicBezTo>
                      <a:pt x="171" y="13"/>
                      <a:pt x="180" y="12"/>
                      <a:pt x="190" y="11"/>
                    </a:cubicBezTo>
                    <a:cubicBezTo>
                      <a:pt x="179" y="25"/>
                      <a:pt x="158" y="34"/>
                      <a:pt x="139" y="36"/>
                    </a:cubicBezTo>
                    <a:close/>
                    <a:moveTo>
                      <a:pt x="66" y="14"/>
                    </a:moveTo>
                    <a:cubicBezTo>
                      <a:pt x="68" y="14"/>
                      <a:pt x="69" y="13"/>
                      <a:pt x="71" y="13"/>
                    </a:cubicBezTo>
                    <a:cubicBezTo>
                      <a:pt x="79" y="11"/>
                      <a:pt x="87" y="9"/>
                      <a:pt x="95" y="9"/>
                    </a:cubicBezTo>
                    <a:cubicBezTo>
                      <a:pt x="101" y="10"/>
                      <a:pt x="107" y="11"/>
                      <a:pt x="113" y="11"/>
                    </a:cubicBezTo>
                    <a:cubicBezTo>
                      <a:pt x="104" y="19"/>
                      <a:pt x="90" y="22"/>
                      <a:pt x="78" y="18"/>
                    </a:cubicBezTo>
                    <a:cubicBezTo>
                      <a:pt x="74" y="17"/>
                      <a:pt x="70" y="15"/>
                      <a:pt x="6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0"/>
              <p:cNvSpPr>
                <a:spLocks noEditPoints="1"/>
              </p:cNvSpPr>
              <p:nvPr/>
            </p:nvSpPr>
            <p:spPr bwMode="auto">
              <a:xfrm>
                <a:off x="7805013" y="2823857"/>
                <a:ext cx="1484628" cy="502336"/>
              </a:xfrm>
              <a:custGeom>
                <a:avLst/>
                <a:gdLst>
                  <a:gd name="T0" fmla="*/ 2 w 192"/>
                  <a:gd name="T1" fmla="*/ 41 h 63"/>
                  <a:gd name="T2" fmla="*/ 23 w 192"/>
                  <a:gd name="T3" fmla="*/ 60 h 63"/>
                  <a:gd name="T4" fmla="*/ 44 w 192"/>
                  <a:gd name="T5" fmla="*/ 38 h 63"/>
                  <a:gd name="T6" fmla="*/ 37 w 192"/>
                  <a:gd name="T7" fmla="*/ 14 h 63"/>
                  <a:gd name="T8" fmla="*/ 55 w 192"/>
                  <a:gd name="T9" fmla="*/ 19 h 63"/>
                  <a:gd name="T10" fmla="*/ 112 w 192"/>
                  <a:gd name="T11" fmla="*/ 42 h 63"/>
                  <a:gd name="T12" fmla="*/ 191 w 192"/>
                  <a:gd name="T13" fmla="*/ 10 h 63"/>
                  <a:gd name="T14" fmla="*/ 192 w 192"/>
                  <a:gd name="T15" fmla="*/ 10 h 63"/>
                  <a:gd name="T16" fmla="*/ 192 w 192"/>
                  <a:gd name="T17" fmla="*/ 10 h 63"/>
                  <a:gd name="T18" fmla="*/ 191 w 192"/>
                  <a:gd name="T19" fmla="*/ 9 h 63"/>
                  <a:gd name="T20" fmla="*/ 191 w 192"/>
                  <a:gd name="T21" fmla="*/ 9 h 63"/>
                  <a:gd name="T22" fmla="*/ 156 w 192"/>
                  <a:gd name="T23" fmla="*/ 16 h 63"/>
                  <a:gd name="T24" fmla="*/ 119 w 192"/>
                  <a:gd name="T25" fmla="*/ 35 h 63"/>
                  <a:gd name="T26" fmla="*/ 87 w 192"/>
                  <a:gd name="T27" fmla="*/ 25 h 63"/>
                  <a:gd name="T28" fmla="*/ 91 w 192"/>
                  <a:gd name="T29" fmla="*/ 25 h 63"/>
                  <a:gd name="T30" fmla="*/ 113 w 192"/>
                  <a:gd name="T31" fmla="*/ 11 h 63"/>
                  <a:gd name="T32" fmla="*/ 113 w 192"/>
                  <a:gd name="T33" fmla="*/ 11 h 63"/>
                  <a:gd name="T34" fmla="*/ 113 w 192"/>
                  <a:gd name="T35" fmla="*/ 10 h 63"/>
                  <a:gd name="T36" fmla="*/ 76 w 192"/>
                  <a:gd name="T37" fmla="*/ 6 h 63"/>
                  <a:gd name="T38" fmla="*/ 48 w 192"/>
                  <a:gd name="T39" fmla="*/ 8 h 63"/>
                  <a:gd name="T40" fmla="*/ 0 w 192"/>
                  <a:gd name="T41" fmla="*/ 6 h 63"/>
                  <a:gd name="T42" fmla="*/ 0 w 192"/>
                  <a:gd name="T43" fmla="*/ 16 h 63"/>
                  <a:gd name="T44" fmla="*/ 12 w 192"/>
                  <a:gd name="T45" fmla="*/ 13 h 63"/>
                  <a:gd name="T46" fmla="*/ 12 w 192"/>
                  <a:gd name="T47" fmla="*/ 17 h 63"/>
                  <a:gd name="T48" fmla="*/ 9 w 192"/>
                  <a:gd name="T49" fmla="*/ 25 h 63"/>
                  <a:gd name="T50" fmla="*/ 14 w 192"/>
                  <a:gd name="T51" fmla="*/ 37 h 63"/>
                  <a:gd name="T52" fmla="*/ 17 w 192"/>
                  <a:gd name="T53" fmla="*/ 35 h 63"/>
                  <a:gd name="T54" fmla="*/ 26 w 192"/>
                  <a:gd name="T55" fmla="*/ 18 h 63"/>
                  <a:gd name="T56" fmla="*/ 24 w 192"/>
                  <a:gd name="T57" fmla="*/ 15 h 63"/>
                  <a:gd name="T58" fmla="*/ 35 w 192"/>
                  <a:gd name="T59" fmla="*/ 28 h 63"/>
                  <a:gd name="T60" fmla="*/ 30 w 192"/>
                  <a:gd name="T61" fmla="*/ 50 h 63"/>
                  <a:gd name="T62" fmla="*/ 3 w 192"/>
                  <a:gd name="T63" fmla="*/ 41 h 63"/>
                  <a:gd name="T64" fmla="*/ 2 w 192"/>
                  <a:gd name="T65" fmla="*/ 41 h 63"/>
                  <a:gd name="T66" fmla="*/ 19 w 192"/>
                  <a:gd name="T67" fmla="*/ 24 h 63"/>
                  <a:gd name="T68" fmla="*/ 14 w 192"/>
                  <a:gd name="T69" fmla="*/ 32 h 63"/>
                  <a:gd name="T70" fmla="*/ 16 w 192"/>
                  <a:gd name="T71" fmla="*/ 18 h 63"/>
                  <a:gd name="T72" fmla="*/ 17 w 192"/>
                  <a:gd name="T73" fmla="*/ 14 h 63"/>
                  <a:gd name="T74" fmla="*/ 21 w 192"/>
                  <a:gd name="T75" fmla="*/ 17 h 63"/>
                  <a:gd name="T76" fmla="*/ 19 w 192"/>
                  <a:gd name="T77" fmla="*/ 24 h 63"/>
                  <a:gd name="T78" fmla="*/ 139 w 192"/>
                  <a:gd name="T79" fmla="*/ 36 h 63"/>
                  <a:gd name="T80" fmla="*/ 142 w 192"/>
                  <a:gd name="T81" fmla="*/ 34 h 63"/>
                  <a:gd name="T82" fmla="*/ 162 w 192"/>
                  <a:gd name="T83" fmla="*/ 18 h 63"/>
                  <a:gd name="T84" fmla="*/ 190 w 192"/>
                  <a:gd name="T85" fmla="*/ 11 h 63"/>
                  <a:gd name="T86" fmla="*/ 139 w 192"/>
                  <a:gd name="T87" fmla="*/ 36 h 63"/>
                  <a:gd name="T88" fmla="*/ 66 w 192"/>
                  <a:gd name="T89" fmla="*/ 14 h 63"/>
                  <a:gd name="T90" fmla="*/ 71 w 192"/>
                  <a:gd name="T91" fmla="*/ 13 h 63"/>
                  <a:gd name="T92" fmla="*/ 95 w 192"/>
                  <a:gd name="T93" fmla="*/ 9 h 63"/>
                  <a:gd name="T94" fmla="*/ 113 w 192"/>
                  <a:gd name="T95" fmla="*/ 11 h 63"/>
                  <a:gd name="T96" fmla="*/ 78 w 192"/>
                  <a:gd name="T97" fmla="*/ 18 h 63"/>
                  <a:gd name="T98" fmla="*/ 66 w 192"/>
                  <a:gd name="T99" fmla="*/ 1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2" h="63">
                    <a:moveTo>
                      <a:pt x="2" y="41"/>
                    </a:moveTo>
                    <a:cubicBezTo>
                      <a:pt x="2" y="54"/>
                      <a:pt x="10" y="63"/>
                      <a:pt x="23" y="60"/>
                    </a:cubicBezTo>
                    <a:cubicBezTo>
                      <a:pt x="35" y="58"/>
                      <a:pt x="42" y="49"/>
                      <a:pt x="44" y="38"/>
                    </a:cubicBezTo>
                    <a:cubicBezTo>
                      <a:pt x="45" y="30"/>
                      <a:pt x="43" y="20"/>
                      <a:pt x="37" y="14"/>
                    </a:cubicBezTo>
                    <a:cubicBezTo>
                      <a:pt x="43" y="15"/>
                      <a:pt x="49" y="17"/>
                      <a:pt x="55" y="19"/>
                    </a:cubicBezTo>
                    <a:cubicBezTo>
                      <a:pt x="74" y="27"/>
                      <a:pt x="92" y="39"/>
                      <a:pt x="112" y="42"/>
                    </a:cubicBezTo>
                    <a:cubicBezTo>
                      <a:pt x="140" y="46"/>
                      <a:pt x="179" y="38"/>
                      <a:pt x="191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10"/>
                      <a:pt x="192" y="10"/>
                      <a:pt x="192" y="10"/>
                    </a:cubicBezTo>
                    <a:cubicBezTo>
                      <a:pt x="192" y="9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80" y="8"/>
                      <a:pt x="165" y="9"/>
                      <a:pt x="156" y="16"/>
                    </a:cubicBezTo>
                    <a:cubicBezTo>
                      <a:pt x="143" y="25"/>
                      <a:pt x="134" y="34"/>
                      <a:pt x="119" y="35"/>
                    </a:cubicBezTo>
                    <a:cubicBezTo>
                      <a:pt x="108" y="33"/>
                      <a:pt x="97" y="30"/>
                      <a:pt x="87" y="25"/>
                    </a:cubicBezTo>
                    <a:cubicBezTo>
                      <a:pt x="89" y="25"/>
                      <a:pt x="90" y="25"/>
                      <a:pt x="91" y="25"/>
                    </a:cubicBezTo>
                    <a:cubicBezTo>
                      <a:pt x="100" y="23"/>
                      <a:pt x="110" y="20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00" y="6"/>
                      <a:pt x="89" y="5"/>
                      <a:pt x="76" y="6"/>
                    </a:cubicBezTo>
                    <a:cubicBezTo>
                      <a:pt x="67" y="7"/>
                      <a:pt x="57" y="7"/>
                      <a:pt x="48" y="8"/>
                    </a:cubicBezTo>
                    <a:cubicBezTo>
                      <a:pt x="32" y="3"/>
                      <a:pt x="14" y="0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5"/>
                      <a:pt x="8" y="13"/>
                      <a:pt x="12" y="13"/>
                    </a:cubicBezTo>
                    <a:cubicBezTo>
                      <a:pt x="13" y="14"/>
                      <a:pt x="13" y="15"/>
                      <a:pt x="12" y="17"/>
                    </a:cubicBezTo>
                    <a:cubicBezTo>
                      <a:pt x="11" y="20"/>
                      <a:pt x="10" y="22"/>
                      <a:pt x="9" y="25"/>
                    </a:cubicBezTo>
                    <a:cubicBezTo>
                      <a:pt x="8" y="30"/>
                      <a:pt x="9" y="35"/>
                      <a:pt x="14" y="37"/>
                    </a:cubicBezTo>
                    <a:cubicBezTo>
                      <a:pt x="15" y="37"/>
                      <a:pt x="17" y="37"/>
                      <a:pt x="17" y="35"/>
                    </a:cubicBezTo>
                    <a:cubicBezTo>
                      <a:pt x="20" y="30"/>
                      <a:pt x="27" y="25"/>
                      <a:pt x="26" y="18"/>
                    </a:cubicBezTo>
                    <a:cubicBezTo>
                      <a:pt x="26" y="17"/>
                      <a:pt x="25" y="16"/>
                      <a:pt x="24" y="15"/>
                    </a:cubicBezTo>
                    <a:cubicBezTo>
                      <a:pt x="30" y="17"/>
                      <a:pt x="34" y="21"/>
                      <a:pt x="35" y="28"/>
                    </a:cubicBezTo>
                    <a:cubicBezTo>
                      <a:pt x="38" y="35"/>
                      <a:pt x="37" y="45"/>
                      <a:pt x="30" y="50"/>
                    </a:cubicBezTo>
                    <a:cubicBezTo>
                      <a:pt x="20" y="58"/>
                      <a:pt x="4" y="56"/>
                      <a:pt x="3" y="41"/>
                    </a:cubicBezTo>
                    <a:cubicBezTo>
                      <a:pt x="3" y="41"/>
                      <a:pt x="2" y="41"/>
                      <a:pt x="2" y="41"/>
                    </a:cubicBezTo>
                    <a:close/>
                    <a:moveTo>
                      <a:pt x="19" y="24"/>
                    </a:moveTo>
                    <a:cubicBezTo>
                      <a:pt x="18" y="27"/>
                      <a:pt x="16" y="29"/>
                      <a:pt x="14" y="32"/>
                    </a:cubicBezTo>
                    <a:cubicBezTo>
                      <a:pt x="11" y="28"/>
                      <a:pt x="15" y="22"/>
                      <a:pt x="16" y="18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8" y="14"/>
                      <a:pt x="20" y="15"/>
                      <a:pt x="21" y="17"/>
                    </a:cubicBezTo>
                    <a:cubicBezTo>
                      <a:pt x="22" y="20"/>
                      <a:pt x="21" y="22"/>
                      <a:pt x="19" y="24"/>
                    </a:cubicBezTo>
                    <a:close/>
                    <a:moveTo>
                      <a:pt x="139" y="36"/>
                    </a:moveTo>
                    <a:cubicBezTo>
                      <a:pt x="140" y="35"/>
                      <a:pt x="141" y="34"/>
                      <a:pt x="142" y="34"/>
                    </a:cubicBezTo>
                    <a:cubicBezTo>
                      <a:pt x="148" y="28"/>
                      <a:pt x="154" y="21"/>
                      <a:pt x="162" y="18"/>
                    </a:cubicBezTo>
                    <a:cubicBezTo>
                      <a:pt x="171" y="13"/>
                      <a:pt x="180" y="12"/>
                      <a:pt x="190" y="11"/>
                    </a:cubicBezTo>
                    <a:cubicBezTo>
                      <a:pt x="179" y="25"/>
                      <a:pt x="158" y="34"/>
                      <a:pt x="139" y="36"/>
                    </a:cubicBezTo>
                    <a:close/>
                    <a:moveTo>
                      <a:pt x="66" y="14"/>
                    </a:moveTo>
                    <a:cubicBezTo>
                      <a:pt x="68" y="14"/>
                      <a:pt x="69" y="13"/>
                      <a:pt x="71" y="13"/>
                    </a:cubicBezTo>
                    <a:cubicBezTo>
                      <a:pt x="79" y="11"/>
                      <a:pt x="87" y="9"/>
                      <a:pt x="95" y="9"/>
                    </a:cubicBezTo>
                    <a:cubicBezTo>
                      <a:pt x="101" y="10"/>
                      <a:pt x="107" y="11"/>
                      <a:pt x="113" y="11"/>
                    </a:cubicBezTo>
                    <a:cubicBezTo>
                      <a:pt x="104" y="19"/>
                      <a:pt x="90" y="22"/>
                      <a:pt x="78" y="18"/>
                    </a:cubicBezTo>
                    <a:cubicBezTo>
                      <a:pt x="74" y="17"/>
                      <a:pt x="70" y="15"/>
                      <a:pt x="6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1" name="Freeform 7"/>
            <p:cNvSpPr>
              <a:spLocks noEditPoints="1"/>
            </p:cNvSpPr>
            <p:nvPr/>
          </p:nvSpPr>
          <p:spPr bwMode="auto">
            <a:xfrm>
              <a:off x="9059344" y="3882580"/>
              <a:ext cx="1101170" cy="342746"/>
            </a:xfrm>
            <a:custGeom>
              <a:avLst/>
              <a:gdLst>
                <a:gd name="T0" fmla="*/ 188 w 192"/>
                <a:gd name="T1" fmla="*/ 41 h 63"/>
                <a:gd name="T2" fmla="*/ 162 w 192"/>
                <a:gd name="T3" fmla="*/ 50 h 63"/>
                <a:gd name="T4" fmla="*/ 156 w 192"/>
                <a:gd name="T5" fmla="*/ 28 h 63"/>
                <a:gd name="T6" fmla="*/ 167 w 192"/>
                <a:gd name="T7" fmla="*/ 15 h 63"/>
                <a:gd name="T8" fmla="*/ 166 w 192"/>
                <a:gd name="T9" fmla="*/ 18 h 63"/>
                <a:gd name="T10" fmla="*/ 174 w 192"/>
                <a:gd name="T11" fmla="*/ 35 h 63"/>
                <a:gd name="T12" fmla="*/ 178 w 192"/>
                <a:gd name="T13" fmla="*/ 37 h 63"/>
                <a:gd name="T14" fmla="*/ 182 w 192"/>
                <a:gd name="T15" fmla="*/ 25 h 63"/>
                <a:gd name="T16" fmla="*/ 180 w 192"/>
                <a:gd name="T17" fmla="*/ 17 h 63"/>
                <a:gd name="T18" fmla="*/ 180 w 192"/>
                <a:gd name="T19" fmla="*/ 13 h 63"/>
                <a:gd name="T20" fmla="*/ 192 w 192"/>
                <a:gd name="T21" fmla="*/ 16 h 63"/>
                <a:gd name="T22" fmla="*/ 192 w 192"/>
                <a:gd name="T23" fmla="*/ 6 h 63"/>
                <a:gd name="T24" fmla="*/ 144 w 192"/>
                <a:gd name="T25" fmla="*/ 8 h 63"/>
                <a:gd name="T26" fmla="*/ 116 w 192"/>
                <a:gd name="T27" fmla="*/ 6 h 63"/>
                <a:gd name="T28" fmla="*/ 78 w 192"/>
                <a:gd name="T29" fmla="*/ 10 h 63"/>
                <a:gd name="T30" fmla="*/ 78 w 192"/>
                <a:gd name="T31" fmla="*/ 11 h 63"/>
                <a:gd name="T32" fmla="*/ 78 w 192"/>
                <a:gd name="T33" fmla="*/ 11 h 63"/>
                <a:gd name="T34" fmla="*/ 100 w 192"/>
                <a:gd name="T35" fmla="*/ 25 h 63"/>
                <a:gd name="T36" fmla="*/ 105 w 192"/>
                <a:gd name="T37" fmla="*/ 25 h 63"/>
                <a:gd name="T38" fmla="*/ 73 w 192"/>
                <a:gd name="T39" fmla="*/ 35 h 63"/>
                <a:gd name="T40" fmla="*/ 36 w 192"/>
                <a:gd name="T41" fmla="*/ 16 h 63"/>
                <a:gd name="T42" fmla="*/ 0 w 192"/>
                <a:gd name="T43" fmla="*/ 9 h 63"/>
                <a:gd name="T44" fmla="*/ 0 w 192"/>
                <a:gd name="T45" fmla="*/ 9 h 63"/>
                <a:gd name="T46" fmla="*/ 0 w 192"/>
                <a:gd name="T47" fmla="*/ 10 h 63"/>
                <a:gd name="T48" fmla="*/ 0 w 192"/>
                <a:gd name="T49" fmla="*/ 10 h 63"/>
                <a:gd name="T50" fmla="*/ 0 w 192"/>
                <a:gd name="T51" fmla="*/ 10 h 63"/>
                <a:gd name="T52" fmla="*/ 79 w 192"/>
                <a:gd name="T53" fmla="*/ 42 h 63"/>
                <a:gd name="T54" fmla="*/ 136 w 192"/>
                <a:gd name="T55" fmla="*/ 19 h 63"/>
                <a:gd name="T56" fmla="*/ 155 w 192"/>
                <a:gd name="T57" fmla="*/ 14 h 63"/>
                <a:gd name="T58" fmla="*/ 148 w 192"/>
                <a:gd name="T59" fmla="*/ 38 h 63"/>
                <a:gd name="T60" fmla="*/ 168 w 192"/>
                <a:gd name="T61" fmla="*/ 60 h 63"/>
                <a:gd name="T62" fmla="*/ 189 w 192"/>
                <a:gd name="T63" fmla="*/ 41 h 63"/>
                <a:gd name="T64" fmla="*/ 188 w 192"/>
                <a:gd name="T65" fmla="*/ 41 h 63"/>
                <a:gd name="T66" fmla="*/ 171 w 192"/>
                <a:gd name="T67" fmla="*/ 17 h 63"/>
                <a:gd name="T68" fmla="*/ 175 w 192"/>
                <a:gd name="T69" fmla="*/ 14 h 63"/>
                <a:gd name="T70" fmla="*/ 175 w 192"/>
                <a:gd name="T71" fmla="*/ 18 h 63"/>
                <a:gd name="T72" fmla="*/ 177 w 192"/>
                <a:gd name="T73" fmla="*/ 32 h 63"/>
                <a:gd name="T74" fmla="*/ 172 w 192"/>
                <a:gd name="T75" fmla="*/ 24 h 63"/>
                <a:gd name="T76" fmla="*/ 171 w 192"/>
                <a:gd name="T77" fmla="*/ 17 h 63"/>
                <a:gd name="T78" fmla="*/ 1 w 192"/>
                <a:gd name="T79" fmla="*/ 11 h 63"/>
                <a:gd name="T80" fmla="*/ 30 w 192"/>
                <a:gd name="T81" fmla="*/ 18 h 63"/>
                <a:gd name="T82" fmla="*/ 50 w 192"/>
                <a:gd name="T83" fmla="*/ 34 h 63"/>
                <a:gd name="T84" fmla="*/ 53 w 192"/>
                <a:gd name="T85" fmla="*/ 36 h 63"/>
                <a:gd name="T86" fmla="*/ 1 w 192"/>
                <a:gd name="T87" fmla="*/ 11 h 63"/>
                <a:gd name="T88" fmla="*/ 113 w 192"/>
                <a:gd name="T89" fmla="*/ 18 h 63"/>
                <a:gd name="T90" fmla="*/ 79 w 192"/>
                <a:gd name="T91" fmla="*/ 11 h 63"/>
                <a:gd name="T92" fmla="*/ 97 w 192"/>
                <a:gd name="T93" fmla="*/ 9 h 63"/>
                <a:gd name="T94" fmla="*/ 120 w 192"/>
                <a:gd name="T95" fmla="*/ 13 h 63"/>
                <a:gd name="T96" fmla="*/ 126 w 192"/>
                <a:gd name="T97" fmla="*/ 14 h 63"/>
                <a:gd name="T98" fmla="*/ 113 w 192"/>
                <a:gd name="T9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63">
                  <a:moveTo>
                    <a:pt x="188" y="41"/>
                  </a:moveTo>
                  <a:cubicBezTo>
                    <a:pt x="188" y="56"/>
                    <a:pt x="171" y="58"/>
                    <a:pt x="162" y="50"/>
                  </a:cubicBezTo>
                  <a:cubicBezTo>
                    <a:pt x="155" y="45"/>
                    <a:pt x="154" y="35"/>
                    <a:pt x="156" y="28"/>
                  </a:cubicBezTo>
                  <a:cubicBezTo>
                    <a:pt x="158" y="21"/>
                    <a:pt x="162" y="17"/>
                    <a:pt x="167" y="15"/>
                  </a:cubicBezTo>
                  <a:cubicBezTo>
                    <a:pt x="167" y="16"/>
                    <a:pt x="166" y="17"/>
                    <a:pt x="166" y="18"/>
                  </a:cubicBezTo>
                  <a:cubicBezTo>
                    <a:pt x="164" y="25"/>
                    <a:pt x="172" y="30"/>
                    <a:pt x="174" y="35"/>
                  </a:cubicBezTo>
                  <a:cubicBezTo>
                    <a:pt x="175" y="37"/>
                    <a:pt x="176" y="37"/>
                    <a:pt x="178" y="37"/>
                  </a:cubicBezTo>
                  <a:cubicBezTo>
                    <a:pt x="183" y="35"/>
                    <a:pt x="183" y="30"/>
                    <a:pt x="182" y="25"/>
                  </a:cubicBezTo>
                  <a:cubicBezTo>
                    <a:pt x="182" y="22"/>
                    <a:pt x="181" y="20"/>
                    <a:pt x="180" y="17"/>
                  </a:cubicBezTo>
                  <a:cubicBezTo>
                    <a:pt x="179" y="15"/>
                    <a:pt x="179" y="14"/>
                    <a:pt x="180" y="13"/>
                  </a:cubicBezTo>
                  <a:cubicBezTo>
                    <a:pt x="184" y="13"/>
                    <a:pt x="188" y="15"/>
                    <a:pt x="192" y="16"/>
                  </a:cubicBezTo>
                  <a:cubicBezTo>
                    <a:pt x="192" y="6"/>
                    <a:pt x="192" y="6"/>
                    <a:pt x="192" y="6"/>
                  </a:cubicBezTo>
                  <a:cubicBezTo>
                    <a:pt x="178" y="0"/>
                    <a:pt x="160" y="3"/>
                    <a:pt x="144" y="8"/>
                  </a:cubicBezTo>
                  <a:cubicBezTo>
                    <a:pt x="135" y="7"/>
                    <a:pt x="125" y="7"/>
                    <a:pt x="116" y="6"/>
                  </a:cubicBezTo>
                  <a:cubicBezTo>
                    <a:pt x="103" y="5"/>
                    <a:pt x="91" y="6"/>
                    <a:pt x="78" y="10"/>
                  </a:cubicBezTo>
                  <a:cubicBezTo>
                    <a:pt x="78" y="10"/>
                    <a:pt x="78" y="10"/>
                    <a:pt x="78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1" y="20"/>
                    <a:pt x="92" y="23"/>
                    <a:pt x="100" y="25"/>
                  </a:cubicBezTo>
                  <a:cubicBezTo>
                    <a:pt x="102" y="25"/>
                    <a:pt x="103" y="25"/>
                    <a:pt x="105" y="25"/>
                  </a:cubicBezTo>
                  <a:cubicBezTo>
                    <a:pt x="94" y="30"/>
                    <a:pt x="84" y="33"/>
                    <a:pt x="73" y="35"/>
                  </a:cubicBezTo>
                  <a:cubicBezTo>
                    <a:pt x="58" y="34"/>
                    <a:pt x="49" y="25"/>
                    <a:pt x="36" y="16"/>
                  </a:cubicBezTo>
                  <a:cubicBezTo>
                    <a:pt x="26" y="9"/>
                    <a:pt x="12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38"/>
                    <a:pt x="52" y="46"/>
                    <a:pt x="79" y="42"/>
                  </a:cubicBezTo>
                  <a:cubicBezTo>
                    <a:pt x="100" y="39"/>
                    <a:pt x="118" y="27"/>
                    <a:pt x="136" y="19"/>
                  </a:cubicBezTo>
                  <a:cubicBezTo>
                    <a:pt x="142" y="17"/>
                    <a:pt x="149" y="15"/>
                    <a:pt x="155" y="14"/>
                  </a:cubicBezTo>
                  <a:cubicBezTo>
                    <a:pt x="149" y="20"/>
                    <a:pt x="147" y="30"/>
                    <a:pt x="148" y="38"/>
                  </a:cubicBezTo>
                  <a:cubicBezTo>
                    <a:pt x="150" y="49"/>
                    <a:pt x="157" y="58"/>
                    <a:pt x="168" y="60"/>
                  </a:cubicBezTo>
                  <a:cubicBezTo>
                    <a:pt x="182" y="63"/>
                    <a:pt x="190" y="54"/>
                    <a:pt x="189" y="41"/>
                  </a:cubicBezTo>
                  <a:cubicBezTo>
                    <a:pt x="189" y="41"/>
                    <a:pt x="189" y="41"/>
                    <a:pt x="188" y="41"/>
                  </a:cubicBezTo>
                  <a:close/>
                  <a:moveTo>
                    <a:pt x="171" y="17"/>
                  </a:moveTo>
                  <a:cubicBezTo>
                    <a:pt x="172" y="15"/>
                    <a:pt x="173" y="14"/>
                    <a:pt x="175" y="14"/>
                  </a:cubicBezTo>
                  <a:cubicBezTo>
                    <a:pt x="175" y="15"/>
                    <a:pt x="175" y="16"/>
                    <a:pt x="175" y="18"/>
                  </a:cubicBezTo>
                  <a:cubicBezTo>
                    <a:pt x="176" y="22"/>
                    <a:pt x="180" y="28"/>
                    <a:pt x="177" y="32"/>
                  </a:cubicBezTo>
                  <a:cubicBezTo>
                    <a:pt x="176" y="29"/>
                    <a:pt x="174" y="27"/>
                    <a:pt x="172" y="24"/>
                  </a:cubicBezTo>
                  <a:cubicBezTo>
                    <a:pt x="170" y="22"/>
                    <a:pt x="169" y="20"/>
                    <a:pt x="171" y="17"/>
                  </a:cubicBezTo>
                  <a:close/>
                  <a:moveTo>
                    <a:pt x="1" y="11"/>
                  </a:moveTo>
                  <a:cubicBezTo>
                    <a:pt x="12" y="12"/>
                    <a:pt x="20" y="13"/>
                    <a:pt x="30" y="18"/>
                  </a:cubicBezTo>
                  <a:cubicBezTo>
                    <a:pt x="37" y="21"/>
                    <a:pt x="43" y="28"/>
                    <a:pt x="50" y="34"/>
                  </a:cubicBezTo>
                  <a:cubicBezTo>
                    <a:pt x="51" y="34"/>
                    <a:pt x="52" y="35"/>
                    <a:pt x="53" y="36"/>
                  </a:cubicBezTo>
                  <a:cubicBezTo>
                    <a:pt x="34" y="34"/>
                    <a:pt x="13" y="25"/>
                    <a:pt x="1" y="11"/>
                  </a:cubicBezTo>
                  <a:close/>
                  <a:moveTo>
                    <a:pt x="113" y="18"/>
                  </a:moveTo>
                  <a:cubicBezTo>
                    <a:pt x="102" y="22"/>
                    <a:pt x="88" y="19"/>
                    <a:pt x="79" y="11"/>
                  </a:cubicBezTo>
                  <a:cubicBezTo>
                    <a:pt x="85" y="11"/>
                    <a:pt x="91" y="10"/>
                    <a:pt x="97" y="9"/>
                  </a:cubicBezTo>
                  <a:cubicBezTo>
                    <a:pt x="105" y="9"/>
                    <a:pt x="113" y="11"/>
                    <a:pt x="120" y="13"/>
                  </a:cubicBezTo>
                  <a:cubicBezTo>
                    <a:pt x="122" y="13"/>
                    <a:pt x="124" y="14"/>
                    <a:pt x="126" y="14"/>
                  </a:cubicBezTo>
                  <a:cubicBezTo>
                    <a:pt x="122" y="15"/>
                    <a:pt x="118" y="17"/>
                    <a:pt x="113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2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7970836" y="-3574885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24" descr="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238036" y="-2812885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任意多边形 1"/>
          <p:cNvSpPr/>
          <p:nvPr/>
        </p:nvSpPr>
        <p:spPr>
          <a:xfrm>
            <a:off x="-3048000" y="-304800"/>
            <a:ext cx="22821900" cy="3633936"/>
          </a:xfrm>
          <a:custGeom>
            <a:avLst/>
            <a:gdLst>
              <a:gd name="connsiteX0" fmla="*/ 0 w 22821900"/>
              <a:gd name="connsiteY0" fmla="*/ 0 h 3543300"/>
              <a:gd name="connsiteX1" fmla="*/ 0 w 22821900"/>
              <a:gd name="connsiteY1" fmla="*/ 0 h 3543300"/>
              <a:gd name="connsiteX2" fmla="*/ 533400 w 22821900"/>
              <a:gd name="connsiteY2" fmla="*/ 190500 h 3543300"/>
              <a:gd name="connsiteX3" fmla="*/ 8953500 w 22821900"/>
              <a:gd name="connsiteY3" fmla="*/ 3543300 h 3543300"/>
              <a:gd name="connsiteX4" fmla="*/ 22821900 w 22821900"/>
              <a:gd name="connsiteY4" fmla="*/ 2590800 h 3543300"/>
              <a:gd name="connsiteX0" fmla="*/ 0 w 22821900"/>
              <a:gd name="connsiteY0" fmla="*/ 0 h 3633936"/>
              <a:gd name="connsiteX1" fmla="*/ 0 w 22821900"/>
              <a:gd name="connsiteY1" fmla="*/ 0 h 3633936"/>
              <a:gd name="connsiteX2" fmla="*/ 533400 w 22821900"/>
              <a:gd name="connsiteY2" fmla="*/ 190500 h 3633936"/>
              <a:gd name="connsiteX3" fmla="*/ 8953500 w 22821900"/>
              <a:gd name="connsiteY3" fmla="*/ 3543300 h 3633936"/>
              <a:gd name="connsiteX4" fmla="*/ 22821900 w 22821900"/>
              <a:gd name="connsiteY4" fmla="*/ 2590800 h 3633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21900" h="3633936">
                <a:moveTo>
                  <a:pt x="0" y="0"/>
                </a:moveTo>
                <a:lnTo>
                  <a:pt x="0" y="0"/>
                </a:lnTo>
                <a:lnTo>
                  <a:pt x="533400" y="190500"/>
                </a:lnTo>
                <a:cubicBezTo>
                  <a:pt x="2025650" y="781050"/>
                  <a:pt x="5238750" y="3143250"/>
                  <a:pt x="8953500" y="3543300"/>
                </a:cubicBezTo>
                <a:cubicBezTo>
                  <a:pt x="12668250" y="3943350"/>
                  <a:pt x="18199100" y="2908300"/>
                  <a:pt x="22821900" y="2590800"/>
                </a:cubicBez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-2831690" y="-1651818"/>
            <a:ext cx="15839767" cy="5723768"/>
          </a:xfrm>
          <a:custGeom>
            <a:avLst/>
            <a:gdLst>
              <a:gd name="connsiteX0" fmla="*/ 15839767 w 15839767"/>
              <a:gd name="connsiteY0" fmla="*/ 0 h 5604387"/>
              <a:gd name="connsiteX1" fmla="*/ 7374193 w 15839767"/>
              <a:gd name="connsiteY1" fmla="*/ 5220929 h 5604387"/>
              <a:gd name="connsiteX2" fmla="*/ 0 w 15839767"/>
              <a:gd name="connsiteY2" fmla="*/ 5604387 h 5604387"/>
              <a:gd name="connsiteX0" fmla="*/ 15839767 w 15839767"/>
              <a:gd name="connsiteY0" fmla="*/ 0 h 5723768"/>
              <a:gd name="connsiteX1" fmla="*/ 7374193 w 15839767"/>
              <a:gd name="connsiteY1" fmla="*/ 5220929 h 5723768"/>
              <a:gd name="connsiteX2" fmla="*/ 0 w 15839767"/>
              <a:gd name="connsiteY2" fmla="*/ 5604387 h 5723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39767" h="5723768">
                <a:moveTo>
                  <a:pt x="15839767" y="0"/>
                </a:moveTo>
                <a:cubicBezTo>
                  <a:pt x="13017909" y="1740310"/>
                  <a:pt x="10014154" y="4286865"/>
                  <a:pt x="7374193" y="5220929"/>
                </a:cubicBezTo>
                <a:cubicBezTo>
                  <a:pt x="4734232" y="6154993"/>
                  <a:pt x="2458064" y="5476568"/>
                  <a:pt x="0" y="5604387"/>
                </a:cubicBez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635677">
            <a:off x="1409699" y="784005"/>
            <a:ext cx="4002073" cy="384514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26000">
                <a:schemeClr val="bg1">
                  <a:lumMod val="35000"/>
                  <a:lumOff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>
            <a:noFill/>
          </a:ln>
          <a:effectLst>
            <a:outerShdw blurRad="825500" dist="38100" dir="9120000" sx="102000" sy="102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 rot="20795685">
            <a:off x="6303505" y="774519"/>
            <a:ext cx="4178853" cy="4014993"/>
            <a:chOff x="4781550" y="3260504"/>
            <a:chExt cx="3078176" cy="2957475"/>
          </a:xfrm>
        </p:grpSpPr>
        <p:sp>
          <p:nvSpPr>
            <p:cNvPr id="30" name="矩形 29"/>
            <p:cNvSpPr/>
            <p:nvPr/>
          </p:nvSpPr>
          <p:spPr>
            <a:xfrm rot="465246">
              <a:off x="4781550" y="3260504"/>
              <a:ext cx="3078176" cy="2957475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26000">
                  <a:schemeClr val="bg1">
                    <a:lumMod val="35000"/>
                    <a:lumOff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825500" dist="38100" dir="9120000" sx="102000" sy="102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800" dirty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80000">
              <a:off x="4935048" y="3631811"/>
              <a:ext cx="2758064" cy="2003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5768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22222E-6 L -1.525 1.566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250" y="7833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25 0.00555 L -1.45 1.6048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50" y="799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6 4.44444E-6 L -1.5625 1.6715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25" y="835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2499 0.00555 L -1.58751 1.6770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25" y="8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7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42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-0.47187 0.49351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2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42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296E-6 L -0.4 0.42129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0" y="2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44444E-6 L -1.45833E-6 0.0833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74047" y="662361"/>
            <a:ext cx="4492800" cy="2984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6" name="图片 24" descr="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7361236" y="-4076330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24" descr="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137493" y="286790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24" descr="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688100" y="-1823459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24" descr="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1742974" y="-3272489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73166" y="662071"/>
            <a:ext cx="4491038" cy="29849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0" name="图片 39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74047" y="662361"/>
            <a:ext cx="4492800" cy="2984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5" name="图片 24" descr="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8570603" y="-3272488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图片 24" descr="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257701" y="-2771043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图片 24" descr="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2740">
            <a:off x="12257701" y="-494929"/>
            <a:ext cx="8442325" cy="9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KSO_Shape"/>
          <p:cNvSpPr>
            <a:spLocks/>
          </p:cNvSpPr>
          <p:nvPr/>
        </p:nvSpPr>
        <p:spPr bwMode="auto">
          <a:xfrm>
            <a:off x="0" y="3263491"/>
            <a:ext cx="12192000" cy="3683000"/>
          </a:xfrm>
          <a:custGeom>
            <a:avLst/>
            <a:gdLst>
              <a:gd name="T0" fmla="*/ 241325239 w 30720"/>
              <a:gd name="T1" fmla="*/ 2147483646 h 15128"/>
              <a:gd name="T2" fmla="*/ 682960173 w 30720"/>
              <a:gd name="T3" fmla="*/ 2147483646 h 15128"/>
              <a:gd name="T4" fmla="*/ 1134608698 w 30720"/>
              <a:gd name="T5" fmla="*/ 2147483646 h 15128"/>
              <a:gd name="T6" fmla="*/ 1257178643 w 30720"/>
              <a:gd name="T7" fmla="*/ 2147483646 h 15128"/>
              <a:gd name="T8" fmla="*/ 1286031083 w 30720"/>
              <a:gd name="T9" fmla="*/ 2147483646 h 15128"/>
              <a:gd name="T10" fmla="*/ 1381656006 w 30720"/>
              <a:gd name="T11" fmla="*/ 2147483646 h 15128"/>
              <a:gd name="T12" fmla="*/ 1901503593 w 30720"/>
              <a:gd name="T13" fmla="*/ 1383930118 h 15128"/>
              <a:gd name="T14" fmla="*/ 1840933833 w 30720"/>
              <a:gd name="T15" fmla="*/ 1292652458 h 15128"/>
              <a:gd name="T16" fmla="*/ 1848567042 w 30720"/>
              <a:gd name="T17" fmla="*/ 1167615311 h 15128"/>
              <a:gd name="T18" fmla="*/ 1951582893 w 30720"/>
              <a:gd name="T19" fmla="*/ 1069207835 h 15128"/>
              <a:gd name="T20" fmla="*/ 1949913972 w 30720"/>
              <a:gd name="T21" fmla="*/ 945125144 h 15128"/>
              <a:gd name="T22" fmla="*/ 1993790611 w 30720"/>
              <a:gd name="T23" fmla="*/ 914934404 h 15128"/>
              <a:gd name="T24" fmla="*/ 1953967120 w 30720"/>
              <a:gd name="T25" fmla="*/ 724770121 h 15128"/>
              <a:gd name="T26" fmla="*/ 1978527977 w 30720"/>
              <a:gd name="T27" fmla="*/ 668908005 h 15128"/>
              <a:gd name="T28" fmla="*/ 1991406447 w 30720"/>
              <a:gd name="T29" fmla="*/ 635627604 h 15128"/>
              <a:gd name="T30" fmla="*/ 2000943167 w 30720"/>
              <a:gd name="T31" fmla="*/ 412182981 h 15128"/>
              <a:gd name="T32" fmla="*/ 2007861132 w 30720"/>
              <a:gd name="T33" fmla="*/ 254823728 h 15128"/>
              <a:gd name="T34" fmla="*/ 2029799452 w 30720"/>
              <a:gd name="T35" fmla="*/ 277405504 h 15128"/>
              <a:gd name="T36" fmla="*/ 2037428816 w 30720"/>
              <a:gd name="T37" fmla="*/ 435477689 h 15128"/>
              <a:gd name="T38" fmla="*/ 2066285101 w 30720"/>
              <a:gd name="T39" fmla="*/ 659159998 h 15128"/>
              <a:gd name="T40" fmla="*/ 2079636534 w 30720"/>
              <a:gd name="T41" fmla="*/ 710268902 h 15128"/>
              <a:gd name="T42" fmla="*/ 2050784094 w 30720"/>
              <a:gd name="T43" fmla="*/ 779202409 h 15128"/>
              <a:gd name="T44" fmla="*/ 2083689620 w 30720"/>
              <a:gd name="T45" fmla="*/ 936803125 h 15128"/>
              <a:gd name="T46" fmla="*/ 2053168258 w 30720"/>
              <a:gd name="T47" fmla="*/ 1026896259 h 15128"/>
              <a:gd name="T48" fmla="*/ 2147483646 w 30720"/>
              <a:gd name="T49" fmla="*/ 1135764737 h 15128"/>
              <a:gd name="T50" fmla="*/ 2147483646 w 30720"/>
              <a:gd name="T51" fmla="*/ 1264363015 h 15128"/>
              <a:gd name="T52" fmla="*/ 2147483646 w 30720"/>
              <a:gd name="T53" fmla="*/ 1364913312 h 15128"/>
              <a:gd name="T54" fmla="*/ 2147483646 w 30720"/>
              <a:gd name="T55" fmla="*/ 2147483646 h 15128"/>
              <a:gd name="T56" fmla="*/ 2147483646 w 30720"/>
              <a:gd name="T57" fmla="*/ 2147483646 h 15128"/>
              <a:gd name="T58" fmla="*/ 2147483646 w 30720"/>
              <a:gd name="T59" fmla="*/ 2147483646 h 15128"/>
              <a:gd name="T60" fmla="*/ 2147483646 w 30720"/>
              <a:gd name="T61" fmla="*/ 2147483646 h 15128"/>
              <a:gd name="T62" fmla="*/ 2147483646 w 30720"/>
              <a:gd name="T63" fmla="*/ 2147483646 h 15128"/>
              <a:gd name="T64" fmla="*/ 2147483646 w 30720"/>
              <a:gd name="T65" fmla="*/ 2147483646 h 15128"/>
              <a:gd name="T66" fmla="*/ 2147483646 w 30720"/>
              <a:gd name="T67" fmla="*/ 2147483646 h 15128"/>
              <a:gd name="T68" fmla="*/ 2147483646 w 30720"/>
              <a:gd name="T69" fmla="*/ 2147483646 h 15128"/>
              <a:gd name="T70" fmla="*/ 2147483646 w 30720"/>
              <a:gd name="T71" fmla="*/ 2147483646 h 15128"/>
              <a:gd name="T72" fmla="*/ 2147483646 w 30720"/>
              <a:gd name="T73" fmla="*/ 2147483646 h 15128"/>
              <a:gd name="T74" fmla="*/ 2147483646 w 30720"/>
              <a:gd name="T75" fmla="*/ 2147483646 h 15128"/>
              <a:gd name="T76" fmla="*/ 2147483646 w 30720"/>
              <a:gd name="T77" fmla="*/ 2147483646 h 15128"/>
              <a:gd name="T78" fmla="*/ 2147483646 w 30720"/>
              <a:gd name="T79" fmla="*/ 2147483646 h 15128"/>
              <a:gd name="T80" fmla="*/ 2147483646 w 30720"/>
              <a:gd name="T81" fmla="*/ 2147483646 h 15128"/>
              <a:gd name="T82" fmla="*/ 2147483646 w 30720"/>
              <a:gd name="T83" fmla="*/ 2096100255 h 15128"/>
              <a:gd name="T84" fmla="*/ 2147483646 w 30720"/>
              <a:gd name="T85" fmla="*/ 2085167845 h 15128"/>
              <a:gd name="T86" fmla="*/ 2147483646 w 30720"/>
              <a:gd name="T87" fmla="*/ 2147483646 h 15128"/>
              <a:gd name="T88" fmla="*/ 2147483646 w 30720"/>
              <a:gd name="T89" fmla="*/ 2147483646 h 15128"/>
              <a:gd name="T90" fmla="*/ 2147483646 w 30720"/>
              <a:gd name="T91" fmla="*/ 2147483646 h 15128"/>
              <a:gd name="T92" fmla="*/ 2147483646 w 30720"/>
              <a:gd name="T93" fmla="*/ 2101328837 h 15128"/>
              <a:gd name="T94" fmla="*/ 2147483646 w 30720"/>
              <a:gd name="T95" fmla="*/ 2147483646 h 15128"/>
              <a:gd name="T96" fmla="*/ 2147483646 w 30720"/>
              <a:gd name="T97" fmla="*/ 2147483646 h 15128"/>
              <a:gd name="T98" fmla="*/ 2147483646 w 30720"/>
              <a:gd name="T99" fmla="*/ 2147483646 h 15128"/>
              <a:gd name="T100" fmla="*/ 2147483646 w 30720"/>
              <a:gd name="T101" fmla="*/ 1765213142 h 15128"/>
              <a:gd name="T102" fmla="*/ 2147483646 w 30720"/>
              <a:gd name="T103" fmla="*/ 1933271020 h 15128"/>
              <a:gd name="T104" fmla="*/ 2147483646 w 30720"/>
              <a:gd name="T105" fmla="*/ 2147483646 h 15128"/>
              <a:gd name="T106" fmla="*/ 2147483646 w 30720"/>
              <a:gd name="T107" fmla="*/ 2147483646 h 15128"/>
              <a:gd name="T108" fmla="*/ 2147483646 w 30720"/>
              <a:gd name="T109" fmla="*/ 2147483646 h 15128"/>
              <a:gd name="T110" fmla="*/ 2147483646 w 30720"/>
              <a:gd name="T111" fmla="*/ 2147483646 h 15128"/>
              <a:gd name="T112" fmla="*/ 2147483646 w 30720"/>
              <a:gd name="T113" fmla="*/ 2147483646 h 15128"/>
              <a:gd name="T114" fmla="*/ 2147483646 w 30720"/>
              <a:gd name="T115" fmla="*/ 2147483646 h 15128"/>
              <a:gd name="T116" fmla="*/ 2147483646 w 30720"/>
              <a:gd name="T117" fmla="*/ 2147483646 h 15128"/>
              <a:gd name="T118" fmla="*/ 2147483646 w 30720"/>
              <a:gd name="T119" fmla="*/ 2147483646 h 15128"/>
              <a:gd name="T120" fmla="*/ 2147483646 w 30720"/>
              <a:gd name="T121" fmla="*/ 2066388663 h 15128"/>
              <a:gd name="T122" fmla="*/ 2147483646 w 30720"/>
              <a:gd name="T123" fmla="*/ 2147483646 h 1512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0720" h="15128">
                <a:moveTo>
                  <a:pt x="30720" y="15128"/>
                </a:moveTo>
                <a:lnTo>
                  <a:pt x="0" y="15128"/>
                </a:lnTo>
                <a:lnTo>
                  <a:pt x="0" y="13390"/>
                </a:lnTo>
                <a:lnTo>
                  <a:pt x="68" y="13390"/>
                </a:lnTo>
                <a:lnTo>
                  <a:pt x="68" y="13542"/>
                </a:lnTo>
                <a:lnTo>
                  <a:pt x="254" y="13542"/>
                </a:lnTo>
                <a:lnTo>
                  <a:pt x="254" y="13981"/>
                </a:lnTo>
                <a:lnTo>
                  <a:pt x="304" y="14031"/>
                </a:lnTo>
                <a:lnTo>
                  <a:pt x="304" y="13120"/>
                </a:lnTo>
                <a:lnTo>
                  <a:pt x="355" y="12833"/>
                </a:lnTo>
                <a:lnTo>
                  <a:pt x="355" y="13138"/>
                </a:lnTo>
                <a:lnTo>
                  <a:pt x="490" y="13138"/>
                </a:lnTo>
                <a:lnTo>
                  <a:pt x="490" y="13896"/>
                </a:lnTo>
                <a:lnTo>
                  <a:pt x="658" y="13896"/>
                </a:lnTo>
                <a:lnTo>
                  <a:pt x="658" y="13643"/>
                </a:lnTo>
                <a:lnTo>
                  <a:pt x="760" y="13643"/>
                </a:lnTo>
                <a:lnTo>
                  <a:pt x="760" y="12833"/>
                </a:lnTo>
                <a:lnTo>
                  <a:pt x="945" y="12833"/>
                </a:lnTo>
                <a:lnTo>
                  <a:pt x="945" y="13239"/>
                </a:lnTo>
                <a:lnTo>
                  <a:pt x="1012" y="13239"/>
                </a:lnTo>
                <a:lnTo>
                  <a:pt x="1012" y="13356"/>
                </a:lnTo>
                <a:lnTo>
                  <a:pt x="1113" y="13356"/>
                </a:lnTo>
                <a:lnTo>
                  <a:pt x="1113" y="13896"/>
                </a:lnTo>
                <a:lnTo>
                  <a:pt x="1213" y="13727"/>
                </a:lnTo>
                <a:lnTo>
                  <a:pt x="1198" y="12743"/>
                </a:lnTo>
                <a:lnTo>
                  <a:pt x="1423" y="12743"/>
                </a:lnTo>
                <a:lnTo>
                  <a:pt x="1423" y="12327"/>
                </a:lnTo>
                <a:lnTo>
                  <a:pt x="1580" y="12327"/>
                </a:lnTo>
                <a:lnTo>
                  <a:pt x="1580" y="12743"/>
                </a:lnTo>
                <a:lnTo>
                  <a:pt x="1783" y="12743"/>
                </a:lnTo>
                <a:lnTo>
                  <a:pt x="1783" y="13891"/>
                </a:lnTo>
                <a:lnTo>
                  <a:pt x="1873" y="13913"/>
                </a:lnTo>
                <a:lnTo>
                  <a:pt x="1873" y="12743"/>
                </a:lnTo>
                <a:lnTo>
                  <a:pt x="2098" y="12743"/>
                </a:lnTo>
                <a:lnTo>
                  <a:pt x="2098" y="12327"/>
                </a:lnTo>
                <a:lnTo>
                  <a:pt x="2255" y="12327"/>
                </a:lnTo>
                <a:lnTo>
                  <a:pt x="2255" y="12743"/>
                </a:lnTo>
                <a:lnTo>
                  <a:pt x="2457" y="12743"/>
                </a:lnTo>
                <a:lnTo>
                  <a:pt x="2457" y="13891"/>
                </a:lnTo>
                <a:lnTo>
                  <a:pt x="2864" y="13880"/>
                </a:lnTo>
                <a:lnTo>
                  <a:pt x="2864" y="12356"/>
                </a:lnTo>
                <a:lnTo>
                  <a:pt x="2952" y="12317"/>
                </a:lnTo>
                <a:lnTo>
                  <a:pt x="2978" y="12204"/>
                </a:lnTo>
                <a:lnTo>
                  <a:pt x="3117" y="12204"/>
                </a:lnTo>
                <a:lnTo>
                  <a:pt x="3117" y="12078"/>
                </a:lnTo>
                <a:lnTo>
                  <a:pt x="3356" y="12028"/>
                </a:lnTo>
                <a:lnTo>
                  <a:pt x="3471" y="12090"/>
                </a:lnTo>
                <a:lnTo>
                  <a:pt x="3471" y="12393"/>
                </a:lnTo>
                <a:lnTo>
                  <a:pt x="3673" y="12519"/>
                </a:lnTo>
                <a:lnTo>
                  <a:pt x="3673" y="13933"/>
                </a:lnTo>
                <a:lnTo>
                  <a:pt x="3786" y="13858"/>
                </a:lnTo>
                <a:lnTo>
                  <a:pt x="3786" y="11206"/>
                </a:lnTo>
                <a:lnTo>
                  <a:pt x="3912" y="11105"/>
                </a:lnTo>
                <a:lnTo>
                  <a:pt x="3875" y="11080"/>
                </a:lnTo>
                <a:lnTo>
                  <a:pt x="3875" y="10890"/>
                </a:lnTo>
                <a:lnTo>
                  <a:pt x="4316" y="10575"/>
                </a:lnTo>
                <a:lnTo>
                  <a:pt x="4644" y="10789"/>
                </a:lnTo>
                <a:lnTo>
                  <a:pt x="4809" y="10701"/>
                </a:lnTo>
                <a:lnTo>
                  <a:pt x="4834" y="10600"/>
                </a:lnTo>
                <a:lnTo>
                  <a:pt x="4758" y="10575"/>
                </a:lnTo>
                <a:lnTo>
                  <a:pt x="4758" y="10171"/>
                </a:lnTo>
                <a:lnTo>
                  <a:pt x="4935" y="10032"/>
                </a:lnTo>
                <a:lnTo>
                  <a:pt x="5188" y="9830"/>
                </a:lnTo>
                <a:lnTo>
                  <a:pt x="5281" y="9206"/>
                </a:lnTo>
                <a:lnTo>
                  <a:pt x="5277" y="9200"/>
                </a:lnTo>
                <a:lnTo>
                  <a:pt x="5272" y="9195"/>
                </a:lnTo>
                <a:lnTo>
                  <a:pt x="5268" y="9188"/>
                </a:lnTo>
                <a:lnTo>
                  <a:pt x="5265" y="9182"/>
                </a:lnTo>
                <a:lnTo>
                  <a:pt x="5262" y="9175"/>
                </a:lnTo>
                <a:lnTo>
                  <a:pt x="5260" y="9167"/>
                </a:lnTo>
                <a:lnTo>
                  <a:pt x="5259" y="9160"/>
                </a:lnTo>
                <a:lnTo>
                  <a:pt x="5259" y="9152"/>
                </a:lnTo>
                <a:lnTo>
                  <a:pt x="5259" y="9144"/>
                </a:lnTo>
                <a:lnTo>
                  <a:pt x="5260" y="9137"/>
                </a:lnTo>
                <a:lnTo>
                  <a:pt x="5262" y="9130"/>
                </a:lnTo>
                <a:lnTo>
                  <a:pt x="5265" y="9122"/>
                </a:lnTo>
                <a:lnTo>
                  <a:pt x="5268" y="9116"/>
                </a:lnTo>
                <a:lnTo>
                  <a:pt x="5272" y="9110"/>
                </a:lnTo>
                <a:lnTo>
                  <a:pt x="5277" y="9104"/>
                </a:lnTo>
                <a:lnTo>
                  <a:pt x="5281" y="9098"/>
                </a:lnTo>
                <a:lnTo>
                  <a:pt x="5287" y="9094"/>
                </a:lnTo>
                <a:lnTo>
                  <a:pt x="5292" y="9090"/>
                </a:lnTo>
                <a:lnTo>
                  <a:pt x="5299" y="9086"/>
                </a:lnTo>
                <a:lnTo>
                  <a:pt x="5305" y="9083"/>
                </a:lnTo>
                <a:lnTo>
                  <a:pt x="5312" y="9080"/>
                </a:lnTo>
                <a:lnTo>
                  <a:pt x="5319" y="9079"/>
                </a:lnTo>
                <a:lnTo>
                  <a:pt x="5327" y="9077"/>
                </a:lnTo>
                <a:lnTo>
                  <a:pt x="5335" y="9076"/>
                </a:lnTo>
                <a:lnTo>
                  <a:pt x="5343" y="9077"/>
                </a:lnTo>
                <a:lnTo>
                  <a:pt x="5350" y="9079"/>
                </a:lnTo>
                <a:lnTo>
                  <a:pt x="5358" y="9080"/>
                </a:lnTo>
                <a:lnTo>
                  <a:pt x="5364" y="9083"/>
                </a:lnTo>
                <a:lnTo>
                  <a:pt x="5371" y="9086"/>
                </a:lnTo>
                <a:lnTo>
                  <a:pt x="5378" y="9090"/>
                </a:lnTo>
                <a:lnTo>
                  <a:pt x="5383" y="9094"/>
                </a:lnTo>
                <a:lnTo>
                  <a:pt x="5389" y="9098"/>
                </a:lnTo>
                <a:lnTo>
                  <a:pt x="5393" y="9104"/>
                </a:lnTo>
                <a:lnTo>
                  <a:pt x="5397" y="9110"/>
                </a:lnTo>
                <a:lnTo>
                  <a:pt x="5402" y="9116"/>
                </a:lnTo>
                <a:lnTo>
                  <a:pt x="5405" y="9122"/>
                </a:lnTo>
                <a:lnTo>
                  <a:pt x="5407" y="9130"/>
                </a:lnTo>
                <a:lnTo>
                  <a:pt x="5409" y="9137"/>
                </a:lnTo>
                <a:lnTo>
                  <a:pt x="5411" y="9144"/>
                </a:lnTo>
                <a:lnTo>
                  <a:pt x="5411" y="9152"/>
                </a:lnTo>
                <a:lnTo>
                  <a:pt x="5411" y="9160"/>
                </a:lnTo>
                <a:lnTo>
                  <a:pt x="5409" y="9167"/>
                </a:lnTo>
                <a:lnTo>
                  <a:pt x="5407" y="9175"/>
                </a:lnTo>
                <a:lnTo>
                  <a:pt x="5405" y="9182"/>
                </a:lnTo>
                <a:lnTo>
                  <a:pt x="5402" y="9188"/>
                </a:lnTo>
                <a:lnTo>
                  <a:pt x="5397" y="9195"/>
                </a:lnTo>
                <a:lnTo>
                  <a:pt x="5393" y="9200"/>
                </a:lnTo>
                <a:lnTo>
                  <a:pt x="5389" y="9206"/>
                </a:lnTo>
                <a:lnTo>
                  <a:pt x="5415" y="9843"/>
                </a:lnTo>
                <a:lnTo>
                  <a:pt x="5856" y="10120"/>
                </a:lnTo>
                <a:lnTo>
                  <a:pt x="5856" y="10511"/>
                </a:lnTo>
                <a:lnTo>
                  <a:pt x="5794" y="10562"/>
                </a:lnTo>
                <a:lnTo>
                  <a:pt x="5806" y="10689"/>
                </a:lnTo>
                <a:lnTo>
                  <a:pt x="6097" y="10865"/>
                </a:lnTo>
                <a:lnTo>
                  <a:pt x="6097" y="12103"/>
                </a:lnTo>
                <a:lnTo>
                  <a:pt x="6210" y="12103"/>
                </a:lnTo>
                <a:lnTo>
                  <a:pt x="6210" y="11977"/>
                </a:lnTo>
                <a:lnTo>
                  <a:pt x="6336" y="11913"/>
                </a:lnTo>
                <a:lnTo>
                  <a:pt x="6336" y="11775"/>
                </a:lnTo>
                <a:lnTo>
                  <a:pt x="6577" y="11636"/>
                </a:lnTo>
                <a:lnTo>
                  <a:pt x="6791" y="11787"/>
                </a:lnTo>
                <a:lnTo>
                  <a:pt x="6791" y="11977"/>
                </a:lnTo>
                <a:lnTo>
                  <a:pt x="6905" y="12065"/>
                </a:lnTo>
                <a:lnTo>
                  <a:pt x="6905" y="13075"/>
                </a:lnTo>
                <a:lnTo>
                  <a:pt x="7031" y="13125"/>
                </a:lnTo>
                <a:lnTo>
                  <a:pt x="7031" y="9957"/>
                </a:lnTo>
                <a:lnTo>
                  <a:pt x="7959" y="9296"/>
                </a:lnTo>
                <a:lnTo>
                  <a:pt x="8030" y="5864"/>
                </a:lnTo>
                <a:lnTo>
                  <a:pt x="8010" y="5850"/>
                </a:lnTo>
                <a:lnTo>
                  <a:pt x="7992" y="5836"/>
                </a:lnTo>
                <a:lnTo>
                  <a:pt x="7974" y="5822"/>
                </a:lnTo>
                <a:lnTo>
                  <a:pt x="7957" y="5807"/>
                </a:lnTo>
                <a:lnTo>
                  <a:pt x="7939" y="5791"/>
                </a:lnTo>
                <a:lnTo>
                  <a:pt x="7922" y="5775"/>
                </a:lnTo>
                <a:lnTo>
                  <a:pt x="7905" y="5758"/>
                </a:lnTo>
                <a:lnTo>
                  <a:pt x="7890" y="5742"/>
                </a:lnTo>
                <a:lnTo>
                  <a:pt x="7874" y="5724"/>
                </a:lnTo>
                <a:lnTo>
                  <a:pt x="7860" y="5707"/>
                </a:lnTo>
                <a:lnTo>
                  <a:pt x="7845" y="5688"/>
                </a:lnTo>
                <a:lnTo>
                  <a:pt x="7832" y="5670"/>
                </a:lnTo>
                <a:lnTo>
                  <a:pt x="7818" y="5651"/>
                </a:lnTo>
                <a:lnTo>
                  <a:pt x="7805" y="5631"/>
                </a:lnTo>
                <a:lnTo>
                  <a:pt x="7793" y="5610"/>
                </a:lnTo>
                <a:lnTo>
                  <a:pt x="7782" y="5591"/>
                </a:lnTo>
                <a:lnTo>
                  <a:pt x="7771" y="5570"/>
                </a:lnTo>
                <a:lnTo>
                  <a:pt x="7761" y="5549"/>
                </a:lnTo>
                <a:lnTo>
                  <a:pt x="7751" y="5527"/>
                </a:lnTo>
                <a:lnTo>
                  <a:pt x="7743" y="5505"/>
                </a:lnTo>
                <a:lnTo>
                  <a:pt x="7734" y="5483"/>
                </a:lnTo>
                <a:lnTo>
                  <a:pt x="7726" y="5461"/>
                </a:lnTo>
                <a:lnTo>
                  <a:pt x="7720" y="5438"/>
                </a:lnTo>
                <a:lnTo>
                  <a:pt x="7713" y="5415"/>
                </a:lnTo>
                <a:lnTo>
                  <a:pt x="7707" y="5392"/>
                </a:lnTo>
                <a:lnTo>
                  <a:pt x="7702" y="5368"/>
                </a:lnTo>
                <a:lnTo>
                  <a:pt x="7699" y="5343"/>
                </a:lnTo>
                <a:lnTo>
                  <a:pt x="7694" y="5319"/>
                </a:lnTo>
                <a:lnTo>
                  <a:pt x="7692" y="5295"/>
                </a:lnTo>
                <a:lnTo>
                  <a:pt x="7690" y="5271"/>
                </a:lnTo>
                <a:lnTo>
                  <a:pt x="7689" y="5246"/>
                </a:lnTo>
                <a:lnTo>
                  <a:pt x="7689" y="5222"/>
                </a:lnTo>
                <a:lnTo>
                  <a:pt x="7689" y="5189"/>
                </a:lnTo>
                <a:lnTo>
                  <a:pt x="7691" y="5156"/>
                </a:lnTo>
                <a:lnTo>
                  <a:pt x="7694" y="5124"/>
                </a:lnTo>
                <a:lnTo>
                  <a:pt x="7700" y="5092"/>
                </a:lnTo>
                <a:lnTo>
                  <a:pt x="7705" y="5061"/>
                </a:lnTo>
                <a:lnTo>
                  <a:pt x="7712" y="5031"/>
                </a:lnTo>
                <a:lnTo>
                  <a:pt x="7721" y="5000"/>
                </a:lnTo>
                <a:lnTo>
                  <a:pt x="7731" y="4970"/>
                </a:lnTo>
                <a:lnTo>
                  <a:pt x="7740" y="4941"/>
                </a:lnTo>
                <a:lnTo>
                  <a:pt x="7752" y="4912"/>
                </a:lnTo>
                <a:lnTo>
                  <a:pt x="7766" y="4885"/>
                </a:lnTo>
                <a:lnTo>
                  <a:pt x="7780" y="4857"/>
                </a:lnTo>
                <a:lnTo>
                  <a:pt x="7794" y="4830"/>
                </a:lnTo>
                <a:lnTo>
                  <a:pt x="7811" y="4803"/>
                </a:lnTo>
                <a:lnTo>
                  <a:pt x="7828" y="4778"/>
                </a:lnTo>
                <a:lnTo>
                  <a:pt x="7846" y="4754"/>
                </a:lnTo>
                <a:lnTo>
                  <a:pt x="7864" y="4730"/>
                </a:lnTo>
                <a:lnTo>
                  <a:pt x="7884" y="4707"/>
                </a:lnTo>
                <a:lnTo>
                  <a:pt x="7905" y="4684"/>
                </a:lnTo>
                <a:lnTo>
                  <a:pt x="7927" y="4663"/>
                </a:lnTo>
                <a:lnTo>
                  <a:pt x="7949" y="4642"/>
                </a:lnTo>
                <a:lnTo>
                  <a:pt x="7973" y="4622"/>
                </a:lnTo>
                <a:lnTo>
                  <a:pt x="7996" y="4602"/>
                </a:lnTo>
                <a:lnTo>
                  <a:pt x="8021" y="4585"/>
                </a:lnTo>
                <a:lnTo>
                  <a:pt x="8047" y="4568"/>
                </a:lnTo>
                <a:lnTo>
                  <a:pt x="8073" y="4552"/>
                </a:lnTo>
                <a:lnTo>
                  <a:pt x="8101" y="4537"/>
                </a:lnTo>
                <a:lnTo>
                  <a:pt x="8128" y="4523"/>
                </a:lnTo>
                <a:lnTo>
                  <a:pt x="8155" y="4510"/>
                </a:lnTo>
                <a:lnTo>
                  <a:pt x="8184" y="4498"/>
                </a:lnTo>
                <a:lnTo>
                  <a:pt x="8214" y="4488"/>
                </a:lnTo>
                <a:lnTo>
                  <a:pt x="8243" y="4478"/>
                </a:lnTo>
                <a:lnTo>
                  <a:pt x="8253" y="4363"/>
                </a:lnTo>
                <a:lnTo>
                  <a:pt x="8311" y="4320"/>
                </a:lnTo>
                <a:lnTo>
                  <a:pt x="8328" y="4079"/>
                </a:lnTo>
                <a:lnTo>
                  <a:pt x="8296" y="4069"/>
                </a:lnTo>
                <a:lnTo>
                  <a:pt x="8281" y="4064"/>
                </a:lnTo>
                <a:lnTo>
                  <a:pt x="8266" y="4059"/>
                </a:lnTo>
                <a:lnTo>
                  <a:pt x="8253" y="4052"/>
                </a:lnTo>
                <a:lnTo>
                  <a:pt x="8240" y="4047"/>
                </a:lnTo>
                <a:lnTo>
                  <a:pt x="8229" y="4039"/>
                </a:lnTo>
                <a:lnTo>
                  <a:pt x="8218" y="4033"/>
                </a:lnTo>
                <a:lnTo>
                  <a:pt x="8209" y="4025"/>
                </a:lnTo>
                <a:lnTo>
                  <a:pt x="8200" y="4017"/>
                </a:lnTo>
                <a:lnTo>
                  <a:pt x="8194" y="4010"/>
                </a:lnTo>
                <a:lnTo>
                  <a:pt x="8187" y="4002"/>
                </a:lnTo>
                <a:lnTo>
                  <a:pt x="8183" y="3993"/>
                </a:lnTo>
                <a:lnTo>
                  <a:pt x="8180" y="3984"/>
                </a:lnTo>
                <a:lnTo>
                  <a:pt x="8177" y="3976"/>
                </a:lnTo>
                <a:lnTo>
                  <a:pt x="8176" y="3967"/>
                </a:lnTo>
                <a:lnTo>
                  <a:pt x="8177" y="3958"/>
                </a:lnTo>
                <a:lnTo>
                  <a:pt x="8180" y="3949"/>
                </a:lnTo>
                <a:lnTo>
                  <a:pt x="8183" y="3941"/>
                </a:lnTo>
                <a:lnTo>
                  <a:pt x="8187" y="3933"/>
                </a:lnTo>
                <a:lnTo>
                  <a:pt x="8193" y="3925"/>
                </a:lnTo>
                <a:lnTo>
                  <a:pt x="8200" y="3917"/>
                </a:lnTo>
                <a:lnTo>
                  <a:pt x="8208" y="3910"/>
                </a:lnTo>
                <a:lnTo>
                  <a:pt x="8218" y="3902"/>
                </a:lnTo>
                <a:lnTo>
                  <a:pt x="8228" y="3895"/>
                </a:lnTo>
                <a:lnTo>
                  <a:pt x="8239" y="3889"/>
                </a:lnTo>
                <a:lnTo>
                  <a:pt x="8251" y="3882"/>
                </a:lnTo>
                <a:lnTo>
                  <a:pt x="8264" y="3876"/>
                </a:lnTo>
                <a:lnTo>
                  <a:pt x="8278" y="3870"/>
                </a:lnTo>
                <a:lnTo>
                  <a:pt x="8293" y="3866"/>
                </a:lnTo>
                <a:lnTo>
                  <a:pt x="8324" y="3857"/>
                </a:lnTo>
                <a:lnTo>
                  <a:pt x="8342" y="3853"/>
                </a:lnTo>
                <a:lnTo>
                  <a:pt x="8361" y="3849"/>
                </a:lnTo>
                <a:lnTo>
                  <a:pt x="8359" y="3298"/>
                </a:lnTo>
                <a:lnTo>
                  <a:pt x="8337" y="3287"/>
                </a:lnTo>
                <a:lnTo>
                  <a:pt x="8320" y="3278"/>
                </a:lnTo>
                <a:lnTo>
                  <a:pt x="8306" y="3268"/>
                </a:lnTo>
                <a:lnTo>
                  <a:pt x="8292" y="3257"/>
                </a:lnTo>
                <a:lnTo>
                  <a:pt x="8278" y="3245"/>
                </a:lnTo>
                <a:lnTo>
                  <a:pt x="8265" y="3232"/>
                </a:lnTo>
                <a:lnTo>
                  <a:pt x="8254" y="3219"/>
                </a:lnTo>
                <a:lnTo>
                  <a:pt x="8243" y="3205"/>
                </a:lnTo>
                <a:lnTo>
                  <a:pt x="8233" y="3189"/>
                </a:lnTo>
                <a:lnTo>
                  <a:pt x="8225" y="3174"/>
                </a:lnTo>
                <a:lnTo>
                  <a:pt x="8217" y="3158"/>
                </a:lnTo>
                <a:lnTo>
                  <a:pt x="8209" y="3141"/>
                </a:lnTo>
                <a:lnTo>
                  <a:pt x="8204" y="3124"/>
                </a:lnTo>
                <a:lnTo>
                  <a:pt x="8199" y="3106"/>
                </a:lnTo>
                <a:lnTo>
                  <a:pt x="8196" y="3087"/>
                </a:lnTo>
                <a:lnTo>
                  <a:pt x="8194" y="3069"/>
                </a:lnTo>
                <a:lnTo>
                  <a:pt x="8194" y="3049"/>
                </a:lnTo>
                <a:lnTo>
                  <a:pt x="8194" y="3034"/>
                </a:lnTo>
                <a:lnTo>
                  <a:pt x="8195" y="3018"/>
                </a:lnTo>
                <a:lnTo>
                  <a:pt x="8197" y="3004"/>
                </a:lnTo>
                <a:lnTo>
                  <a:pt x="8200" y="2988"/>
                </a:lnTo>
                <a:lnTo>
                  <a:pt x="8204" y="2974"/>
                </a:lnTo>
                <a:lnTo>
                  <a:pt x="8209" y="2960"/>
                </a:lnTo>
                <a:lnTo>
                  <a:pt x="8214" y="2947"/>
                </a:lnTo>
                <a:lnTo>
                  <a:pt x="8220" y="2934"/>
                </a:lnTo>
                <a:lnTo>
                  <a:pt x="8227" y="2920"/>
                </a:lnTo>
                <a:lnTo>
                  <a:pt x="8233" y="2907"/>
                </a:lnTo>
                <a:lnTo>
                  <a:pt x="8242" y="2895"/>
                </a:lnTo>
                <a:lnTo>
                  <a:pt x="8250" y="2884"/>
                </a:lnTo>
                <a:lnTo>
                  <a:pt x="8260" y="2873"/>
                </a:lnTo>
                <a:lnTo>
                  <a:pt x="8270" y="2862"/>
                </a:lnTo>
                <a:lnTo>
                  <a:pt x="8279" y="2852"/>
                </a:lnTo>
                <a:lnTo>
                  <a:pt x="8290" y="2842"/>
                </a:lnTo>
                <a:lnTo>
                  <a:pt x="8309" y="2821"/>
                </a:lnTo>
                <a:lnTo>
                  <a:pt x="8297" y="2814"/>
                </a:lnTo>
                <a:lnTo>
                  <a:pt x="8286" y="2806"/>
                </a:lnTo>
                <a:lnTo>
                  <a:pt x="8276" y="2799"/>
                </a:lnTo>
                <a:lnTo>
                  <a:pt x="8267" y="2791"/>
                </a:lnTo>
                <a:lnTo>
                  <a:pt x="8261" y="2782"/>
                </a:lnTo>
                <a:lnTo>
                  <a:pt x="8256" y="2773"/>
                </a:lnTo>
                <a:lnTo>
                  <a:pt x="8253" y="2765"/>
                </a:lnTo>
                <a:lnTo>
                  <a:pt x="8253" y="2755"/>
                </a:lnTo>
                <a:lnTo>
                  <a:pt x="8253" y="2747"/>
                </a:lnTo>
                <a:lnTo>
                  <a:pt x="8255" y="2740"/>
                </a:lnTo>
                <a:lnTo>
                  <a:pt x="8258" y="2734"/>
                </a:lnTo>
                <a:lnTo>
                  <a:pt x="8262" y="2726"/>
                </a:lnTo>
                <a:lnTo>
                  <a:pt x="8266" y="2720"/>
                </a:lnTo>
                <a:lnTo>
                  <a:pt x="8273" y="2714"/>
                </a:lnTo>
                <a:lnTo>
                  <a:pt x="8279" y="2707"/>
                </a:lnTo>
                <a:lnTo>
                  <a:pt x="8287" y="2702"/>
                </a:lnTo>
                <a:lnTo>
                  <a:pt x="8296" y="2696"/>
                </a:lnTo>
                <a:lnTo>
                  <a:pt x="8306" y="2691"/>
                </a:lnTo>
                <a:lnTo>
                  <a:pt x="8327" y="2682"/>
                </a:lnTo>
                <a:lnTo>
                  <a:pt x="8351" y="2674"/>
                </a:lnTo>
                <a:lnTo>
                  <a:pt x="8376" y="2668"/>
                </a:lnTo>
                <a:lnTo>
                  <a:pt x="8399" y="1843"/>
                </a:lnTo>
                <a:lnTo>
                  <a:pt x="8387" y="1838"/>
                </a:lnTo>
                <a:lnTo>
                  <a:pt x="8377" y="1832"/>
                </a:lnTo>
                <a:lnTo>
                  <a:pt x="8367" y="1826"/>
                </a:lnTo>
                <a:lnTo>
                  <a:pt x="8360" y="1819"/>
                </a:lnTo>
                <a:lnTo>
                  <a:pt x="8354" y="1812"/>
                </a:lnTo>
                <a:lnTo>
                  <a:pt x="8349" y="1804"/>
                </a:lnTo>
                <a:lnTo>
                  <a:pt x="8346" y="1795"/>
                </a:lnTo>
                <a:lnTo>
                  <a:pt x="8345" y="1786"/>
                </a:lnTo>
                <a:lnTo>
                  <a:pt x="8345" y="1781"/>
                </a:lnTo>
                <a:lnTo>
                  <a:pt x="8346" y="1776"/>
                </a:lnTo>
                <a:lnTo>
                  <a:pt x="8349" y="1771"/>
                </a:lnTo>
                <a:lnTo>
                  <a:pt x="8351" y="1765"/>
                </a:lnTo>
                <a:lnTo>
                  <a:pt x="8357" y="1757"/>
                </a:lnTo>
                <a:lnTo>
                  <a:pt x="8367" y="1748"/>
                </a:lnTo>
                <a:lnTo>
                  <a:pt x="8378" y="1740"/>
                </a:lnTo>
                <a:lnTo>
                  <a:pt x="8391" y="1734"/>
                </a:lnTo>
                <a:lnTo>
                  <a:pt x="8406" y="1728"/>
                </a:lnTo>
                <a:lnTo>
                  <a:pt x="8422" y="1724"/>
                </a:lnTo>
                <a:lnTo>
                  <a:pt x="8418" y="1171"/>
                </a:lnTo>
                <a:lnTo>
                  <a:pt x="8409" y="1167"/>
                </a:lnTo>
                <a:lnTo>
                  <a:pt x="8401" y="1162"/>
                </a:lnTo>
                <a:lnTo>
                  <a:pt x="8395" y="1156"/>
                </a:lnTo>
                <a:lnTo>
                  <a:pt x="8389" y="1151"/>
                </a:lnTo>
                <a:lnTo>
                  <a:pt x="8385" y="1144"/>
                </a:lnTo>
                <a:lnTo>
                  <a:pt x="8382" y="1136"/>
                </a:lnTo>
                <a:lnTo>
                  <a:pt x="8379" y="1130"/>
                </a:lnTo>
                <a:lnTo>
                  <a:pt x="8379" y="1122"/>
                </a:lnTo>
                <a:lnTo>
                  <a:pt x="8379" y="1112"/>
                </a:lnTo>
                <a:lnTo>
                  <a:pt x="8383" y="1104"/>
                </a:lnTo>
                <a:lnTo>
                  <a:pt x="8387" y="1096"/>
                </a:lnTo>
                <a:lnTo>
                  <a:pt x="8394" y="1089"/>
                </a:lnTo>
                <a:lnTo>
                  <a:pt x="8401" y="1081"/>
                </a:lnTo>
                <a:lnTo>
                  <a:pt x="8410" y="1076"/>
                </a:lnTo>
                <a:lnTo>
                  <a:pt x="8420" y="1072"/>
                </a:lnTo>
                <a:lnTo>
                  <a:pt x="8431" y="1067"/>
                </a:lnTo>
                <a:lnTo>
                  <a:pt x="8445" y="0"/>
                </a:lnTo>
                <a:lnTo>
                  <a:pt x="8490" y="1067"/>
                </a:lnTo>
                <a:lnTo>
                  <a:pt x="8501" y="1072"/>
                </a:lnTo>
                <a:lnTo>
                  <a:pt x="8511" y="1076"/>
                </a:lnTo>
                <a:lnTo>
                  <a:pt x="8520" y="1081"/>
                </a:lnTo>
                <a:lnTo>
                  <a:pt x="8528" y="1088"/>
                </a:lnTo>
                <a:lnTo>
                  <a:pt x="8534" y="1096"/>
                </a:lnTo>
                <a:lnTo>
                  <a:pt x="8539" y="1104"/>
                </a:lnTo>
                <a:lnTo>
                  <a:pt x="8541" y="1112"/>
                </a:lnTo>
                <a:lnTo>
                  <a:pt x="8542" y="1122"/>
                </a:lnTo>
                <a:lnTo>
                  <a:pt x="8542" y="1130"/>
                </a:lnTo>
                <a:lnTo>
                  <a:pt x="8540" y="1136"/>
                </a:lnTo>
                <a:lnTo>
                  <a:pt x="8536" y="1144"/>
                </a:lnTo>
                <a:lnTo>
                  <a:pt x="8532" y="1151"/>
                </a:lnTo>
                <a:lnTo>
                  <a:pt x="8525" y="1156"/>
                </a:lnTo>
                <a:lnTo>
                  <a:pt x="8519" y="1162"/>
                </a:lnTo>
                <a:lnTo>
                  <a:pt x="8512" y="1167"/>
                </a:lnTo>
                <a:lnTo>
                  <a:pt x="8503" y="1171"/>
                </a:lnTo>
                <a:lnTo>
                  <a:pt x="8499" y="1724"/>
                </a:lnTo>
                <a:lnTo>
                  <a:pt x="8516" y="1728"/>
                </a:lnTo>
                <a:lnTo>
                  <a:pt x="8530" y="1734"/>
                </a:lnTo>
                <a:lnTo>
                  <a:pt x="8543" y="1740"/>
                </a:lnTo>
                <a:lnTo>
                  <a:pt x="8554" y="1748"/>
                </a:lnTo>
                <a:lnTo>
                  <a:pt x="8564" y="1757"/>
                </a:lnTo>
                <a:lnTo>
                  <a:pt x="8570" y="1765"/>
                </a:lnTo>
                <a:lnTo>
                  <a:pt x="8573" y="1771"/>
                </a:lnTo>
                <a:lnTo>
                  <a:pt x="8575" y="1776"/>
                </a:lnTo>
                <a:lnTo>
                  <a:pt x="8576" y="1781"/>
                </a:lnTo>
                <a:lnTo>
                  <a:pt x="8576" y="1786"/>
                </a:lnTo>
                <a:lnTo>
                  <a:pt x="8575" y="1795"/>
                </a:lnTo>
                <a:lnTo>
                  <a:pt x="8572" y="1804"/>
                </a:lnTo>
                <a:lnTo>
                  <a:pt x="8567" y="1812"/>
                </a:lnTo>
                <a:lnTo>
                  <a:pt x="8562" y="1819"/>
                </a:lnTo>
                <a:lnTo>
                  <a:pt x="8553" y="1826"/>
                </a:lnTo>
                <a:lnTo>
                  <a:pt x="8544" y="1832"/>
                </a:lnTo>
                <a:lnTo>
                  <a:pt x="8534" y="1838"/>
                </a:lnTo>
                <a:lnTo>
                  <a:pt x="8522" y="1843"/>
                </a:lnTo>
                <a:lnTo>
                  <a:pt x="8544" y="2668"/>
                </a:lnTo>
                <a:lnTo>
                  <a:pt x="8570" y="2674"/>
                </a:lnTo>
                <a:lnTo>
                  <a:pt x="8595" y="2682"/>
                </a:lnTo>
                <a:lnTo>
                  <a:pt x="8615" y="2691"/>
                </a:lnTo>
                <a:lnTo>
                  <a:pt x="8625" y="2696"/>
                </a:lnTo>
                <a:lnTo>
                  <a:pt x="8634" y="2702"/>
                </a:lnTo>
                <a:lnTo>
                  <a:pt x="8642" y="2707"/>
                </a:lnTo>
                <a:lnTo>
                  <a:pt x="8648" y="2714"/>
                </a:lnTo>
                <a:lnTo>
                  <a:pt x="8654" y="2720"/>
                </a:lnTo>
                <a:lnTo>
                  <a:pt x="8659" y="2726"/>
                </a:lnTo>
                <a:lnTo>
                  <a:pt x="8663" y="2734"/>
                </a:lnTo>
                <a:lnTo>
                  <a:pt x="8666" y="2740"/>
                </a:lnTo>
                <a:lnTo>
                  <a:pt x="8668" y="2747"/>
                </a:lnTo>
                <a:lnTo>
                  <a:pt x="8668" y="2755"/>
                </a:lnTo>
                <a:lnTo>
                  <a:pt x="8667" y="2765"/>
                </a:lnTo>
                <a:lnTo>
                  <a:pt x="8665" y="2773"/>
                </a:lnTo>
                <a:lnTo>
                  <a:pt x="8659" y="2782"/>
                </a:lnTo>
                <a:lnTo>
                  <a:pt x="8653" y="2791"/>
                </a:lnTo>
                <a:lnTo>
                  <a:pt x="8645" y="2799"/>
                </a:lnTo>
                <a:lnTo>
                  <a:pt x="8635" y="2806"/>
                </a:lnTo>
                <a:lnTo>
                  <a:pt x="8624" y="2814"/>
                </a:lnTo>
                <a:lnTo>
                  <a:pt x="8612" y="2821"/>
                </a:lnTo>
                <a:lnTo>
                  <a:pt x="8631" y="2842"/>
                </a:lnTo>
                <a:lnTo>
                  <a:pt x="8642" y="2852"/>
                </a:lnTo>
                <a:lnTo>
                  <a:pt x="8652" y="2862"/>
                </a:lnTo>
                <a:lnTo>
                  <a:pt x="8662" y="2873"/>
                </a:lnTo>
                <a:lnTo>
                  <a:pt x="8670" y="2884"/>
                </a:lnTo>
                <a:lnTo>
                  <a:pt x="8679" y="2895"/>
                </a:lnTo>
                <a:lnTo>
                  <a:pt x="8687" y="2907"/>
                </a:lnTo>
                <a:lnTo>
                  <a:pt x="8694" y="2920"/>
                </a:lnTo>
                <a:lnTo>
                  <a:pt x="8701" y="2934"/>
                </a:lnTo>
                <a:lnTo>
                  <a:pt x="8707" y="2947"/>
                </a:lnTo>
                <a:lnTo>
                  <a:pt x="8712" y="2960"/>
                </a:lnTo>
                <a:lnTo>
                  <a:pt x="8716" y="2974"/>
                </a:lnTo>
                <a:lnTo>
                  <a:pt x="8721" y="2988"/>
                </a:lnTo>
                <a:lnTo>
                  <a:pt x="8723" y="3004"/>
                </a:lnTo>
                <a:lnTo>
                  <a:pt x="8725" y="3018"/>
                </a:lnTo>
                <a:lnTo>
                  <a:pt x="8727" y="3034"/>
                </a:lnTo>
                <a:lnTo>
                  <a:pt x="8727" y="3049"/>
                </a:lnTo>
                <a:lnTo>
                  <a:pt x="8726" y="3069"/>
                </a:lnTo>
                <a:lnTo>
                  <a:pt x="8724" y="3087"/>
                </a:lnTo>
                <a:lnTo>
                  <a:pt x="8722" y="3106"/>
                </a:lnTo>
                <a:lnTo>
                  <a:pt x="8716" y="3124"/>
                </a:lnTo>
                <a:lnTo>
                  <a:pt x="8711" y="3141"/>
                </a:lnTo>
                <a:lnTo>
                  <a:pt x="8704" y="3158"/>
                </a:lnTo>
                <a:lnTo>
                  <a:pt x="8697" y="3174"/>
                </a:lnTo>
                <a:lnTo>
                  <a:pt x="8688" y="3189"/>
                </a:lnTo>
                <a:lnTo>
                  <a:pt x="8678" y="3205"/>
                </a:lnTo>
                <a:lnTo>
                  <a:pt x="8667" y="3219"/>
                </a:lnTo>
                <a:lnTo>
                  <a:pt x="8655" y="3232"/>
                </a:lnTo>
                <a:lnTo>
                  <a:pt x="8643" y="3245"/>
                </a:lnTo>
                <a:lnTo>
                  <a:pt x="8630" y="3257"/>
                </a:lnTo>
                <a:lnTo>
                  <a:pt x="8615" y="3268"/>
                </a:lnTo>
                <a:lnTo>
                  <a:pt x="8600" y="3278"/>
                </a:lnTo>
                <a:lnTo>
                  <a:pt x="8585" y="3287"/>
                </a:lnTo>
                <a:lnTo>
                  <a:pt x="8563" y="3297"/>
                </a:lnTo>
                <a:lnTo>
                  <a:pt x="8561" y="3849"/>
                </a:lnTo>
                <a:lnTo>
                  <a:pt x="8579" y="3853"/>
                </a:lnTo>
                <a:lnTo>
                  <a:pt x="8597" y="3857"/>
                </a:lnTo>
                <a:lnTo>
                  <a:pt x="8629" y="3866"/>
                </a:lnTo>
                <a:lnTo>
                  <a:pt x="8643" y="3870"/>
                </a:lnTo>
                <a:lnTo>
                  <a:pt x="8657" y="3876"/>
                </a:lnTo>
                <a:lnTo>
                  <a:pt x="8670" y="3882"/>
                </a:lnTo>
                <a:lnTo>
                  <a:pt x="8682" y="3889"/>
                </a:lnTo>
                <a:lnTo>
                  <a:pt x="8693" y="3895"/>
                </a:lnTo>
                <a:lnTo>
                  <a:pt x="8703" y="3902"/>
                </a:lnTo>
                <a:lnTo>
                  <a:pt x="8713" y="3910"/>
                </a:lnTo>
                <a:lnTo>
                  <a:pt x="8721" y="3916"/>
                </a:lnTo>
                <a:lnTo>
                  <a:pt x="8727" y="3925"/>
                </a:lnTo>
                <a:lnTo>
                  <a:pt x="8734" y="3933"/>
                </a:lnTo>
                <a:lnTo>
                  <a:pt x="8738" y="3941"/>
                </a:lnTo>
                <a:lnTo>
                  <a:pt x="8742" y="3949"/>
                </a:lnTo>
                <a:lnTo>
                  <a:pt x="8744" y="3958"/>
                </a:lnTo>
                <a:lnTo>
                  <a:pt x="8744" y="3967"/>
                </a:lnTo>
                <a:lnTo>
                  <a:pt x="8744" y="3976"/>
                </a:lnTo>
                <a:lnTo>
                  <a:pt x="8742" y="3984"/>
                </a:lnTo>
                <a:lnTo>
                  <a:pt x="8738" y="3993"/>
                </a:lnTo>
                <a:lnTo>
                  <a:pt x="8733" y="4002"/>
                </a:lnTo>
                <a:lnTo>
                  <a:pt x="8727" y="4010"/>
                </a:lnTo>
                <a:lnTo>
                  <a:pt x="8720" y="4017"/>
                </a:lnTo>
                <a:lnTo>
                  <a:pt x="8712" y="4025"/>
                </a:lnTo>
                <a:lnTo>
                  <a:pt x="8702" y="4033"/>
                </a:lnTo>
                <a:lnTo>
                  <a:pt x="8692" y="4039"/>
                </a:lnTo>
                <a:lnTo>
                  <a:pt x="8680" y="4047"/>
                </a:lnTo>
                <a:lnTo>
                  <a:pt x="8668" y="4052"/>
                </a:lnTo>
                <a:lnTo>
                  <a:pt x="8655" y="4059"/>
                </a:lnTo>
                <a:lnTo>
                  <a:pt x="8641" y="4064"/>
                </a:lnTo>
                <a:lnTo>
                  <a:pt x="8625" y="4069"/>
                </a:lnTo>
                <a:lnTo>
                  <a:pt x="8593" y="4079"/>
                </a:lnTo>
                <a:lnTo>
                  <a:pt x="8610" y="4320"/>
                </a:lnTo>
                <a:lnTo>
                  <a:pt x="8668" y="4363"/>
                </a:lnTo>
                <a:lnTo>
                  <a:pt x="8677" y="4478"/>
                </a:lnTo>
                <a:lnTo>
                  <a:pt x="8708" y="4488"/>
                </a:lnTo>
                <a:lnTo>
                  <a:pt x="8736" y="4498"/>
                </a:lnTo>
                <a:lnTo>
                  <a:pt x="8765" y="4510"/>
                </a:lnTo>
                <a:lnTo>
                  <a:pt x="8793" y="4523"/>
                </a:lnTo>
                <a:lnTo>
                  <a:pt x="8821" y="4537"/>
                </a:lnTo>
                <a:lnTo>
                  <a:pt x="8848" y="4552"/>
                </a:lnTo>
                <a:lnTo>
                  <a:pt x="8873" y="4567"/>
                </a:lnTo>
                <a:lnTo>
                  <a:pt x="8900" y="4585"/>
                </a:lnTo>
                <a:lnTo>
                  <a:pt x="8924" y="4602"/>
                </a:lnTo>
                <a:lnTo>
                  <a:pt x="8948" y="4622"/>
                </a:lnTo>
                <a:lnTo>
                  <a:pt x="8971" y="4642"/>
                </a:lnTo>
                <a:lnTo>
                  <a:pt x="8994" y="4662"/>
                </a:lnTo>
                <a:lnTo>
                  <a:pt x="9015" y="4684"/>
                </a:lnTo>
                <a:lnTo>
                  <a:pt x="9036" y="4707"/>
                </a:lnTo>
                <a:lnTo>
                  <a:pt x="9056" y="4730"/>
                </a:lnTo>
                <a:lnTo>
                  <a:pt x="9075" y="4754"/>
                </a:lnTo>
                <a:lnTo>
                  <a:pt x="9093" y="4778"/>
                </a:lnTo>
                <a:lnTo>
                  <a:pt x="9111" y="4803"/>
                </a:lnTo>
                <a:lnTo>
                  <a:pt x="9126" y="4830"/>
                </a:lnTo>
                <a:lnTo>
                  <a:pt x="9141" y="4857"/>
                </a:lnTo>
                <a:lnTo>
                  <a:pt x="9156" y="4885"/>
                </a:lnTo>
                <a:lnTo>
                  <a:pt x="9169" y="4912"/>
                </a:lnTo>
                <a:lnTo>
                  <a:pt x="9180" y="4941"/>
                </a:lnTo>
                <a:lnTo>
                  <a:pt x="9191" y="4970"/>
                </a:lnTo>
                <a:lnTo>
                  <a:pt x="9201" y="5000"/>
                </a:lnTo>
                <a:lnTo>
                  <a:pt x="9208" y="5031"/>
                </a:lnTo>
                <a:lnTo>
                  <a:pt x="9216" y="5061"/>
                </a:lnTo>
                <a:lnTo>
                  <a:pt x="9221" y="5092"/>
                </a:lnTo>
                <a:lnTo>
                  <a:pt x="9226" y="5124"/>
                </a:lnTo>
                <a:lnTo>
                  <a:pt x="9229" y="5156"/>
                </a:lnTo>
                <a:lnTo>
                  <a:pt x="9231" y="5189"/>
                </a:lnTo>
                <a:lnTo>
                  <a:pt x="9232" y="5222"/>
                </a:lnTo>
                <a:lnTo>
                  <a:pt x="9232" y="5246"/>
                </a:lnTo>
                <a:lnTo>
                  <a:pt x="9230" y="5271"/>
                </a:lnTo>
                <a:lnTo>
                  <a:pt x="9229" y="5295"/>
                </a:lnTo>
                <a:lnTo>
                  <a:pt x="9226" y="5319"/>
                </a:lnTo>
                <a:lnTo>
                  <a:pt x="9223" y="5343"/>
                </a:lnTo>
                <a:lnTo>
                  <a:pt x="9218" y="5368"/>
                </a:lnTo>
                <a:lnTo>
                  <a:pt x="9214" y="5392"/>
                </a:lnTo>
                <a:lnTo>
                  <a:pt x="9208" y="5415"/>
                </a:lnTo>
                <a:lnTo>
                  <a:pt x="9202" y="5438"/>
                </a:lnTo>
                <a:lnTo>
                  <a:pt x="9195" y="5461"/>
                </a:lnTo>
                <a:lnTo>
                  <a:pt x="9187" y="5483"/>
                </a:lnTo>
                <a:lnTo>
                  <a:pt x="9179" y="5505"/>
                </a:lnTo>
                <a:lnTo>
                  <a:pt x="9170" y="5527"/>
                </a:lnTo>
                <a:lnTo>
                  <a:pt x="9160" y="5549"/>
                </a:lnTo>
                <a:lnTo>
                  <a:pt x="9150" y="5570"/>
                </a:lnTo>
                <a:lnTo>
                  <a:pt x="9139" y="5591"/>
                </a:lnTo>
                <a:lnTo>
                  <a:pt x="9127" y="5610"/>
                </a:lnTo>
                <a:lnTo>
                  <a:pt x="9115" y="5631"/>
                </a:lnTo>
                <a:lnTo>
                  <a:pt x="9103" y="5650"/>
                </a:lnTo>
                <a:lnTo>
                  <a:pt x="9090" y="5670"/>
                </a:lnTo>
                <a:lnTo>
                  <a:pt x="9075" y="5688"/>
                </a:lnTo>
                <a:lnTo>
                  <a:pt x="9061" y="5707"/>
                </a:lnTo>
                <a:lnTo>
                  <a:pt x="9047" y="5724"/>
                </a:lnTo>
                <a:lnTo>
                  <a:pt x="9032" y="5742"/>
                </a:lnTo>
                <a:lnTo>
                  <a:pt x="9015" y="5758"/>
                </a:lnTo>
                <a:lnTo>
                  <a:pt x="8999" y="5775"/>
                </a:lnTo>
                <a:lnTo>
                  <a:pt x="8982" y="5791"/>
                </a:lnTo>
                <a:lnTo>
                  <a:pt x="8965" y="5807"/>
                </a:lnTo>
                <a:lnTo>
                  <a:pt x="8947" y="5822"/>
                </a:lnTo>
                <a:lnTo>
                  <a:pt x="8928" y="5836"/>
                </a:lnTo>
                <a:lnTo>
                  <a:pt x="8910" y="5850"/>
                </a:lnTo>
                <a:lnTo>
                  <a:pt x="8891" y="5864"/>
                </a:lnTo>
                <a:lnTo>
                  <a:pt x="8998" y="10692"/>
                </a:lnTo>
                <a:lnTo>
                  <a:pt x="9022" y="10708"/>
                </a:lnTo>
                <a:lnTo>
                  <a:pt x="9044" y="10723"/>
                </a:lnTo>
                <a:lnTo>
                  <a:pt x="9066" y="10740"/>
                </a:lnTo>
                <a:lnTo>
                  <a:pt x="9086" y="10756"/>
                </a:lnTo>
                <a:lnTo>
                  <a:pt x="9106" y="10773"/>
                </a:lnTo>
                <a:lnTo>
                  <a:pt x="9126" y="10789"/>
                </a:lnTo>
                <a:lnTo>
                  <a:pt x="9144" y="10807"/>
                </a:lnTo>
                <a:lnTo>
                  <a:pt x="9160" y="10824"/>
                </a:lnTo>
                <a:lnTo>
                  <a:pt x="9176" y="10842"/>
                </a:lnTo>
                <a:lnTo>
                  <a:pt x="9192" y="10860"/>
                </a:lnTo>
                <a:lnTo>
                  <a:pt x="9205" y="10879"/>
                </a:lnTo>
                <a:lnTo>
                  <a:pt x="9219" y="10898"/>
                </a:lnTo>
                <a:lnTo>
                  <a:pt x="9231" y="10918"/>
                </a:lnTo>
                <a:lnTo>
                  <a:pt x="9242" y="10937"/>
                </a:lnTo>
                <a:lnTo>
                  <a:pt x="9253" y="10958"/>
                </a:lnTo>
                <a:lnTo>
                  <a:pt x="9263" y="10979"/>
                </a:lnTo>
                <a:lnTo>
                  <a:pt x="9273" y="11001"/>
                </a:lnTo>
                <a:lnTo>
                  <a:pt x="9281" y="11023"/>
                </a:lnTo>
                <a:lnTo>
                  <a:pt x="9290" y="11045"/>
                </a:lnTo>
                <a:lnTo>
                  <a:pt x="9296" y="11069"/>
                </a:lnTo>
                <a:lnTo>
                  <a:pt x="9303" y="11092"/>
                </a:lnTo>
                <a:lnTo>
                  <a:pt x="9308" y="11117"/>
                </a:lnTo>
                <a:lnTo>
                  <a:pt x="9314" y="11142"/>
                </a:lnTo>
                <a:lnTo>
                  <a:pt x="9318" y="11168"/>
                </a:lnTo>
                <a:lnTo>
                  <a:pt x="9321" y="11194"/>
                </a:lnTo>
                <a:lnTo>
                  <a:pt x="9325" y="11222"/>
                </a:lnTo>
                <a:lnTo>
                  <a:pt x="9330" y="11278"/>
                </a:lnTo>
                <a:lnTo>
                  <a:pt x="9332" y="11337"/>
                </a:lnTo>
                <a:lnTo>
                  <a:pt x="9333" y="11400"/>
                </a:lnTo>
                <a:lnTo>
                  <a:pt x="9332" y="11430"/>
                </a:lnTo>
                <a:lnTo>
                  <a:pt x="9331" y="11460"/>
                </a:lnTo>
                <a:lnTo>
                  <a:pt x="9328" y="11491"/>
                </a:lnTo>
                <a:lnTo>
                  <a:pt x="9324" y="11520"/>
                </a:lnTo>
                <a:lnTo>
                  <a:pt x="9319" y="11549"/>
                </a:lnTo>
                <a:lnTo>
                  <a:pt x="9313" y="11578"/>
                </a:lnTo>
                <a:lnTo>
                  <a:pt x="9305" y="11607"/>
                </a:lnTo>
                <a:lnTo>
                  <a:pt x="9297" y="11636"/>
                </a:lnTo>
                <a:lnTo>
                  <a:pt x="9288" y="11664"/>
                </a:lnTo>
                <a:lnTo>
                  <a:pt x="9277" y="11692"/>
                </a:lnTo>
                <a:lnTo>
                  <a:pt x="9267" y="11719"/>
                </a:lnTo>
                <a:lnTo>
                  <a:pt x="9256" y="11745"/>
                </a:lnTo>
                <a:lnTo>
                  <a:pt x="9242" y="11772"/>
                </a:lnTo>
                <a:lnTo>
                  <a:pt x="9229" y="11798"/>
                </a:lnTo>
                <a:lnTo>
                  <a:pt x="9215" y="11824"/>
                </a:lnTo>
                <a:lnTo>
                  <a:pt x="9200" y="11850"/>
                </a:lnTo>
                <a:lnTo>
                  <a:pt x="9184" y="11874"/>
                </a:lnTo>
                <a:lnTo>
                  <a:pt x="9168" y="11898"/>
                </a:lnTo>
                <a:lnTo>
                  <a:pt x="9150" y="11922"/>
                </a:lnTo>
                <a:lnTo>
                  <a:pt x="9133" y="11945"/>
                </a:lnTo>
                <a:lnTo>
                  <a:pt x="9115" y="11968"/>
                </a:lnTo>
                <a:lnTo>
                  <a:pt x="9096" y="11991"/>
                </a:lnTo>
                <a:lnTo>
                  <a:pt x="9077" y="12012"/>
                </a:lnTo>
                <a:lnTo>
                  <a:pt x="9057" y="12034"/>
                </a:lnTo>
                <a:lnTo>
                  <a:pt x="9037" y="12055"/>
                </a:lnTo>
                <a:lnTo>
                  <a:pt x="9016" y="12075"/>
                </a:lnTo>
                <a:lnTo>
                  <a:pt x="8995" y="12093"/>
                </a:lnTo>
                <a:lnTo>
                  <a:pt x="8973" y="12113"/>
                </a:lnTo>
                <a:lnTo>
                  <a:pt x="8952" y="12131"/>
                </a:lnTo>
                <a:lnTo>
                  <a:pt x="8931" y="12148"/>
                </a:lnTo>
                <a:lnTo>
                  <a:pt x="8909" y="12166"/>
                </a:lnTo>
                <a:lnTo>
                  <a:pt x="8886" y="12181"/>
                </a:lnTo>
                <a:lnTo>
                  <a:pt x="9056" y="12965"/>
                </a:lnTo>
                <a:lnTo>
                  <a:pt x="9075" y="12966"/>
                </a:lnTo>
                <a:lnTo>
                  <a:pt x="9094" y="12970"/>
                </a:lnTo>
                <a:lnTo>
                  <a:pt x="9113" y="12975"/>
                </a:lnTo>
                <a:lnTo>
                  <a:pt x="9131" y="12982"/>
                </a:lnTo>
                <a:lnTo>
                  <a:pt x="9148" y="12990"/>
                </a:lnTo>
                <a:lnTo>
                  <a:pt x="9164" y="13000"/>
                </a:lnTo>
                <a:lnTo>
                  <a:pt x="9179" y="13011"/>
                </a:lnTo>
                <a:lnTo>
                  <a:pt x="9193" y="13024"/>
                </a:lnTo>
                <a:lnTo>
                  <a:pt x="9205" y="13039"/>
                </a:lnTo>
                <a:lnTo>
                  <a:pt x="9216" y="13055"/>
                </a:lnTo>
                <a:lnTo>
                  <a:pt x="9226" y="13072"/>
                </a:lnTo>
                <a:lnTo>
                  <a:pt x="9234" y="13089"/>
                </a:lnTo>
                <a:lnTo>
                  <a:pt x="9240" y="13108"/>
                </a:lnTo>
                <a:lnTo>
                  <a:pt x="9246" y="13127"/>
                </a:lnTo>
                <a:lnTo>
                  <a:pt x="9248" y="13147"/>
                </a:lnTo>
                <a:lnTo>
                  <a:pt x="9249" y="13167"/>
                </a:lnTo>
                <a:lnTo>
                  <a:pt x="9249" y="13184"/>
                </a:lnTo>
                <a:lnTo>
                  <a:pt x="9247" y="13200"/>
                </a:lnTo>
                <a:lnTo>
                  <a:pt x="9243" y="13215"/>
                </a:lnTo>
                <a:lnTo>
                  <a:pt x="9240" y="13230"/>
                </a:lnTo>
                <a:lnTo>
                  <a:pt x="9235" y="13244"/>
                </a:lnTo>
                <a:lnTo>
                  <a:pt x="9229" y="13258"/>
                </a:lnTo>
                <a:lnTo>
                  <a:pt x="9221" y="13271"/>
                </a:lnTo>
                <a:lnTo>
                  <a:pt x="9214" y="13285"/>
                </a:lnTo>
                <a:lnTo>
                  <a:pt x="9443" y="13933"/>
                </a:lnTo>
                <a:lnTo>
                  <a:pt x="9512" y="13991"/>
                </a:lnTo>
                <a:lnTo>
                  <a:pt x="9535" y="12326"/>
                </a:lnTo>
                <a:lnTo>
                  <a:pt x="9637" y="11854"/>
                </a:lnTo>
                <a:lnTo>
                  <a:pt x="9687" y="9388"/>
                </a:lnTo>
                <a:lnTo>
                  <a:pt x="9746" y="8794"/>
                </a:lnTo>
                <a:lnTo>
                  <a:pt x="9777" y="9234"/>
                </a:lnTo>
                <a:lnTo>
                  <a:pt x="9797" y="9222"/>
                </a:lnTo>
                <a:lnTo>
                  <a:pt x="9818" y="9210"/>
                </a:lnTo>
                <a:lnTo>
                  <a:pt x="9841" y="9199"/>
                </a:lnTo>
                <a:lnTo>
                  <a:pt x="9865" y="9189"/>
                </a:lnTo>
                <a:lnTo>
                  <a:pt x="9891" y="9181"/>
                </a:lnTo>
                <a:lnTo>
                  <a:pt x="9918" y="9173"/>
                </a:lnTo>
                <a:lnTo>
                  <a:pt x="9946" y="9165"/>
                </a:lnTo>
                <a:lnTo>
                  <a:pt x="9975" y="9159"/>
                </a:lnTo>
                <a:lnTo>
                  <a:pt x="10004" y="9153"/>
                </a:lnTo>
                <a:lnTo>
                  <a:pt x="10035" y="9149"/>
                </a:lnTo>
                <a:lnTo>
                  <a:pt x="10067" y="9144"/>
                </a:lnTo>
                <a:lnTo>
                  <a:pt x="10099" y="9141"/>
                </a:lnTo>
                <a:lnTo>
                  <a:pt x="10132" y="9139"/>
                </a:lnTo>
                <a:lnTo>
                  <a:pt x="10165" y="9137"/>
                </a:lnTo>
                <a:lnTo>
                  <a:pt x="10199" y="9136"/>
                </a:lnTo>
                <a:lnTo>
                  <a:pt x="10232" y="9136"/>
                </a:lnTo>
                <a:lnTo>
                  <a:pt x="10293" y="9135"/>
                </a:lnTo>
                <a:lnTo>
                  <a:pt x="10367" y="9133"/>
                </a:lnTo>
                <a:lnTo>
                  <a:pt x="10447" y="9131"/>
                </a:lnTo>
                <a:lnTo>
                  <a:pt x="10529" y="9131"/>
                </a:lnTo>
                <a:lnTo>
                  <a:pt x="10606" y="9132"/>
                </a:lnTo>
                <a:lnTo>
                  <a:pt x="10641" y="9133"/>
                </a:lnTo>
                <a:lnTo>
                  <a:pt x="10673" y="9136"/>
                </a:lnTo>
                <a:lnTo>
                  <a:pt x="10700" y="9139"/>
                </a:lnTo>
                <a:lnTo>
                  <a:pt x="10723" y="9143"/>
                </a:lnTo>
                <a:lnTo>
                  <a:pt x="10732" y="9147"/>
                </a:lnTo>
                <a:lnTo>
                  <a:pt x="10741" y="9149"/>
                </a:lnTo>
                <a:lnTo>
                  <a:pt x="10747" y="9152"/>
                </a:lnTo>
                <a:lnTo>
                  <a:pt x="10751" y="9155"/>
                </a:lnTo>
                <a:lnTo>
                  <a:pt x="10754" y="9160"/>
                </a:lnTo>
                <a:lnTo>
                  <a:pt x="10757" y="9164"/>
                </a:lnTo>
                <a:lnTo>
                  <a:pt x="10762" y="9177"/>
                </a:lnTo>
                <a:lnTo>
                  <a:pt x="10764" y="9193"/>
                </a:lnTo>
                <a:lnTo>
                  <a:pt x="10766" y="9210"/>
                </a:lnTo>
                <a:lnTo>
                  <a:pt x="10766" y="9231"/>
                </a:lnTo>
                <a:lnTo>
                  <a:pt x="10766" y="9253"/>
                </a:lnTo>
                <a:lnTo>
                  <a:pt x="10763" y="9303"/>
                </a:lnTo>
                <a:lnTo>
                  <a:pt x="10759" y="9353"/>
                </a:lnTo>
                <a:lnTo>
                  <a:pt x="10753" y="9404"/>
                </a:lnTo>
                <a:lnTo>
                  <a:pt x="10750" y="9451"/>
                </a:lnTo>
                <a:lnTo>
                  <a:pt x="10748" y="9471"/>
                </a:lnTo>
                <a:lnTo>
                  <a:pt x="10748" y="9489"/>
                </a:lnTo>
                <a:lnTo>
                  <a:pt x="10731" y="11569"/>
                </a:lnTo>
                <a:lnTo>
                  <a:pt x="10832" y="11905"/>
                </a:lnTo>
                <a:lnTo>
                  <a:pt x="10851" y="12266"/>
                </a:lnTo>
                <a:lnTo>
                  <a:pt x="10891" y="12257"/>
                </a:lnTo>
                <a:lnTo>
                  <a:pt x="10933" y="12248"/>
                </a:lnTo>
                <a:lnTo>
                  <a:pt x="10975" y="12242"/>
                </a:lnTo>
                <a:lnTo>
                  <a:pt x="11018" y="12235"/>
                </a:lnTo>
                <a:lnTo>
                  <a:pt x="11061" y="12231"/>
                </a:lnTo>
                <a:lnTo>
                  <a:pt x="11104" y="12227"/>
                </a:lnTo>
                <a:lnTo>
                  <a:pt x="11149" y="12225"/>
                </a:lnTo>
                <a:lnTo>
                  <a:pt x="11193" y="12225"/>
                </a:lnTo>
                <a:lnTo>
                  <a:pt x="11246" y="12226"/>
                </a:lnTo>
                <a:lnTo>
                  <a:pt x="11297" y="12228"/>
                </a:lnTo>
                <a:lnTo>
                  <a:pt x="11347" y="12233"/>
                </a:lnTo>
                <a:lnTo>
                  <a:pt x="11398" y="12239"/>
                </a:lnTo>
                <a:lnTo>
                  <a:pt x="11446" y="12247"/>
                </a:lnTo>
                <a:lnTo>
                  <a:pt x="11494" y="12256"/>
                </a:lnTo>
                <a:lnTo>
                  <a:pt x="11541" y="12267"/>
                </a:lnTo>
                <a:lnTo>
                  <a:pt x="11588" y="12280"/>
                </a:lnTo>
                <a:lnTo>
                  <a:pt x="11590" y="11670"/>
                </a:lnTo>
                <a:lnTo>
                  <a:pt x="11691" y="11400"/>
                </a:lnTo>
                <a:lnTo>
                  <a:pt x="11691" y="11147"/>
                </a:lnTo>
                <a:lnTo>
                  <a:pt x="11732" y="11080"/>
                </a:lnTo>
                <a:lnTo>
                  <a:pt x="11758" y="10575"/>
                </a:lnTo>
                <a:lnTo>
                  <a:pt x="11792" y="11080"/>
                </a:lnTo>
                <a:lnTo>
                  <a:pt x="11842" y="11147"/>
                </a:lnTo>
                <a:lnTo>
                  <a:pt x="11875" y="11526"/>
                </a:lnTo>
                <a:lnTo>
                  <a:pt x="11994" y="11602"/>
                </a:lnTo>
                <a:lnTo>
                  <a:pt x="11989" y="12381"/>
                </a:lnTo>
                <a:lnTo>
                  <a:pt x="12015" y="12401"/>
                </a:lnTo>
                <a:lnTo>
                  <a:pt x="12039" y="12422"/>
                </a:lnTo>
                <a:lnTo>
                  <a:pt x="12062" y="12444"/>
                </a:lnTo>
                <a:lnTo>
                  <a:pt x="12085" y="12466"/>
                </a:lnTo>
                <a:lnTo>
                  <a:pt x="12106" y="12489"/>
                </a:lnTo>
                <a:lnTo>
                  <a:pt x="12127" y="12512"/>
                </a:lnTo>
                <a:lnTo>
                  <a:pt x="12145" y="12536"/>
                </a:lnTo>
                <a:lnTo>
                  <a:pt x="12164" y="12560"/>
                </a:lnTo>
                <a:lnTo>
                  <a:pt x="12519" y="12568"/>
                </a:lnTo>
                <a:lnTo>
                  <a:pt x="12519" y="10526"/>
                </a:lnTo>
                <a:lnTo>
                  <a:pt x="12490" y="10497"/>
                </a:lnTo>
                <a:lnTo>
                  <a:pt x="12490" y="10449"/>
                </a:lnTo>
                <a:lnTo>
                  <a:pt x="12567" y="10449"/>
                </a:lnTo>
                <a:lnTo>
                  <a:pt x="12567" y="10333"/>
                </a:lnTo>
                <a:lnTo>
                  <a:pt x="12604" y="10333"/>
                </a:lnTo>
                <a:lnTo>
                  <a:pt x="12604" y="10248"/>
                </a:lnTo>
                <a:lnTo>
                  <a:pt x="12567" y="10248"/>
                </a:lnTo>
                <a:lnTo>
                  <a:pt x="12567" y="10200"/>
                </a:lnTo>
                <a:lnTo>
                  <a:pt x="12432" y="10200"/>
                </a:lnTo>
                <a:lnTo>
                  <a:pt x="12432" y="10113"/>
                </a:lnTo>
                <a:lnTo>
                  <a:pt x="12614" y="10113"/>
                </a:lnTo>
                <a:lnTo>
                  <a:pt x="12615" y="10096"/>
                </a:lnTo>
                <a:lnTo>
                  <a:pt x="12617" y="10081"/>
                </a:lnTo>
                <a:lnTo>
                  <a:pt x="12622" y="10067"/>
                </a:lnTo>
                <a:lnTo>
                  <a:pt x="12626" y="10052"/>
                </a:lnTo>
                <a:lnTo>
                  <a:pt x="12633" y="10039"/>
                </a:lnTo>
                <a:lnTo>
                  <a:pt x="12640" y="10027"/>
                </a:lnTo>
                <a:lnTo>
                  <a:pt x="12649" y="10015"/>
                </a:lnTo>
                <a:lnTo>
                  <a:pt x="12658" y="10005"/>
                </a:lnTo>
                <a:lnTo>
                  <a:pt x="12669" y="9994"/>
                </a:lnTo>
                <a:lnTo>
                  <a:pt x="12680" y="9985"/>
                </a:lnTo>
                <a:lnTo>
                  <a:pt x="12692" y="9977"/>
                </a:lnTo>
                <a:lnTo>
                  <a:pt x="12704" y="9968"/>
                </a:lnTo>
                <a:lnTo>
                  <a:pt x="12716" y="9960"/>
                </a:lnTo>
                <a:lnTo>
                  <a:pt x="12729" y="9954"/>
                </a:lnTo>
                <a:lnTo>
                  <a:pt x="12756" y="9942"/>
                </a:lnTo>
                <a:lnTo>
                  <a:pt x="12782" y="9932"/>
                </a:lnTo>
                <a:lnTo>
                  <a:pt x="12807" y="9923"/>
                </a:lnTo>
                <a:lnTo>
                  <a:pt x="12831" y="9916"/>
                </a:lnTo>
                <a:lnTo>
                  <a:pt x="12853" y="9912"/>
                </a:lnTo>
                <a:lnTo>
                  <a:pt x="12885" y="9906"/>
                </a:lnTo>
                <a:lnTo>
                  <a:pt x="12897" y="9904"/>
                </a:lnTo>
                <a:lnTo>
                  <a:pt x="12919" y="9510"/>
                </a:lnTo>
                <a:lnTo>
                  <a:pt x="12940" y="9904"/>
                </a:lnTo>
                <a:lnTo>
                  <a:pt x="12951" y="9906"/>
                </a:lnTo>
                <a:lnTo>
                  <a:pt x="12980" y="9913"/>
                </a:lnTo>
                <a:lnTo>
                  <a:pt x="12998" y="9918"/>
                </a:lnTo>
                <a:lnTo>
                  <a:pt x="13019" y="9926"/>
                </a:lnTo>
                <a:lnTo>
                  <a:pt x="13042" y="9935"/>
                </a:lnTo>
                <a:lnTo>
                  <a:pt x="13065" y="9945"/>
                </a:lnTo>
                <a:lnTo>
                  <a:pt x="13088" y="9958"/>
                </a:lnTo>
                <a:lnTo>
                  <a:pt x="13110" y="9973"/>
                </a:lnTo>
                <a:lnTo>
                  <a:pt x="13121" y="9981"/>
                </a:lnTo>
                <a:lnTo>
                  <a:pt x="13132" y="9990"/>
                </a:lnTo>
                <a:lnTo>
                  <a:pt x="13142" y="10000"/>
                </a:lnTo>
                <a:lnTo>
                  <a:pt x="13151" y="10010"/>
                </a:lnTo>
                <a:lnTo>
                  <a:pt x="13159" y="10021"/>
                </a:lnTo>
                <a:lnTo>
                  <a:pt x="13166" y="10032"/>
                </a:lnTo>
                <a:lnTo>
                  <a:pt x="13173" y="10044"/>
                </a:lnTo>
                <a:lnTo>
                  <a:pt x="13180" y="10057"/>
                </a:lnTo>
                <a:lnTo>
                  <a:pt x="13184" y="10070"/>
                </a:lnTo>
                <a:lnTo>
                  <a:pt x="13187" y="10084"/>
                </a:lnTo>
                <a:lnTo>
                  <a:pt x="13189" y="10100"/>
                </a:lnTo>
                <a:lnTo>
                  <a:pt x="13189" y="10115"/>
                </a:lnTo>
                <a:lnTo>
                  <a:pt x="13343" y="10115"/>
                </a:lnTo>
                <a:lnTo>
                  <a:pt x="13343" y="10202"/>
                </a:lnTo>
                <a:lnTo>
                  <a:pt x="13209" y="10202"/>
                </a:lnTo>
                <a:lnTo>
                  <a:pt x="13209" y="10250"/>
                </a:lnTo>
                <a:lnTo>
                  <a:pt x="13171" y="10250"/>
                </a:lnTo>
                <a:lnTo>
                  <a:pt x="13171" y="10336"/>
                </a:lnTo>
                <a:lnTo>
                  <a:pt x="13209" y="10336"/>
                </a:lnTo>
                <a:lnTo>
                  <a:pt x="13209" y="10451"/>
                </a:lnTo>
                <a:lnTo>
                  <a:pt x="13286" y="10451"/>
                </a:lnTo>
                <a:lnTo>
                  <a:pt x="13286" y="10499"/>
                </a:lnTo>
                <a:lnTo>
                  <a:pt x="13256" y="10528"/>
                </a:lnTo>
                <a:lnTo>
                  <a:pt x="13256" y="11966"/>
                </a:lnTo>
                <a:lnTo>
                  <a:pt x="13574" y="11966"/>
                </a:lnTo>
                <a:lnTo>
                  <a:pt x="13574" y="12466"/>
                </a:lnTo>
                <a:lnTo>
                  <a:pt x="13621" y="12466"/>
                </a:lnTo>
                <a:lnTo>
                  <a:pt x="13621" y="12215"/>
                </a:lnTo>
                <a:lnTo>
                  <a:pt x="13775" y="12215"/>
                </a:lnTo>
                <a:lnTo>
                  <a:pt x="13775" y="9962"/>
                </a:lnTo>
                <a:lnTo>
                  <a:pt x="13803" y="9934"/>
                </a:lnTo>
                <a:lnTo>
                  <a:pt x="13803" y="9541"/>
                </a:lnTo>
                <a:lnTo>
                  <a:pt x="13861" y="9541"/>
                </a:lnTo>
                <a:lnTo>
                  <a:pt x="13861" y="9290"/>
                </a:lnTo>
                <a:lnTo>
                  <a:pt x="13957" y="9290"/>
                </a:lnTo>
                <a:lnTo>
                  <a:pt x="13957" y="9233"/>
                </a:lnTo>
                <a:lnTo>
                  <a:pt x="13995" y="9233"/>
                </a:lnTo>
                <a:lnTo>
                  <a:pt x="13995" y="9170"/>
                </a:lnTo>
                <a:lnTo>
                  <a:pt x="14340" y="9170"/>
                </a:lnTo>
                <a:lnTo>
                  <a:pt x="14378" y="8725"/>
                </a:lnTo>
                <a:lnTo>
                  <a:pt x="14398" y="9170"/>
                </a:lnTo>
                <a:lnTo>
                  <a:pt x="14504" y="9176"/>
                </a:lnTo>
                <a:lnTo>
                  <a:pt x="14504" y="9118"/>
                </a:lnTo>
                <a:lnTo>
                  <a:pt x="14552" y="9118"/>
                </a:lnTo>
                <a:lnTo>
                  <a:pt x="14552" y="9310"/>
                </a:lnTo>
                <a:lnTo>
                  <a:pt x="14935" y="9054"/>
                </a:lnTo>
                <a:lnTo>
                  <a:pt x="14974" y="8447"/>
                </a:lnTo>
                <a:lnTo>
                  <a:pt x="14983" y="9054"/>
                </a:lnTo>
                <a:lnTo>
                  <a:pt x="15050" y="9054"/>
                </a:lnTo>
                <a:lnTo>
                  <a:pt x="15050" y="9847"/>
                </a:lnTo>
                <a:lnTo>
                  <a:pt x="15357" y="10115"/>
                </a:lnTo>
                <a:lnTo>
                  <a:pt x="15357" y="10979"/>
                </a:lnTo>
                <a:lnTo>
                  <a:pt x="15395" y="10979"/>
                </a:lnTo>
                <a:lnTo>
                  <a:pt x="15395" y="10882"/>
                </a:lnTo>
                <a:lnTo>
                  <a:pt x="15462" y="10882"/>
                </a:lnTo>
                <a:lnTo>
                  <a:pt x="15462" y="8946"/>
                </a:lnTo>
                <a:lnTo>
                  <a:pt x="15434" y="8946"/>
                </a:lnTo>
                <a:lnTo>
                  <a:pt x="15434" y="8840"/>
                </a:lnTo>
                <a:lnTo>
                  <a:pt x="15434" y="8836"/>
                </a:lnTo>
                <a:lnTo>
                  <a:pt x="15435" y="8832"/>
                </a:lnTo>
                <a:lnTo>
                  <a:pt x="15438" y="8825"/>
                </a:lnTo>
                <a:lnTo>
                  <a:pt x="15442" y="8818"/>
                </a:lnTo>
                <a:lnTo>
                  <a:pt x="15449" y="8810"/>
                </a:lnTo>
                <a:lnTo>
                  <a:pt x="15459" y="8801"/>
                </a:lnTo>
                <a:lnTo>
                  <a:pt x="15472" y="8792"/>
                </a:lnTo>
                <a:lnTo>
                  <a:pt x="15490" y="8783"/>
                </a:lnTo>
                <a:lnTo>
                  <a:pt x="15512" y="8774"/>
                </a:lnTo>
                <a:lnTo>
                  <a:pt x="15539" y="8767"/>
                </a:lnTo>
                <a:lnTo>
                  <a:pt x="15571" y="8759"/>
                </a:lnTo>
                <a:lnTo>
                  <a:pt x="15610" y="8754"/>
                </a:lnTo>
                <a:lnTo>
                  <a:pt x="15655" y="8748"/>
                </a:lnTo>
                <a:lnTo>
                  <a:pt x="15709" y="8745"/>
                </a:lnTo>
                <a:lnTo>
                  <a:pt x="15770" y="8745"/>
                </a:lnTo>
                <a:lnTo>
                  <a:pt x="15798" y="8745"/>
                </a:lnTo>
                <a:lnTo>
                  <a:pt x="15824" y="8746"/>
                </a:lnTo>
                <a:lnTo>
                  <a:pt x="15850" y="8749"/>
                </a:lnTo>
                <a:lnTo>
                  <a:pt x="15873" y="8752"/>
                </a:lnTo>
                <a:lnTo>
                  <a:pt x="15895" y="8756"/>
                </a:lnTo>
                <a:lnTo>
                  <a:pt x="15914" y="8761"/>
                </a:lnTo>
                <a:lnTo>
                  <a:pt x="15933" y="8767"/>
                </a:lnTo>
                <a:lnTo>
                  <a:pt x="15950" y="8772"/>
                </a:lnTo>
                <a:lnTo>
                  <a:pt x="15965" y="8780"/>
                </a:lnTo>
                <a:lnTo>
                  <a:pt x="15978" y="8787"/>
                </a:lnTo>
                <a:lnTo>
                  <a:pt x="15991" y="8794"/>
                </a:lnTo>
                <a:lnTo>
                  <a:pt x="16002" y="8802"/>
                </a:lnTo>
                <a:lnTo>
                  <a:pt x="16013" y="8810"/>
                </a:lnTo>
                <a:lnTo>
                  <a:pt x="16022" y="8818"/>
                </a:lnTo>
                <a:lnTo>
                  <a:pt x="16030" y="8827"/>
                </a:lnTo>
                <a:lnTo>
                  <a:pt x="16036" y="8836"/>
                </a:lnTo>
                <a:lnTo>
                  <a:pt x="16043" y="8844"/>
                </a:lnTo>
                <a:lnTo>
                  <a:pt x="16048" y="8852"/>
                </a:lnTo>
                <a:lnTo>
                  <a:pt x="16056" y="8869"/>
                </a:lnTo>
                <a:lnTo>
                  <a:pt x="16062" y="8884"/>
                </a:lnTo>
                <a:lnTo>
                  <a:pt x="16065" y="8899"/>
                </a:lnTo>
                <a:lnTo>
                  <a:pt x="16066" y="8909"/>
                </a:lnTo>
                <a:lnTo>
                  <a:pt x="16067" y="8918"/>
                </a:lnTo>
                <a:lnTo>
                  <a:pt x="16067" y="8927"/>
                </a:lnTo>
                <a:lnTo>
                  <a:pt x="16029" y="8927"/>
                </a:lnTo>
                <a:lnTo>
                  <a:pt x="16029" y="10730"/>
                </a:lnTo>
                <a:lnTo>
                  <a:pt x="16364" y="10730"/>
                </a:lnTo>
                <a:lnTo>
                  <a:pt x="16297" y="10768"/>
                </a:lnTo>
                <a:lnTo>
                  <a:pt x="16297" y="10844"/>
                </a:lnTo>
                <a:lnTo>
                  <a:pt x="16364" y="10844"/>
                </a:lnTo>
                <a:lnTo>
                  <a:pt x="16364" y="10787"/>
                </a:lnTo>
                <a:lnTo>
                  <a:pt x="16402" y="10787"/>
                </a:lnTo>
                <a:lnTo>
                  <a:pt x="16440" y="10748"/>
                </a:lnTo>
                <a:lnTo>
                  <a:pt x="16527" y="10748"/>
                </a:lnTo>
                <a:lnTo>
                  <a:pt x="16527" y="10653"/>
                </a:lnTo>
                <a:lnTo>
                  <a:pt x="16584" y="10653"/>
                </a:lnTo>
                <a:lnTo>
                  <a:pt x="16584" y="10451"/>
                </a:lnTo>
                <a:lnTo>
                  <a:pt x="16661" y="10451"/>
                </a:lnTo>
                <a:lnTo>
                  <a:pt x="16681" y="10078"/>
                </a:lnTo>
                <a:lnTo>
                  <a:pt x="16699" y="10461"/>
                </a:lnTo>
                <a:lnTo>
                  <a:pt x="16699" y="10681"/>
                </a:lnTo>
                <a:lnTo>
                  <a:pt x="16738" y="10681"/>
                </a:lnTo>
                <a:lnTo>
                  <a:pt x="16738" y="10777"/>
                </a:lnTo>
                <a:lnTo>
                  <a:pt x="16805" y="10777"/>
                </a:lnTo>
                <a:lnTo>
                  <a:pt x="16833" y="10748"/>
                </a:lnTo>
                <a:lnTo>
                  <a:pt x="16939" y="10748"/>
                </a:lnTo>
                <a:lnTo>
                  <a:pt x="16939" y="11506"/>
                </a:lnTo>
                <a:lnTo>
                  <a:pt x="17198" y="11506"/>
                </a:lnTo>
                <a:lnTo>
                  <a:pt x="17198" y="11401"/>
                </a:lnTo>
                <a:lnTo>
                  <a:pt x="17256" y="11401"/>
                </a:lnTo>
                <a:lnTo>
                  <a:pt x="17256" y="11468"/>
                </a:lnTo>
                <a:lnTo>
                  <a:pt x="17371" y="11468"/>
                </a:lnTo>
                <a:lnTo>
                  <a:pt x="17371" y="11381"/>
                </a:lnTo>
                <a:lnTo>
                  <a:pt x="17333" y="11381"/>
                </a:lnTo>
                <a:lnTo>
                  <a:pt x="17333" y="10902"/>
                </a:lnTo>
                <a:lnTo>
                  <a:pt x="17400" y="10902"/>
                </a:lnTo>
                <a:lnTo>
                  <a:pt x="17400" y="10787"/>
                </a:lnTo>
                <a:lnTo>
                  <a:pt x="17457" y="10787"/>
                </a:lnTo>
                <a:lnTo>
                  <a:pt x="17457" y="10720"/>
                </a:lnTo>
                <a:lnTo>
                  <a:pt x="17419" y="10720"/>
                </a:lnTo>
                <a:lnTo>
                  <a:pt x="17419" y="10623"/>
                </a:lnTo>
                <a:lnTo>
                  <a:pt x="17572" y="10623"/>
                </a:lnTo>
                <a:lnTo>
                  <a:pt x="17572" y="10413"/>
                </a:lnTo>
                <a:lnTo>
                  <a:pt x="17745" y="10307"/>
                </a:lnTo>
                <a:lnTo>
                  <a:pt x="17927" y="10307"/>
                </a:lnTo>
                <a:lnTo>
                  <a:pt x="17965" y="9828"/>
                </a:lnTo>
                <a:lnTo>
                  <a:pt x="17985" y="10317"/>
                </a:lnTo>
                <a:lnTo>
                  <a:pt x="18186" y="10317"/>
                </a:lnTo>
                <a:lnTo>
                  <a:pt x="18186" y="10355"/>
                </a:lnTo>
                <a:lnTo>
                  <a:pt x="18273" y="10355"/>
                </a:lnTo>
                <a:lnTo>
                  <a:pt x="18273" y="10404"/>
                </a:lnTo>
                <a:lnTo>
                  <a:pt x="18340" y="10404"/>
                </a:lnTo>
                <a:lnTo>
                  <a:pt x="18340" y="10538"/>
                </a:lnTo>
                <a:lnTo>
                  <a:pt x="18311" y="10566"/>
                </a:lnTo>
                <a:lnTo>
                  <a:pt x="18311" y="11419"/>
                </a:lnTo>
                <a:lnTo>
                  <a:pt x="18417" y="11419"/>
                </a:lnTo>
                <a:lnTo>
                  <a:pt x="18417" y="11621"/>
                </a:lnTo>
                <a:lnTo>
                  <a:pt x="18579" y="11621"/>
                </a:lnTo>
                <a:lnTo>
                  <a:pt x="18579" y="8476"/>
                </a:lnTo>
                <a:lnTo>
                  <a:pt x="19327" y="8889"/>
                </a:lnTo>
                <a:lnTo>
                  <a:pt x="19327" y="8946"/>
                </a:lnTo>
                <a:lnTo>
                  <a:pt x="19721" y="8946"/>
                </a:lnTo>
                <a:lnTo>
                  <a:pt x="19721" y="9023"/>
                </a:lnTo>
                <a:lnTo>
                  <a:pt x="19845" y="9023"/>
                </a:lnTo>
                <a:lnTo>
                  <a:pt x="19845" y="8883"/>
                </a:lnTo>
                <a:lnTo>
                  <a:pt x="19888" y="8883"/>
                </a:lnTo>
                <a:lnTo>
                  <a:pt x="19932" y="8840"/>
                </a:lnTo>
                <a:lnTo>
                  <a:pt x="19979" y="8840"/>
                </a:lnTo>
                <a:lnTo>
                  <a:pt x="19979" y="8754"/>
                </a:lnTo>
                <a:lnTo>
                  <a:pt x="20076" y="8754"/>
                </a:lnTo>
                <a:lnTo>
                  <a:pt x="20076" y="9770"/>
                </a:lnTo>
                <a:lnTo>
                  <a:pt x="20083" y="9771"/>
                </a:lnTo>
                <a:lnTo>
                  <a:pt x="20104" y="9775"/>
                </a:lnTo>
                <a:lnTo>
                  <a:pt x="20120" y="9777"/>
                </a:lnTo>
                <a:lnTo>
                  <a:pt x="20137" y="9781"/>
                </a:lnTo>
                <a:lnTo>
                  <a:pt x="20158" y="9787"/>
                </a:lnTo>
                <a:lnTo>
                  <a:pt x="20180" y="9793"/>
                </a:lnTo>
                <a:lnTo>
                  <a:pt x="20203" y="9802"/>
                </a:lnTo>
                <a:lnTo>
                  <a:pt x="20228" y="9812"/>
                </a:lnTo>
                <a:lnTo>
                  <a:pt x="20255" y="9824"/>
                </a:lnTo>
                <a:lnTo>
                  <a:pt x="20282" y="9839"/>
                </a:lnTo>
                <a:lnTo>
                  <a:pt x="20309" y="9856"/>
                </a:lnTo>
                <a:lnTo>
                  <a:pt x="20337" y="9876"/>
                </a:lnTo>
                <a:lnTo>
                  <a:pt x="20364" y="9899"/>
                </a:lnTo>
                <a:lnTo>
                  <a:pt x="20379" y="9911"/>
                </a:lnTo>
                <a:lnTo>
                  <a:pt x="20392" y="9924"/>
                </a:lnTo>
                <a:lnTo>
                  <a:pt x="20392" y="10070"/>
                </a:lnTo>
                <a:lnTo>
                  <a:pt x="20449" y="10070"/>
                </a:lnTo>
                <a:lnTo>
                  <a:pt x="20449" y="10135"/>
                </a:lnTo>
                <a:lnTo>
                  <a:pt x="20483" y="10135"/>
                </a:lnTo>
                <a:lnTo>
                  <a:pt x="20483" y="10178"/>
                </a:lnTo>
                <a:lnTo>
                  <a:pt x="20459" y="10202"/>
                </a:lnTo>
                <a:lnTo>
                  <a:pt x="20459" y="10336"/>
                </a:lnTo>
                <a:lnTo>
                  <a:pt x="20546" y="10365"/>
                </a:lnTo>
                <a:lnTo>
                  <a:pt x="20546" y="12365"/>
                </a:lnTo>
                <a:lnTo>
                  <a:pt x="20653" y="12365"/>
                </a:lnTo>
                <a:lnTo>
                  <a:pt x="20653" y="10653"/>
                </a:lnTo>
                <a:lnTo>
                  <a:pt x="20720" y="10653"/>
                </a:lnTo>
                <a:lnTo>
                  <a:pt x="20720" y="10576"/>
                </a:lnTo>
                <a:lnTo>
                  <a:pt x="20801" y="10576"/>
                </a:lnTo>
                <a:lnTo>
                  <a:pt x="20801" y="10499"/>
                </a:lnTo>
                <a:lnTo>
                  <a:pt x="20720" y="10499"/>
                </a:lnTo>
                <a:lnTo>
                  <a:pt x="20720" y="10451"/>
                </a:lnTo>
                <a:lnTo>
                  <a:pt x="20801" y="10451"/>
                </a:lnTo>
                <a:lnTo>
                  <a:pt x="20801" y="10394"/>
                </a:lnTo>
                <a:lnTo>
                  <a:pt x="20847" y="10394"/>
                </a:lnTo>
                <a:lnTo>
                  <a:pt x="20847" y="10451"/>
                </a:lnTo>
                <a:lnTo>
                  <a:pt x="20929" y="10451"/>
                </a:lnTo>
                <a:lnTo>
                  <a:pt x="20929" y="10499"/>
                </a:lnTo>
                <a:lnTo>
                  <a:pt x="20847" y="10499"/>
                </a:lnTo>
                <a:lnTo>
                  <a:pt x="20847" y="10576"/>
                </a:lnTo>
                <a:lnTo>
                  <a:pt x="20929" y="10576"/>
                </a:lnTo>
                <a:lnTo>
                  <a:pt x="20929" y="10653"/>
                </a:lnTo>
                <a:lnTo>
                  <a:pt x="21094" y="10653"/>
                </a:lnTo>
                <a:lnTo>
                  <a:pt x="21094" y="10576"/>
                </a:lnTo>
                <a:lnTo>
                  <a:pt x="21176" y="10576"/>
                </a:lnTo>
                <a:lnTo>
                  <a:pt x="21176" y="10499"/>
                </a:lnTo>
                <a:lnTo>
                  <a:pt x="21094" y="10499"/>
                </a:lnTo>
                <a:lnTo>
                  <a:pt x="21094" y="10451"/>
                </a:lnTo>
                <a:lnTo>
                  <a:pt x="21176" y="10451"/>
                </a:lnTo>
                <a:lnTo>
                  <a:pt x="21176" y="10394"/>
                </a:lnTo>
                <a:lnTo>
                  <a:pt x="21222" y="10394"/>
                </a:lnTo>
                <a:lnTo>
                  <a:pt x="21222" y="10451"/>
                </a:lnTo>
                <a:lnTo>
                  <a:pt x="21303" y="10451"/>
                </a:lnTo>
                <a:lnTo>
                  <a:pt x="21303" y="10499"/>
                </a:lnTo>
                <a:lnTo>
                  <a:pt x="21222" y="10499"/>
                </a:lnTo>
                <a:lnTo>
                  <a:pt x="21222" y="10576"/>
                </a:lnTo>
                <a:lnTo>
                  <a:pt x="21303" y="10576"/>
                </a:lnTo>
                <a:lnTo>
                  <a:pt x="21303" y="10653"/>
                </a:lnTo>
                <a:lnTo>
                  <a:pt x="21370" y="10653"/>
                </a:lnTo>
                <a:lnTo>
                  <a:pt x="21370" y="12529"/>
                </a:lnTo>
                <a:lnTo>
                  <a:pt x="21509" y="12537"/>
                </a:lnTo>
                <a:lnTo>
                  <a:pt x="21929" y="12537"/>
                </a:lnTo>
                <a:lnTo>
                  <a:pt x="21929" y="11551"/>
                </a:lnTo>
                <a:lnTo>
                  <a:pt x="22019" y="11551"/>
                </a:lnTo>
                <a:lnTo>
                  <a:pt x="22019" y="10594"/>
                </a:lnTo>
                <a:lnTo>
                  <a:pt x="22053" y="10594"/>
                </a:lnTo>
                <a:lnTo>
                  <a:pt x="22053" y="9716"/>
                </a:lnTo>
                <a:lnTo>
                  <a:pt x="22080" y="9716"/>
                </a:lnTo>
                <a:lnTo>
                  <a:pt x="22080" y="8866"/>
                </a:lnTo>
                <a:lnTo>
                  <a:pt x="22123" y="8866"/>
                </a:lnTo>
                <a:lnTo>
                  <a:pt x="22123" y="8124"/>
                </a:lnTo>
                <a:lnTo>
                  <a:pt x="22156" y="8124"/>
                </a:lnTo>
                <a:lnTo>
                  <a:pt x="22156" y="7510"/>
                </a:lnTo>
                <a:lnTo>
                  <a:pt x="22215" y="7510"/>
                </a:lnTo>
                <a:lnTo>
                  <a:pt x="22215" y="7426"/>
                </a:lnTo>
                <a:lnTo>
                  <a:pt x="22257" y="7426"/>
                </a:lnTo>
                <a:lnTo>
                  <a:pt x="22257" y="7342"/>
                </a:lnTo>
                <a:lnTo>
                  <a:pt x="22325" y="7342"/>
                </a:lnTo>
                <a:lnTo>
                  <a:pt x="22325" y="7257"/>
                </a:lnTo>
                <a:lnTo>
                  <a:pt x="22383" y="7257"/>
                </a:lnTo>
                <a:lnTo>
                  <a:pt x="22383" y="7156"/>
                </a:lnTo>
                <a:lnTo>
                  <a:pt x="22452" y="7156"/>
                </a:lnTo>
                <a:lnTo>
                  <a:pt x="22508" y="6525"/>
                </a:lnTo>
                <a:lnTo>
                  <a:pt x="22565" y="7165"/>
                </a:lnTo>
                <a:lnTo>
                  <a:pt x="22632" y="7165"/>
                </a:lnTo>
                <a:lnTo>
                  <a:pt x="22632" y="7266"/>
                </a:lnTo>
                <a:lnTo>
                  <a:pt x="22691" y="7266"/>
                </a:lnTo>
                <a:lnTo>
                  <a:pt x="22691" y="7349"/>
                </a:lnTo>
                <a:lnTo>
                  <a:pt x="22758" y="7349"/>
                </a:lnTo>
                <a:lnTo>
                  <a:pt x="22758" y="7434"/>
                </a:lnTo>
                <a:lnTo>
                  <a:pt x="22801" y="7434"/>
                </a:lnTo>
                <a:lnTo>
                  <a:pt x="22801" y="7518"/>
                </a:lnTo>
                <a:lnTo>
                  <a:pt x="22859" y="7518"/>
                </a:lnTo>
                <a:lnTo>
                  <a:pt x="22859" y="8133"/>
                </a:lnTo>
                <a:lnTo>
                  <a:pt x="22893" y="8133"/>
                </a:lnTo>
                <a:lnTo>
                  <a:pt x="22893" y="8874"/>
                </a:lnTo>
                <a:lnTo>
                  <a:pt x="22935" y="8874"/>
                </a:lnTo>
                <a:lnTo>
                  <a:pt x="22935" y="9724"/>
                </a:lnTo>
                <a:lnTo>
                  <a:pt x="22962" y="9724"/>
                </a:lnTo>
                <a:lnTo>
                  <a:pt x="22962" y="10602"/>
                </a:lnTo>
                <a:lnTo>
                  <a:pt x="22997" y="10602"/>
                </a:lnTo>
                <a:lnTo>
                  <a:pt x="22997" y="11560"/>
                </a:lnTo>
                <a:lnTo>
                  <a:pt x="23086" y="11560"/>
                </a:lnTo>
                <a:lnTo>
                  <a:pt x="23086" y="12545"/>
                </a:lnTo>
                <a:lnTo>
                  <a:pt x="23217" y="12545"/>
                </a:lnTo>
                <a:lnTo>
                  <a:pt x="23217" y="11475"/>
                </a:lnTo>
                <a:lnTo>
                  <a:pt x="23251" y="11475"/>
                </a:lnTo>
                <a:lnTo>
                  <a:pt x="23251" y="11392"/>
                </a:lnTo>
                <a:lnTo>
                  <a:pt x="23293" y="11358"/>
                </a:lnTo>
                <a:lnTo>
                  <a:pt x="23386" y="11358"/>
                </a:lnTo>
                <a:lnTo>
                  <a:pt x="23386" y="11257"/>
                </a:lnTo>
                <a:lnTo>
                  <a:pt x="23343" y="11223"/>
                </a:lnTo>
                <a:lnTo>
                  <a:pt x="23386" y="11198"/>
                </a:lnTo>
                <a:lnTo>
                  <a:pt x="23386" y="11114"/>
                </a:lnTo>
                <a:lnTo>
                  <a:pt x="23352" y="11105"/>
                </a:lnTo>
                <a:lnTo>
                  <a:pt x="23352" y="11080"/>
                </a:lnTo>
                <a:lnTo>
                  <a:pt x="23394" y="11080"/>
                </a:lnTo>
                <a:lnTo>
                  <a:pt x="23411" y="11013"/>
                </a:lnTo>
                <a:lnTo>
                  <a:pt x="23610" y="10979"/>
                </a:lnTo>
                <a:lnTo>
                  <a:pt x="23601" y="10878"/>
                </a:lnTo>
                <a:lnTo>
                  <a:pt x="23579" y="10869"/>
                </a:lnTo>
                <a:lnTo>
                  <a:pt x="23579" y="10768"/>
                </a:lnTo>
                <a:lnTo>
                  <a:pt x="23368" y="10735"/>
                </a:lnTo>
                <a:lnTo>
                  <a:pt x="23402" y="10685"/>
                </a:lnTo>
                <a:lnTo>
                  <a:pt x="23411" y="10609"/>
                </a:lnTo>
                <a:lnTo>
                  <a:pt x="23622" y="10566"/>
                </a:lnTo>
                <a:lnTo>
                  <a:pt x="23630" y="10545"/>
                </a:lnTo>
                <a:lnTo>
                  <a:pt x="23639" y="10524"/>
                </a:lnTo>
                <a:lnTo>
                  <a:pt x="23650" y="10505"/>
                </a:lnTo>
                <a:lnTo>
                  <a:pt x="23665" y="10486"/>
                </a:lnTo>
                <a:lnTo>
                  <a:pt x="23680" y="10469"/>
                </a:lnTo>
                <a:lnTo>
                  <a:pt x="23698" y="10451"/>
                </a:lnTo>
                <a:lnTo>
                  <a:pt x="23717" y="10436"/>
                </a:lnTo>
                <a:lnTo>
                  <a:pt x="23738" y="10420"/>
                </a:lnTo>
                <a:lnTo>
                  <a:pt x="23760" y="10406"/>
                </a:lnTo>
                <a:lnTo>
                  <a:pt x="23784" y="10393"/>
                </a:lnTo>
                <a:lnTo>
                  <a:pt x="23810" y="10382"/>
                </a:lnTo>
                <a:lnTo>
                  <a:pt x="23836" y="10371"/>
                </a:lnTo>
                <a:lnTo>
                  <a:pt x="23863" y="10362"/>
                </a:lnTo>
                <a:lnTo>
                  <a:pt x="23892" y="10354"/>
                </a:lnTo>
                <a:lnTo>
                  <a:pt x="23922" y="10349"/>
                </a:lnTo>
                <a:lnTo>
                  <a:pt x="23952" y="10343"/>
                </a:lnTo>
                <a:lnTo>
                  <a:pt x="23952" y="10171"/>
                </a:lnTo>
                <a:lnTo>
                  <a:pt x="23983" y="10171"/>
                </a:lnTo>
                <a:lnTo>
                  <a:pt x="24026" y="9356"/>
                </a:lnTo>
                <a:lnTo>
                  <a:pt x="24076" y="10171"/>
                </a:lnTo>
                <a:lnTo>
                  <a:pt x="24109" y="10171"/>
                </a:lnTo>
                <a:lnTo>
                  <a:pt x="24117" y="10347"/>
                </a:lnTo>
                <a:lnTo>
                  <a:pt x="24143" y="10351"/>
                </a:lnTo>
                <a:lnTo>
                  <a:pt x="24170" y="10358"/>
                </a:lnTo>
                <a:lnTo>
                  <a:pt x="24194" y="10364"/>
                </a:lnTo>
                <a:lnTo>
                  <a:pt x="24218" y="10373"/>
                </a:lnTo>
                <a:lnTo>
                  <a:pt x="24242" y="10382"/>
                </a:lnTo>
                <a:lnTo>
                  <a:pt x="24264" y="10392"/>
                </a:lnTo>
                <a:lnTo>
                  <a:pt x="24285" y="10404"/>
                </a:lnTo>
                <a:lnTo>
                  <a:pt x="24306" y="10416"/>
                </a:lnTo>
                <a:lnTo>
                  <a:pt x="24325" y="10429"/>
                </a:lnTo>
                <a:lnTo>
                  <a:pt x="24342" y="10442"/>
                </a:lnTo>
                <a:lnTo>
                  <a:pt x="24359" y="10456"/>
                </a:lnTo>
                <a:lnTo>
                  <a:pt x="24374" y="10472"/>
                </a:lnTo>
                <a:lnTo>
                  <a:pt x="24387" y="10488"/>
                </a:lnTo>
                <a:lnTo>
                  <a:pt x="24399" y="10505"/>
                </a:lnTo>
                <a:lnTo>
                  <a:pt x="24410" y="10522"/>
                </a:lnTo>
                <a:lnTo>
                  <a:pt x="24419" y="10540"/>
                </a:lnTo>
                <a:lnTo>
                  <a:pt x="24681" y="10566"/>
                </a:lnTo>
                <a:lnTo>
                  <a:pt x="24681" y="10634"/>
                </a:lnTo>
                <a:lnTo>
                  <a:pt x="24635" y="10651"/>
                </a:lnTo>
                <a:lnTo>
                  <a:pt x="24635" y="10710"/>
                </a:lnTo>
                <a:lnTo>
                  <a:pt x="24505" y="10710"/>
                </a:lnTo>
                <a:lnTo>
                  <a:pt x="24505" y="10811"/>
                </a:lnTo>
                <a:lnTo>
                  <a:pt x="24475" y="10811"/>
                </a:lnTo>
                <a:lnTo>
                  <a:pt x="24475" y="11030"/>
                </a:lnTo>
                <a:lnTo>
                  <a:pt x="24635" y="11055"/>
                </a:lnTo>
                <a:lnTo>
                  <a:pt x="24635" y="11092"/>
                </a:lnTo>
                <a:lnTo>
                  <a:pt x="24686" y="11092"/>
                </a:lnTo>
                <a:lnTo>
                  <a:pt x="24686" y="11144"/>
                </a:lnTo>
                <a:lnTo>
                  <a:pt x="24631" y="11169"/>
                </a:lnTo>
                <a:lnTo>
                  <a:pt x="24631" y="11219"/>
                </a:lnTo>
                <a:lnTo>
                  <a:pt x="24846" y="11307"/>
                </a:lnTo>
                <a:lnTo>
                  <a:pt x="24874" y="12247"/>
                </a:lnTo>
                <a:lnTo>
                  <a:pt x="24899" y="12255"/>
                </a:lnTo>
                <a:lnTo>
                  <a:pt x="24923" y="12262"/>
                </a:lnTo>
                <a:lnTo>
                  <a:pt x="24947" y="12271"/>
                </a:lnTo>
                <a:lnTo>
                  <a:pt x="24971" y="12281"/>
                </a:lnTo>
                <a:lnTo>
                  <a:pt x="24994" y="12291"/>
                </a:lnTo>
                <a:lnTo>
                  <a:pt x="25017" y="12301"/>
                </a:lnTo>
                <a:lnTo>
                  <a:pt x="25040" y="12312"/>
                </a:lnTo>
                <a:lnTo>
                  <a:pt x="25062" y="12324"/>
                </a:lnTo>
                <a:lnTo>
                  <a:pt x="25084" y="12336"/>
                </a:lnTo>
                <a:lnTo>
                  <a:pt x="25106" y="12349"/>
                </a:lnTo>
                <a:lnTo>
                  <a:pt x="25127" y="12362"/>
                </a:lnTo>
                <a:lnTo>
                  <a:pt x="25148" y="12376"/>
                </a:lnTo>
                <a:lnTo>
                  <a:pt x="25168" y="12390"/>
                </a:lnTo>
                <a:lnTo>
                  <a:pt x="25189" y="12405"/>
                </a:lnTo>
                <a:lnTo>
                  <a:pt x="25207" y="12421"/>
                </a:lnTo>
                <a:lnTo>
                  <a:pt x="25227" y="12436"/>
                </a:lnTo>
                <a:lnTo>
                  <a:pt x="25245" y="12452"/>
                </a:lnTo>
                <a:lnTo>
                  <a:pt x="25263" y="12469"/>
                </a:lnTo>
                <a:lnTo>
                  <a:pt x="25281" y="12486"/>
                </a:lnTo>
                <a:lnTo>
                  <a:pt x="25297" y="12504"/>
                </a:lnTo>
                <a:lnTo>
                  <a:pt x="25314" y="12522"/>
                </a:lnTo>
                <a:lnTo>
                  <a:pt x="25330" y="12540"/>
                </a:lnTo>
                <a:lnTo>
                  <a:pt x="25346" y="12559"/>
                </a:lnTo>
                <a:lnTo>
                  <a:pt x="25361" y="12579"/>
                </a:lnTo>
                <a:lnTo>
                  <a:pt x="25375" y="12597"/>
                </a:lnTo>
                <a:lnTo>
                  <a:pt x="25390" y="12618"/>
                </a:lnTo>
                <a:lnTo>
                  <a:pt x="25403" y="12638"/>
                </a:lnTo>
                <a:lnTo>
                  <a:pt x="25415" y="12659"/>
                </a:lnTo>
                <a:lnTo>
                  <a:pt x="25427" y="12680"/>
                </a:lnTo>
                <a:lnTo>
                  <a:pt x="25439" y="12702"/>
                </a:lnTo>
                <a:lnTo>
                  <a:pt x="25450" y="12724"/>
                </a:lnTo>
                <a:lnTo>
                  <a:pt x="25460" y="12746"/>
                </a:lnTo>
                <a:lnTo>
                  <a:pt x="25461" y="13154"/>
                </a:lnTo>
                <a:lnTo>
                  <a:pt x="25712" y="13174"/>
                </a:lnTo>
                <a:lnTo>
                  <a:pt x="25712" y="11497"/>
                </a:lnTo>
                <a:lnTo>
                  <a:pt x="25839" y="11497"/>
                </a:lnTo>
                <a:lnTo>
                  <a:pt x="25839" y="10508"/>
                </a:lnTo>
                <a:lnTo>
                  <a:pt x="25931" y="10508"/>
                </a:lnTo>
                <a:lnTo>
                  <a:pt x="25931" y="11497"/>
                </a:lnTo>
                <a:lnTo>
                  <a:pt x="26049" y="11497"/>
                </a:lnTo>
                <a:lnTo>
                  <a:pt x="26049" y="10508"/>
                </a:lnTo>
                <a:lnTo>
                  <a:pt x="26134" y="10508"/>
                </a:lnTo>
                <a:lnTo>
                  <a:pt x="26134" y="13123"/>
                </a:lnTo>
                <a:lnTo>
                  <a:pt x="26556" y="12853"/>
                </a:lnTo>
                <a:lnTo>
                  <a:pt x="26556" y="12093"/>
                </a:lnTo>
                <a:lnTo>
                  <a:pt x="26437" y="12093"/>
                </a:lnTo>
                <a:lnTo>
                  <a:pt x="26437" y="12023"/>
                </a:lnTo>
                <a:lnTo>
                  <a:pt x="26604" y="12023"/>
                </a:lnTo>
                <a:lnTo>
                  <a:pt x="26604" y="11855"/>
                </a:lnTo>
                <a:lnTo>
                  <a:pt x="26671" y="11855"/>
                </a:lnTo>
                <a:lnTo>
                  <a:pt x="26671" y="11686"/>
                </a:lnTo>
                <a:lnTo>
                  <a:pt x="26739" y="11686"/>
                </a:lnTo>
                <a:lnTo>
                  <a:pt x="26739" y="11821"/>
                </a:lnTo>
                <a:lnTo>
                  <a:pt x="26806" y="11821"/>
                </a:lnTo>
                <a:lnTo>
                  <a:pt x="26806" y="11585"/>
                </a:lnTo>
                <a:lnTo>
                  <a:pt x="26705" y="11585"/>
                </a:lnTo>
                <a:lnTo>
                  <a:pt x="26705" y="11517"/>
                </a:lnTo>
                <a:lnTo>
                  <a:pt x="26840" y="11517"/>
                </a:lnTo>
                <a:lnTo>
                  <a:pt x="27110" y="11146"/>
                </a:lnTo>
                <a:lnTo>
                  <a:pt x="27784" y="11012"/>
                </a:lnTo>
                <a:lnTo>
                  <a:pt x="28039" y="11474"/>
                </a:lnTo>
                <a:lnTo>
                  <a:pt x="28174" y="11474"/>
                </a:lnTo>
                <a:lnTo>
                  <a:pt x="28174" y="11541"/>
                </a:lnTo>
                <a:lnTo>
                  <a:pt x="28073" y="11541"/>
                </a:lnTo>
                <a:lnTo>
                  <a:pt x="28073" y="11777"/>
                </a:lnTo>
                <a:lnTo>
                  <a:pt x="28140" y="11777"/>
                </a:lnTo>
                <a:lnTo>
                  <a:pt x="28140" y="11642"/>
                </a:lnTo>
                <a:lnTo>
                  <a:pt x="28208" y="11642"/>
                </a:lnTo>
                <a:lnTo>
                  <a:pt x="28208" y="11811"/>
                </a:lnTo>
                <a:lnTo>
                  <a:pt x="28275" y="11811"/>
                </a:lnTo>
                <a:lnTo>
                  <a:pt x="28275" y="11980"/>
                </a:lnTo>
                <a:lnTo>
                  <a:pt x="28475" y="11980"/>
                </a:lnTo>
                <a:lnTo>
                  <a:pt x="28475" y="12051"/>
                </a:lnTo>
                <a:lnTo>
                  <a:pt x="28323" y="12051"/>
                </a:lnTo>
                <a:lnTo>
                  <a:pt x="28323" y="12910"/>
                </a:lnTo>
                <a:lnTo>
                  <a:pt x="28711" y="12910"/>
                </a:lnTo>
                <a:lnTo>
                  <a:pt x="28711" y="9932"/>
                </a:lnTo>
                <a:lnTo>
                  <a:pt x="28830" y="9730"/>
                </a:lnTo>
                <a:lnTo>
                  <a:pt x="28830" y="8683"/>
                </a:lnTo>
                <a:lnTo>
                  <a:pt x="28850" y="8680"/>
                </a:lnTo>
                <a:lnTo>
                  <a:pt x="28874" y="8678"/>
                </a:lnTo>
                <a:lnTo>
                  <a:pt x="28907" y="8675"/>
                </a:lnTo>
                <a:lnTo>
                  <a:pt x="28957" y="8017"/>
                </a:lnTo>
                <a:lnTo>
                  <a:pt x="29000" y="8672"/>
                </a:lnTo>
                <a:lnTo>
                  <a:pt x="29029" y="8672"/>
                </a:lnTo>
                <a:lnTo>
                  <a:pt x="29059" y="8675"/>
                </a:lnTo>
                <a:lnTo>
                  <a:pt x="29087" y="8677"/>
                </a:lnTo>
                <a:lnTo>
                  <a:pt x="29115" y="8681"/>
                </a:lnTo>
                <a:lnTo>
                  <a:pt x="29143" y="8687"/>
                </a:lnTo>
                <a:lnTo>
                  <a:pt x="29171" y="8693"/>
                </a:lnTo>
                <a:lnTo>
                  <a:pt x="29198" y="8702"/>
                </a:lnTo>
                <a:lnTo>
                  <a:pt x="29227" y="8713"/>
                </a:lnTo>
                <a:lnTo>
                  <a:pt x="29255" y="8726"/>
                </a:lnTo>
                <a:lnTo>
                  <a:pt x="29285" y="8740"/>
                </a:lnTo>
                <a:lnTo>
                  <a:pt x="29316" y="8758"/>
                </a:lnTo>
                <a:lnTo>
                  <a:pt x="29348" y="8778"/>
                </a:lnTo>
                <a:lnTo>
                  <a:pt x="29379" y="8801"/>
                </a:lnTo>
                <a:lnTo>
                  <a:pt x="29415" y="8826"/>
                </a:lnTo>
                <a:lnTo>
                  <a:pt x="29451" y="8855"/>
                </a:lnTo>
                <a:lnTo>
                  <a:pt x="29488" y="8886"/>
                </a:lnTo>
                <a:lnTo>
                  <a:pt x="29488" y="9966"/>
                </a:lnTo>
                <a:lnTo>
                  <a:pt x="29539" y="9966"/>
                </a:lnTo>
                <a:lnTo>
                  <a:pt x="29539" y="10033"/>
                </a:lnTo>
                <a:lnTo>
                  <a:pt x="29488" y="10033"/>
                </a:lnTo>
                <a:lnTo>
                  <a:pt x="29488" y="13271"/>
                </a:lnTo>
                <a:lnTo>
                  <a:pt x="29589" y="13271"/>
                </a:lnTo>
                <a:lnTo>
                  <a:pt x="29589" y="11906"/>
                </a:lnTo>
                <a:lnTo>
                  <a:pt x="29978" y="11906"/>
                </a:lnTo>
                <a:lnTo>
                  <a:pt x="30028" y="11501"/>
                </a:lnTo>
                <a:lnTo>
                  <a:pt x="30045" y="11872"/>
                </a:lnTo>
                <a:lnTo>
                  <a:pt x="30146" y="11872"/>
                </a:lnTo>
                <a:lnTo>
                  <a:pt x="30146" y="12142"/>
                </a:lnTo>
                <a:lnTo>
                  <a:pt x="30230" y="12142"/>
                </a:lnTo>
                <a:lnTo>
                  <a:pt x="30230" y="12311"/>
                </a:lnTo>
                <a:lnTo>
                  <a:pt x="30315" y="12698"/>
                </a:lnTo>
                <a:lnTo>
                  <a:pt x="30416" y="12698"/>
                </a:lnTo>
                <a:lnTo>
                  <a:pt x="30416" y="12226"/>
                </a:lnTo>
                <a:lnTo>
                  <a:pt x="30466" y="12226"/>
                </a:lnTo>
                <a:lnTo>
                  <a:pt x="30466" y="11771"/>
                </a:lnTo>
                <a:lnTo>
                  <a:pt x="30534" y="11771"/>
                </a:lnTo>
                <a:lnTo>
                  <a:pt x="30534" y="13019"/>
                </a:lnTo>
                <a:lnTo>
                  <a:pt x="30635" y="12833"/>
                </a:lnTo>
                <a:lnTo>
                  <a:pt x="30720" y="13035"/>
                </a:lnTo>
                <a:lnTo>
                  <a:pt x="30720" y="151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836423" y="589936"/>
            <a:ext cx="4363680" cy="4100052"/>
            <a:chOff x="-4127705" y="3387095"/>
            <a:chExt cx="3078176" cy="2957475"/>
          </a:xfrm>
        </p:grpSpPr>
        <p:sp>
          <p:nvSpPr>
            <p:cNvPr id="80" name="矩形 79"/>
            <p:cNvSpPr/>
            <p:nvPr/>
          </p:nvSpPr>
          <p:spPr>
            <a:xfrm rot="465246">
              <a:off x="-4127705" y="3387095"/>
              <a:ext cx="3078176" cy="2957475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26000">
                  <a:schemeClr val="bg1">
                    <a:lumMod val="35000"/>
                    <a:lumOff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825500" dist="38100" dir="9120000" sx="102000" sy="102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800" dirty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80000">
              <a:off x="-4013464" y="3703826"/>
              <a:ext cx="2849695" cy="21470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39538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22222E-6 L -1.525 1.566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250" y="7833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25 0.00555 L -1.45 1.6048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50" y="799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6 4.44444E-6 L -1.5625 1.6715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25" y="835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2499 0.00555 L -1.58751 1.6770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25" y="8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7 L 1.55 -3.7037E-7 " pathEditMode="relative" rAng="0" ptsTypes="AA">
                                      <p:cBhvr>
                                        <p:cTn id="15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7 L 1.45339 -3.7037E-7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66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7 L 1.39623 -3.7037E-7 " pathEditMode="relative" rAng="0" ptsTypes="AA">
                                      <p:cBhvr>
                                        <p:cTn id="21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80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0"/>
                            </p:stCondLst>
                            <p:childTnLst>
                              <p:par>
                                <p:cTn id="23" presetID="28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6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100"/>
                            </p:stCondLst>
                            <p:childTnLst>
                              <p:par>
                                <p:cTn id="2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22222E-6 L -1.525 1.5666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250" y="78333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1.11022E-16 2.22222E-6 L -1.525 1.5666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250" y="78333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11022E-16 2.22222E-6 L -1.525 1.5666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250" y="7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67</Words>
  <Application>Microsoft Office PowerPoint</Application>
  <PresentationFormat>宽屏</PresentationFormat>
  <Paragraphs>15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时尚中黑简体</vt:lpstr>
      <vt:lpstr>Arial</vt:lpstr>
      <vt:lpstr>宋体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45</cp:revision>
  <dcterms:created xsi:type="dcterms:W3CDTF">2015-05-27T08:58:10Z</dcterms:created>
  <dcterms:modified xsi:type="dcterms:W3CDTF">2016-05-30T12:25:34Z</dcterms:modified>
</cp:coreProperties>
</file>