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造字工房悦黑体验版细体" charset="-122"/>
      <p:regular r:id="rId18"/>
    </p:embeddedFont>
    <p:embeddedFont>
      <p:font typeface="方正正大黑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1344" userDrawn="1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9A28"/>
    <a:srgbClr val="EFB767"/>
    <a:srgbClr val="F1A53E"/>
    <a:srgbClr val="E2F0D9"/>
    <a:srgbClr val="D0E8C2"/>
    <a:srgbClr val="DBEDD0"/>
    <a:srgbClr val="D7EBCB"/>
    <a:srgbClr val="EEF7E9"/>
    <a:srgbClr val="D8EBCD"/>
    <a:srgbClr val="CDE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92" autoAdjust="0"/>
    <p:restoredTop sz="94660"/>
  </p:normalViewPr>
  <p:slideViewPr>
    <p:cSldViewPr showGuides="1">
      <p:cViewPr varScale="1">
        <p:scale>
          <a:sx n="86" d="100"/>
          <a:sy n="86" d="100"/>
        </p:scale>
        <p:origin x="1086" y="60"/>
      </p:cViewPr>
      <p:guideLst>
        <p:guide pos="438"/>
        <p:guide pos="7242"/>
        <p:guide orient="horz" pos="3974"/>
        <p:guide orient="horz" pos="1344"/>
        <p:guide pos="75"/>
        <p:guide pos="76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2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5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3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0" y="1052736"/>
            <a:ext cx="12192000" cy="5805264"/>
          </a:xfrm>
          <a:prstGeom prst="roundRect">
            <a:avLst>
              <a:gd name="adj" fmla="val 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35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5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8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1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4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7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7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0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8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3855B-A803-4C2A-BB0D-A5F0E075034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29499-B4AF-439B-8EB8-2ACE9A5A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0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20000">
        <p14:ripple/>
      </p:transition>
    </mc:Choice>
    <mc:Fallback xmlns="">
      <p:transition spd="slow" advTm="2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 rot="5400000">
            <a:off x="9959614" y="1683014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102015" y="2377782"/>
            <a:ext cx="8802410" cy="1569660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夏之惜</a:t>
            </a:r>
            <a:r>
              <a:rPr lang="zh-CN" altLang="en-US" sz="9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专题</a:t>
            </a:r>
            <a:r>
              <a:rPr lang="zh-CN" altLang="en-US" sz="9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9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22315" y="2379154"/>
            <a:ext cx="8802410" cy="156966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4">
                    <a:alphaModFix amt="4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夏之惜</a:t>
            </a:r>
            <a:r>
              <a:rPr lang="zh-CN" altLang="en-US" sz="9600" dirty="0">
                <a:ln w="12700">
                  <a:noFill/>
                </a:ln>
                <a:blipFill dpi="0" rotWithShape="1">
                  <a:blip r:embed="rId4">
                    <a:alphaModFix amt="4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专题</a:t>
            </a:r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4">
                    <a:alphaModFix amt="4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9600" dirty="0">
              <a:ln w="12700">
                <a:noFill/>
              </a:ln>
              <a:blipFill dpi="0" rotWithShape="1">
                <a:blip r:embed="rId4">
                  <a:alphaModFix amt="4000"/>
                </a:blip>
                <a:srcRect/>
                <a:stretch>
                  <a:fillRect/>
                </a:stretch>
              </a:blip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104800" y="0"/>
            <a:ext cx="932872" cy="868292"/>
          </a:xfrm>
          <a:prstGeom prst="rect">
            <a:avLst/>
          </a:prstGeom>
          <a:pattFill prst="wdDn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841088" y="3871242"/>
            <a:ext cx="3877985" cy="584775"/>
            <a:chOff x="6841088" y="3871242"/>
            <a:chExt cx="3877985" cy="584775"/>
          </a:xfrm>
        </p:grpSpPr>
        <p:sp>
          <p:nvSpPr>
            <p:cNvPr id="27" name="文本框 26"/>
            <p:cNvSpPr txBox="1"/>
            <p:nvPr/>
          </p:nvSpPr>
          <p:spPr>
            <a:xfrm>
              <a:off x="6841088" y="3871242"/>
              <a:ext cx="38779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n w="0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innerShdw blurRad="76200">
                      <a:prstClr val="black">
                        <a:alpha val="40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适用于仲夏</a:t>
              </a:r>
              <a:r>
                <a:rPr lang="zh-CN" altLang="en-US" sz="3200" dirty="0">
                  <a:ln w="0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innerShdw blurRad="76200">
                      <a:prstClr val="black">
                        <a:alpha val="40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殇</a:t>
              </a:r>
              <a:r>
                <a:rPr lang="zh-CN" altLang="en-US" sz="3200" dirty="0" smtClean="0">
                  <a:ln w="0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innerShdw blurRad="76200">
                      <a:prstClr val="black">
                        <a:alpha val="40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小情调</a:t>
              </a:r>
              <a:endParaRPr lang="zh-CN" altLang="en-US" sz="3200" dirty="0">
                <a:ln w="0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41088" y="3871242"/>
              <a:ext cx="3877985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>
                  <a:ln w="12700">
                    <a:noFill/>
                  </a:ln>
                  <a:blipFill dpi="0" rotWithShape="1">
                    <a:blip r:embed="rId4">
                      <a:alphaModFix amt="1000"/>
                    </a:blip>
                    <a:srcRect/>
                    <a:stretch>
                      <a:fillRect/>
                    </a:stretch>
                  </a:blipFill>
                  <a:effectLst>
                    <a:innerShdw blurRad="76200">
                      <a:prstClr val="black">
                        <a:alpha val="40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200" dirty="0"/>
                <a:t>适用于仲夏殇小情调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439883" y="-3927950"/>
            <a:ext cx="8802410" cy="156966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4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夏之惜</a:t>
            </a:r>
            <a:r>
              <a:rPr lang="zh-CN" altLang="en-US" sz="9600" dirty="0">
                <a:ln w="12700">
                  <a:noFill/>
                </a:ln>
                <a:blipFill dpi="0" rotWithShape="1">
                  <a:blip r:embed="rId4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专题</a:t>
            </a:r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4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9600" dirty="0">
              <a:ln w="12700">
                <a:noFill/>
              </a:ln>
              <a:blipFill dpi="0" rotWithShape="1">
                <a:blip r:embed="rId4">
                  <a:alphaModFix amt="1000"/>
                </a:blip>
                <a:srcRect/>
                <a:stretch>
                  <a:fillRect/>
                </a:stretch>
              </a:blipFill>
              <a:effectLst>
                <a:innerShdw blurRad="76200">
                  <a:prstClr val="black">
                    <a:alpha val="40000"/>
                  </a:prstClr>
                </a:inn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159984" y="3153371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4" name="慕寒 - 落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5004" y="-1251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0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0"/>
    </mc:Choice>
    <mc:Fallback xmlns="">
      <p:transition advTm="2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4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4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2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4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decel="10000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decel="10000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nodeType="withEffect" p14:presetBounceEnd="100000">
                                      <p:stCondLst>
                                        <p:cond delay="1225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48" dur="30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9000" y="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1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8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</p:childTnLst>
            </p:cTn>
          </p:par>
        </p:tnLst>
        <p:bldLst>
          <p:bldP spid="26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4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4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2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4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decel="10000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decel="10000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30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9000" y="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1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8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>
                    <p:cTn id="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</p:childTnLst>
            </p:cTn>
          </p:par>
        </p:tnLst>
        <p:bldLst>
          <p:bldP spid="26" grpId="0"/>
          <p:bldP spid="2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7953350" y="147405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n w="0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毕业，不说再见</a:t>
            </a:r>
            <a:endParaRPr lang="zh-CN" altLang="en-US" sz="3200" dirty="0">
              <a:ln w="0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innerShdw blurRad="76200">
                  <a:prstClr val="black">
                    <a:alpha val="40000"/>
                  </a:prstClr>
                </a:inn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39883" y="-3927950"/>
            <a:ext cx="8802410" cy="156966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2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夏之惜</a:t>
            </a:r>
            <a:r>
              <a:rPr lang="zh-CN" altLang="en-US" sz="9600" dirty="0">
                <a:ln w="12700">
                  <a:noFill/>
                </a:ln>
                <a:blipFill dpi="0" rotWithShape="1">
                  <a:blip r:embed="rId2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专题</a:t>
            </a:r>
            <a:r>
              <a:rPr lang="zh-CN" altLang="en-US" sz="9600" dirty="0" smtClean="0">
                <a:ln w="12700">
                  <a:noFill/>
                </a:ln>
                <a:blipFill dpi="0" rotWithShape="1">
                  <a:blip r:embed="rId2">
                    <a:alphaModFix amt="1000"/>
                  </a:blip>
                  <a:srcRect/>
                  <a:stretch>
                    <a:fillRect/>
                  </a:stretch>
                </a:blipFill>
                <a:effectLst>
                  <a:innerShdw blurRad="76200">
                    <a:prstClr val="black">
                      <a:alpha val="40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9600" dirty="0">
              <a:ln w="12700">
                <a:noFill/>
              </a:ln>
              <a:blipFill dpi="0" rotWithShape="1">
                <a:blip r:embed="rId2">
                  <a:alphaModFix amt="1000"/>
                </a:blip>
                <a:srcRect/>
                <a:stretch>
                  <a:fillRect/>
                </a:stretch>
              </a:blipFill>
              <a:effectLst>
                <a:innerShdw blurRad="76200">
                  <a:prstClr val="black">
                    <a:alpha val="40000"/>
                  </a:prstClr>
                </a:inn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7772" y="2012564"/>
            <a:ext cx="10033516" cy="3046988"/>
            <a:chOff x="469901" y="259867"/>
            <a:chExt cx="10033516" cy="3046988"/>
          </a:xfrm>
        </p:grpSpPr>
        <p:sp>
          <p:nvSpPr>
            <p:cNvPr id="26" name="文本框 25"/>
            <p:cNvSpPr txBox="1"/>
            <p:nvPr/>
          </p:nvSpPr>
          <p:spPr>
            <a:xfrm>
              <a:off x="469901" y="259867"/>
              <a:ext cx="10033516" cy="30469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如果我们还能相见</a:t>
              </a:r>
              <a:endParaRPr lang="en-US" altLang="zh-CN" sz="9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 algn="ctr"/>
              <a:r>
                <a:rPr lang="zh-CN" altLang="en-US" sz="96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请记得我</a:t>
              </a:r>
              <a:endParaRPr lang="zh-CN" altLang="en-US" sz="9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9901" y="259867"/>
              <a:ext cx="10033516" cy="3046988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n w="12700">
                    <a:noFill/>
                  </a:ln>
                  <a:blipFill dpi="0" rotWithShape="1">
                    <a:blip r:embed="rId2">
                      <a:alphaModFix amt="2000"/>
                    </a:blip>
                    <a:srcRect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如果我们还能相见</a:t>
              </a:r>
              <a:endParaRPr lang="en-US" altLang="zh-CN" sz="9600" dirty="0" smtClean="0">
                <a:ln w="12700">
                  <a:noFill/>
                </a:ln>
                <a:blipFill dpi="0" rotWithShape="1">
                  <a:blip r:embed="rId2">
                    <a:alphaModFix amt="2000"/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 algn="ctr"/>
              <a:r>
                <a:rPr lang="zh-CN" altLang="en-US" sz="9600" dirty="0" smtClean="0">
                  <a:ln w="12700">
                    <a:noFill/>
                  </a:ln>
                  <a:blipFill dpi="0" rotWithShape="1">
                    <a:blip r:embed="rId2">
                      <a:alphaModFix amt="2000"/>
                    </a:blip>
                    <a:srcRect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请记得我</a:t>
              </a:r>
              <a:endParaRPr lang="zh-CN" altLang="en-US" sz="9600" dirty="0">
                <a:ln w="12700">
                  <a:noFill/>
                </a:ln>
                <a:blipFill dpi="0" rotWithShape="1">
                  <a:blip r:embed="rId2">
                    <a:alphaModFix amt="2000"/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907526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52617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80809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167545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642302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2394380" y="9430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375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58653" y="1935492"/>
            <a:ext cx="10674693" cy="3046988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又是一个夏天，又是一场离别</a:t>
            </a:r>
            <a:r>
              <a:rPr lang="zh-CN" altLang="zh-CN" sz="32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。</a:t>
            </a:r>
            <a:endParaRPr lang="en-US" altLang="zh-CN" sz="32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我们</a:t>
            </a:r>
            <a:r>
              <a: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，今后可能再无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交集</a:t>
            </a:r>
            <a:r>
              <a:rPr lang="zh-CN" altLang="en-US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，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珍惜</a:t>
            </a:r>
            <a:r>
              <a: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我们的记忆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吧</a:t>
            </a:r>
            <a:endParaRPr lang="en-US" altLang="zh-CN" sz="32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哪怕</a:t>
            </a:r>
            <a:r>
              <a: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将我留在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心里</a:t>
            </a:r>
            <a:r>
              <a:rPr lang="zh-CN" altLang="en-US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。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等</a:t>
            </a:r>
            <a:r>
              <a: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时光荏苒，我们相遇，尘封的记忆闪光，我们如初见</a:t>
            </a:r>
            <a:r>
              <a:rPr lang="en-US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……</a:t>
            </a:r>
            <a:r>
              <a:rPr lang="zh-CN" altLang="zh-CN" sz="32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那天，我们</a:t>
            </a:r>
            <a:r>
              <a: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在校园相遇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475820" y="614969"/>
            <a:ext cx="324036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35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772561" y="720105"/>
            <a:ext cx="2646878" cy="830997"/>
            <a:chOff x="5645374" y="-281722"/>
            <a:chExt cx="2646878" cy="830997"/>
          </a:xfrm>
        </p:grpSpPr>
        <p:sp>
          <p:nvSpPr>
            <p:cNvPr id="8" name="文本框 7"/>
            <p:cNvSpPr txBox="1"/>
            <p:nvPr/>
          </p:nvSpPr>
          <p:spPr>
            <a:xfrm>
              <a:off x="5645374" y="-281722"/>
              <a:ext cx="2646878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夏离之序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45374" y="-281722"/>
              <a:ext cx="2646878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2">
                      <a:alphaModFix amt="3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夏离之序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3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134571" y="5335186"/>
            <a:ext cx="2809654" cy="814070"/>
            <a:chOff x="8134571" y="5335186"/>
            <a:chExt cx="2809654" cy="814070"/>
          </a:xfrm>
        </p:grpSpPr>
        <p:grpSp>
          <p:nvGrpSpPr>
            <p:cNvPr id="16" name="组合 15"/>
            <p:cNvGrpSpPr/>
            <p:nvPr/>
          </p:nvGrpSpPr>
          <p:grpSpPr>
            <a:xfrm>
              <a:off x="8134571" y="5374180"/>
              <a:ext cx="2809654" cy="775076"/>
              <a:chOff x="7451166" y="5185654"/>
              <a:chExt cx="4176464" cy="1152128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7451166" y="5185654"/>
                <a:ext cx="4176464" cy="1152128"/>
              </a:xfrm>
              <a:prstGeom prst="roundRect">
                <a:avLst>
                  <a:gd name="adj" fmla="val 50000"/>
                </a:avLst>
              </a:prstGeom>
              <a:solidFill>
                <a:srgbClr val="E2F0D9"/>
              </a:solidFill>
              <a:ln w="22225">
                <a:gradFill>
                  <a:gsLst>
                    <a:gs pos="100000">
                      <a:srgbClr val="EEF7E9">
                        <a:lumMod val="99000"/>
                      </a:srgbClr>
                    </a:gs>
                    <a:gs pos="0">
                      <a:srgbClr val="E2F0D9"/>
                    </a:gs>
                  </a:gsLst>
                  <a:lin ang="5400000" scaled="0"/>
                </a:gradFill>
              </a:ln>
              <a:effectLst>
                <a:innerShdw blurRad="101600">
                  <a:prstClr val="black">
                    <a:alpha val="1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7608243" y="5322013"/>
                <a:ext cx="3888432" cy="8794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F7E9"/>
                  </a:gs>
                  <a:gs pos="100000">
                    <a:srgbClr val="D7EBCB"/>
                  </a:gs>
                </a:gsLst>
                <a:lin ang="5400000" scaled="0"/>
              </a:gradFill>
              <a:ln w="12700">
                <a:gradFill>
                  <a:gsLst>
                    <a:gs pos="0">
                      <a:schemeClr val="bg1">
                        <a:lumMod val="97000"/>
                      </a:schemeClr>
                    </a:gs>
                    <a:gs pos="100000">
                      <a:srgbClr val="D0E8C2">
                        <a:lumMod val="93000"/>
                        <a:lumOff val="7000"/>
                      </a:srgbClr>
                    </a:gs>
                  </a:gsLst>
                  <a:lin ang="5400000" scaled="1"/>
                </a:gradFill>
              </a:ln>
              <a:effectLst>
                <a:outerShdw blurRad="152400" dist="381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760296" y="5335186"/>
              <a:ext cx="1622891" cy="76944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2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12700">
                      <a:schemeClr val="bg1">
                        <a:alpha val="68000"/>
                      </a:schemeClr>
                    </a:glow>
                    <a:innerShdw blurRad="63500" dist="50800" dir="16200000">
                      <a:prstClr val="black">
                        <a:alpha val="7000"/>
                      </a:prst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rPr>
                <a:t>继续</a:t>
              </a:r>
              <a:endParaRPr lang="zh-CN" altLang="zh-CN" sz="32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12700">
                    <a:schemeClr val="bg1">
                      <a:alpha val="68000"/>
                    </a:schemeClr>
                  </a:glow>
                  <a:innerShdw blurRad="63500" dist="50800" dir="16200000">
                    <a:prstClr val="black">
                      <a:alpha val="7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88" name="Freeform 70"/>
          <p:cNvSpPr>
            <a:spLocks/>
          </p:cNvSpPr>
          <p:nvPr/>
        </p:nvSpPr>
        <p:spPr bwMode="auto">
          <a:xfrm>
            <a:off x="9075086" y="1883733"/>
            <a:ext cx="2244210" cy="1069406"/>
          </a:xfrm>
          <a:custGeom>
            <a:avLst/>
            <a:gdLst>
              <a:gd name="T0" fmla="*/ 261 w 736"/>
              <a:gd name="T1" fmla="*/ 0 h 349"/>
              <a:gd name="T2" fmla="*/ 88 w 736"/>
              <a:gd name="T3" fmla="*/ 170 h 349"/>
              <a:gd name="T4" fmla="*/ 0 w 736"/>
              <a:gd name="T5" fmla="*/ 258 h 349"/>
              <a:gd name="T6" fmla="*/ 88 w 736"/>
              <a:gd name="T7" fmla="*/ 346 h 349"/>
              <a:gd name="T8" fmla="*/ 619 w 736"/>
              <a:gd name="T9" fmla="*/ 348 h 349"/>
              <a:gd name="T10" fmla="*/ 636 w 736"/>
              <a:gd name="T11" fmla="*/ 349 h 349"/>
              <a:gd name="T12" fmla="*/ 736 w 736"/>
              <a:gd name="T13" fmla="*/ 249 h 349"/>
              <a:gd name="T14" fmla="*/ 636 w 736"/>
              <a:gd name="T15" fmla="*/ 149 h 349"/>
              <a:gd name="T16" fmla="*/ 601 w 736"/>
              <a:gd name="T17" fmla="*/ 155 h 349"/>
              <a:gd name="T18" fmla="*/ 466 w 736"/>
              <a:gd name="T19" fmla="*/ 56 h 349"/>
              <a:gd name="T20" fmla="*/ 401 w 736"/>
              <a:gd name="T21" fmla="*/ 71 h 349"/>
              <a:gd name="T22" fmla="*/ 261 w 736"/>
              <a:gd name="T2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6" h="349">
                <a:moveTo>
                  <a:pt x="261" y="0"/>
                </a:moveTo>
                <a:cubicBezTo>
                  <a:pt x="166" y="0"/>
                  <a:pt x="89" y="76"/>
                  <a:pt x="88" y="170"/>
                </a:cubicBezTo>
                <a:cubicBezTo>
                  <a:pt x="39" y="170"/>
                  <a:pt x="0" y="209"/>
                  <a:pt x="0" y="258"/>
                </a:cubicBezTo>
                <a:cubicBezTo>
                  <a:pt x="0" y="307"/>
                  <a:pt x="39" y="346"/>
                  <a:pt x="88" y="346"/>
                </a:cubicBezTo>
                <a:cubicBezTo>
                  <a:pt x="619" y="348"/>
                  <a:pt x="619" y="348"/>
                  <a:pt x="619" y="348"/>
                </a:cubicBezTo>
                <a:cubicBezTo>
                  <a:pt x="625" y="348"/>
                  <a:pt x="630" y="349"/>
                  <a:pt x="636" y="349"/>
                </a:cubicBezTo>
                <a:cubicBezTo>
                  <a:pt x="692" y="349"/>
                  <a:pt x="736" y="304"/>
                  <a:pt x="736" y="249"/>
                </a:cubicBezTo>
                <a:cubicBezTo>
                  <a:pt x="736" y="193"/>
                  <a:pt x="692" y="149"/>
                  <a:pt x="636" y="149"/>
                </a:cubicBezTo>
                <a:cubicBezTo>
                  <a:pt x="624" y="149"/>
                  <a:pt x="612" y="151"/>
                  <a:pt x="601" y="155"/>
                </a:cubicBezTo>
                <a:cubicBezTo>
                  <a:pt x="583" y="97"/>
                  <a:pt x="530" y="56"/>
                  <a:pt x="466" y="56"/>
                </a:cubicBezTo>
                <a:cubicBezTo>
                  <a:pt x="443" y="56"/>
                  <a:pt x="420" y="61"/>
                  <a:pt x="401" y="71"/>
                </a:cubicBezTo>
                <a:cubicBezTo>
                  <a:pt x="370" y="28"/>
                  <a:pt x="319" y="0"/>
                  <a:pt x="261" y="0"/>
                </a:cubicBezTo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0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125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4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辅助小蝴蝶"/>
          <p:cNvGrpSpPr/>
          <p:nvPr/>
        </p:nvGrpSpPr>
        <p:grpSpPr>
          <a:xfrm>
            <a:off x="2788734" y="4517856"/>
            <a:ext cx="509891" cy="490384"/>
            <a:chOff x="-1218277" y="1503165"/>
            <a:chExt cx="6604621" cy="6351944"/>
          </a:xfrm>
        </p:grpSpPr>
        <p:grpSp>
          <p:nvGrpSpPr>
            <p:cNvPr id="184" name="组合 183"/>
            <p:cNvGrpSpPr/>
            <p:nvPr/>
          </p:nvGrpSpPr>
          <p:grpSpPr>
            <a:xfrm rot="900000">
              <a:off x="-1214419" y="1503165"/>
              <a:ext cx="6600763" cy="6345998"/>
              <a:chOff x="4269857" y="2730169"/>
              <a:chExt cx="4098928" cy="4108455"/>
            </a:xfrm>
            <a:gradFill>
              <a:gsLst>
                <a:gs pos="100000">
                  <a:srgbClr val="F09A28"/>
                </a:gs>
                <a:gs pos="39000">
                  <a:srgbClr val="EFB767"/>
                </a:gs>
              </a:gsLst>
              <a:lin ang="4800000" scaled="0"/>
            </a:gradFill>
            <a:effectLst>
              <a:glow rad="12700">
                <a:schemeClr val="bg1"/>
              </a:glow>
            </a:effectLst>
          </p:grpSpPr>
          <p:sp>
            <p:nvSpPr>
              <p:cNvPr id="186" name="Freeform 14"/>
              <p:cNvSpPr>
                <a:spLocks/>
              </p:cNvSpPr>
              <p:nvPr/>
            </p:nvSpPr>
            <p:spPr bwMode="auto">
              <a:xfrm>
                <a:off x="4269857" y="2730169"/>
                <a:ext cx="4098928" cy="4108455"/>
              </a:xfrm>
              <a:custGeom>
                <a:avLst/>
                <a:gdLst>
                  <a:gd name="T0" fmla="*/ 68 w 1090"/>
                  <a:gd name="T1" fmla="*/ 368 h 1093"/>
                  <a:gd name="T2" fmla="*/ 556 w 1090"/>
                  <a:gd name="T3" fmla="*/ 516 h 1093"/>
                  <a:gd name="T4" fmla="*/ 591 w 1090"/>
                  <a:gd name="T5" fmla="*/ 489 h 1093"/>
                  <a:gd name="T6" fmla="*/ 603 w 1090"/>
                  <a:gd name="T7" fmla="*/ 489 h 1093"/>
                  <a:gd name="T8" fmla="*/ 602 w 1090"/>
                  <a:gd name="T9" fmla="*/ 449 h 1093"/>
                  <a:gd name="T10" fmla="*/ 600 w 1090"/>
                  <a:gd name="T11" fmla="*/ 416 h 1093"/>
                  <a:gd name="T12" fmla="*/ 647 w 1090"/>
                  <a:gd name="T13" fmla="*/ 209 h 1093"/>
                  <a:gd name="T14" fmla="*/ 876 w 1090"/>
                  <a:gd name="T15" fmla="*/ 106 h 1093"/>
                  <a:gd name="T16" fmla="*/ 880 w 1090"/>
                  <a:gd name="T17" fmla="*/ 197 h 1093"/>
                  <a:gd name="T18" fmla="*/ 889 w 1090"/>
                  <a:gd name="T19" fmla="*/ 258 h 1093"/>
                  <a:gd name="T20" fmla="*/ 909 w 1090"/>
                  <a:gd name="T21" fmla="*/ 401 h 1093"/>
                  <a:gd name="T22" fmla="*/ 924 w 1090"/>
                  <a:gd name="T23" fmla="*/ 496 h 1093"/>
                  <a:gd name="T24" fmla="*/ 992 w 1090"/>
                  <a:gd name="T25" fmla="*/ 543 h 1093"/>
                  <a:gd name="T26" fmla="*/ 1039 w 1090"/>
                  <a:gd name="T27" fmla="*/ 605 h 1093"/>
                  <a:gd name="T28" fmla="*/ 1069 w 1090"/>
                  <a:gd name="T29" fmla="*/ 700 h 1093"/>
                  <a:gd name="T30" fmla="*/ 1089 w 1090"/>
                  <a:gd name="T31" fmla="*/ 793 h 1093"/>
                  <a:gd name="T32" fmla="*/ 1031 w 1090"/>
                  <a:gd name="T33" fmla="*/ 841 h 1093"/>
                  <a:gd name="T34" fmla="*/ 893 w 1090"/>
                  <a:gd name="T35" fmla="*/ 832 h 1093"/>
                  <a:gd name="T36" fmla="*/ 669 w 1090"/>
                  <a:gd name="T37" fmla="*/ 642 h 1093"/>
                  <a:gd name="T38" fmla="*/ 716 w 1090"/>
                  <a:gd name="T39" fmla="*/ 752 h 1093"/>
                  <a:gd name="T40" fmla="*/ 700 w 1090"/>
                  <a:gd name="T41" fmla="*/ 782 h 1093"/>
                  <a:gd name="T42" fmla="*/ 636 w 1090"/>
                  <a:gd name="T43" fmla="*/ 670 h 1093"/>
                  <a:gd name="T44" fmla="*/ 672 w 1090"/>
                  <a:gd name="T45" fmla="*/ 931 h 1093"/>
                  <a:gd name="T46" fmla="*/ 651 w 1090"/>
                  <a:gd name="T47" fmla="*/ 1022 h 1093"/>
                  <a:gd name="T48" fmla="*/ 532 w 1090"/>
                  <a:gd name="T49" fmla="*/ 1066 h 1093"/>
                  <a:gd name="T50" fmla="*/ 490 w 1090"/>
                  <a:gd name="T51" fmla="*/ 1042 h 1093"/>
                  <a:gd name="T52" fmla="*/ 411 w 1090"/>
                  <a:gd name="T53" fmla="*/ 956 h 1093"/>
                  <a:gd name="T54" fmla="*/ 367 w 1090"/>
                  <a:gd name="T55" fmla="*/ 880 h 1093"/>
                  <a:gd name="T56" fmla="*/ 409 w 1090"/>
                  <a:gd name="T57" fmla="*/ 678 h 1093"/>
                  <a:gd name="T58" fmla="*/ 190 w 1090"/>
                  <a:gd name="T59" fmla="*/ 598 h 1093"/>
                  <a:gd name="T60" fmla="*/ 143 w 1090"/>
                  <a:gd name="T61" fmla="*/ 548 h 1093"/>
                  <a:gd name="T62" fmla="*/ 59 w 1090"/>
                  <a:gd name="T63" fmla="*/ 484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90" h="1093">
                    <a:moveTo>
                      <a:pt x="0" y="414"/>
                    </a:moveTo>
                    <a:cubicBezTo>
                      <a:pt x="10" y="393"/>
                      <a:pt x="38" y="379"/>
                      <a:pt x="68" y="368"/>
                    </a:cubicBezTo>
                    <a:cubicBezTo>
                      <a:pt x="154" y="338"/>
                      <a:pt x="254" y="355"/>
                      <a:pt x="334" y="381"/>
                    </a:cubicBezTo>
                    <a:cubicBezTo>
                      <a:pt x="421" y="409"/>
                      <a:pt x="502" y="455"/>
                      <a:pt x="556" y="516"/>
                    </a:cubicBezTo>
                    <a:cubicBezTo>
                      <a:pt x="560" y="507"/>
                      <a:pt x="571" y="499"/>
                      <a:pt x="576" y="490"/>
                    </a:cubicBezTo>
                    <a:cubicBezTo>
                      <a:pt x="581" y="492"/>
                      <a:pt x="586" y="492"/>
                      <a:pt x="591" y="489"/>
                    </a:cubicBezTo>
                    <a:cubicBezTo>
                      <a:pt x="592" y="488"/>
                      <a:pt x="593" y="487"/>
                      <a:pt x="594" y="487"/>
                    </a:cubicBezTo>
                    <a:cubicBezTo>
                      <a:pt x="596" y="488"/>
                      <a:pt x="599" y="489"/>
                      <a:pt x="603" y="489"/>
                    </a:cubicBezTo>
                    <a:cubicBezTo>
                      <a:pt x="604" y="480"/>
                      <a:pt x="603" y="470"/>
                      <a:pt x="602" y="460"/>
                    </a:cubicBezTo>
                    <a:cubicBezTo>
                      <a:pt x="602" y="456"/>
                      <a:pt x="602" y="453"/>
                      <a:pt x="602" y="449"/>
                    </a:cubicBezTo>
                    <a:cubicBezTo>
                      <a:pt x="602" y="440"/>
                      <a:pt x="601" y="431"/>
                      <a:pt x="600" y="423"/>
                    </a:cubicBezTo>
                    <a:cubicBezTo>
                      <a:pt x="600" y="420"/>
                      <a:pt x="601" y="418"/>
                      <a:pt x="600" y="416"/>
                    </a:cubicBezTo>
                    <a:cubicBezTo>
                      <a:pt x="601" y="416"/>
                      <a:pt x="601" y="416"/>
                      <a:pt x="601" y="416"/>
                    </a:cubicBezTo>
                    <a:cubicBezTo>
                      <a:pt x="597" y="349"/>
                      <a:pt x="621" y="278"/>
                      <a:pt x="647" y="209"/>
                    </a:cubicBezTo>
                    <a:cubicBezTo>
                      <a:pt x="677" y="129"/>
                      <a:pt x="726" y="34"/>
                      <a:pt x="843" y="0"/>
                    </a:cubicBezTo>
                    <a:cubicBezTo>
                      <a:pt x="876" y="18"/>
                      <a:pt x="889" y="80"/>
                      <a:pt x="876" y="106"/>
                    </a:cubicBezTo>
                    <a:cubicBezTo>
                      <a:pt x="880" y="104"/>
                      <a:pt x="883" y="106"/>
                      <a:pt x="884" y="112"/>
                    </a:cubicBezTo>
                    <a:cubicBezTo>
                      <a:pt x="883" y="139"/>
                      <a:pt x="874" y="166"/>
                      <a:pt x="880" y="197"/>
                    </a:cubicBezTo>
                    <a:cubicBezTo>
                      <a:pt x="881" y="207"/>
                      <a:pt x="888" y="216"/>
                      <a:pt x="890" y="227"/>
                    </a:cubicBezTo>
                    <a:cubicBezTo>
                      <a:pt x="891" y="236"/>
                      <a:pt x="887" y="247"/>
                      <a:pt x="889" y="258"/>
                    </a:cubicBezTo>
                    <a:cubicBezTo>
                      <a:pt x="890" y="266"/>
                      <a:pt x="897" y="274"/>
                      <a:pt x="899" y="281"/>
                    </a:cubicBezTo>
                    <a:cubicBezTo>
                      <a:pt x="908" y="320"/>
                      <a:pt x="917" y="378"/>
                      <a:pt x="909" y="401"/>
                    </a:cubicBezTo>
                    <a:cubicBezTo>
                      <a:pt x="897" y="438"/>
                      <a:pt x="849" y="453"/>
                      <a:pt x="815" y="486"/>
                    </a:cubicBezTo>
                    <a:cubicBezTo>
                      <a:pt x="844" y="490"/>
                      <a:pt x="891" y="478"/>
                      <a:pt x="924" y="496"/>
                    </a:cubicBezTo>
                    <a:cubicBezTo>
                      <a:pt x="932" y="500"/>
                      <a:pt x="935" y="512"/>
                      <a:pt x="944" y="518"/>
                    </a:cubicBezTo>
                    <a:cubicBezTo>
                      <a:pt x="963" y="532"/>
                      <a:pt x="982" y="528"/>
                      <a:pt x="992" y="543"/>
                    </a:cubicBezTo>
                    <a:cubicBezTo>
                      <a:pt x="996" y="549"/>
                      <a:pt x="994" y="563"/>
                      <a:pt x="998" y="571"/>
                    </a:cubicBezTo>
                    <a:cubicBezTo>
                      <a:pt x="1009" y="589"/>
                      <a:pt x="1033" y="588"/>
                      <a:pt x="1039" y="605"/>
                    </a:cubicBezTo>
                    <a:cubicBezTo>
                      <a:pt x="1041" y="614"/>
                      <a:pt x="1030" y="626"/>
                      <a:pt x="1034" y="642"/>
                    </a:cubicBezTo>
                    <a:cubicBezTo>
                      <a:pt x="1039" y="665"/>
                      <a:pt x="1067" y="685"/>
                      <a:pt x="1069" y="700"/>
                    </a:cubicBezTo>
                    <a:cubicBezTo>
                      <a:pt x="1071" y="718"/>
                      <a:pt x="1053" y="736"/>
                      <a:pt x="1058" y="751"/>
                    </a:cubicBezTo>
                    <a:cubicBezTo>
                      <a:pt x="1064" y="769"/>
                      <a:pt x="1090" y="773"/>
                      <a:pt x="1089" y="793"/>
                    </a:cubicBezTo>
                    <a:cubicBezTo>
                      <a:pt x="1073" y="802"/>
                      <a:pt x="1063" y="794"/>
                      <a:pt x="1049" y="799"/>
                    </a:cubicBezTo>
                    <a:cubicBezTo>
                      <a:pt x="1039" y="812"/>
                      <a:pt x="1042" y="829"/>
                      <a:pt x="1031" y="841"/>
                    </a:cubicBezTo>
                    <a:cubicBezTo>
                      <a:pt x="999" y="846"/>
                      <a:pt x="986" y="871"/>
                      <a:pt x="961" y="872"/>
                    </a:cubicBezTo>
                    <a:cubicBezTo>
                      <a:pt x="932" y="874"/>
                      <a:pt x="918" y="844"/>
                      <a:pt x="893" y="832"/>
                    </a:cubicBezTo>
                    <a:cubicBezTo>
                      <a:pt x="881" y="829"/>
                      <a:pt x="878" y="837"/>
                      <a:pt x="867" y="834"/>
                    </a:cubicBezTo>
                    <a:cubicBezTo>
                      <a:pt x="796" y="783"/>
                      <a:pt x="744" y="681"/>
                      <a:pt x="669" y="642"/>
                    </a:cubicBezTo>
                    <a:cubicBezTo>
                      <a:pt x="676" y="662"/>
                      <a:pt x="683" y="683"/>
                      <a:pt x="694" y="701"/>
                    </a:cubicBezTo>
                    <a:cubicBezTo>
                      <a:pt x="701" y="718"/>
                      <a:pt x="709" y="735"/>
                      <a:pt x="716" y="752"/>
                    </a:cubicBezTo>
                    <a:cubicBezTo>
                      <a:pt x="716" y="764"/>
                      <a:pt x="716" y="776"/>
                      <a:pt x="701" y="782"/>
                    </a:cubicBezTo>
                    <a:cubicBezTo>
                      <a:pt x="701" y="782"/>
                      <a:pt x="701" y="782"/>
                      <a:pt x="700" y="782"/>
                    </a:cubicBezTo>
                    <a:cubicBezTo>
                      <a:pt x="673" y="774"/>
                      <a:pt x="672" y="736"/>
                      <a:pt x="658" y="713"/>
                    </a:cubicBezTo>
                    <a:cubicBezTo>
                      <a:pt x="651" y="698"/>
                      <a:pt x="646" y="683"/>
                      <a:pt x="636" y="670"/>
                    </a:cubicBezTo>
                    <a:cubicBezTo>
                      <a:pt x="632" y="664"/>
                      <a:pt x="627" y="658"/>
                      <a:pt x="620" y="652"/>
                    </a:cubicBezTo>
                    <a:cubicBezTo>
                      <a:pt x="619" y="738"/>
                      <a:pt x="675" y="846"/>
                      <a:pt x="672" y="931"/>
                    </a:cubicBezTo>
                    <a:cubicBezTo>
                      <a:pt x="662" y="939"/>
                      <a:pt x="652" y="947"/>
                      <a:pt x="650" y="957"/>
                    </a:cubicBezTo>
                    <a:cubicBezTo>
                      <a:pt x="652" y="980"/>
                      <a:pt x="660" y="1002"/>
                      <a:pt x="651" y="1022"/>
                    </a:cubicBezTo>
                    <a:cubicBezTo>
                      <a:pt x="641" y="1041"/>
                      <a:pt x="599" y="1066"/>
                      <a:pt x="574" y="1072"/>
                    </a:cubicBezTo>
                    <a:cubicBezTo>
                      <a:pt x="559" y="1075"/>
                      <a:pt x="546" y="1059"/>
                      <a:pt x="532" y="1066"/>
                    </a:cubicBezTo>
                    <a:cubicBezTo>
                      <a:pt x="519" y="1073"/>
                      <a:pt x="521" y="1086"/>
                      <a:pt x="506" y="1093"/>
                    </a:cubicBezTo>
                    <a:cubicBezTo>
                      <a:pt x="489" y="1084"/>
                      <a:pt x="494" y="1058"/>
                      <a:pt x="490" y="1042"/>
                    </a:cubicBezTo>
                    <a:cubicBezTo>
                      <a:pt x="481" y="1028"/>
                      <a:pt x="448" y="1038"/>
                      <a:pt x="434" y="1020"/>
                    </a:cubicBezTo>
                    <a:cubicBezTo>
                      <a:pt x="421" y="1006"/>
                      <a:pt x="425" y="973"/>
                      <a:pt x="411" y="956"/>
                    </a:cubicBezTo>
                    <a:cubicBezTo>
                      <a:pt x="401" y="945"/>
                      <a:pt x="379" y="944"/>
                      <a:pt x="374" y="936"/>
                    </a:cubicBezTo>
                    <a:cubicBezTo>
                      <a:pt x="360" y="916"/>
                      <a:pt x="374" y="896"/>
                      <a:pt x="367" y="880"/>
                    </a:cubicBezTo>
                    <a:cubicBezTo>
                      <a:pt x="323" y="854"/>
                      <a:pt x="365" y="815"/>
                      <a:pt x="350" y="780"/>
                    </a:cubicBezTo>
                    <a:cubicBezTo>
                      <a:pt x="361" y="743"/>
                      <a:pt x="389" y="712"/>
                      <a:pt x="409" y="678"/>
                    </a:cubicBezTo>
                    <a:cubicBezTo>
                      <a:pt x="370" y="687"/>
                      <a:pt x="322" y="712"/>
                      <a:pt x="287" y="696"/>
                    </a:cubicBezTo>
                    <a:cubicBezTo>
                      <a:pt x="258" y="683"/>
                      <a:pt x="225" y="634"/>
                      <a:pt x="190" y="598"/>
                    </a:cubicBezTo>
                    <a:cubicBezTo>
                      <a:pt x="181" y="587"/>
                      <a:pt x="166" y="582"/>
                      <a:pt x="157" y="572"/>
                    </a:cubicBezTo>
                    <a:cubicBezTo>
                      <a:pt x="151" y="565"/>
                      <a:pt x="149" y="554"/>
                      <a:pt x="143" y="548"/>
                    </a:cubicBezTo>
                    <a:cubicBezTo>
                      <a:pt x="126" y="531"/>
                      <a:pt x="98" y="522"/>
                      <a:pt x="78" y="506"/>
                    </a:cubicBezTo>
                    <a:cubicBezTo>
                      <a:pt x="70" y="500"/>
                      <a:pt x="66" y="489"/>
                      <a:pt x="59" y="484"/>
                    </a:cubicBezTo>
                    <a:cubicBezTo>
                      <a:pt x="34" y="465"/>
                      <a:pt x="4" y="457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"/>
              <p:cNvSpPr>
                <a:spLocks/>
              </p:cNvSpPr>
              <p:nvPr/>
            </p:nvSpPr>
            <p:spPr bwMode="auto">
              <a:xfrm>
                <a:off x="5581134" y="3930320"/>
                <a:ext cx="817564" cy="665164"/>
              </a:xfrm>
              <a:custGeom>
                <a:avLst/>
                <a:gdLst>
                  <a:gd name="T0" fmla="*/ 0 w 217"/>
                  <a:gd name="T1" fmla="*/ 0 h 177"/>
                  <a:gd name="T2" fmla="*/ 123 w 217"/>
                  <a:gd name="T3" fmla="*/ 63 h 177"/>
                  <a:gd name="T4" fmla="*/ 215 w 217"/>
                  <a:gd name="T5" fmla="*/ 169 h 177"/>
                  <a:gd name="T6" fmla="*/ 212 w 217"/>
                  <a:gd name="T7" fmla="*/ 176 h 177"/>
                  <a:gd name="T8" fmla="*/ 205 w 217"/>
                  <a:gd name="T9" fmla="*/ 173 h 177"/>
                  <a:gd name="T10" fmla="*/ 119 w 217"/>
                  <a:gd name="T11" fmla="*/ 67 h 177"/>
                  <a:gd name="T12" fmla="*/ 0 w 217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177">
                    <a:moveTo>
                      <a:pt x="0" y="0"/>
                    </a:moveTo>
                    <a:cubicBezTo>
                      <a:pt x="0" y="0"/>
                      <a:pt x="67" y="20"/>
                      <a:pt x="123" y="63"/>
                    </a:cubicBezTo>
                    <a:cubicBezTo>
                      <a:pt x="181" y="102"/>
                      <a:pt x="217" y="167"/>
                      <a:pt x="215" y="169"/>
                    </a:cubicBezTo>
                    <a:cubicBezTo>
                      <a:pt x="217" y="171"/>
                      <a:pt x="215" y="174"/>
                      <a:pt x="212" y="176"/>
                    </a:cubicBezTo>
                    <a:cubicBezTo>
                      <a:pt x="209" y="177"/>
                      <a:pt x="206" y="176"/>
                      <a:pt x="205" y="173"/>
                    </a:cubicBezTo>
                    <a:cubicBezTo>
                      <a:pt x="207" y="172"/>
                      <a:pt x="175" y="109"/>
                      <a:pt x="119" y="67"/>
                    </a:cubicBezTo>
                    <a:cubicBezTo>
                      <a:pt x="66" y="2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6"/>
              <p:cNvSpPr>
                <a:spLocks/>
              </p:cNvSpPr>
              <p:nvPr/>
            </p:nvSpPr>
            <p:spPr bwMode="auto">
              <a:xfrm>
                <a:off x="6390760" y="3568370"/>
                <a:ext cx="101600" cy="1003301"/>
              </a:xfrm>
              <a:custGeom>
                <a:avLst/>
                <a:gdLst>
                  <a:gd name="T0" fmla="*/ 25 w 27"/>
                  <a:gd name="T1" fmla="*/ 0 h 267"/>
                  <a:gd name="T2" fmla="*/ 7 w 27"/>
                  <a:gd name="T3" fmla="*/ 130 h 267"/>
                  <a:gd name="T4" fmla="*/ 27 w 27"/>
                  <a:gd name="T5" fmla="*/ 261 h 267"/>
                  <a:gd name="T6" fmla="*/ 22 w 27"/>
                  <a:gd name="T7" fmla="*/ 267 h 267"/>
                  <a:gd name="T8" fmla="*/ 16 w 27"/>
                  <a:gd name="T9" fmla="*/ 263 h 267"/>
                  <a:gd name="T10" fmla="*/ 2 w 27"/>
                  <a:gd name="T11" fmla="*/ 130 h 267"/>
                  <a:gd name="T12" fmla="*/ 25 w 27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67">
                    <a:moveTo>
                      <a:pt x="25" y="0"/>
                    </a:moveTo>
                    <a:cubicBezTo>
                      <a:pt x="25" y="0"/>
                      <a:pt x="5" y="64"/>
                      <a:pt x="7" y="130"/>
                    </a:cubicBezTo>
                    <a:cubicBezTo>
                      <a:pt x="8" y="195"/>
                      <a:pt x="27" y="259"/>
                      <a:pt x="27" y="261"/>
                    </a:cubicBezTo>
                    <a:cubicBezTo>
                      <a:pt x="27" y="263"/>
                      <a:pt x="25" y="266"/>
                      <a:pt x="22" y="267"/>
                    </a:cubicBezTo>
                    <a:cubicBezTo>
                      <a:pt x="19" y="267"/>
                      <a:pt x="16" y="266"/>
                      <a:pt x="16" y="263"/>
                    </a:cubicBezTo>
                    <a:cubicBezTo>
                      <a:pt x="16" y="262"/>
                      <a:pt x="0" y="196"/>
                      <a:pt x="2" y="130"/>
                    </a:cubicBezTo>
                    <a:cubicBezTo>
                      <a:pt x="2" y="63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7"/>
              <p:cNvSpPr>
                <a:spLocks/>
              </p:cNvSpPr>
              <p:nvPr/>
            </p:nvSpPr>
            <p:spPr bwMode="auto">
              <a:xfrm>
                <a:off x="5533509" y="3892220"/>
                <a:ext cx="142875" cy="82550"/>
              </a:xfrm>
              <a:custGeom>
                <a:avLst/>
                <a:gdLst>
                  <a:gd name="T0" fmla="*/ 11 w 38"/>
                  <a:gd name="T1" fmla="*/ 2 h 22"/>
                  <a:gd name="T2" fmla="*/ 1 w 38"/>
                  <a:gd name="T3" fmla="*/ 5 h 22"/>
                  <a:gd name="T4" fmla="*/ 6 w 38"/>
                  <a:gd name="T5" fmla="*/ 13 h 22"/>
                  <a:gd name="T6" fmla="*/ 37 w 38"/>
                  <a:gd name="T7" fmla="*/ 19 h 22"/>
                  <a:gd name="T8" fmla="*/ 11 w 3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11" y="2"/>
                    </a:moveTo>
                    <a:cubicBezTo>
                      <a:pt x="6" y="0"/>
                      <a:pt x="2" y="2"/>
                      <a:pt x="1" y="5"/>
                    </a:cubicBezTo>
                    <a:cubicBezTo>
                      <a:pt x="0" y="8"/>
                      <a:pt x="2" y="12"/>
                      <a:pt x="6" y="13"/>
                    </a:cubicBezTo>
                    <a:cubicBezTo>
                      <a:pt x="11" y="15"/>
                      <a:pt x="35" y="22"/>
                      <a:pt x="37" y="19"/>
                    </a:cubicBezTo>
                    <a:cubicBezTo>
                      <a:pt x="38" y="16"/>
                      <a:pt x="15" y="3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"/>
              <p:cNvSpPr>
                <a:spLocks/>
              </p:cNvSpPr>
              <p:nvPr/>
            </p:nvSpPr>
            <p:spPr bwMode="auto">
              <a:xfrm>
                <a:off x="6454260" y="3482644"/>
                <a:ext cx="71438" cy="142875"/>
              </a:xfrm>
              <a:custGeom>
                <a:avLst/>
                <a:gdLst>
                  <a:gd name="T0" fmla="*/ 18 w 19"/>
                  <a:gd name="T1" fmla="*/ 10 h 38"/>
                  <a:gd name="T2" fmla="*/ 14 w 19"/>
                  <a:gd name="T3" fmla="*/ 1 h 38"/>
                  <a:gd name="T4" fmla="*/ 6 w 19"/>
                  <a:gd name="T5" fmla="*/ 7 h 38"/>
                  <a:gd name="T6" fmla="*/ 3 w 19"/>
                  <a:gd name="T7" fmla="*/ 38 h 38"/>
                  <a:gd name="T8" fmla="*/ 18 w 19"/>
                  <a:gd name="T9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18" y="10"/>
                    </a:moveTo>
                    <a:cubicBezTo>
                      <a:pt x="19" y="6"/>
                      <a:pt x="17" y="1"/>
                      <a:pt x="14" y="1"/>
                    </a:cubicBezTo>
                    <a:cubicBezTo>
                      <a:pt x="11" y="0"/>
                      <a:pt x="7" y="3"/>
                      <a:pt x="6" y="7"/>
                    </a:cubicBezTo>
                    <a:cubicBezTo>
                      <a:pt x="5" y="12"/>
                      <a:pt x="0" y="37"/>
                      <a:pt x="3" y="38"/>
                    </a:cubicBezTo>
                    <a:cubicBezTo>
                      <a:pt x="7" y="38"/>
                      <a:pt x="17" y="15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9"/>
              <p:cNvSpPr>
                <a:spLocks/>
              </p:cNvSpPr>
              <p:nvPr/>
            </p:nvSpPr>
            <p:spPr bwMode="auto">
              <a:xfrm>
                <a:off x="6333603" y="4497054"/>
                <a:ext cx="263525" cy="271463"/>
              </a:xfrm>
              <a:custGeom>
                <a:avLst/>
                <a:gdLst>
                  <a:gd name="T0" fmla="*/ 9 w 70"/>
                  <a:gd name="T1" fmla="*/ 51 h 72"/>
                  <a:gd name="T2" fmla="*/ 19 w 70"/>
                  <a:gd name="T3" fmla="*/ 8 h 72"/>
                  <a:gd name="T4" fmla="*/ 61 w 70"/>
                  <a:gd name="T5" fmla="*/ 20 h 72"/>
                  <a:gd name="T6" fmla="*/ 52 w 70"/>
                  <a:gd name="T7" fmla="*/ 63 h 72"/>
                  <a:gd name="T8" fmla="*/ 9 w 70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2">
                    <a:moveTo>
                      <a:pt x="9" y="51"/>
                    </a:moveTo>
                    <a:cubicBezTo>
                      <a:pt x="0" y="36"/>
                      <a:pt x="5" y="16"/>
                      <a:pt x="19" y="8"/>
                    </a:cubicBezTo>
                    <a:cubicBezTo>
                      <a:pt x="33" y="0"/>
                      <a:pt x="52" y="5"/>
                      <a:pt x="61" y="20"/>
                    </a:cubicBezTo>
                    <a:cubicBezTo>
                      <a:pt x="70" y="36"/>
                      <a:pt x="66" y="55"/>
                      <a:pt x="52" y="63"/>
                    </a:cubicBezTo>
                    <a:cubicBezTo>
                      <a:pt x="37" y="72"/>
                      <a:pt x="18" y="66"/>
                      <a:pt x="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5" name="Freeform 14"/>
            <p:cNvSpPr>
              <a:spLocks/>
            </p:cNvSpPr>
            <p:nvPr/>
          </p:nvSpPr>
          <p:spPr bwMode="auto">
            <a:xfrm rot="900000">
              <a:off x="-1218277" y="1509111"/>
              <a:ext cx="6600764" cy="6345998"/>
            </a:xfrm>
            <a:custGeom>
              <a:avLst/>
              <a:gdLst>
                <a:gd name="T0" fmla="*/ 68 w 1090"/>
                <a:gd name="T1" fmla="*/ 368 h 1093"/>
                <a:gd name="T2" fmla="*/ 556 w 1090"/>
                <a:gd name="T3" fmla="*/ 516 h 1093"/>
                <a:gd name="T4" fmla="*/ 591 w 1090"/>
                <a:gd name="T5" fmla="*/ 489 h 1093"/>
                <a:gd name="T6" fmla="*/ 603 w 1090"/>
                <a:gd name="T7" fmla="*/ 489 h 1093"/>
                <a:gd name="T8" fmla="*/ 602 w 1090"/>
                <a:gd name="T9" fmla="*/ 449 h 1093"/>
                <a:gd name="T10" fmla="*/ 600 w 1090"/>
                <a:gd name="T11" fmla="*/ 416 h 1093"/>
                <a:gd name="T12" fmla="*/ 647 w 1090"/>
                <a:gd name="T13" fmla="*/ 209 h 1093"/>
                <a:gd name="T14" fmla="*/ 876 w 1090"/>
                <a:gd name="T15" fmla="*/ 106 h 1093"/>
                <a:gd name="T16" fmla="*/ 880 w 1090"/>
                <a:gd name="T17" fmla="*/ 197 h 1093"/>
                <a:gd name="T18" fmla="*/ 889 w 1090"/>
                <a:gd name="T19" fmla="*/ 258 h 1093"/>
                <a:gd name="T20" fmla="*/ 909 w 1090"/>
                <a:gd name="T21" fmla="*/ 401 h 1093"/>
                <a:gd name="T22" fmla="*/ 924 w 1090"/>
                <a:gd name="T23" fmla="*/ 496 h 1093"/>
                <a:gd name="T24" fmla="*/ 992 w 1090"/>
                <a:gd name="T25" fmla="*/ 543 h 1093"/>
                <a:gd name="T26" fmla="*/ 1039 w 1090"/>
                <a:gd name="T27" fmla="*/ 605 h 1093"/>
                <a:gd name="T28" fmla="*/ 1069 w 1090"/>
                <a:gd name="T29" fmla="*/ 700 h 1093"/>
                <a:gd name="T30" fmla="*/ 1089 w 1090"/>
                <a:gd name="T31" fmla="*/ 793 h 1093"/>
                <a:gd name="T32" fmla="*/ 1031 w 1090"/>
                <a:gd name="T33" fmla="*/ 841 h 1093"/>
                <a:gd name="T34" fmla="*/ 893 w 1090"/>
                <a:gd name="T35" fmla="*/ 832 h 1093"/>
                <a:gd name="T36" fmla="*/ 669 w 1090"/>
                <a:gd name="T37" fmla="*/ 642 h 1093"/>
                <a:gd name="T38" fmla="*/ 716 w 1090"/>
                <a:gd name="T39" fmla="*/ 752 h 1093"/>
                <a:gd name="T40" fmla="*/ 700 w 1090"/>
                <a:gd name="T41" fmla="*/ 782 h 1093"/>
                <a:gd name="T42" fmla="*/ 636 w 1090"/>
                <a:gd name="T43" fmla="*/ 670 h 1093"/>
                <a:gd name="T44" fmla="*/ 672 w 1090"/>
                <a:gd name="T45" fmla="*/ 931 h 1093"/>
                <a:gd name="T46" fmla="*/ 651 w 1090"/>
                <a:gd name="T47" fmla="*/ 1022 h 1093"/>
                <a:gd name="T48" fmla="*/ 532 w 1090"/>
                <a:gd name="T49" fmla="*/ 1066 h 1093"/>
                <a:gd name="T50" fmla="*/ 490 w 1090"/>
                <a:gd name="T51" fmla="*/ 1042 h 1093"/>
                <a:gd name="T52" fmla="*/ 411 w 1090"/>
                <a:gd name="T53" fmla="*/ 956 h 1093"/>
                <a:gd name="T54" fmla="*/ 367 w 1090"/>
                <a:gd name="T55" fmla="*/ 880 h 1093"/>
                <a:gd name="T56" fmla="*/ 409 w 1090"/>
                <a:gd name="T57" fmla="*/ 678 h 1093"/>
                <a:gd name="T58" fmla="*/ 190 w 1090"/>
                <a:gd name="T59" fmla="*/ 598 h 1093"/>
                <a:gd name="T60" fmla="*/ 143 w 1090"/>
                <a:gd name="T61" fmla="*/ 548 h 1093"/>
                <a:gd name="T62" fmla="*/ 59 w 1090"/>
                <a:gd name="T63" fmla="*/ 48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0" h="1093">
                  <a:moveTo>
                    <a:pt x="0" y="414"/>
                  </a:moveTo>
                  <a:cubicBezTo>
                    <a:pt x="10" y="393"/>
                    <a:pt x="38" y="379"/>
                    <a:pt x="68" y="368"/>
                  </a:cubicBezTo>
                  <a:cubicBezTo>
                    <a:pt x="154" y="338"/>
                    <a:pt x="254" y="355"/>
                    <a:pt x="334" y="381"/>
                  </a:cubicBezTo>
                  <a:cubicBezTo>
                    <a:pt x="421" y="409"/>
                    <a:pt x="502" y="455"/>
                    <a:pt x="556" y="516"/>
                  </a:cubicBezTo>
                  <a:cubicBezTo>
                    <a:pt x="560" y="507"/>
                    <a:pt x="571" y="499"/>
                    <a:pt x="576" y="490"/>
                  </a:cubicBezTo>
                  <a:cubicBezTo>
                    <a:pt x="581" y="492"/>
                    <a:pt x="586" y="492"/>
                    <a:pt x="591" y="489"/>
                  </a:cubicBezTo>
                  <a:cubicBezTo>
                    <a:pt x="592" y="488"/>
                    <a:pt x="593" y="487"/>
                    <a:pt x="594" y="487"/>
                  </a:cubicBezTo>
                  <a:cubicBezTo>
                    <a:pt x="596" y="488"/>
                    <a:pt x="599" y="489"/>
                    <a:pt x="603" y="489"/>
                  </a:cubicBezTo>
                  <a:cubicBezTo>
                    <a:pt x="604" y="480"/>
                    <a:pt x="603" y="470"/>
                    <a:pt x="602" y="460"/>
                  </a:cubicBezTo>
                  <a:cubicBezTo>
                    <a:pt x="602" y="456"/>
                    <a:pt x="602" y="453"/>
                    <a:pt x="602" y="449"/>
                  </a:cubicBezTo>
                  <a:cubicBezTo>
                    <a:pt x="602" y="440"/>
                    <a:pt x="601" y="431"/>
                    <a:pt x="600" y="423"/>
                  </a:cubicBezTo>
                  <a:cubicBezTo>
                    <a:pt x="600" y="420"/>
                    <a:pt x="601" y="418"/>
                    <a:pt x="600" y="416"/>
                  </a:cubicBezTo>
                  <a:cubicBezTo>
                    <a:pt x="601" y="416"/>
                    <a:pt x="601" y="416"/>
                    <a:pt x="601" y="416"/>
                  </a:cubicBezTo>
                  <a:cubicBezTo>
                    <a:pt x="597" y="349"/>
                    <a:pt x="621" y="278"/>
                    <a:pt x="647" y="209"/>
                  </a:cubicBezTo>
                  <a:cubicBezTo>
                    <a:pt x="677" y="129"/>
                    <a:pt x="726" y="34"/>
                    <a:pt x="843" y="0"/>
                  </a:cubicBezTo>
                  <a:cubicBezTo>
                    <a:pt x="876" y="18"/>
                    <a:pt x="889" y="80"/>
                    <a:pt x="876" y="106"/>
                  </a:cubicBezTo>
                  <a:cubicBezTo>
                    <a:pt x="880" y="104"/>
                    <a:pt x="883" y="106"/>
                    <a:pt x="884" y="112"/>
                  </a:cubicBezTo>
                  <a:cubicBezTo>
                    <a:pt x="883" y="139"/>
                    <a:pt x="874" y="166"/>
                    <a:pt x="880" y="197"/>
                  </a:cubicBezTo>
                  <a:cubicBezTo>
                    <a:pt x="881" y="207"/>
                    <a:pt x="888" y="216"/>
                    <a:pt x="890" y="227"/>
                  </a:cubicBezTo>
                  <a:cubicBezTo>
                    <a:pt x="891" y="236"/>
                    <a:pt x="887" y="247"/>
                    <a:pt x="889" y="258"/>
                  </a:cubicBezTo>
                  <a:cubicBezTo>
                    <a:pt x="890" y="266"/>
                    <a:pt x="897" y="274"/>
                    <a:pt x="899" y="281"/>
                  </a:cubicBezTo>
                  <a:cubicBezTo>
                    <a:pt x="908" y="320"/>
                    <a:pt x="917" y="378"/>
                    <a:pt x="909" y="401"/>
                  </a:cubicBezTo>
                  <a:cubicBezTo>
                    <a:pt x="897" y="438"/>
                    <a:pt x="849" y="453"/>
                    <a:pt x="815" y="486"/>
                  </a:cubicBezTo>
                  <a:cubicBezTo>
                    <a:pt x="844" y="490"/>
                    <a:pt x="891" y="478"/>
                    <a:pt x="924" y="496"/>
                  </a:cubicBezTo>
                  <a:cubicBezTo>
                    <a:pt x="932" y="500"/>
                    <a:pt x="935" y="512"/>
                    <a:pt x="944" y="518"/>
                  </a:cubicBezTo>
                  <a:cubicBezTo>
                    <a:pt x="963" y="532"/>
                    <a:pt x="982" y="528"/>
                    <a:pt x="992" y="543"/>
                  </a:cubicBezTo>
                  <a:cubicBezTo>
                    <a:pt x="996" y="549"/>
                    <a:pt x="994" y="563"/>
                    <a:pt x="998" y="571"/>
                  </a:cubicBezTo>
                  <a:cubicBezTo>
                    <a:pt x="1009" y="589"/>
                    <a:pt x="1033" y="588"/>
                    <a:pt x="1039" y="605"/>
                  </a:cubicBezTo>
                  <a:cubicBezTo>
                    <a:pt x="1041" y="614"/>
                    <a:pt x="1030" y="626"/>
                    <a:pt x="1034" y="642"/>
                  </a:cubicBezTo>
                  <a:cubicBezTo>
                    <a:pt x="1039" y="665"/>
                    <a:pt x="1067" y="685"/>
                    <a:pt x="1069" y="700"/>
                  </a:cubicBezTo>
                  <a:cubicBezTo>
                    <a:pt x="1071" y="718"/>
                    <a:pt x="1053" y="736"/>
                    <a:pt x="1058" y="751"/>
                  </a:cubicBezTo>
                  <a:cubicBezTo>
                    <a:pt x="1064" y="769"/>
                    <a:pt x="1090" y="773"/>
                    <a:pt x="1089" y="793"/>
                  </a:cubicBezTo>
                  <a:cubicBezTo>
                    <a:pt x="1073" y="802"/>
                    <a:pt x="1063" y="794"/>
                    <a:pt x="1049" y="799"/>
                  </a:cubicBezTo>
                  <a:cubicBezTo>
                    <a:pt x="1039" y="812"/>
                    <a:pt x="1042" y="829"/>
                    <a:pt x="1031" y="841"/>
                  </a:cubicBezTo>
                  <a:cubicBezTo>
                    <a:pt x="999" y="846"/>
                    <a:pt x="986" y="871"/>
                    <a:pt x="961" y="872"/>
                  </a:cubicBezTo>
                  <a:cubicBezTo>
                    <a:pt x="932" y="874"/>
                    <a:pt x="918" y="844"/>
                    <a:pt x="893" y="832"/>
                  </a:cubicBezTo>
                  <a:cubicBezTo>
                    <a:pt x="881" y="829"/>
                    <a:pt x="878" y="837"/>
                    <a:pt x="867" y="834"/>
                  </a:cubicBezTo>
                  <a:cubicBezTo>
                    <a:pt x="796" y="783"/>
                    <a:pt x="744" y="681"/>
                    <a:pt x="669" y="642"/>
                  </a:cubicBezTo>
                  <a:cubicBezTo>
                    <a:pt x="676" y="662"/>
                    <a:pt x="683" y="683"/>
                    <a:pt x="694" y="701"/>
                  </a:cubicBezTo>
                  <a:cubicBezTo>
                    <a:pt x="701" y="718"/>
                    <a:pt x="709" y="735"/>
                    <a:pt x="716" y="752"/>
                  </a:cubicBezTo>
                  <a:cubicBezTo>
                    <a:pt x="716" y="764"/>
                    <a:pt x="716" y="776"/>
                    <a:pt x="701" y="782"/>
                  </a:cubicBezTo>
                  <a:cubicBezTo>
                    <a:pt x="701" y="782"/>
                    <a:pt x="701" y="782"/>
                    <a:pt x="700" y="782"/>
                  </a:cubicBezTo>
                  <a:cubicBezTo>
                    <a:pt x="673" y="774"/>
                    <a:pt x="672" y="736"/>
                    <a:pt x="658" y="713"/>
                  </a:cubicBezTo>
                  <a:cubicBezTo>
                    <a:pt x="651" y="698"/>
                    <a:pt x="646" y="683"/>
                    <a:pt x="636" y="670"/>
                  </a:cubicBezTo>
                  <a:cubicBezTo>
                    <a:pt x="632" y="664"/>
                    <a:pt x="627" y="658"/>
                    <a:pt x="620" y="652"/>
                  </a:cubicBezTo>
                  <a:cubicBezTo>
                    <a:pt x="619" y="738"/>
                    <a:pt x="675" y="846"/>
                    <a:pt x="672" y="931"/>
                  </a:cubicBezTo>
                  <a:cubicBezTo>
                    <a:pt x="662" y="939"/>
                    <a:pt x="652" y="947"/>
                    <a:pt x="650" y="957"/>
                  </a:cubicBezTo>
                  <a:cubicBezTo>
                    <a:pt x="652" y="980"/>
                    <a:pt x="660" y="1002"/>
                    <a:pt x="651" y="1022"/>
                  </a:cubicBezTo>
                  <a:cubicBezTo>
                    <a:pt x="641" y="1041"/>
                    <a:pt x="599" y="1066"/>
                    <a:pt x="574" y="1072"/>
                  </a:cubicBezTo>
                  <a:cubicBezTo>
                    <a:pt x="559" y="1075"/>
                    <a:pt x="546" y="1059"/>
                    <a:pt x="532" y="1066"/>
                  </a:cubicBezTo>
                  <a:cubicBezTo>
                    <a:pt x="519" y="1073"/>
                    <a:pt x="521" y="1086"/>
                    <a:pt x="506" y="1093"/>
                  </a:cubicBezTo>
                  <a:cubicBezTo>
                    <a:pt x="489" y="1084"/>
                    <a:pt x="494" y="1058"/>
                    <a:pt x="490" y="1042"/>
                  </a:cubicBezTo>
                  <a:cubicBezTo>
                    <a:pt x="481" y="1028"/>
                    <a:pt x="448" y="1038"/>
                    <a:pt x="434" y="1020"/>
                  </a:cubicBezTo>
                  <a:cubicBezTo>
                    <a:pt x="421" y="1006"/>
                    <a:pt x="425" y="973"/>
                    <a:pt x="411" y="956"/>
                  </a:cubicBezTo>
                  <a:cubicBezTo>
                    <a:pt x="401" y="945"/>
                    <a:pt x="379" y="944"/>
                    <a:pt x="374" y="936"/>
                  </a:cubicBezTo>
                  <a:cubicBezTo>
                    <a:pt x="360" y="916"/>
                    <a:pt x="374" y="896"/>
                    <a:pt x="367" y="880"/>
                  </a:cubicBezTo>
                  <a:cubicBezTo>
                    <a:pt x="323" y="854"/>
                    <a:pt x="365" y="815"/>
                    <a:pt x="350" y="780"/>
                  </a:cubicBezTo>
                  <a:cubicBezTo>
                    <a:pt x="361" y="743"/>
                    <a:pt x="389" y="712"/>
                    <a:pt x="409" y="678"/>
                  </a:cubicBezTo>
                  <a:cubicBezTo>
                    <a:pt x="370" y="687"/>
                    <a:pt x="322" y="712"/>
                    <a:pt x="287" y="696"/>
                  </a:cubicBezTo>
                  <a:cubicBezTo>
                    <a:pt x="258" y="683"/>
                    <a:pt x="225" y="634"/>
                    <a:pt x="190" y="598"/>
                  </a:cubicBezTo>
                  <a:cubicBezTo>
                    <a:pt x="181" y="587"/>
                    <a:pt x="166" y="582"/>
                    <a:pt x="157" y="572"/>
                  </a:cubicBezTo>
                  <a:cubicBezTo>
                    <a:pt x="151" y="565"/>
                    <a:pt x="149" y="554"/>
                    <a:pt x="143" y="548"/>
                  </a:cubicBezTo>
                  <a:cubicBezTo>
                    <a:pt x="126" y="531"/>
                    <a:pt x="98" y="522"/>
                    <a:pt x="78" y="506"/>
                  </a:cubicBezTo>
                  <a:cubicBezTo>
                    <a:pt x="70" y="500"/>
                    <a:pt x="66" y="489"/>
                    <a:pt x="59" y="484"/>
                  </a:cubicBezTo>
                  <a:cubicBezTo>
                    <a:pt x="34" y="465"/>
                    <a:pt x="4" y="457"/>
                    <a:pt x="0" y="414"/>
                  </a:cubicBezTo>
                  <a:close/>
                </a:path>
              </a:pathLst>
            </a:custGeom>
            <a:blipFill dpi="0" rotWithShape="1">
              <a:blip r:embed="rId2">
                <a:alphaModFix amt="2000"/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rot="5400000">
            <a:off x="3621204" y="2914500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96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5400000">
            <a:off x="7436185" y="2914499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475820" y="614969"/>
            <a:ext cx="324036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772561" y="701547"/>
            <a:ext cx="2646878" cy="830997"/>
            <a:chOff x="5645374" y="186344"/>
            <a:chExt cx="2646878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5645374" y="186344"/>
              <a:ext cx="2646878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相识仲夏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45374" y="186344"/>
              <a:ext cx="2646878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3">
                      <a:alphaModFix amt="4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相识仲夏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3">
                    <a:alphaModFix amt="4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9" name="左底框"/>
          <p:cNvSpPr/>
          <p:nvPr/>
        </p:nvSpPr>
        <p:spPr>
          <a:xfrm>
            <a:off x="630153" y="2275633"/>
            <a:ext cx="2993328" cy="3613630"/>
          </a:xfrm>
          <a:prstGeom prst="roundRect">
            <a:avLst>
              <a:gd name="adj" fmla="val 14060"/>
            </a:avLst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上框"/>
          <p:cNvSpPr/>
          <p:nvPr/>
        </p:nvSpPr>
        <p:spPr>
          <a:xfrm>
            <a:off x="783444" y="2423568"/>
            <a:ext cx="2705468" cy="3272876"/>
          </a:xfrm>
          <a:prstGeom prst="roundRect">
            <a:avLst>
              <a:gd name="adj" fmla="val 9619"/>
            </a:avLst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文字"/>
          <p:cNvSpPr/>
          <p:nvPr/>
        </p:nvSpPr>
        <p:spPr>
          <a:xfrm>
            <a:off x="1100052" y="2758191"/>
            <a:ext cx="2160589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蝴蝶</a:t>
            </a: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，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找不到</a:t>
            </a:r>
            <a:r>
              <a:rPr lang="zh-CN" altLang="zh-CN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路</a:t>
            </a:r>
          </a:p>
        </p:txBody>
      </p:sp>
      <p:sp>
        <p:nvSpPr>
          <p:cNvPr id="38" name="中底框"/>
          <p:cNvSpPr/>
          <p:nvPr/>
        </p:nvSpPr>
        <p:spPr>
          <a:xfrm>
            <a:off x="4599336" y="2275633"/>
            <a:ext cx="2993328" cy="3613630"/>
          </a:xfrm>
          <a:prstGeom prst="roundRect">
            <a:avLst>
              <a:gd name="adj" fmla="val 14060"/>
            </a:avLst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中上框"/>
          <p:cNvSpPr/>
          <p:nvPr/>
        </p:nvSpPr>
        <p:spPr>
          <a:xfrm>
            <a:off x="4752627" y="2423568"/>
            <a:ext cx="2705468" cy="3272876"/>
          </a:xfrm>
          <a:prstGeom prst="roundRect">
            <a:avLst>
              <a:gd name="adj" fmla="val 9619"/>
            </a:avLst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中文字"/>
          <p:cNvSpPr/>
          <p:nvPr/>
        </p:nvSpPr>
        <p:spPr>
          <a:xfrm>
            <a:off x="5069235" y="2758191"/>
            <a:ext cx="2160589" cy="175432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是你指引，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找到</a:t>
            </a: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了我的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花丛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3" name="右下框"/>
          <p:cNvSpPr/>
          <p:nvPr/>
        </p:nvSpPr>
        <p:spPr>
          <a:xfrm>
            <a:off x="8503347" y="2275633"/>
            <a:ext cx="2993328" cy="3613630"/>
          </a:xfrm>
          <a:prstGeom prst="roundRect">
            <a:avLst>
              <a:gd name="adj" fmla="val 14060"/>
            </a:avLst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上框"/>
          <p:cNvSpPr/>
          <p:nvPr/>
        </p:nvSpPr>
        <p:spPr>
          <a:xfrm>
            <a:off x="8656638" y="2423568"/>
            <a:ext cx="2705468" cy="3272876"/>
          </a:xfrm>
          <a:prstGeom prst="roundRect">
            <a:avLst>
              <a:gd name="adj" fmla="val 9619"/>
            </a:avLst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文字"/>
          <p:cNvSpPr/>
          <p:nvPr/>
        </p:nvSpPr>
        <p:spPr>
          <a:xfrm>
            <a:off x="8973246" y="2758191"/>
            <a:ext cx="2160589" cy="115416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花丛相识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记忆开始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 rot="900000">
            <a:off x="1409114" y="4035972"/>
            <a:ext cx="1374741" cy="1321683"/>
            <a:chOff x="4269848" y="2730170"/>
            <a:chExt cx="4098920" cy="4108450"/>
          </a:xfr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39000">
                <a:schemeClr val="bg1">
                  <a:lumMod val="50000"/>
                </a:schemeClr>
              </a:gs>
            </a:gsLst>
            <a:lin ang="4800000" scaled="0"/>
          </a:gradFill>
          <a:effectLst>
            <a:glow rad="12700">
              <a:schemeClr val="bg1"/>
            </a:glow>
          </a:effectLst>
        </p:grpSpPr>
        <p:sp>
          <p:nvSpPr>
            <p:cNvPr id="193" name="Freeform 14"/>
            <p:cNvSpPr>
              <a:spLocks/>
            </p:cNvSpPr>
            <p:nvPr/>
          </p:nvSpPr>
          <p:spPr bwMode="auto">
            <a:xfrm>
              <a:off x="4269848" y="2730170"/>
              <a:ext cx="4098920" cy="4108450"/>
            </a:xfrm>
            <a:custGeom>
              <a:avLst/>
              <a:gdLst>
                <a:gd name="T0" fmla="*/ 68 w 1090"/>
                <a:gd name="T1" fmla="*/ 368 h 1093"/>
                <a:gd name="T2" fmla="*/ 556 w 1090"/>
                <a:gd name="T3" fmla="*/ 516 h 1093"/>
                <a:gd name="T4" fmla="*/ 591 w 1090"/>
                <a:gd name="T5" fmla="*/ 489 h 1093"/>
                <a:gd name="T6" fmla="*/ 603 w 1090"/>
                <a:gd name="T7" fmla="*/ 489 h 1093"/>
                <a:gd name="T8" fmla="*/ 602 w 1090"/>
                <a:gd name="T9" fmla="*/ 449 h 1093"/>
                <a:gd name="T10" fmla="*/ 600 w 1090"/>
                <a:gd name="T11" fmla="*/ 416 h 1093"/>
                <a:gd name="T12" fmla="*/ 647 w 1090"/>
                <a:gd name="T13" fmla="*/ 209 h 1093"/>
                <a:gd name="T14" fmla="*/ 876 w 1090"/>
                <a:gd name="T15" fmla="*/ 106 h 1093"/>
                <a:gd name="T16" fmla="*/ 880 w 1090"/>
                <a:gd name="T17" fmla="*/ 197 h 1093"/>
                <a:gd name="T18" fmla="*/ 889 w 1090"/>
                <a:gd name="T19" fmla="*/ 258 h 1093"/>
                <a:gd name="T20" fmla="*/ 909 w 1090"/>
                <a:gd name="T21" fmla="*/ 401 h 1093"/>
                <a:gd name="T22" fmla="*/ 924 w 1090"/>
                <a:gd name="T23" fmla="*/ 496 h 1093"/>
                <a:gd name="T24" fmla="*/ 992 w 1090"/>
                <a:gd name="T25" fmla="*/ 543 h 1093"/>
                <a:gd name="T26" fmla="*/ 1039 w 1090"/>
                <a:gd name="T27" fmla="*/ 605 h 1093"/>
                <a:gd name="T28" fmla="*/ 1069 w 1090"/>
                <a:gd name="T29" fmla="*/ 700 h 1093"/>
                <a:gd name="T30" fmla="*/ 1089 w 1090"/>
                <a:gd name="T31" fmla="*/ 793 h 1093"/>
                <a:gd name="T32" fmla="*/ 1031 w 1090"/>
                <a:gd name="T33" fmla="*/ 841 h 1093"/>
                <a:gd name="T34" fmla="*/ 893 w 1090"/>
                <a:gd name="T35" fmla="*/ 832 h 1093"/>
                <a:gd name="T36" fmla="*/ 669 w 1090"/>
                <a:gd name="T37" fmla="*/ 642 h 1093"/>
                <a:gd name="T38" fmla="*/ 716 w 1090"/>
                <a:gd name="T39" fmla="*/ 752 h 1093"/>
                <a:gd name="T40" fmla="*/ 700 w 1090"/>
                <a:gd name="T41" fmla="*/ 782 h 1093"/>
                <a:gd name="T42" fmla="*/ 636 w 1090"/>
                <a:gd name="T43" fmla="*/ 670 h 1093"/>
                <a:gd name="T44" fmla="*/ 672 w 1090"/>
                <a:gd name="T45" fmla="*/ 931 h 1093"/>
                <a:gd name="T46" fmla="*/ 651 w 1090"/>
                <a:gd name="T47" fmla="*/ 1022 h 1093"/>
                <a:gd name="T48" fmla="*/ 532 w 1090"/>
                <a:gd name="T49" fmla="*/ 1066 h 1093"/>
                <a:gd name="T50" fmla="*/ 490 w 1090"/>
                <a:gd name="T51" fmla="*/ 1042 h 1093"/>
                <a:gd name="T52" fmla="*/ 411 w 1090"/>
                <a:gd name="T53" fmla="*/ 956 h 1093"/>
                <a:gd name="T54" fmla="*/ 367 w 1090"/>
                <a:gd name="T55" fmla="*/ 880 h 1093"/>
                <a:gd name="T56" fmla="*/ 409 w 1090"/>
                <a:gd name="T57" fmla="*/ 678 h 1093"/>
                <a:gd name="T58" fmla="*/ 190 w 1090"/>
                <a:gd name="T59" fmla="*/ 598 h 1093"/>
                <a:gd name="T60" fmla="*/ 143 w 1090"/>
                <a:gd name="T61" fmla="*/ 548 h 1093"/>
                <a:gd name="T62" fmla="*/ 59 w 1090"/>
                <a:gd name="T63" fmla="*/ 48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0" h="1093">
                  <a:moveTo>
                    <a:pt x="0" y="414"/>
                  </a:moveTo>
                  <a:cubicBezTo>
                    <a:pt x="10" y="393"/>
                    <a:pt x="38" y="379"/>
                    <a:pt x="68" y="368"/>
                  </a:cubicBezTo>
                  <a:cubicBezTo>
                    <a:pt x="154" y="338"/>
                    <a:pt x="254" y="355"/>
                    <a:pt x="334" y="381"/>
                  </a:cubicBezTo>
                  <a:cubicBezTo>
                    <a:pt x="421" y="409"/>
                    <a:pt x="502" y="455"/>
                    <a:pt x="556" y="516"/>
                  </a:cubicBezTo>
                  <a:cubicBezTo>
                    <a:pt x="560" y="507"/>
                    <a:pt x="571" y="499"/>
                    <a:pt x="576" y="490"/>
                  </a:cubicBezTo>
                  <a:cubicBezTo>
                    <a:pt x="581" y="492"/>
                    <a:pt x="586" y="492"/>
                    <a:pt x="591" y="489"/>
                  </a:cubicBezTo>
                  <a:cubicBezTo>
                    <a:pt x="592" y="488"/>
                    <a:pt x="593" y="487"/>
                    <a:pt x="594" y="487"/>
                  </a:cubicBezTo>
                  <a:cubicBezTo>
                    <a:pt x="596" y="488"/>
                    <a:pt x="599" y="489"/>
                    <a:pt x="603" y="489"/>
                  </a:cubicBezTo>
                  <a:cubicBezTo>
                    <a:pt x="604" y="480"/>
                    <a:pt x="603" y="470"/>
                    <a:pt x="602" y="460"/>
                  </a:cubicBezTo>
                  <a:cubicBezTo>
                    <a:pt x="602" y="456"/>
                    <a:pt x="602" y="453"/>
                    <a:pt x="602" y="449"/>
                  </a:cubicBezTo>
                  <a:cubicBezTo>
                    <a:pt x="602" y="440"/>
                    <a:pt x="601" y="431"/>
                    <a:pt x="600" y="423"/>
                  </a:cubicBezTo>
                  <a:cubicBezTo>
                    <a:pt x="600" y="420"/>
                    <a:pt x="601" y="418"/>
                    <a:pt x="600" y="416"/>
                  </a:cubicBezTo>
                  <a:cubicBezTo>
                    <a:pt x="601" y="416"/>
                    <a:pt x="601" y="416"/>
                    <a:pt x="601" y="416"/>
                  </a:cubicBezTo>
                  <a:cubicBezTo>
                    <a:pt x="597" y="349"/>
                    <a:pt x="621" y="278"/>
                    <a:pt x="647" y="209"/>
                  </a:cubicBezTo>
                  <a:cubicBezTo>
                    <a:pt x="677" y="129"/>
                    <a:pt x="726" y="34"/>
                    <a:pt x="843" y="0"/>
                  </a:cubicBezTo>
                  <a:cubicBezTo>
                    <a:pt x="876" y="18"/>
                    <a:pt x="889" y="80"/>
                    <a:pt x="876" y="106"/>
                  </a:cubicBezTo>
                  <a:cubicBezTo>
                    <a:pt x="880" y="104"/>
                    <a:pt x="883" y="106"/>
                    <a:pt x="884" y="112"/>
                  </a:cubicBezTo>
                  <a:cubicBezTo>
                    <a:pt x="883" y="139"/>
                    <a:pt x="874" y="166"/>
                    <a:pt x="880" y="197"/>
                  </a:cubicBezTo>
                  <a:cubicBezTo>
                    <a:pt x="881" y="207"/>
                    <a:pt x="888" y="216"/>
                    <a:pt x="890" y="227"/>
                  </a:cubicBezTo>
                  <a:cubicBezTo>
                    <a:pt x="891" y="236"/>
                    <a:pt x="887" y="247"/>
                    <a:pt x="889" y="258"/>
                  </a:cubicBezTo>
                  <a:cubicBezTo>
                    <a:pt x="890" y="266"/>
                    <a:pt x="897" y="274"/>
                    <a:pt x="899" y="281"/>
                  </a:cubicBezTo>
                  <a:cubicBezTo>
                    <a:pt x="908" y="320"/>
                    <a:pt x="917" y="378"/>
                    <a:pt x="909" y="401"/>
                  </a:cubicBezTo>
                  <a:cubicBezTo>
                    <a:pt x="897" y="438"/>
                    <a:pt x="849" y="453"/>
                    <a:pt x="815" y="486"/>
                  </a:cubicBezTo>
                  <a:cubicBezTo>
                    <a:pt x="844" y="490"/>
                    <a:pt x="891" y="478"/>
                    <a:pt x="924" y="496"/>
                  </a:cubicBezTo>
                  <a:cubicBezTo>
                    <a:pt x="932" y="500"/>
                    <a:pt x="935" y="512"/>
                    <a:pt x="944" y="518"/>
                  </a:cubicBezTo>
                  <a:cubicBezTo>
                    <a:pt x="963" y="532"/>
                    <a:pt x="982" y="528"/>
                    <a:pt x="992" y="543"/>
                  </a:cubicBezTo>
                  <a:cubicBezTo>
                    <a:pt x="996" y="549"/>
                    <a:pt x="994" y="563"/>
                    <a:pt x="998" y="571"/>
                  </a:cubicBezTo>
                  <a:cubicBezTo>
                    <a:pt x="1009" y="589"/>
                    <a:pt x="1033" y="588"/>
                    <a:pt x="1039" y="605"/>
                  </a:cubicBezTo>
                  <a:cubicBezTo>
                    <a:pt x="1041" y="614"/>
                    <a:pt x="1030" y="626"/>
                    <a:pt x="1034" y="642"/>
                  </a:cubicBezTo>
                  <a:cubicBezTo>
                    <a:pt x="1039" y="665"/>
                    <a:pt x="1067" y="685"/>
                    <a:pt x="1069" y="700"/>
                  </a:cubicBezTo>
                  <a:cubicBezTo>
                    <a:pt x="1071" y="718"/>
                    <a:pt x="1053" y="736"/>
                    <a:pt x="1058" y="751"/>
                  </a:cubicBezTo>
                  <a:cubicBezTo>
                    <a:pt x="1064" y="769"/>
                    <a:pt x="1090" y="773"/>
                    <a:pt x="1089" y="793"/>
                  </a:cubicBezTo>
                  <a:cubicBezTo>
                    <a:pt x="1073" y="802"/>
                    <a:pt x="1063" y="794"/>
                    <a:pt x="1049" y="799"/>
                  </a:cubicBezTo>
                  <a:cubicBezTo>
                    <a:pt x="1039" y="812"/>
                    <a:pt x="1042" y="829"/>
                    <a:pt x="1031" y="841"/>
                  </a:cubicBezTo>
                  <a:cubicBezTo>
                    <a:pt x="999" y="846"/>
                    <a:pt x="986" y="871"/>
                    <a:pt x="961" y="872"/>
                  </a:cubicBezTo>
                  <a:cubicBezTo>
                    <a:pt x="932" y="874"/>
                    <a:pt x="918" y="844"/>
                    <a:pt x="893" y="832"/>
                  </a:cubicBezTo>
                  <a:cubicBezTo>
                    <a:pt x="881" y="829"/>
                    <a:pt x="878" y="837"/>
                    <a:pt x="867" y="834"/>
                  </a:cubicBezTo>
                  <a:cubicBezTo>
                    <a:pt x="796" y="783"/>
                    <a:pt x="744" y="681"/>
                    <a:pt x="669" y="642"/>
                  </a:cubicBezTo>
                  <a:cubicBezTo>
                    <a:pt x="676" y="662"/>
                    <a:pt x="683" y="683"/>
                    <a:pt x="694" y="701"/>
                  </a:cubicBezTo>
                  <a:cubicBezTo>
                    <a:pt x="701" y="718"/>
                    <a:pt x="709" y="735"/>
                    <a:pt x="716" y="752"/>
                  </a:cubicBezTo>
                  <a:cubicBezTo>
                    <a:pt x="716" y="764"/>
                    <a:pt x="716" y="776"/>
                    <a:pt x="701" y="782"/>
                  </a:cubicBezTo>
                  <a:cubicBezTo>
                    <a:pt x="701" y="782"/>
                    <a:pt x="701" y="782"/>
                    <a:pt x="700" y="782"/>
                  </a:cubicBezTo>
                  <a:cubicBezTo>
                    <a:pt x="673" y="774"/>
                    <a:pt x="672" y="736"/>
                    <a:pt x="658" y="713"/>
                  </a:cubicBezTo>
                  <a:cubicBezTo>
                    <a:pt x="651" y="698"/>
                    <a:pt x="646" y="683"/>
                    <a:pt x="636" y="670"/>
                  </a:cubicBezTo>
                  <a:cubicBezTo>
                    <a:pt x="632" y="664"/>
                    <a:pt x="627" y="658"/>
                    <a:pt x="620" y="652"/>
                  </a:cubicBezTo>
                  <a:cubicBezTo>
                    <a:pt x="619" y="738"/>
                    <a:pt x="675" y="846"/>
                    <a:pt x="672" y="931"/>
                  </a:cubicBezTo>
                  <a:cubicBezTo>
                    <a:pt x="662" y="939"/>
                    <a:pt x="652" y="947"/>
                    <a:pt x="650" y="957"/>
                  </a:cubicBezTo>
                  <a:cubicBezTo>
                    <a:pt x="652" y="980"/>
                    <a:pt x="660" y="1002"/>
                    <a:pt x="651" y="1022"/>
                  </a:cubicBezTo>
                  <a:cubicBezTo>
                    <a:pt x="641" y="1041"/>
                    <a:pt x="599" y="1066"/>
                    <a:pt x="574" y="1072"/>
                  </a:cubicBezTo>
                  <a:cubicBezTo>
                    <a:pt x="559" y="1075"/>
                    <a:pt x="546" y="1059"/>
                    <a:pt x="532" y="1066"/>
                  </a:cubicBezTo>
                  <a:cubicBezTo>
                    <a:pt x="519" y="1073"/>
                    <a:pt x="521" y="1086"/>
                    <a:pt x="506" y="1093"/>
                  </a:cubicBezTo>
                  <a:cubicBezTo>
                    <a:pt x="489" y="1084"/>
                    <a:pt x="494" y="1058"/>
                    <a:pt x="490" y="1042"/>
                  </a:cubicBezTo>
                  <a:cubicBezTo>
                    <a:pt x="481" y="1028"/>
                    <a:pt x="448" y="1038"/>
                    <a:pt x="434" y="1020"/>
                  </a:cubicBezTo>
                  <a:cubicBezTo>
                    <a:pt x="421" y="1006"/>
                    <a:pt x="425" y="973"/>
                    <a:pt x="411" y="956"/>
                  </a:cubicBezTo>
                  <a:cubicBezTo>
                    <a:pt x="401" y="945"/>
                    <a:pt x="379" y="944"/>
                    <a:pt x="374" y="936"/>
                  </a:cubicBezTo>
                  <a:cubicBezTo>
                    <a:pt x="360" y="916"/>
                    <a:pt x="374" y="896"/>
                    <a:pt x="367" y="880"/>
                  </a:cubicBezTo>
                  <a:cubicBezTo>
                    <a:pt x="323" y="854"/>
                    <a:pt x="365" y="815"/>
                    <a:pt x="350" y="780"/>
                  </a:cubicBezTo>
                  <a:cubicBezTo>
                    <a:pt x="361" y="743"/>
                    <a:pt x="389" y="712"/>
                    <a:pt x="409" y="678"/>
                  </a:cubicBezTo>
                  <a:cubicBezTo>
                    <a:pt x="370" y="687"/>
                    <a:pt x="322" y="712"/>
                    <a:pt x="287" y="696"/>
                  </a:cubicBezTo>
                  <a:cubicBezTo>
                    <a:pt x="258" y="683"/>
                    <a:pt x="225" y="634"/>
                    <a:pt x="190" y="598"/>
                  </a:cubicBezTo>
                  <a:cubicBezTo>
                    <a:pt x="181" y="587"/>
                    <a:pt x="166" y="582"/>
                    <a:pt x="157" y="572"/>
                  </a:cubicBezTo>
                  <a:cubicBezTo>
                    <a:pt x="151" y="565"/>
                    <a:pt x="149" y="554"/>
                    <a:pt x="143" y="548"/>
                  </a:cubicBezTo>
                  <a:cubicBezTo>
                    <a:pt x="126" y="531"/>
                    <a:pt x="98" y="522"/>
                    <a:pt x="78" y="506"/>
                  </a:cubicBezTo>
                  <a:cubicBezTo>
                    <a:pt x="70" y="500"/>
                    <a:pt x="66" y="489"/>
                    <a:pt x="59" y="484"/>
                  </a:cubicBezTo>
                  <a:cubicBezTo>
                    <a:pt x="34" y="465"/>
                    <a:pt x="4" y="457"/>
                    <a:pt x="0" y="4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114300">
                <a:prstClr val="black">
                  <a:alpha val="17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"/>
            <p:cNvSpPr>
              <a:spLocks/>
            </p:cNvSpPr>
            <p:nvPr/>
          </p:nvSpPr>
          <p:spPr bwMode="auto">
            <a:xfrm>
              <a:off x="5581123" y="3930320"/>
              <a:ext cx="817562" cy="665163"/>
            </a:xfrm>
            <a:custGeom>
              <a:avLst/>
              <a:gdLst>
                <a:gd name="T0" fmla="*/ 0 w 217"/>
                <a:gd name="T1" fmla="*/ 0 h 177"/>
                <a:gd name="T2" fmla="*/ 123 w 217"/>
                <a:gd name="T3" fmla="*/ 63 h 177"/>
                <a:gd name="T4" fmla="*/ 215 w 217"/>
                <a:gd name="T5" fmla="*/ 169 h 177"/>
                <a:gd name="T6" fmla="*/ 212 w 217"/>
                <a:gd name="T7" fmla="*/ 176 h 177"/>
                <a:gd name="T8" fmla="*/ 205 w 217"/>
                <a:gd name="T9" fmla="*/ 173 h 177"/>
                <a:gd name="T10" fmla="*/ 119 w 217"/>
                <a:gd name="T11" fmla="*/ 67 h 177"/>
                <a:gd name="T12" fmla="*/ 0 w 217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177">
                  <a:moveTo>
                    <a:pt x="0" y="0"/>
                  </a:moveTo>
                  <a:cubicBezTo>
                    <a:pt x="0" y="0"/>
                    <a:pt x="67" y="20"/>
                    <a:pt x="123" y="63"/>
                  </a:cubicBezTo>
                  <a:cubicBezTo>
                    <a:pt x="181" y="102"/>
                    <a:pt x="217" y="167"/>
                    <a:pt x="215" y="169"/>
                  </a:cubicBezTo>
                  <a:cubicBezTo>
                    <a:pt x="217" y="171"/>
                    <a:pt x="215" y="174"/>
                    <a:pt x="212" y="176"/>
                  </a:cubicBezTo>
                  <a:cubicBezTo>
                    <a:pt x="209" y="177"/>
                    <a:pt x="206" y="176"/>
                    <a:pt x="205" y="173"/>
                  </a:cubicBezTo>
                  <a:cubicBezTo>
                    <a:pt x="207" y="172"/>
                    <a:pt x="175" y="109"/>
                    <a:pt x="119" y="67"/>
                  </a:cubicBezTo>
                  <a:cubicBezTo>
                    <a:pt x="66" y="2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"/>
            <p:cNvSpPr>
              <a:spLocks/>
            </p:cNvSpPr>
            <p:nvPr/>
          </p:nvSpPr>
          <p:spPr bwMode="auto">
            <a:xfrm>
              <a:off x="6390748" y="3568371"/>
              <a:ext cx="101601" cy="1003299"/>
            </a:xfrm>
            <a:custGeom>
              <a:avLst/>
              <a:gdLst>
                <a:gd name="T0" fmla="*/ 25 w 27"/>
                <a:gd name="T1" fmla="*/ 0 h 267"/>
                <a:gd name="T2" fmla="*/ 7 w 27"/>
                <a:gd name="T3" fmla="*/ 130 h 267"/>
                <a:gd name="T4" fmla="*/ 27 w 27"/>
                <a:gd name="T5" fmla="*/ 261 h 267"/>
                <a:gd name="T6" fmla="*/ 22 w 27"/>
                <a:gd name="T7" fmla="*/ 267 h 267"/>
                <a:gd name="T8" fmla="*/ 16 w 27"/>
                <a:gd name="T9" fmla="*/ 263 h 267"/>
                <a:gd name="T10" fmla="*/ 2 w 27"/>
                <a:gd name="T11" fmla="*/ 130 h 267"/>
                <a:gd name="T12" fmla="*/ 25 w 27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67">
                  <a:moveTo>
                    <a:pt x="25" y="0"/>
                  </a:moveTo>
                  <a:cubicBezTo>
                    <a:pt x="25" y="0"/>
                    <a:pt x="5" y="64"/>
                    <a:pt x="7" y="130"/>
                  </a:cubicBezTo>
                  <a:cubicBezTo>
                    <a:pt x="8" y="195"/>
                    <a:pt x="27" y="259"/>
                    <a:pt x="27" y="261"/>
                  </a:cubicBezTo>
                  <a:cubicBezTo>
                    <a:pt x="27" y="263"/>
                    <a:pt x="25" y="266"/>
                    <a:pt x="22" y="267"/>
                  </a:cubicBezTo>
                  <a:cubicBezTo>
                    <a:pt x="19" y="267"/>
                    <a:pt x="16" y="266"/>
                    <a:pt x="16" y="263"/>
                  </a:cubicBezTo>
                  <a:cubicBezTo>
                    <a:pt x="16" y="262"/>
                    <a:pt x="0" y="196"/>
                    <a:pt x="2" y="130"/>
                  </a:cubicBezTo>
                  <a:cubicBezTo>
                    <a:pt x="2" y="63"/>
                    <a:pt x="2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7"/>
            <p:cNvSpPr>
              <a:spLocks/>
            </p:cNvSpPr>
            <p:nvPr/>
          </p:nvSpPr>
          <p:spPr bwMode="auto">
            <a:xfrm>
              <a:off x="5533492" y="3892220"/>
              <a:ext cx="142875" cy="82549"/>
            </a:xfrm>
            <a:custGeom>
              <a:avLst/>
              <a:gdLst>
                <a:gd name="T0" fmla="*/ 11 w 38"/>
                <a:gd name="T1" fmla="*/ 2 h 22"/>
                <a:gd name="T2" fmla="*/ 1 w 38"/>
                <a:gd name="T3" fmla="*/ 5 h 22"/>
                <a:gd name="T4" fmla="*/ 6 w 38"/>
                <a:gd name="T5" fmla="*/ 13 h 22"/>
                <a:gd name="T6" fmla="*/ 37 w 38"/>
                <a:gd name="T7" fmla="*/ 19 h 22"/>
                <a:gd name="T8" fmla="*/ 11 w 38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11" y="2"/>
                  </a:moveTo>
                  <a:cubicBezTo>
                    <a:pt x="6" y="0"/>
                    <a:pt x="2" y="2"/>
                    <a:pt x="1" y="5"/>
                  </a:cubicBezTo>
                  <a:cubicBezTo>
                    <a:pt x="0" y="8"/>
                    <a:pt x="2" y="12"/>
                    <a:pt x="6" y="13"/>
                  </a:cubicBezTo>
                  <a:cubicBezTo>
                    <a:pt x="11" y="15"/>
                    <a:pt x="35" y="22"/>
                    <a:pt x="37" y="19"/>
                  </a:cubicBezTo>
                  <a:cubicBezTo>
                    <a:pt x="38" y="16"/>
                    <a:pt x="15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"/>
            <p:cNvSpPr>
              <a:spLocks/>
            </p:cNvSpPr>
            <p:nvPr/>
          </p:nvSpPr>
          <p:spPr bwMode="auto">
            <a:xfrm>
              <a:off x="6454239" y="3482640"/>
              <a:ext cx="71439" cy="142876"/>
            </a:xfrm>
            <a:custGeom>
              <a:avLst/>
              <a:gdLst>
                <a:gd name="T0" fmla="*/ 18 w 19"/>
                <a:gd name="T1" fmla="*/ 10 h 38"/>
                <a:gd name="T2" fmla="*/ 14 w 19"/>
                <a:gd name="T3" fmla="*/ 1 h 38"/>
                <a:gd name="T4" fmla="*/ 6 w 19"/>
                <a:gd name="T5" fmla="*/ 7 h 38"/>
                <a:gd name="T6" fmla="*/ 3 w 19"/>
                <a:gd name="T7" fmla="*/ 38 h 38"/>
                <a:gd name="T8" fmla="*/ 18 w 19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18" y="10"/>
                  </a:moveTo>
                  <a:cubicBezTo>
                    <a:pt x="19" y="6"/>
                    <a:pt x="17" y="1"/>
                    <a:pt x="14" y="1"/>
                  </a:cubicBezTo>
                  <a:cubicBezTo>
                    <a:pt x="11" y="0"/>
                    <a:pt x="7" y="3"/>
                    <a:pt x="6" y="7"/>
                  </a:cubicBezTo>
                  <a:cubicBezTo>
                    <a:pt x="5" y="12"/>
                    <a:pt x="0" y="37"/>
                    <a:pt x="3" y="38"/>
                  </a:cubicBezTo>
                  <a:cubicBezTo>
                    <a:pt x="7" y="38"/>
                    <a:pt x="17" y="15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"/>
            <p:cNvSpPr>
              <a:spLocks/>
            </p:cNvSpPr>
            <p:nvPr/>
          </p:nvSpPr>
          <p:spPr bwMode="auto">
            <a:xfrm>
              <a:off x="6333603" y="4497052"/>
              <a:ext cx="263525" cy="271462"/>
            </a:xfrm>
            <a:custGeom>
              <a:avLst/>
              <a:gdLst>
                <a:gd name="T0" fmla="*/ 9 w 70"/>
                <a:gd name="T1" fmla="*/ 51 h 72"/>
                <a:gd name="T2" fmla="*/ 19 w 70"/>
                <a:gd name="T3" fmla="*/ 8 h 72"/>
                <a:gd name="T4" fmla="*/ 61 w 70"/>
                <a:gd name="T5" fmla="*/ 20 h 72"/>
                <a:gd name="T6" fmla="*/ 52 w 70"/>
                <a:gd name="T7" fmla="*/ 63 h 72"/>
                <a:gd name="T8" fmla="*/ 9 w 70"/>
                <a:gd name="T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2">
                  <a:moveTo>
                    <a:pt x="9" y="51"/>
                  </a:moveTo>
                  <a:cubicBezTo>
                    <a:pt x="0" y="36"/>
                    <a:pt x="5" y="16"/>
                    <a:pt x="19" y="8"/>
                  </a:cubicBezTo>
                  <a:cubicBezTo>
                    <a:pt x="33" y="0"/>
                    <a:pt x="52" y="5"/>
                    <a:pt x="61" y="20"/>
                  </a:cubicBezTo>
                  <a:cubicBezTo>
                    <a:pt x="70" y="36"/>
                    <a:pt x="66" y="55"/>
                    <a:pt x="52" y="63"/>
                  </a:cubicBezTo>
                  <a:cubicBezTo>
                    <a:pt x="37" y="72"/>
                    <a:pt x="18" y="66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彩色蝴蝶"/>
          <p:cNvGrpSpPr/>
          <p:nvPr/>
        </p:nvGrpSpPr>
        <p:grpSpPr>
          <a:xfrm rot="900000">
            <a:off x="1406634" y="4040942"/>
            <a:ext cx="1374741" cy="1321683"/>
            <a:chOff x="4269848" y="2730170"/>
            <a:chExt cx="4098920" cy="4108450"/>
          </a:xfrm>
          <a:gradFill>
            <a:gsLst>
              <a:gs pos="100000">
                <a:srgbClr val="F09A28"/>
              </a:gs>
              <a:gs pos="39000">
                <a:srgbClr val="EFB767"/>
              </a:gs>
            </a:gsLst>
            <a:lin ang="4800000" scaled="0"/>
          </a:gradFill>
          <a:effectLst>
            <a:glow rad="12700">
              <a:schemeClr val="bg1"/>
            </a:glow>
          </a:effectLst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4269848" y="2730170"/>
              <a:ext cx="4098920" cy="4108450"/>
            </a:xfrm>
            <a:custGeom>
              <a:avLst/>
              <a:gdLst>
                <a:gd name="T0" fmla="*/ 68 w 1090"/>
                <a:gd name="T1" fmla="*/ 368 h 1093"/>
                <a:gd name="T2" fmla="*/ 556 w 1090"/>
                <a:gd name="T3" fmla="*/ 516 h 1093"/>
                <a:gd name="T4" fmla="*/ 591 w 1090"/>
                <a:gd name="T5" fmla="*/ 489 h 1093"/>
                <a:gd name="T6" fmla="*/ 603 w 1090"/>
                <a:gd name="T7" fmla="*/ 489 h 1093"/>
                <a:gd name="T8" fmla="*/ 602 w 1090"/>
                <a:gd name="T9" fmla="*/ 449 h 1093"/>
                <a:gd name="T10" fmla="*/ 600 w 1090"/>
                <a:gd name="T11" fmla="*/ 416 h 1093"/>
                <a:gd name="T12" fmla="*/ 647 w 1090"/>
                <a:gd name="T13" fmla="*/ 209 h 1093"/>
                <a:gd name="T14" fmla="*/ 876 w 1090"/>
                <a:gd name="T15" fmla="*/ 106 h 1093"/>
                <a:gd name="T16" fmla="*/ 880 w 1090"/>
                <a:gd name="T17" fmla="*/ 197 h 1093"/>
                <a:gd name="T18" fmla="*/ 889 w 1090"/>
                <a:gd name="T19" fmla="*/ 258 h 1093"/>
                <a:gd name="T20" fmla="*/ 909 w 1090"/>
                <a:gd name="T21" fmla="*/ 401 h 1093"/>
                <a:gd name="T22" fmla="*/ 924 w 1090"/>
                <a:gd name="T23" fmla="*/ 496 h 1093"/>
                <a:gd name="T24" fmla="*/ 992 w 1090"/>
                <a:gd name="T25" fmla="*/ 543 h 1093"/>
                <a:gd name="T26" fmla="*/ 1039 w 1090"/>
                <a:gd name="T27" fmla="*/ 605 h 1093"/>
                <a:gd name="T28" fmla="*/ 1069 w 1090"/>
                <a:gd name="T29" fmla="*/ 700 h 1093"/>
                <a:gd name="T30" fmla="*/ 1089 w 1090"/>
                <a:gd name="T31" fmla="*/ 793 h 1093"/>
                <a:gd name="T32" fmla="*/ 1031 w 1090"/>
                <a:gd name="T33" fmla="*/ 841 h 1093"/>
                <a:gd name="T34" fmla="*/ 893 w 1090"/>
                <a:gd name="T35" fmla="*/ 832 h 1093"/>
                <a:gd name="T36" fmla="*/ 669 w 1090"/>
                <a:gd name="T37" fmla="*/ 642 h 1093"/>
                <a:gd name="T38" fmla="*/ 716 w 1090"/>
                <a:gd name="T39" fmla="*/ 752 h 1093"/>
                <a:gd name="T40" fmla="*/ 700 w 1090"/>
                <a:gd name="T41" fmla="*/ 782 h 1093"/>
                <a:gd name="T42" fmla="*/ 636 w 1090"/>
                <a:gd name="T43" fmla="*/ 670 h 1093"/>
                <a:gd name="T44" fmla="*/ 672 w 1090"/>
                <a:gd name="T45" fmla="*/ 931 h 1093"/>
                <a:gd name="T46" fmla="*/ 651 w 1090"/>
                <a:gd name="T47" fmla="*/ 1022 h 1093"/>
                <a:gd name="T48" fmla="*/ 532 w 1090"/>
                <a:gd name="T49" fmla="*/ 1066 h 1093"/>
                <a:gd name="T50" fmla="*/ 490 w 1090"/>
                <a:gd name="T51" fmla="*/ 1042 h 1093"/>
                <a:gd name="T52" fmla="*/ 411 w 1090"/>
                <a:gd name="T53" fmla="*/ 956 h 1093"/>
                <a:gd name="T54" fmla="*/ 367 w 1090"/>
                <a:gd name="T55" fmla="*/ 880 h 1093"/>
                <a:gd name="T56" fmla="*/ 409 w 1090"/>
                <a:gd name="T57" fmla="*/ 678 h 1093"/>
                <a:gd name="T58" fmla="*/ 190 w 1090"/>
                <a:gd name="T59" fmla="*/ 598 h 1093"/>
                <a:gd name="T60" fmla="*/ 143 w 1090"/>
                <a:gd name="T61" fmla="*/ 548 h 1093"/>
                <a:gd name="T62" fmla="*/ 59 w 1090"/>
                <a:gd name="T63" fmla="*/ 48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0" h="1093">
                  <a:moveTo>
                    <a:pt x="0" y="414"/>
                  </a:moveTo>
                  <a:cubicBezTo>
                    <a:pt x="10" y="393"/>
                    <a:pt x="38" y="379"/>
                    <a:pt x="68" y="368"/>
                  </a:cubicBezTo>
                  <a:cubicBezTo>
                    <a:pt x="154" y="338"/>
                    <a:pt x="254" y="355"/>
                    <a:pt x="334" y="381"/>
                  </a:cubicBezTo>
                  <a:cubicBezTo>
                    <a:pt x="421" y="409"/>
                    <a:pt x="502" y="455"/>
                    <a:pt x="556" y="516"/>
                  </a:cubicBezTo>
                  <a:cubicBezTo>
                    <a:pt x="560" y="507"/>
                    <a:pt x="571" y="499"/>
                    <a:pt x="576" y="490"/>
                  </a:cubicBezTo>
                  <a:cubicBezTo>
                    <a:pt x="581" y="492"/>
                    <a:pt x="586" y="492"/>
                    <a:pt x="591" y="489"/>
                  </a:cubicBezTo>
                  <a:cubicBezTo>
                    <a:pt x="592" y="488"/>
                    <a:pt x="593" y="487"/>
                    <a:pt x="594" y="487"/>
                  </a:cubicBezTo>
                  <a:cubicBezTo>
                    <a:pt x="596" y="488"/>
                    <a:pt x="599" y="489"/>
                    <a:pt x="603" y="489"/>
                  </a:cubicBezTo>
                  <a:cubicBezTo>
                    <a:pt x="604" y="480"/>
                    <a:pt x="603" y="470"/>
                    <a:pt x="602" y="460"/>
                  </a:cubicBezTo>
                  <a:cubicBezTo>
                    <a:pt x="602" y="456"/>
                    <a:pt x="602" y="453"/>
                    <a:pt x="602" y="449"/>
                  </a:cubicBezTo>
                  <a:cubicBezTo>
                    <a:pt x="602" y="440"/>
                    <a:pt x="601" y="431"/>
                    <a:pt x="600" y="423"/>
                  </a:cubicBezTo>
                  <a:cubicBezTo>
                    <a:pt x="600" y="420"/>
                    <a:pt x="601" y="418"/>
                    <a:pt x="600" y="416"/>
                  </a:cubicBezTo>
                  <a:cubicBezTo>
                    <a:pt x="601" y="416"/>
                    <a:pt x="601" y="416"/>
                    <a:pt x="601" y="416"/>
                  </a:cubicBezTo>
                  <a:cubicBezTo>
                    <a:pt x="597" y="349"/>
                    <a:pt x="621" y="278"/>
                    <a:pt x="647" y="209"/>
                  </a:cubicBezTo>
                  <a:cubicBezTo>
                    <a:pt x="677" y="129"/>
                    <a:pt x="726" y="34"/>
                    <a:pt x="843" y="0"/>
                  </a:cubicBezTo>
                  <a:cubicBezTo>
                    <a:pt x="876" y="18"/>
                    <a:pt x="889" y="80"/>
                    <a:pt x="876" y="106"/>
                  </a:cubicBezTo>
                  <a:cubicBezTo>
                    <a:pt x="880" y="104"/>
                    <a:pt x="883" y="106"/>
                    <a:pt x="884" y="112"/>
                  </a:cubicBezTo>
                  <a:cubicBezTo>
                    <a:pt x="883" y="139"/>
                    <a:pt x="874" y="166"/>
                    <a:pt x="880" y="197"/>
                  </a:cubicBezTo>
                  <a:cubicBezTo>
                    <a:pt x="881" y="207"/>
                    <a:pt x="888" y="216"/>
                    <a:pt x="890" y="227"/>
                  </a:cubicBezTo>
                  <a:cubicBezTo>
                    <a:pt x="891" y="236"/>
                    <a:pt x="887" y="247"/>
                    <a:pt x="889" y="258"/>
                  </a:cubicBezTo>
                  <a:cubicBezTo>
                    <a:pt x="890" y="266"/>
                    <a:pt x="897" y="274"/>
                    <a:pt x="899" y="281"/>
                  </a:cubicBezTo>
                  <a:cubicBezTo>
                    <a:pt x="908" y="320"/>
                    <a:pt x="917" y="378"/>
                    <a:pt x="909" y="401"/>
                  </a:cubicBezTo>
                  <a:cubicBezTo>
                    <a:pt x="897" y="438"/>
                    <a:pt x="849" y="453"/>
                    <a:pt x="815" y="486"/>
                  </a:cubicBezTo>
                  <a:cubicBezTo>
                    <a:pt x="844" y="490"/>
                    <a:pt x="891" y="478"/>
                    <a:pt x="924" y="496"/>
                  </a:cubicBezTo>
                  <a:cubicBezTo>
                    <a:pt x="932" y="500"/>
                    <a:pt x="935" y="512"/>
                    <a:pt x="944" y="518"/>
                  </a:cubicBezTo>
                  <a:cubicBezTo>
                    <a:pt x="963" y="532"/>
                    <a:pt x="982" y="528"/>
                    <a:pt x="992" y="543"/>
                  </a:cubicBezTo>
                  <a:cubicBezTo>
                    <a:pt x="996" y="549"/>
                    <a:pt x="994" y="563"/>
                    <a:pt x="998" y="571"/>
                  </a:cubicBezTo>
                  <a:cubicBezTo>
                    <a:pt x="1009" y="589"/>
                    <a:pt x="1033" y="588"/>
                    <a:pt x="1039" y="605"/>
                  </a:cubicBezTo>
                  <a:cubicBezTo>
                    <a:pt x="1041" y="614"/>
                    <a:pt x="1030" y="626"/>
                    <a:pt x="1034" y="642"/>
                  </a:cubicBezTo>
                  <a:cubicBezTo>
                    <a:pt x="1039" y="665"/>
                    <a:pt x="1067" y="685"/>
                    <a:pt x="1069" y="700"/>
                  </a:cubicBezTo>
                  <a:cubicBezTo>
                    <a:pt x="1071" y="718"/>
                    <a:pt x="1053" y="736"/>
                    <a:pt x="1058" y="751"/>
                  </a:cubicBezTo>
                  <a:cubicBezTo>
                    <a:pt x="1064" y="769"/>
                    <a:pt x="1090" y="773"/>
                    <a:pt x="1089" y="793"/>
                  </a:cubicBezTo>
                  <a:cubicBezTo>
                    <a:pt x="1073" y="802"/>
                    <a:pt x="1063" y="794"/>
                    <a:pt x="1049" y="799"/>
                  </a:cubicBezTo>
                  <a:cubicBezTo>
                    <a:pt x="1039" y="812"/>
                    <a:pt x="1042" y="829"/>
                    <a:pt x="1031" y="841"/>
                  </a:cubicBezTo>
                  <a:cubicBezTo>
                    <a:pt x="999" y="846"/>
                    <a:pt x="986" y="871"/>
                    <a:pt x="961" y="872"/>
                  </a:cubicBezTo>
                  <a:cubicBezTo>
                    <a:pt x="932" y="874"/>
                    <a:pt x="918" y="844"/>
                    <a:pt x="893" y="832"/>
                  </a:cubicBezTo>
                  <a:cubicBezTo>
                    <a:pt x="881" y="829"/>
                    <a:pt x="878" y="837"/>
                    <a:pt x="867" y="834"/>
                  </a:cubicBezTo>
                  <a:cubicBezTo>
                    <a:pt x="796" y="783"/>
                    <a:pt x="744" y="681"/>
                    <a:pt x="669" y="642"/>
                  </a:cubicBezTo>
                  <a:cubicBezTo>
                    <a:pt x="676" y="662"/>
                    <a:pt x="683" y="683"/>
                    <a:pt x="694" y="701"/>
                  </a:cubicBezTo>
                  <a:cubicBezTo>
                    <a:pt x="701" y="718"/>
                    <a:pt x="709" y="735"/>
                    <a:pt x="716" y="752"/>
                  </a:cubicBezTo>
                  <a:cubicBezTo>
                    <a:pt x="716" y="764"/>
                    <a:pt x="716" y="776"/>
                    <a:pt x="701" y="782"/>
                  </a:cubicBezTo>
                  <a:cubicBezTo>
                    <a:pt x="701" y="782"/>
                    <a:pt x="701" y="782"/>
                    <a:pt x="700" y="782"/>
                  </a:cubicBezTo>
                  <a:cubicBezTo>
                    <a:pt x="673" y="774"/>
                    <a:pt x="672" y="736"/>
                    <a:pt x="658" y="713"/>
                  </a:cubicBezTo>
                  <a:cubicBezTo>
                    <a:pt x="651" y="698"/>
                    <a:pt x="646" y="683"/>
                    <a:pt x="636" y="670"/>
                  </a:cubicBezTo>
                  <a:cubicBezTo>
                    <a:pt x="632" y="664"/>
                    <a:pt x="627" y="658"/>
                    <a:pt x="620" y="652"/>
                  </a:cubicBezTo>
                  <a:cubicBezTo>
                    <a:pt x="619" y="738"/>
                    <a:pt x="675" y="846"/>
                    <a:pt x="672" y="931"/>
                  </a:cubicBezTo>
                  <a:cubicBezTo>
                    <a:pt x="662" y="939"/>
                    <a:pt x="652" y="947"/>
                    <a:pt x="650" y="957"/>
                  </a:cubicBezTo>
                  <a:cubicBezTo>
                    <a:pt x="652" y="980"/>
                    <a:pt x="660" y="1002"/>
                    <a:pt x="651" y="1022"/>
                  </a:cubicBezTo>
                  <a:cubicBezTo>
                    <a:pt x="641" y="1041"/>
                    <a:pt x="599" y="1066"/>
                    <a:pt x="574" y="1072"/>
                  </a:cubicBezTo>
                  <a:cubicBezTo>
                    <a:pt x="559" y="1075"/>
                    <a:pt x="546" y="1059"/>
                    <a:pt x="532" y="1066"/>
                  </a:cubicBezTo>
                  <a:cubicBezTo>
                    <a:pt x="519" y="1073"/>
                    <a:pt x="521" y="1086"/>
                    <a:pt x="506" y="1093"/>
                  </a:cubicBezTo>
                  <a:cubicBezTo>
                    <a:pt x="489" y="1084"/>
                    <a:pt x="494" y="1058"/>
                    <a:pt x="490" y="1042"/>
                  </a:cubicBezTo>
                  <a:cubicBezTo>
                    <a:pt x="481" y="1028"/>
                    <a:pt x="448" y="1038"/>
                    <a:pt x="434" y="1020"/>
                  </a:cubicBezTo>
                  <a:cubicBezTo>
                    <a:pt x="421" y="1006"/>
                    <a:pt x="425" y="973"/>
                    <a:pt x="411" y="956"/>
                  </a:cubicBezTo>
                  <a:cubicBezTo>
                    <a:pt x="401" y="945"/>
                    <a:pt x="379" y="944"/>
                    <a:pt x="374" y="936"/>
                  </a:cubicBezTo>
                  <a:cubicBezTo>
                    <a:pt x="360" y="916"/>
                    <a:pt x="374" y="896"/>
                    <a:pt x="367" y="880"/>
                  </a:cubicBezTo>
                  <a:cubicBezTo>
                    <a:pt x="323" y="854"/>
                    <a:pt x="365" y="815"/>
                    <a:pt x="350" y="780"/>
                  </a:cubicBezTo>
                  <a:cubicBezTo>
                    <a:pt x="361" y="743"/>
                    <a:pt x="389" y="712"/>
                    <a:pt x="409" y="678"/>
                  </a:cubicBezTo>
                  <a:cubicBezTo>
                    <a:pt x="370" y="687"/>
                    <a:pt x="322" y="712"/>
                    <a:pt x="287" y="696"/>
                  </a:cubicBezTo>
                  <a:cubicBezTo>
                    <a:pt x="258" y="683"/>
                    <a:pt x="225" y="634"/>
                    <a:pt x="190" y="598"/>
                  </a:cubicBezTo>
                  <a:cubicBezTo>
                    <a:pt x="181" y="587"/>
                    <a:pt x="166" y="582"/>
                    <a:pt x="157" y="572"/>
                  </a:cubicBezTo>
                  <a:cubicBezTo>
                    <a:pt x="151" y="565"/>
                    <a:pt x="149" y="554"/>
                    <a:pt x="143" y="548"/>
                  </a:cubicBezTo>
                  <a:cubicBezTo>
                    <a:pt x="126" y="531"/>
                    <a:pt x="98" y="522"/>
                    <a:pt x="78" y="506"/>
                  </a:cubicBezTo>
                  <a:cubicBezTo>
                    <a:pt x="70" y="500"/>
                    <a:pt x="66" y="489"/>
                    <a:pt x="59" y="484"/>
                  </a:cubicBezTo>
                  <a:cubicBezTo>
                    <a:pt x="34" y="465"/>
                    <a:pt x="4" y="457"/>
                    <a:pt x="0" y="4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114300">
                <a:prstClr val="black">
                  <a:alpha val="17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581123" y="3930320"/>
              <a:ext cx="817562" cy="665163"/>
            </a:xfrm>
            <a:custGeom>
              <a:avLst/>
              <a:gdLst>
                <a:gd name="T0" fmla="*/ 0 w 217"/>
                <a:gd name="T1" fmla="*/ 0 h 177"/>
                <a:gd name="T2" fmla="*/ 123 w 217"/>
                <a:gd name="T3" fmla="*/ 63 h 177"/>
                <a:gd name="T4" fmla="*/ 215 w 217"/>
                <a:gd name="T5" fmla="*/ 169 h 177"/>
                <a:gd name="T6" fmla="*/ 212 w 217"/>
                <a:gd name="T7" fmla="*/ 176 h 177"/>
                <a:gd name="T8" fmla="*/ 205 w 217"/>
                <a:gd name="T9" fmla="*/ 173 h 177"/>
                <a:gd name="T10" fmla="*/ 119 w 217"/>
                <a:gd name="T11" fmla="*/ 67 h 177"/>
                <a:gd name="T12" fmla="*/ 0 w 217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177">
                  <a:moveTo>
                    <a:pt x="0" y="0"/>
                  </a:moveTo>
                  <a:cubicBezTo>
                    <a:pt x="0" y="0"/>
                    <a:pt x="67" y="20"/>
                    <a:pt x="123" y="63"/>
                  </a:cubicBezTo>
                  <a:cubicBezTo>
                    <a:pt x="181" y="102"/>
                    <a:pt x="217" y="167"/>
                    <a:pt x="215" y="169"/>
                  </a:cubicBezTo>
                  <a:cubicBezTo>
                    <a:pt x="217" y="171"/>
                    <a:pt x="215" y="174"/>
                    <a:pt x="212" y="176"/>
                  </a:cubicBezTo>
                  <a:cubicBezTo>
                    <a:pt x="209" y="177"/>
                    <a:pt x="206" y="176"/>
                    <a:pt x="205" y="173"/>
                  </a:cubicBezTo>
                  <a:cubicBezTo>
                    <a:pt x="207" y="172"/>
                    <a:pt x="175" y="109"/>
                    <a:pt x="119" y="67"/>
                  </a:cubicBezTo>
                  <a:cubicBezTo>
                    <a:pt x="66" y="2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6390748" y="3568371"/>
              <a:ext cx="101601" cy="1003299"/>
            </a:xfrm>
            <a:custGeom>
              <a:avLst/>
              <a:gdLst>
                <a:gd name="T0" fmla="*/ 25 w 27"/>
                <a:gd name="T1" fmla="*/ 0 h 267"/>
                <a:gd name="T2" fmla="*/ 7 w 27"/>
                <a:gd name="T3" fmla="*/ 130 h 267"/>
                <a:gd name="T4" fmla="*/ 27 w 27"/>
                <a:gd name="T5" fmla="*/ 261 h 267"/>
                <a:gd name="T6" fmla="*/ 22 w 27"/>
                <a:gd name="T7" fmla="*/ 267 h 267"/>
                <a:gd name="T8" fmla="*/ 16 w 27"/>
                <a:gd name="T9" fmla="*/ 263 h 267"/>
                <a:gd name="T10" fmla="*/ 2 w 27"/>
                <a:gd name="T11" fmla="*/ 130 h 267"/>
                <a:gd name="T12" fmla="*/ 25 w 27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67">
                  <a:moveTo>
                    <a:pt x="25" y="0"/>
                  </a:moveTo>
                  <a:cubicBezTo>
                    <a:pt x="25" y="0"/>
                    <a:pt x="5" y="64"/>
                    <a:pt x="7" y="130"/>
                  </a:cubicBezTo>
                  <a:cubicBezTo>
                    <a:pt x="8" y="195"/>
                    <a:pt x="27" y="259"/>
                    <a:pt x="27" y="261"/>
                  </a:cubicBezTo>
                  <a:cubicBezTo>
                    <a:pt x="27" y="263"/>
                    <a:pt x="25" y="266"/>
                    <a:pt x="22" y="267"/>
                  </a:cubicBezTo>
                  <a:cubicBezTo>
                    <a:pt x="19" y="267"/>
                    <a:pt x="16" y="266"/>
                    <a:pt x="16" y="263"/>
                  </a:cubicBezTo>
                  <a:cubicBezTo>
                    <a:pt x="16" y="262"/>
                    <a:pt x="0" y="196"/>
                    <a:pt x="2" y="130"/>
                  </a:cubicBezTo>
                  <a:cubicBezTo>
                    <a:pt x="2" y="63"/>
                    <a:pt x="2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5533492" y="3892220"/>
              <a:ext cx="142875" cy="82549"/>
            </a:xfrm>
            <a:custGeom>
              <a:avLst/>
              <a:gdLst>
                <a:gd name="T0" fmla="*/ 11 w 38"/>
                <a:gd name="T1" fmla="*/ 2 h 22"/>
                <a:gd name="T2" fmla="*/ 1 w 38"/>
                <a:gd name="T3" fmla="*/ 5 h 22"/>
                <a:gd name="T4" fmla="*/ 6 w 38"/>
                <a:gd name="T5" fmla="*/ 13 h 22"/>
                <a:gd name="T6" fmla="*/ 37 w 38"/>
                <a:gd name="T7" fmla="*/ 19 h 22"/>
                <a:gd name="T8" fmla="*/ 11 w 38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11" y="2"/>
                  </a:moveTo>
                  <a:cubicBezTo>
                    <a:pt x="6" y="0"/>
                    <a:pt x="2" y="2"/>
                    <a:pt x="1" y="5"/>
                  </a:cubicBezTo>
                  <a:cubicBezTo>
                    <a:pt x="0" y="8"/>
                    <a:pt x="2" y="12"/>
                    <a:pt x="6" y="13"/>
                  </a:cubicBezTo>
                  <a:cubicBezTo>
                    <a:pt x="11" y="15"/>
                    <a:pt x="35" y="22"/>
                    <a:pt x="37" y="19"/>
                  </a:cubicBezTo>
                  <a:cubicBezTo>
                    <a:pt x="38" y="16"/>
                    <a:pt x="15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6454239" y="3482640"/>
              <a:ext cx="71439" cy="142876"/>
            </a:xfrm>
            <a:custGeom>
              <a:avLst/>
              <a:gdLst>
                <a:gd name="T0" fmla="*/ 18 w 19"/>
                <a:gd name="T1" fmla="*/ 10 h 38"/>
                <a:gd name="T2" fmla="*/ 14 w 19"/>
                <a:gd name="T3" fmla="*/ 1 h 38"/>
                <a:gd name="T4" fmla="*/ 6 w 19"/>
                <a:gd name="T5" fmla="*/ 7 h 38"/>
                <a:gd name="T6" fmla="*/ 3 w 19"/>
                <a:gd name="T7" fmla="*/ 38 h 38"/>
                <a:gd name="T8" fmla="*/ 18 w 19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18" y="10"/>
                  </a:moveTo>
                  <a:cubicBezTo>
                    <a:pt x="19" y="6"/>
                    <a:pt x="17" y="1"/>
                    <a:pt x="14" y="1"/>
                  </a:cubicBezTo>
                  <a:cubicBezTo>
                    <a:pt x="11" y="0"/>
                    <a:pt x="7" y="3"/>
                    <a:pt x="6" y="7"/>
                  </a:cubicBezTo>
                  <a:cubicBezTo>
                    <a:pt x="5" y="12"/>
                    <a:pt x="0" y="37"/>
                    <a:pt x="3" y="38"/>
                  </a:cubicBezTo>
                  <a:cubicBezTo>
                    <a:pt x="7" y="38"/>
                    <a:pt x="17" y="15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6333603" y="4497052"/>
              <a:ext cx="263525" cy="271462"/>
            </a:xfrm>
            <a:custGeom>
              <a:avLst/>
              <a:gdLst>
                <a:gd name="T0" fmla="*/ 9 w 70"/>
                <a:gd name="T1" fmla="*/ 51 h 72"/>
                <a:gd name="T2" fmla="*/ 19 w 70"/>
                <a:gd name="T3" fmla="*/ 8 h 72"/>
                <a:gd name="T4" fmla="*/ 61 w 70"/>
                <a:gd name="T5" fmla="*/ 20 h 72"/>
                <a:gd name="T6" fmla="*/ 52 w 70"/>
                <a:gd name="T7" fmla="*/ 63 h 72"/>
                <a:gd name="T8" fmla="*/ 9 w 70"/>
                <a:gd name="T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2">
                  <a:moveTo>
                    <a:pt x="9" y="51"/>
                  </a:moveTo>
                  <a:cubicBezTo>
                    <a:pt x="0" y="36"/>
                    <a:pt x="5" y="16"/>
                    <a:pt x="19" y="8"/>
                  </a:cubicBezTo>
                  <a:cubicBezTo>
                    <a:pt x="33" y="0"/>
                    <a:pt x="52" y="5"/>
                    <a:pt x="61" y="20"/>
                  </a:cubicBezTo>
                  <a:cubicBezTo>
                    <a:pt x="70" y="36"/>
                    <a:pt x="66" y="55"/>
                    <a:pt x="52" y="63"/>
                  </a:cubicBezTo>
                  <a:cubicBezTo>
                    <a:pt x="37" y="72"/>
                    <a:pt x="18" y="66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14"/>
          <p:cNvSpPr>
            <a:spLocks/>
          </p:cNvSpPr>
          <p:nvPr/>
        </p:nvSpPr>
        <p:spPr bwMode="auto">
          <a:xfrm rot="900000">
            <a:off x="1406634" y="4042452"/>
            <a:ext cx="1374741" cy="1321683"/>
          </a:xfrm>
          <a:custGeom>
            <a:avLst/>
            <a:gdLst>
              <a:gd name="T0" fmla="*/ 68 w 1090"/>
              <a:gd name="T1" fmla="*/ 368 h 1093"/>
              <a:gd name="T2" fmla="*/ 556 w 1090"/>
              <a:gd name="T3" fmla="*/ 516 h 1093"/>
              <a:gd name="T4" fmla="*/ 591 w 1090"/>
              <a:gd name="T5" fmla="*/ 489 h 1093"/>
              <a:gd name="T6" fmla="*/ 603 w 1090"/>
              <a:gd name="T7" fmla="*/ 489 h 1093"/>
              <a:gd name="T8" fmla="*/ 602 w 1090"/>
              <a:gd name="T9" fmla="*/ 449 h 1093"/>
              <a:gd name="T10" fmla="*/ 600 w 1090"/>
              <a:gd name="T11" fmla="*/ 416 h 1093"/>
              <a:gd name="T12" fmla="*/ 647 w 1090"/>
              <a:gd name="T13" fmla="*/ 209 h 1093"/>
              <a:gd name="T14" fmla="*/ 876 w 1090"/>
              <a:gd name="T15" fmla="*/ 106 h 1093"/>
              <a:gd name="T16" fmla="*/ 880 w 1090"/>
              <a:gd name="T17" fmla="*/ 197 h 1093"/>
              <a:gd name="T18" fmla="*/ 889 w 1090"/>
              <a:gd name="T19" fmla="*/ 258 h 1093"/>
              <a:gd name="T20" fmla="*/ 909 w 1090"/>
              <a:gd name="T21" fmla="*/ 401 h 1093"/>
              <a:gd name="T22" fmla="*/ 924 w 1090"/>
              <a:gd name="T23" fmla="*/ 496 h 1093"/>
              <a:gd name="T24" fmla="*/ 992 w 1090"/>
              <a:gd name="T25" fmla="*/ 543 h 1093"/>
              <a:gd name="T26" fmla="*/ 1039 w 1090"/>
              <a:gd name="T27" fmla="*/ 605 h 1093"/>
              <a:gd name="T28" fmla="*/ 1069 w 1090"/>
              <a:gd name="T29" fmla="*/ 700 h 1093"/>
              <a:gd name="T30" fmla="*/ 1089 w 1090"/>
              <a:gd name="T31" fmla="*/ 793 h 1093"/>
              <a:gd name="T32" fmla="*/ 1031 w 1090"/>
              <a:gd name="T33" fmla="*/ 841 h 1093"/>
              <a:gd name="T34" fmla="*/ 893 w 1090"/>
              <a:gd name="T35" fmla="*/ 832 h 1093"/>
              <a:gd name="T36" fmla="*/ 669 w 1090"/>
              <a:gd name="T37" fmla="*/ 642 h 1093"/>
              <a:gd name="T38" fmla="*/ 716 w 1090"/>
              <a:gd name="T39" fmla="*/ 752 h 1093"/>
              <a:gd name="T40" fmla="*/ 700 w 1090"/>
              <a:gd name="T41" fmla="*/ 782 h 1093"/>
              <a:gd name="T42" fmla="*/ 636 w 1090"/>
              <a:gd name="T43" fmla="*/ 670 h 1093"/>
              <a:gd name="T44" fmla="*/ 672 w 1090"/>
              <a:gd name="T45" fmla="*/ 931 h 1093"/>
              <a:gd name="T46" fmla="*/ 651 w 1090"/>
              <a:gd name="T47" fmla="*/ 1022 h 1093"/>
              <a:gd name="T48" fmla="*/ 532 w 1090"/>
              <a:gd name="T49" fmla="*/ 1066 h 1093"/>
              <a:gd name="T50" fmla="*/ 490 w 1090"/>
              <a:gd name="T51" fmla="*/ 1042 h 1093"/>
              <a:gd name="T52" fmla="*/ 411 w 1090"/>
              <a:gd name="T53" fmla="*/ 956 h 1093"/>
              <a:gd name="T54" fmla="*/ 367 w 1090"/>
              <a:gd name="T55" fmla="*/ 880 h 1093"/>
              <a:gd name="T56" fmla="*/ 409 w 1090"/>
              <a:gd name="T57" fmla="*/ 678 h 1093"/>
              <a:gd name="T58" fmla="*/ 190 w 1090"/>
              <a:gd name="T59" fmla="*/ 598 h 1093"/>
              <a:gd name="T60" fmla="*/ 143 w 1090"/>
              <a:gd name="T61" fmla="*/ 548 h 1093"/>
              <a:gd name="T62" fmla="*/ 59 w 1090"/>
              <a:gd name="T63" fmla="*/ 484 h 1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90" h="1093">
                <a:moveTo>
                  <a:pt x="0" y="414"/>
                </a:moveTo>
                <a:cubicBezTo>
                  <a:pt x="10" y="393"/>
                  <a:pt x="38" y="379"/>
                  <a:pt x="68" y="368"/>
                </a:cubicBezTo>
                <a:cubicBezTo>
                  <a:pt x="154" y="338"/>
                  <a:pt x="254" y="355"/>
                  <a:pt x="334" y="381"/>
                </a:cubicBezTo>
                <a:cubicBezTo>
                  <a:pt x="421" y="409"/>
                  <a:pt x="502" y="455"/>
                  <a:pt x="556" y="516"/>
                </a:cubicBezTo>
                <a:cubicBezTo>
                  <a:pt x="560" y="507"/>
                  <a:pt x="571" y="499"/>
                  <a:pt x="576" y="490"/>
                </a:cubicBezTo>
                <a:cubicBezTo>
                  <a:pt x="581" y="492"/>
                  <a:pt x="586" y="492"/>
                  <a:pt x="591" y="489"/>
                </a:cubicBezTo>
                <a:cubicBezTo>
                  <a:pt x="592" y="488"/>
                  <a:pt x="593" y="487"/>
                  <a:pt x="594" y="487"/>
                </a:cubicBezTo>
                <a:cubicBezTo>
                  <a:pt x="596" y="488"/>
                  <a:pt x="599" y="489"/>
                  <a:pt x="603" y="489"/>
                </a:cubicBezTo>
                <a:cubicBezTo>
                  <a:pt x="604" y="480"/>
                  <a:pt x="603" y="470"/>
                  <a:pt x="602" y="460"/>
                </a:cubicBezTo>
                <a:cubicBezTo>
                  <a:pt x="602" y="456"/>
                  <a:pt x="602" y="453"/>
                  <a:pt x="602" y="449"/>
                </a:cubicBezTo>
                <a:cubicBezTo>
                  <a:pt x="602" y="440"/>
                  <a:pt x="601" y="431"/>
                  <a:pt x="600" y="423"/>
                </a:cubicBezTo>
                <a:cubicBezTo>
                  <a:pt x="600" y="420"/>
                  <a:pt x="601" y="418"/>
                  <a:pt x="600" y="416"/>
                </a:cubicBezTo>
                <a:cubicBezTo>
                  <a:pt x="601" y="416"/>
                  <a:pt x="601" y="416"/>
                  <a:pt x="601" y="416"/>
                </a:cubicBezTo>
                <a:cubicBezTo>
                  <a:pt x="597" y="349"/>
                  <a:pt x="621" y="278"/>
                  <a:pt x="647" y="209"/>
                </a:cubicBezTo>
                <a:cubicBezTo>
                  <a:pt x="677" y="129"/>
                  <a:pt x="726" y="34"/>
                  <a:pt x="843" y="0"/>
                </a:cubicBezTo>
                <a:cubicBezTo>
                  <a:pt x="876" y="18"/>
                  <a:pt x="889" y="80"/>
                  <a:pt x="876" y="106"/>
                </a:cubicBezTo>
                <a:cubicBezTo>
                  <a:pt x="880" y="104"/>
                  <a:pt x="883" y="106"/>
                  <a:pt x="884" y="112"/>
                </a:cubicBezTo>
                <a:cubicBezTo>
                  <a:pt x="883" y="139"/>
                  <a:pt x="874" y="166"/>
                  <a:pt x="880" y="197"/>
                </a:cubicBezTo>
                <a:cubicBezTo>
                  <a:pt x="881" y="207"/>
                  <a:pt x="888" y="216"/>
                  <a:pt x="890" y="227"/>
                </a:cubicBezTo>
                <a:cubicBezTo>
                  <a:pt x="891" y="236"/>
                  <a:pt x="887" y="247"/>
                  <a:pt x="889" y="258"/>
                </a:cubicBezTo>
                <a:cubicBezTo>
                  <a:pt x="890" y="266"/>
                  <a:pt x="897" y="274"/>
                  <a:pt x="899" y="281"/>
                </a:cubicBezTo>
                <a:cubicBezTo>
                  <a:pt x="908" y="320"/>
                  <a:pt x="917" y="378"/>
                  <a:pt x="909" y="401"/>
                </a:cubicBezTo>
                <a:cubicBezTo>
                  <a:pt x="897" y="438"/>
                  <a:pt x="849" y="453"/>
                  <a:pt x="815" y="486"/>
                </a:cubicBezTo>
                <a:cubicBezTo>
                  <a:pt x="844" y="490"/>
                  <a:pt x="891" y="478"/>
                  <a:pt x="924" y="496"/>
                </a:cubicBezTo>
                <a:cubicBezTo>
                  <a:pt x="932" y="500"/>
                  <a:pt x="935" y="512"/>
                  <a:pt x="944" y="518"/>
                </a:cubicBezTo>
                <a:cubicBezTo>
                  <a:pt x="963" y="532"/>
                  <a:pt x="982" y="528"/>
                  <a:pt x="992" y="543"/>
                </a:cubicBezTo>
                <a:cubicBezTo>
                  <a:pt x="996" y="549"/>
                  <a:pt x="994" y="563"/>
                  <a:pt x="998" y="571"/>
                </a:cubicBezTo>
                <a:cubicBezTo>
                  <a:pt x="1009" y="589"/>
                  <a:pt x="1033" y="588"/>
                  <a:pt x="1039" y="605"/>
                </a:cubicBezTo>
                <a:cubicBezTo>
                  <a:pt x="1041" y="614"/>
                  <a:pt x="1030" y="626"/>
                  <a:pt x="1034" y="642"/>
                </a:cubicBezTo>
                <a:cubicBezTo>
                  <a:pt x="1039" y="665"/>
                  <a:pt x="1067" y="685"/>
                  <a:pt x="1069" y="700"/>
                </a:cubicBezTo>
                <a:cubicBezTo>
                  <a:pt x="1071" y="718"/>
                  <a:pt x="1053" y="736"/>
                  <a:pt x="1058" y="751"/>
                </a:cubicBezTo>
                <a:cubicBezTo>
                  <a:pt x="1064" y="769"/>
                  <a:pt x="1090" y="773"/>
                  <a:pt x="1089" y="793"/>
                </a:cubicBezTo>
                <a:cubicBezTo>
                  <a:pt x="1073" y="802"/>
                  <a:pt x="1063" y="794"/>
                  <a:pt x="1049" y="799"/>
                </a:cubicBezTo>
                <a:cubicBezTo>
                  <a:pt x="1039" y="812"/>
                  <a:pt x="1042" y="829"/>
                  <a:pt x="1031" y="841"/>
                </a:cubicBezTo>
                <a:cubicBezTo>
                  <a:pt x="999" y="846"/>
                  <a:pt x="986" y="871"/>
                  <a:pt x="961" y="872"/>
                </a:cubicBezTo>
                <a:cubicBezTo>
                  <a:pt x="932" y="874"/>
                  <a:pt x="918" y="844"/>
                  <a:pt x="893" y="832"/>
                </a:cubicBezTo>
                <a:cubicBezTo>
                  <a:pt x="881" y="829"/>
                  <a:pt x="878" y="837"/>
                  <a:pt x="867" y="834"/>
                </a:cubicBezTo>
                <a:cubicBezTo>
                  <a:pt x="796" y="783"/>
                  <a:pt x="744" y="681"/>
                  <a:pt x="669" y="642"/>
                </a:cubicBezTo>
                <a:cubicBezTo>
                  <a:pt x="676" y="662"/>
                  <a:pt x="683" y="683"/>
                  <a:pt x="694" y="701"/>
                </a:cubicBezTo>
                <a:cubicBezTo>
                  <a:pt x="701" y="718"/>
                  <a:pt x="709" y="735"/>
                  <a:pt x="716" y="752"/>
                </a:cubicBezTo>
                <a:cubicBezTo>
                  <a:pt x="716" y="764"/>
                  <a:pt x="716" y="776"/>
                  <a:pt x="701" y="782"/>
                </a:cubicBezTo>
                <a:cubicBezTo>
                  <a:pt x="701" y="782"/>
                  <a:pt x="701" y="782"/>
                  <a:pt x="700" y="782"/>
                </a:cubicBezTo>
                <a:cubicBezTo>
                  <a:pt x="673" y="774"/>
                  <a:pt x="672" y="736"/>
                  <a:pt x="658" y="713"/>
                </a:cubicBezTo>
                <a:cubicBezTo>
                  <a:pt x="651" y="698"/>
                  <a:pt x="646" y="683"/>
                  <a:pt x="636" y="670"/>
                </a:cubicBezTo>
                <a:cubicBezTo>
                  <a:pt x="632" y="664"/>
                  <a:pt x="627" y="658"/>
                  <a:pt x="620" y="652"/>
                </a:cubicBezTo>
                <a:cubicBezTo>
                  <a:pt x="619" y="738"/>
                  <a:pt x="675" y="846"/>
                  <a:pt x="672" y="931"/>
                </a:cubicBezTo>
                <a:cubicBezTo>
                  <a:pt x="662" y="939"/>
                  <a:pt x="652" y="947"/>
                  <a:pt x="650" y="957"/>
                </a:cubicBezTo>
                <a:cubicBezTo>
                  <a:pt x="652" y="980"/>
                  <a:pt x="660" y="1002"/>
                  <a:pt x="651" y="1022"/>
                </a:cubicBezTo>
                <a:cubicBezTo>
                  <a:pt x="641" y="1041"/>
                  <a:pt x="599" y="1066"/>
                  <a:pt x="574" y="1072"/>
                </a:cubicBezTo>
                <a:cubicBezTo>
                  <a:pt x="559" y="1075"/>
                  <a:pt x="546" y="1059"/>
                  <a:pt x="532" y="1066"/>
                </a:cubicBezTo>
                <a:cubicBezTo>
                  <a:pt x="519" y="1073"/>
                  <a:pt x="521" y="1086"/>
                  <a:pt x="506" y="1093"/>
                </a:cubicBezTo>
                <a:cubicBezTo>
                  <a:pt x="489" y="1084"/>
                  <a:pt x="494" y="1058"/>
                  <a:pt x="490" y="1042"/>
                </a:cubicBezTo>
                <a:cubicBezTo>
                  <a:pt x="481" y="1028"/>
                  <a:pt x="448" y="1038"/>
                  <a:pt x="434" y="1020"/>
                </a:cubicBezTo>
                <a:cubicBezTo>
                  <a:pt x="421" y="1006"/>
                  <a:pt x="425" y="973"/>
                  <a:pt x="411" y="956"/>
                </a:cubicBezTo>
                <a:cubicBezTo>
                  <a:pt x="401" y="945"/>
                  <a:pt x="379" y="944"/>
                  <a:pt x="374" y="936"/>
                </a:cubicBezTo>
                <a:cubicBezTo>
                  <a:pt x="360" y="916"/>
                  <a:pt x="374" y="896"/>
                  <a:pt x="367" y="880"/>
                </a:cubicBezTo>
                <a:cubicBezTo>
                  <a:pt x="323" y="854"/>
                  <a:pt x="365" y="815"/>
                  <a:pt x="350" y="780"/>
                </a:cubicBezTo>
                <a:cubicBezTo>
                  <a:pt x="361" y="743"/>
                  <a:pt x="389" y="712"/>
                  <a:pt x="409" y="678"/>
                </a:cubicBezTo>
                <a:cubicBezTo>
                  <a:pt x="370" y="687"/>
                  <a:pt x="322" y="712"/>
                  <a:pt x="287" y="696"/>
                </a:cubicBezTo>
                <a:cubicBezTo>
                  <a:pt x="258" y="683"/>
                  <a:pt x="225" y="634"/>
                  <a:pt x="190" y="598"/>
                </a:cubicBezTo>
                <a:cubicBezTo>
                  <a:pt x="181" y="587"/>
                  <a:pt x="166" y="582"/>
                  <a:pt x="157" y="572"/>
                </a:cubicBezTo>
                <a:cubicBezTo>
                  <a:pt x="151" y="565"/>
                  <a:pt x="149" y="554"/>
                  <a:pt x="143" y="548"/>
                </a:cubicBezTo>
                <a:cubicBezTo>
                  <a:pt x="126" y="531"/>
                  <a:pt x="98" y="522"/>
                  <a:pt x="78" y="506"/>
                </a:cubicBezTo>
                <a:cubicBezTo>
                  <a:pt x="70" y="500"/>
                  <a:pt x="66" y="489"/>
                  <a:pt x="59" y="484"/>
                </a:cubicBezTo>
                <a:cubicBezTo>
                  <a:pt x="34" y="465"/>
                  <a:pt x="4" y="457"/>
                  <a:pt x="0" y="414"/>
                </a:cubicBezTo>
                <a:close/>
              </a:path>
            </a:pathLst>
          </a:custGeom>
          <a:blipFill dpi="0" rotWithShape="1">
            <a:blip r:embed="rId2">
              <a:alphaModFix amt="2000"/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3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3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4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4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花"/>
          <p:cNvGrpSpPr/>
          <p:nvPr/>
        </p:nvGrpSpPr>
        <p:grpSpPr>
          <a:xfrm flipH="1">
            <a:off x="5940797" y="4058255"/>
            <a:ext cx="1313742" cy="1065130"/>
            <a:chOff x="-4333876" y="-5046663"/>
            <a:chExt cx="20829589" cy="16887826"/>
          </a:xfrm>
        </p:grpSpPr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033962" y="2527300"/>
              <a:ext cx="3594100" cy="9313863"/>
            </a:xfrm>
            <a:custGeom>
              <a:avLst/>
              <a:gdLst>
                <a:gd name="T0" fmla="*/ 958 w 958"/>
                <a:gd name="T1" fmla="*/ 2482 h 2482"/>
                <a:gd name="T2" fmla="*/ 943 w 958"/>
                <a:gd name="T3" fmla="*/ 2482 h 2482"/>
                <a:gd name="T4" fmla="*/ 743 w 958"/>
                <a:gd name="T5" fmla="*/ 1420 h 2482"/>
                <a:gd name="T6" fmla="*/ 29 w 958"/>
                <a:gd name="T7" fmla="*/ 111 h 2482"/>
                <a:gd name="T8" fmla="*/ 0 w 958"/>
                <a:gd name="T9" fmla="*/ 0 h 2482"/>
                <a:gd name="T10" fmla="*/ 730 w 958"/>
                <a:gd name="T11" fmla="*/ 1371 h 2482"/>
                <a:gd name="T12" fmla="*/ 760 w 958"/>
                <a:gd name="T13" fmla="*/ 1482 h 2482"/>
                <a:gd name="T14" fmla="*/ 958 w 958"/>
                <a:gd name="T15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2482">
                  <a:moveTo>
                    <a:pt x="958" y="2482"/>
                  </a:moveTo>
                  <a:cubicBezTo>
                    <a:pt x="943" y="2482"/>
                    <a:pt x="943" y="2482"/>
                    <a:pt x="943" y="2482"/>
                  </a:cubicBezTo>
                  <a:cubicBezTo>
                    <a:pt x="893" y="2107"/>
                    <a:pt x="828" y="1747"/>
                    <a:pt x="743" y="1420"/>
                  </a:cubicBezTo>
                  <a:cubicBezTo>
                    <a:pt x="580" y="835"/>
                    <a:pt x="350" y="365"/>
                    <a:pt x="29" y="1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2" y="264"/>
                    <a:pt x="566" y="758"/>
                    <a:pt x="730" y="1371"/>
                  </a:cubicBezTo>
                  <a:cubicBezTo>
                    <a:pt x="760" y="1482"/>
                    <a:pt x="760" y="1482"/>
                    <a:pt x="760" y="1482"/>
                  </a:cubicBezTo>
                  <a:cubicBezTo>
                    <a:pt x="842" y="1790"/>
                    <a:pt x="907" y="2128"/>
                    <a:pt x="958" y="2482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Freeform 6"/>
            <p:cNvSpPr>
              <a:spLocks/>
            </p:cNvSpPr>
            <p:nvPr/>
          </p:nvSpPr>
          <p:spPr bwMode="auto">
            <a:xfrm>
              <a:off x="-4333876" y="1884362"/>
              <a:ext cx="8759825" cy="5794375"/>
            </a:xfrm>
            <a:custGeom>
              <a:avLst/>
              <a:gdLst>
                <a:gd name="T0" fmla="*/ 134 w 2335"/>
                <a:gd name="T1" fmla="*/ 1437 h 1544"/>
                <a:gd name="T2" fmla="*/ 122 w 2335"/>
                <a:gd name="T3" fmla="*/ 1537 h 1544"/>
                <a:gd name="T4" fmla="*/ 356 w 2335"/>
                <a:gd name="T5" fmla="*/ 1473 h 1544"/>
                <a:gd name="T6" fmla="*/ 641 w 2335"/>
                <a:gd name="T7" fmla="*/ 1266 h 1544"/>
                <a:gd name="T8" fmla="*/ 1132 w 2335"/>
                <a:gd name="T9" fmla="*/ 917 h 1544"/>
                <a:gd name="T10" fmla="*/ 1983 w 2335"/>
                <a:gd name="T11" fmla="*/ 547 h 1544"/>
                <a:gd name="T12" fmla="*/ 2335 w 2335"/>
                <a:gd name="T13" fmla="*/ 457 h 1544"/>
                <a:gd name="T14" fmla="*/ 2264 w 2335"/>
                <a:gd name="T15" fmla="*/ 377 h 1544"/>
                <a:gd name="T16" fmla="*/ 2180 w 2335"/>
                <a:gd name="T17" fmla="*/ 353 h 1544"/>
                <a:gd name="T18" fmla="*/ 1982 w 2335"/>
                <a:gd name="T19" fmla="*/ 321 h 1544"/>
                <a:gd name="T20" fmla="*/ 944 w 2335"/>
                <a:gd name="T21" fmla="*/ 527 h 1544"/>
                <a:gd name="T22" fmla="*/ 808 w 2335"/>
                <a:gd name="T23" fmla="*/ 613 h 1544"/>
                <a:gd name="T24" fmla="*/ 761 w 2335"/>
                <a:gd name="T25" fmla="*/ 644 h 1544"/>
                <a:gd name="T26" fmla="*/ 810 w 2335"/>
                <a:gd name="T27" fmla="*/ 605 h 1544"/>
                <a:gd name="T28" fmla="*/ 948 w 2335"/>
                <a:gd name="T29" fmla="*/ 516 h 1544"/>
                <a:gd name="T30" fmla="*/ 1975 w 2335"/>
                <a:gd name="T31" fmla="*/ 300 h 1544"/>
                <a:gd name="T32" fmla="*/ 2168 w 2335"/>
                <a:gd name="T33" fmla="*/ 324 h 1544"/>
                <a:gd name="T34" fmla="*/ 2263 w 2335"/>
                <a:gd name="T35" fmla="*/ 295 h 1544"/>
                <a:gd name="T36" fmla="*/ 2262 w 2335"/>
                <a:gd name="T37" fmla="*/ 279 h 1544"/>
                <a:gd name="T38" fmla="*/ 1180 w 2335"/>
                <a:gd name="T39" fmla="*/ 49 h 1544"/>
                <a:gd name="T40" fmla="*/ 133 w 2335"/>
                <a:gd name="T41" fmla="*/ 900 h 1544"/>
                <a:gd name="T42" fmla="*/ 41 w 2335"/>
                <a:gd name="T43" fmla="*/ 1241 h 1544"/>
                <a:gd name="T44" fmla="*/ 32 w 2335"/>
                <a:gd name="T45" fmla="*/ 1465 h 1544"/>
                <a:gd name="T46" fmla="*/ 134 w 2335"/>
                <a:gd name="T47" fmla="*/ 1437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35" h="1544">
                  <a:moveTo>
                    <a:pt x="134" y="1437"/>
                  </a:moveTo>
                  <a:cubicBezTo>
                    <a:pt x="152" y="1451"/>
                    <a:pt x="96" y="1534"/>
                    <a:pt x="122" y="1537"/>
                  </a:cubicBezTo>
                  <a:cubicBezTo>
                    <a:pt x="202" y="1544"/>
                    <a:pt x="286" y="1508"/>
                    <a:pt x="356" y="1473"/>
                  </a:cubicBezTo>
                  <a:cubicBezTo>
                    <a:pt x="459" y="1417"/>
                    <a:pt x="552" y="1343"/>
                    <a:pt x="641" y="1266"/>
                  </a:cubicBezTo>
                  <a:cubicBezTo>
                    <a:pt x="799" y="1136"/>
                    <a:pt x="955" y="1021"/>
                    <a:pt x="1132" y="917"/>
                  </a:cubicBezTo>
                  <a:cubicBezTo>
                    <a:pt x="1407" y="776"/>
                    <a:pt x="1696" y="661"/>
                    <a:pt x="1983" y="547"/>
                  </a:cubicBezTo>
                  <a:cubicBezTo>
                    <a:pt x="2099" y="505"/>
                    <a:pt x="2211" y="470"/>
                    <a:pt x="2335" y="457"/>
                  </a:cubicBezTo>
                  <a:cubicBezTo>
                    <a:pt x="2311" y="428"/>
                    <a:pt x="2297" y="399"/>
                    <a:pt x="2264" y="377"/>
                  </a:cubicBezTo>
                  <a:cubicBezTo>
                    <a:pt x="2259" y="373"/>
                    <a:pt x="2229" y="365"/>
                    <a:pt x="2180" y="353"/>
                  </a:cubicBezTo>
                  <a:cubicBezTo>
                    <a:pt x="2130" y="342"/>
                    <a:pt x="2062" y="331"/>
                    <a:pt x="1982" y="321"/>
                  </a:cubicBezTo>
                  <a:cubicBezTo>
                    <a:pt x="1614" y="290"/>
                    <a:pt x="1270" y="353"/>
                    <a:pt x="944" y="527"/>
                  </a:cubicBezTo>
                  <a:cubicBezTo>
                    <a:pt x="886" y="562"/>
                    <a:pt x="839" y="592"/>
                    <a:pt x="808" y="613"/>
                  </a:cubicBezTo>
                  <a:cubicBezTo>
                    <a:pt x="777" y="635"/>
                    <a:pt x="760" y="646"/>
                    <a:pt x="761" y="644"/>
                  </a:cubicBezTo>
                  <a:cubicBezTo>
                    <a:pt x="761" y="643"/>
                    <a:pt x="779" y="629"/>
                    <a:pt x="810" y="605"/>
                  </a:cubicBezTo>
                  <a:cubicBezTo>
                    <a:pt x="843" y="582"/>
                    <a:pt x="890" y="551"/>
                    <a:pt x="948" y="516"/>
                  </a:cubicBezTo>
                  <a:cubicBezTo>
                    <a:pt x="1270" y="340"/>
                    <a:pt x="1611" y="279"/>
                    <a:pt x="1975" y="300"/>
                  </a:cubicBezTo>
                  <a:cubicBezTo>
                    <a:pt x="2053" y="308"/>
                    <a:pt x="2120" y="317"/>
                    <a:pt x="2168" y="324"/>
                  </a:cubicBezTo>
                  <a:cubicBezTo>
                    <a:pt x="2218" y="333"/>
                    <a:pt x="2277" y="361"/>
                    <a:pt x="2263" y="295"/>
                  </a:cubicBezTo>
                  <a:cubicBezTo>
                    <a:pt x="2262" y="290"/>
                    <a:pt x="2261" y="285"/>
                    <a:pt x="2262" y="279"/>
                  </a:cubicBezTo>
                  <a:cubicBezTo>
                    <a:pt x="1918" y="113"/>
                    <a:pt x="1566" y="0"/>
                    <a:pt x="1180" y="49"/>
                  </a:cubicBezTo>
                  <a:cubicBezTo>
                    <a:pt x="698" y="126"/>
                    <a:pt x="310" y="446"/>
                    <a:pt x="133" y="900"/>
                  </a:cubicBezTo>
                  <a:cubicBezTo>
                    <a:pt x="94" y="1010"/>
                    <a:pt x="62" y="1125"/>
                    <a:pt x="41" y="1241"/>
                  </a:cubicBezTo>
                  <a:cubicBezTo>
                    <a:pt x="36" y="1265"/>
                    <a:pt x="0" y="1457"/>
                    <a:pt x="32" y="1465"/>
                  </a:cubicBezTo>
                  <a:cubicBezTo>
                    <a:pt x="58" y="1471"/>
                    <a:pt x="116" y="1423"/>
                    <a:pt x="134" y="1437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2" name="Freeform 7"/>
            <p:cNvSpPr>
              <a:spLocks/>
            </p:cNvSpPr>
            <p:nvPr/>
          </p:nvSpPr>
          <p:spPr bwMode="auto">
            <a:xfrm>
              <a:off x="517525" y="3697288"/>
              <a:ext cx="6002338" cy="6784975"/>
            </a:xfrm>
            <a:custGeom>
              <a:avLst/>
              <a:gdLst>
                <a:gd name="T0" fmla="*/ 807 w 1600"/>
                <a:gd name="T1" fmla="*/ 1574 h 1808"/>
                <a:gd name="T2" fmla="*/ 886 w 1600"/>
                <a:gd name="T3" fmla="*/ 1558 h 1808"/>
                <a:gd name="T4" fmla="*/ 949 w 1600"/>
                <a:gd name="T5" fmla="*/ 1336 h 1808"/>
                <a:gd name="T6" fmla="*/ 1044 w 1600"/>
                <a:gd name="T7" fmla="*/ 977 h 1808"/>
                <a:gd name="T8" fmla="*/ 1102 w 1600"/>
                <a:gd name="T9" fmla="*/ 865 h 1808"/>
                <a:gd name="T10" fmla="*/ 1347 w 1600"/>
                <a:gd name="T11" fmla="*/ 585 h 1808"/>
                <a:gd name="T12" fmla="*/ 1433 w 1600"/>
                <a:gd name="T13" fmla="*/ 514 h 1808"/>
                <a:gd name="T14" fmla="*/ 1566 w 1600"/>
                <a:gd name="T15" fmla="*/ 265 h 1808"/>
                <a:gd name="T16" fmla="*/ 1459 w 1600"/>
                <a:gd name="T17" fmla="*/ 35 h 1808"/>
                <a:gd name="T18" fmla="*/ 1193 w 1600"/>
                <a:gd name="T19" fmla="*/ 39 h 1808"/>
                <a:gd name="T20" fmla="*/ 565 w 1600"/>
                <a:gd name="T21" fmla="*/ 698 h 1808"/>
                <a:gd name="T22" fmla="*/ 536 w 1600"/>
                <a:gd name="T23" fmla="*/ 888 h 1808"/>
                <a:gd name="T24" fmla="*/ 532 w 1600"/>
                <a:gd name="T25" fmla="*/ 916 h 1808"/>
                <a:gd name="T26" fmla="*/ 530 w 1600"/>
                <a:gd name="T27" fmla="*/ 888 h 1808"/>
                <a:gd name="T28" fmla="*/ 909 w 1600"/>
                <a:gd name="T29" fmla="*/ 170 h 1808"/>
                <a:gd name="T30" fmla="*/ 1116 w 1600"/>
                <a:gd name="T31" fmla="*/ 36 h 1808"/>
                <a:gd name="T32" fmla="*/ 1136 w 1600"/>
                <a:gd name="T33" fmla="*/ 10 h 1808"/>
                <a:gd name="T34" fmla="*/ 1012 w 1600"/>
                <a:gd name="T35" fmla="*/ 2 h 1808"/>
                <a:gd name="T36" fmla="*/ 97 w 1600"/>
                <a:gd name="T37" fmla="*/ 722 h 1808"/>
                <a:gd name="T38" fmla="*/ 117 w 1600"/>
                <a:gd name="T39" fmla="*/ 1414 h 1808"/>
                <a:gd name="T40" fmla="*/ 684 w 1600"/>
                <a:gd name="T41" fmla="*/ 1746 h 1808"/>
                <a:gd name="T42" fmla="*/ 789 w 1600"/>
                <a:gd name="T43" fmla="*/ 1631 h 1808"/>
                <a:gd name="T44" fmla="*/ 807 w 1600"/>
                <a:gd name="T45" fmla="*/ 157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0" h="1808">
                  <a:moveTo>
                    <a:pt x="807" y="1574"/>
                  </a:moveTo>
                  <a:cubicBezTo>
                    <a:pt x="827" y="1547"/>
                    <a:pt x="870" y="1593"/>
                    <a:pt x="886" y="1558"/>
                  </a:cubicBezTo>
                  <a:cubicBezTo>
                    <a:pt x="917" y="1487"/>
                    <a:pt x="935" y="1411"/>
                    <a:pt x="949" y="1336"/>
                  </a:cubicBezTo>
                  <a:cubicBezTo>
                    <a:pt x="975" y="1212"/>
                    <a:pt x="998" y="1095"/>
                    <a:pt x="1044" y="977"/>
                  </a:cubicBezTo>
                  <a:cubicBezTo>
                    <a:pt x="1063" y="939"/>
                    <a:pt x="1082" y="901"/>
                    <a:pt x="1102" y="865"/>
                  </a:cubicBezTo>
                  <a:cubicBezTo>
                    <a:pt x="1173" y="757"/>
                    <a:pt x="1252" y="672"/>
                    <a:pt x="1347" y="585"/>
                  </a:cubicBezTo>
                  <a:cubicBezTo>
                    <a:pt x="1377" y="561"/>
                    <a:pt x="1407" y="537"/>
                    <a:pt x="1433" y="514"/>
                  </a:cubicBezTo>
                  <a:cubicBezTo>
                    <a:pt x="1513" y="453"/>
                    <a:pt x="1600" y="375"/>
                    <a:pt x="1566" y="265"/>
                  </a:cubicBezTo>
                  <a:cubicBezTo>
                    <a:pt x="1543" y="183"/>
                    <a:pt x="1476" y="118"/>
                    <a:pt x="1459" y="35"/>
                  </a:cubicBezTo>
                  <a:cubicBezTo>
                    <a:pt x="1369" y="24"/>
                    <a:pt x="1280" y="8"/>
                    <a:pt x="1193" y="39"/>
                  </a:cubicBezTo>
                  <a:cubicBezTo>
                    <a:pt x="894" y="152"/>
                    <a:pt x="657" y="390"/>
                    <a:pt x="565" y="698"/>
                  </a:cubicBezTo>
                  <a:cubicBezTo>
                    <a:pt x="550" y="761"/>
                    <a:pt x="541" y="823"/>
                    <a:pt x="536" y="888"/>
                  </a:cubicBezTo>
                  <a:cubicBezTo>
                    <a:pt x="535" y="906"/>
                    <a:pt x="534" y="916"/>
                    <a:pt x="532" y="916"/>
                  </a:cubicBezTo>
                  <a:cubicBezTo>
                    <a:pt x="531" y="916"/>
                    <a:pt x="531" y="906"/>
                    <a:pt x="530" y="888"/>
                  </a:cubicBezTo>
                  <a:cubicBezTo>
                    <a:pt x="526" y="598"/>
                    <a:pt x="691" y="349"/>
                    <a:pt x="909" y="170"/>
                  </a:cubicBezTo>
                  <a:cubicBezTo>
                    <a:pt x="975" y="120"/>
                    <a:pt x="1043" y="77"/>
                    <a:pt x="1116" y="36"/>
                  </a:cubicBezTo>
                  <a:cubicBezTo>
                    <a:pt x="1128" y="30"/>
                    <a:pt x="1166" y="18"/>
                    <a:pt x="1136" y="10"/>
                  </a:cubicBezTo>
                  <a:cubicBezTo>
                    <a:pt x="1097" y="0"/>
                    <a:pt x="1053" y="5"/>
                    <a:pt x="1012" y="2"/>
                  </a:cubicBezTo>
                  <a:cubicBezTo>
                    <a:pt x="623" y="116"/>
                    <a:pt x="269" y="342"/>
                    <a:pt x="97" y="722"/>
                  </a:cubicBezTo>
                  <a:cubicBezTo>
                    <a:pt x="2" y="952"/>
                    <a:pt x="0" y="1191"/>
                    <a:pt x="117" y="1414"/>
                  </a:cubicBezTo>
                  <a:cubicBezTo>
                    <a:pt x="221" y="1599"/>
                    <a:pt x="453" y="1808"/>
                    <a:pt x="684" y="1746"/>
                  </a:cubicBezTo>
                  <a:cubicBezTo>
                    <a:pt x="766" y="1724"/>
                    <a:pt x="774" y="1703"/>
                    <a:pt x="789" y="1631"/>
                  </a:cubicBezTo>
                  <a:cubicBezTo>
                    <a:pt x="793" y="1613"/>
                    <a:pt x="796" y="1589"/>
                    <a:pt x="807" y="1574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6403975" y="2012950"/>
              <a:ext cx="7327900" cy="5013325"/>
            </a:xfrm>
            <a:custGeom>
              <a:avLst/>
              <a:gdLst>
                <a:gd name="T0" fmla="*/ 1582 w 1953"/>
                <a:gd name="T1" fmla="*/ 1265 h 1336"/>
                <a:gd name="T2" fmla="*/ 1740 w 1953"/>
                <a:gd name="T3" fmla="*/ 1255 h 1336"/>
                <a:gd name="T4" fmla="*/ 1812 w 1953"/>
                <a:gd name="T5" fmla="*/ 575 h 1336"/>
                <a:gd name="T6" fmla="*/ 477 w 1953"/>
                <a:gd name="T7" fmla="*/ 104 h 1336"/>
                <a:gd name="T8" fmla="*/ 274 w 1953"/>
                <a:gd name="T9" fmla="*/ 162 h 1336"/>
                <a:gd name="T10" fmla="*/ 202 w 1953"/>
                <a:gd name="T11" fmla="*/ 246 h 1336"/>
                <a:gd name="T12" fmla="*/ 257 w 1953"/>
                <a:gd name="T13" fmla="*/ 248 h 1336"/>
                <a:gd name="T14" fmla="*/ 599 w 1953"/>
                <a:gd name="T15" fmla="*/ 278 h 1336"/>
                <a:gd name="T16" fmla="*/ 807 w 1953"/>
                <a:gd name="T17" fmla="*/ 346 h 1336"/>
                <a:gd name="T18" fmla="*/ 1195 w 1953"/>
                <a:gd name="T19" fmla="*/ 655 h 1336"/>
                <a:gd name="T20" fmla="*/ 1214 w 1953"/>
                <a:gd name="T21" fmla="*/ 689 h 1336"/>
                <a:gd name="T22" fmla="*/ 1184 w 1953"/>
                <a:gd name="T23" fmla="*/ 651 h 1336"/>
                <a:gd name="T24" fmla="*/ 962 w 1953"/>
                <a:gd name="T25" fmla="*/ 449 h 1336"/>
                <a:gd name="T26" fmla="*/ 776 w 1953"/>
                <a:gd name="T27" fmla="*/ 352 h 1336"/>
                <a:gd name="T28" fmla="*/ 209 w 1953"/>
                <a:gd name="T29" fmla="*/ 286 h 1336"/>
                <a:gd name="T30" fmla="*/ 119 w 1953"/>
                <a:gd name="T31" fmla="*/ 311 h 1336"/>
                <a:gd name="T32" fmla="*/ 0 w 1953"/>
                <a:gd name="T33" fmla="*/ 412 h 1336"/>
                <a:gd name="T34" fmla="*/ 71 w 1953"/>
                <a:gd name="T35" fmla="*/ 668 h 1336"/>
                <a:gd name="T36" fmla="*/ 328 w 1953"/>
                <a:gd name="T37" fmla="*/ 835 h 1336"/>
                <a:gd name="T38" fmla="*/ 466 w 1953"/>
                <a:gd name="T39" fmla="*/ 867 h 1336"/>
                <a:gd name="T40" fmla="*/ 614 w 1953"/>
                <a:gd name="T41" fmla="*/ 912 h 1336"/>
                <a:gd name="T42" fmla="*/ 763 w 1953"/>
                <a:gd name="T43" fmla="*/ 976 h 1336"/>
                <a:gd name="T44" fmla="*/ 906 w 1953"/>
                <a:gd name="T45" fmla="*/ 1061 h 1336"/>
                <a:gd name="T46" fmla="*/ 1046 w 1953"/>
                <a:gd name="T47" fmla="*/ 1163 h 1336"/>
                <a:gd name="T48" fmla="*/ 1519 w 1953"/>
                <a:gd name="T49" fmla="*/ 1330 h 1336"/>
                <a:gd name="T50" fmla="*/ 1582 w 1953"/>
                <a:gd name="T51" fmla="*/ 1265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3" h="1336">
                  <a:moveTo>
                    <a:pt x="1582" y="1265"/>
                  </a:moveTo>
                  <a:cubicBezTo>
                    <a:pt x="1628" y="1252"/>
                    <a:pt x="1700" y="1284"/>
                    <a:pt x="1740" y="1255"/>
                  </a:cubicBezTo>
                  <a:cubicBezTo>
                    <a:pt x="1953" y="1093"/>
                    <a:pt x="1918" y="788"/>
                    <a:pt x="1812" y="575"/>
                  </a:cubicBezTo>
                  <a:cubicBezTo>
                    <a:pt x="1557" y="76"/>
                    <a:pt x="976" y="0"/>
                    <a:pt x="477" y="104"/>
                  </a:cubicBezTo>
                  <a:cubicBezTo>
                    <a:pt x="410" y="120"/>
                    <a:pt x="342" y="140"/>
                    <a:pt x="274" y="162"/>
                  </a:cubicBezTo>
                  <a:cubicBezTo>
                    <a:pt x="253" y="186"/>
                    <a:pt x="210" y="215"/>
                    <a:pt x="202" y="246"/>
                  </a:cubicBezTo>
                  <a:cubicBezTo>
                    <a:pt x="201" y="249"/>
                    <a:pt x="221" y="249"/>
                    <a:pt x="257" y="248"/>
                  </a:cubicBezTo>
                  <a:cubicBezTo>
                    <a:pt x="373" y="247"/>
                    <a:pt x="484" y="256"/>
                    <a:pt x="599" y="278"/>
                  </a:cubicBezTo>
                  <a:cubicBezTo>
                    <a:pt x="668" y="296"/>
                    <a:pt x="739" y="319"/>
                    <a:pt x="807" y="346"/>
                  </a:cubicBezTo>
                  <a:cubicBezTo>
                    <a:pt x="959" y="420"/>
                    <a:pt x="1096" y="516"/>
                    <a:pt x="1195" y="655"/>
                  </a:cubicBezTo>
                  <a:cubicBezTo>
                    <a:pt x="1211" y="678"/>
                    <a:pt x="1217" y="690"/>
                    <a:pt x="1214" y="689"/>
                  </a:cubicBezTo>
                  <a:cubicBezTo>
                    <a:pt x="1213" y="688"/>
                    <a:pt x="1202" y="675"/>
                    <a:pt x="1184" y="651"/>
                  </a:cubicBezTo>
                  <a:cubicBezTo>
                    <a:pt x="1118" y="573"/>
                    <a:pt x="1045" y="508"/>
                    <a:pt x="962" y="449"/>
                  </a:cubicBezTo>
                  <a:cubicBezTo>
                    <a:pt x="905" y="415"/>
                    <a:pt x="842" y="381"/>
                    <a:pt x="776" y="352"/>
                  </a:cubicBezTo>
                  <a:cubicBezTo>
                    <a:pt x="590" y="286"/>
                    <a:pt x="404" y="261"/>
                    <a:pt x="209" y="286"/>
                  </a:cubicBezTo>
                  <a:cubicBezTo>
                    <a:pt x="176" y="291"/>
                    <a:pt x="147" y="294"/>
                    <a:pt x="119" y="311"/>
                  </a:cubicBezTo>
                  <a:cubicBezTo>
                    <a:pt x="74" y="338"/>
                    <a:pt x="39" y="377"/>
                    <a:pt x="0" y="412"/>
                  </a:cubicBezTo>
                  <a:cubicBezTo>
                    <a:pt x="42" y="491"/>
                    <a:pt x="37" y="586"/>
                    <a:pt x="71" y="668"/>
                  </a:cubicBezTo>
                  <a:cubicBezTo>
                    <a:pt x="113" y="777"/>
                    <a:pt x="221" y="815"/>
                    <a:pt x="328" y="835"/>
                  </a:cubicBezTo>
                  <a:cubicBezTo>
                    <a:pt x="371" y="846"/>
                    <a:pt x="417" y="857"/>
                    <a:pt x="466" y="867"/>
                  </a:cubicBezTo>
                  <a:cubicBezTo>
                    <a:pt x="514" y="881"/>
                    <a:pt x="563" y="896"/>
                    <a:pt x="614" y="912"/>
                  </a:cubicBezTo>
                  <a:cubicBezTo>
                    <a:pt x="663" y="932"/>
                    <a:pt x="713" y="953"/>
                    <a:pt x="763" y="976"/>
                  </a:cubicBezTo>
                  <a:cubicBezTo>
                    <a:pt x="811" y="1003"/>
                    <a:pt x="859" y="1032"/>
                    <a:pt x="906" y="1061"/>
                  </a:cubicBezTo>
                  <a:cubicBezTo>
                    <a:pt x="952" y="1095"/>
                    <a:pt x="999" y="1129"/>
                    <a:pt x="1046" y="1163"/>
                  </a:cubicBezTo>
                  <a:cubicBezTo>
                    <a:pt x="1188" y="1265"/>
                    <a:pt x="1341" y="1336"/>
                    <a:pt x="1519" y="1330"/>
                  </a:cubicBezTo>
                  <a:cubicBezTo>
                    <a:pt x="1561" y="1327"/>
                    <a:pt x="1547" y="1276"/>
                    <a:pt x="1582" y="1265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Freeform 9"/>
            <p:cNvSpPr>
              <a:spLocks/>
            </p:cNvSpPr>
            <p:nvPr/>
          </p:nvSpPr>
          <p:spPr bwMode="auto">
            <a:xfrm>
              <a:off x="7127875" y="-2325688"/>
              <a:ext cx="9367838" cy="4506913"/>
            </a:xfrm>
            <a:custGeom>
              <a:avLst/>
              <a:gdLst>
                <a:gd name="T0" fmla="*/ 2396 w 2497"/>
                <a:gd name="T1" fmla="*/ 315 h 1201"/>
                <a:gd name="T2" fmla="*/ 2467 w 2497"/>
                <a:gd name="T3" fmla="*/ 231 h 1201"/>
                <a:gd name="T4" fmla="*/ 2320 w 2497"/>
                <a:gd name="T5" fmla="*/ 151 h 1201"/>
                <a:gd name="T6" fmla="*/ 2078 w 2497"/>
                <a:gd name="T7" fmla="*/ 92 h 1201"/>
                <a:gd name="T8" fmla="*/ 495 w 2497"/>
                <a:gd name="T9" fmla="*/ 453 h 1201"/>
                <a:gd name="T10" fmla="*/ 0 w 2497"/>
                <a:gd name="T11" fmla="*/ 1032 h 1201"/>
                <a:gd name="T12" fmla="*/ 57 w 2497"/>
                <a:gd name="T13" fmla="*/ 1075 h 1201"/>
                <a:gd name="T14" fmla="*/ 200 w 2497"/>
                <a:gd name="T15" fmla="*/ 988 h 1201"/>
                <a:gd name="T16" fmla="*/ 525 w 2497"/>
                <a:gd name="T17" fmla="*/ 802 h 1201"/>
                <a:gd name="T18" fmla="*/ 1260 w 2497"/>
                <a:gd name="T19" fmla="*/ 512 h 1201"/>
                <a:gd name="T20" fmla="*/ 1397 w 2497"/>
                <a:gd name="T21" fmla="*/ 481 h 1201"/>
                <a:gd name="T22" fmla="*/ 1251 w 2497"/>
                <a:gd name="T23" fmla="*/ 522 h 1201"/>
                <a:gd name="T24" fmla="*/ 207 w 2497"/>
                <a:gd name="T25" fmla="*/ 1013 h 1201"/>
                <a:gd name="T26" fmla="*/ 72 w 2497"/>
                <a:gd name="T27" fmla="*/ 1113 h 1201"/>
                <a:gd name="T28" fmla="*/ 70 w 2497"/>
                <a:gd name="T29" fmla="*/ 1201 h 1201"/>
                <a:gd name="T30" fmla="*/ 466 w 2497"/>
                <a:gd name="T31" fmla="*/ 1149 h 1201"/>
                <a:gd name="T32" fmla="*/ 1517 w 2497"/>
                <a:gd name="T33" fmla="*/ 868 h 1201"/>
                <a:gd name="T34" fmla="*/ 1846 w 2497"/>
                <a:gd name="T35" fmla="*/ 751 h 1201"/>
                <a:gd name="T36" fmla="*/ 2367 w 2497"/>
                <a:gd name="T37" fmla="*/ 495 h 1201"/>
                <a:gd name="T38" fmla="*/ 2486 w 2497"/>
                <a:gd name="T39" fmla="*/ 357 h 1201"/>
                <a:gd name="T40" fmla="*/ 2396 w 2497"/>
                <a:gd name="T41" fmla="*/ 315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97" h="1201">
                  <a:moveTo>
                    <a:pt x="2396" y="315"/>
                  </a:moveTo>
                  <a:cubicBezTo>
                    <a:pt x="2393" y="292"/>
                    <a:pt x="2485" y="250"/>
                    <a:pt x="2467" y="231"/>
                  </a:cubicBezTo>
                  <a:cubicBezTo>
                    <a:pt x="2437" y="200"/>
                    <a:pt x="2386" y="173"/>
                    <a:pt x="2320" y="151"/>
                  </a:cubicBezTo>
                  <a:cubicBezTo>
                    <a:pt x="2254" y="127"/>
                    <a:pt x="2172" y="108"/>
                    <a:pt x="2078" y="92"/>
                  </a:cubicBezTo>
                  <a:cubicBezTo>
                    <a:pt x="1530" y="0"/>
                    <a:pt x="932" y="96"/>
                    <a:pt x="495" y="453"/>
                  </a:cubicBezTo>
                  <a:cubicBezTo>
                    <a:pt x="298" y="621"/>
                    <a:pt x="150" y="824"/>
                    <a:pt x="0" y="1032"/>
                  </a:cubicBezTo>
                  <a:cubicBezTo>
                    <a:pt x="20" y="1048"/>
                    <a:pt x="28" y="1072"/>
                    <a:pt x="57" y="1075"/>
                  </a:cubicBezTo>
                  <a:cubicBezTo>
                    <a:pt x="63" y="1075"/>
                    <a:pt x="117" y="1041"/>
                    <a:pt x="200" y="988"/>
                  </a:cubicBezTo>
                  <a:cubicBezTo>
                    <a:pt x="284" y="937"/>
                    <a:pt x="399" y="870"/>
                    <a:pt x="525" y="802"/>
                  </a:cubicBezTo>
                  <a:cubicBezTo>
                    <a:pt x="763" y="684"/>
                    <a:pt x="1004" y="585"/>
                    <a:pt x="1260" y="512"/>
                  </a:cubicBezTo>
                  <a:cubicBezTo>
                    <a:pt x="1347" y="489"/>
                    <a:pt x="1401" y="478"/>
                    <a:pt x="1397" y="481"/>
                  </a:cubicBezTo>
                  <a:cubicBezTo>
                    <a:pt x="1396" y="482"/>
                    <a:pt x="1340" y="497"/>
                    <a:pt x="1251" y="522"/>
                  </a:cubicBezTo>
                  <a:cubicBezTo>
                    <a:pt x="879" y="637"/>
                    <a:pt x="531" y="797"/>
                    <a:pt x="207" y="1013"/>
                  </a:cubicBezTo>
                  <a:cubicBezTo>
                    <a:pt x="127" y="1069"/>
                    <a:pt x="76" y="1107"/>
                    <a:pt x="72" y="1113"/>
                  </a:cubicBezTo>
                  <a:cubicBezTo>
                    <a:pt x="51" y="1146"/>
                    <a:pt x="70" y="1168"/>
                    <a:pt x="70" y="1201"/>
                  </a:cubicBezTo>
                  <a:cubicBezTo>
                    <a:pt x="201" y="1175"/>
                    <a:pt x="333" y="1165"/>
                    <a:pt x="466" y="1149"/>
                  </a:cubicBezTo>
                  <a:cubicBezTo>
                    <a:pt x="831" y="1112"/>
                    <a:pt x="1175" y="997"/>
                    <a:pt x="1517" y="868"/>
                  </a:cubicBezTo>
                  <a:cubicBezTo>
                    <a:pt x="1630" y="831"/>
                    <a:pt x="1741" y="791"/>
                    <a:pt x="1846" y="751"/>
                  </a:cubicBezTo>
                  <a:cubicBezTo>
                    <a:pt x="2028" y="689"/>
                    <a:pt x="2215" y="617"/>
                    <a:pt x="2367" y="495"/>
                  </a:cubicBezTo>
                  <a:cubicBezTo>
                    <a:pt x="2425" y="447"/>
                    <a:pt x="2466" y="400"/>
                    <a:pt x="2486" y="357"/>
                  </a:cubicBezTo>
                  <a:cubicBezTo>
                    <a:pt x="2497" y="332"/>
                    <a:pt x="2399" y="337"/>
                    <a:pt x="2396" y="315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Freeform 10"/>
            <p:cNvSpPr>
              <a:spLocks/>
            </p:cNvSpPr>
            <p:nvPr/>
          </p:nvSpPr>
          <p:spPr bwMode="auto">
            <a:xfrm>
              <a:off x="4984750" y="-5046663"/>
              <a:ext cx="6199188" cy="6642100"/>
            </a:xfrm>
            <a:custGeom>
              <a:avLst/>
              <a:gdLst>
                <a:gd name="T0" fmla="*/ 1379 w 1652"/>
                <a:gd name="T1" fmla="*/ 97 h 1770"/>
                <a:gd name="T2" fmla="*/ 1315 w 1652"/>
                <a:gd name="T3" fmla="*/ 21 h 1770"/>
                <a:gd name="T4" fmla="*/ 726 w 1652"/>
                <a:gd name="T5" fmla="*/ 149 h 1770"/>
                <a:gd name="T6" fmla="*/ 10 w 1652"/>
                <a:gd name="T7" fmla="*/ 1092 h 1770"/>
                <a:gd name="T8" fmla="*/ 33 w 1652"/>
                <a:gd name="T9" fmla="*/ 1376 h 1770"/>
                <a:gd name="T10" fmla="*/ 265 w 1652"/>
                <a:gd name="T11" fmla="*/ 1770 h 1770"/>
                <a:gd name="T12" fmla="*/ 342 w 1652"/>
                <a:gd name="T13" fmla="*/ 1694 h 1770"/>
                <a:gd name="T14" fmla="*/ 354 w 1652"/>
                <a:gd name="T15" fmla="*/ 1609 h 1770"/>
                <a:gd name="T16" fmla="*/ 383 w 1652"/>
                <a:gd name="T17" fmla="*/ 1418 h 1770"/>
                <a:gd name="T18" fmla="*/ 776 w 1652"/>
                <a:gd name="T19" fmla="*/ 613 h 1770"/>
                <a:gd name="T20" fmla="*/ 820 w 1652"/>
                <a:gd name="T21" fmla="*/ 571 h 1770"/>
                <a:gd name="T22" fmla="*/ 780 w 1652"/>
                <a:gd name="T23" fmla="*/ 619 h 1770"/>
                <a:gd name="T24" fmla="*/ 388 w 1652"/>
                <a:gd name="T25" fmla="*/ 1596 h 1770"/>
                <a:gd name="T26" fmla="*/ 432 w 1652"/>
                <a:gd name="T27" fmla="*/ 1681 h 1770"/>
                <a:gd name="T28" fmla="*/ 470 w 1652"/>
                <a:gd name="T29" fmla="*/ 1675 h 1770"/>
                <a:gd name="T30" fmla="*/ 776 w 1652"/>
                <a:gd name="T31" fmla="*/ 1315 h 1770"/>
                <a:gd name="T32" fmla="*/ 1372 w 1652"/>
                <a:gd name="T33" fmla="*/ 829 h 1770"/>
                <a:gd name="T34" fmla="*/ 1625 w 1652"/>
                <a:gd name="T35" fmla="*/ 305 h 1770"/>
                <a:gd name="T36" fmla="*/ 1510 w 1652"/>
                <a:gd name="T37" fmla="*/ 95 h 1770"/>
                <a:gd name="T38" fmla="*/ 1379 w 1652"/>
                <a:gd name="T39" fmla="*/ 9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2" h="1770">
                  <a:moveTo>
                    <a:pt x="1379" y="97"/>
                  </a:moveTo>
                  <a:cubicBezTo>
                    <a:pt x="1346" y="84"/>
                    <a:pt x="1356" y="26"/>
                    <a:pt x="1315" y="21"/>
                  </a:cubicBezTo>
                  <a:cubicBezTo>
                    <a:pt x="1113" y="0"/>
                    <a:pt x="907" y="63"/>
                    <a:pt x="726" y="149"/>
                  </a:cubicBezTo>
                  <a:cubicBezTo>
                    <a:pt x="371" y="337"/>
                    <a:pt x="66" y="683"/>
                    <a:pt x="10" y="1092"/>
                  </a:cubicBezTo>
                  <a:cubicBezTo>
                    <a:pt x="0" y="1188"/>
                    <a:pt x="4" y="1283"/>
                    <a:pt x="33" y="1376"/>
                  </a:cubicBezTo>
                  <a:cubicBezTo>
                    <a:pt x="80" y="1524"/>
                    <a:pt x="182" y="1642"/>
                    <a:pt x="265" y="1770"/>
                  </a:cubicBezTo>
                  <a:cubicBezTo>
                    <a:pt x="290" y="1744"/>
                    <a:pt x="321" y="1725"/>
                    <a:pt x="342" y="1694"/>
                  </a:cubicBezTo>
                  <a:cubicBezTo>
                    <a:pt x="345" y="1689"/>
                    <a:pt x="349" y="1658"/>
                    <a:pt x="354" y="1609"/>
                  </a:cubicBezTo>
                  <a:cubicBezTo>
                    <a:pt x="361" y="1560"/>
                    <a:pt x="370" y="1494"/>
                    <a:pt x="383" y="1418"/>
                  </a:cubicBezTo>
                  <a:cubicBezTo>
                    <a:pt x="449" y="1120"/>
                    <a:pt x="569" y="841"/>
                    <a:pt x="776" y="613"/>
                  </a:cubicBezTo>
                  <a:cubicBezTo>
                    <a:pt x="803" y="585"/>
                    <a:pt x="819" y="569"/>
                    <a:pt x="820" y="571"/>
                  </a:cubicBezTo>
                  <a:cubicBezTo>
                    <a:pt x="821" y="572"/>
                    <a:pt x="806" y="590"/>
                    <a:pt x="780" y="619"/>
                  </a:cubicBezTo>
                  <a:cubicBezTo>
                    <a:pt x="550" y="899"/>
                    <a:pt x="411" y="1234"/>
                    <a:pt x="388" y="1596"/>
                  </a:cubicBezTo>
                  <a:cubicBezTo>
                    <a:pt x="386" y="1647"/>
                    <a:pt x="372" y="1694"/>
                    <a:pt x="432" y="1681"/>
                  </a:cubicBezTo>
                  <a:cubicBezTo>
                    <a:pt x="445" y="1679"/>
                    <a:pt x="458" y="1675"/>
                    <a:pt x="470" y="1675"/>
                  </a:cubicBezTo>
                  <a:cubicBezTo>
                    <a:pt x="551" y="1532"/>
                    <a:pt x="654" y="1422"/>
                    <a:pt x="776" y="1315"/>
                  </a:cubicBezTo>
                  <a:cubicBezTo>
                    <a:pt x="978" y="1155"/>
                    <a:pt x="1192" y="1015"/>
                    <a:pt x="1372" y="829"/>
                  </a:cubicBezTo>
                  <a:cubicBezTo>
                    <a:pt x="1518" y="690"/>
                    <a:pt x="1652" y="519"/>
                    <a:pt x="1625" y="305"/>
                  </a:cubicBezTo>
                  <a:cubicBezTo>
                    <a:pt x="1613" y="222"/>
                    <a:pt x="1576" y="148"/>
                    <a:pt x="1510" y="95"/>
                  </a:cubicBezTo>
                  <a:cubicBezTo>
                    <a:pt x="1480" y="71"/>
                    <a:pt x="1416" y="111"/>
                    <a:pt x="1379" y="97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6" name="Freeform 11"/>
            <p:cNvSpPr>
              <a:spLocks/>
            </p:cNvSpPr>
            <p:nvPr/>
          </p:nvSpPr>
          <p:spPr bwMode="auto">
            <a:xfrm>
              <a:off x="-1744663" y="-1954213"/>
              <a:ext cx="7031038" cy="4251325"/>
            </a:xfrm>
            <a:custGeom>
              <a:avLst/>
              <a:gdLst>
                <a:gd name="T0" fmla="*/ 134 w 1874"/>
                <a:gd name="T1" fmla="*/ 397 h 1133"/>
                <a:gd name="T2" fmla="*/ 31 w 1874"/>
                <a:gd name="T3" fmla="*/ 479 h 1133"/>
                <a:gd name="T4" fmla="*/ 259 w 1874"/>
                <a:gd name="T5" fmla="*/ 888 h 1133"/>
                <a:gd name="T6" fmla="*/ 1096 w 1874"/>
                <a:gd name="T7" fmla="*/ 1090 h 1133"/>
                <a:gd name="T8" fmla="*/ 1524 w 1874"/>
                <a:gd name="T9" fmla="*/ 1099 h 1133"/>
                <a:gd name="T10" fmla="*/ 1666 w 1874"/>
                <a:gd name="T11" fmla="*/ 1133 h 1133"/>
                <a:gd name="T12" fmla="*/ 1726 w 1874"/>
                <a:gd name="T13" fmla="*/ 1062 h 1133"/>
                <a:gd name="T14" fmla="*/ 1688 w 1874"/>
                <a:gd name="T15" fmla="*/ 1003 h 1133"/>
                <a:gd name="T16" fmla="*/ 1034 w 1874"/>
                <a:gd name="T17" fmla="*/ 519 h 1133"/>
                <a:gd name="T18" fmla="*/ 897 w 1874"/>
                <a:gd name="T19" fmla="*/ 469 h 1133"/>
                <a:gd name="T20" fmla="*/ 850 w 1874"/>
                <a:gd name="T21" fmla="*/ 450 h 1133"/>
                <a:gd name="T22" fmla="*/ 908 w 1874"/>
                <a:gd name="T23" fmla="*/ 464 h 1133"/>
                <a:gd name="T24" fmla="*/ 1603 w 1874"/>
                <a:gd name="T25" fmla="*/ 866 h 1133"/>
                <a:gd name="T26" fmla="*/ 1721 w 1874"/>
                <a:gd name="T27" fmla="*/ 984 h 1133"/>
                <a:gd name="T28" fmla="*/ 1772 w 1874"/>
                <a:gd name="T29" fmla="*/ 1036 h 1133"/>
                <a:gd name="T30" fmla="*/ 1870 w 1874"/>
                <a:gd name="T31" fmla="*/ 1020 h 1133"/>
                <a:gd name="T32" fmla="*/ 1856 w 1874"/>
                <a:gd name="T33" fmla="*/ 660 h 1133"/>
                <a:gd name="T34" fmla="*/ 866 w 1874"/>
                <a:gd name="T35" fmla="*/ 0 h 1133"/>
                <a:gd name="T36" fmla="*/ 125 w 1874"/>
                <a:gd name="T37" fmla="*/ 304 h 1133"/>
                <a:gd name="T38" fmla="*/ 134 w 1874"/>
                <a:gd name="T39" fmla="*/ 397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4" h="1133">
                  <a:moveTo>
                    <a:pt x="134" y="397"/>
                  </a:moveTo>
                  <a:cubicBezTo>
                    <a:pt x="116" y="432"/>
                    <a:pt x="38" y="442"/>
                    <a:pt x="31" y="479"/>
                  </a:cubicBezTo>
                  <a:cubicBezTo>
                    <a:pt x="0" y="650"/>
                    <a:pt x="127" y="799"/>
                    <a:pt x="259" y="888"/>
                  </a:cubicBezTo>
                  <a:cubicBezTo>
                    <a:pt x="505" y="1058"/>
                    <a:pt x="804" y="1107"/>
                    <a:pt x="1096" y="1090"/>
                  </a:cubicBezTo>
                  <a:cubicBezTo>
                    <a:pt x="1241" y="1087"/>
                    <a:pt x="1380" y="1079"/>
                    <a:pt x="1524" y="1099"/>
                  </a:cubicBezTo>
                  <a:cubicBezTo>
                    <a:pt x="1571" y="1108"/>
                    <a:pt x="1619" y="1119"/>
                    <a:pt x="1666" y="1133"/>
                  </a:cubicBezTo>
                  <a:cubicBezTo>
                    <a:pt x="1686" y="1110"/>
                    <a:pt x="1716" y="1093"/>
                    <a:pt x="1726" y="1062"/>
                  </a:cubicBezTo>
                  <a:cubicBezTo>
                    <a:pt x="1727" y="1058"/>
                    <a:pt x="1713" y="1036"/>
                    <a:pt x="1688" y="1003"/>
                  </a:cubicBezTo>
                  <a:cubicBezTo>
                    <a:pt x="1516" y="786"/>
                    <a:pt x="1286" y="628"/>
                    <a:pt x="1034" y="519"/>
                  </a:cubicBezTo>
                  <a:cubicBezTo>
                    <a:pt x="977" y="497"/>
                    <a:pt x="930" y="480"/>
                    <a:pt x="897" y="469"/>
                  </a:cubicBezTo>
                  <a:cubicBezTo>
                    <a:pt x="864" y="458"/>
                    <a:pt x="846" y="451"/>
                    <a:pt x="850" y="450"/>
                  </a:cubicBezTo>
                  <a:cubicBezTo>
                    <a:pt x="851" y="449"/>
                    <a:pt x="872" y="454"/>
                    <a:pt x="908" y="464"/>
                  </a:cubicBezTo>
                  <a:cubicBezTo>
                    <a:pt x="1172" y="541"/>
                    <a:pt x="1399" y="683"/>
                    <a:pt x="1603" y="866"/>
                  </a:cubicBezTo>
                  <a:cubicBezTo>
                    <a:pt x="1651" y="912"/>
                    <a:pt x="1692" y="954"/>
                    <a:pt x="1721" y="984"/>
                  </a:cubicBezTo>
                  <a:cubicBezTo>
                    <a:pt x="1749" y="1016"/>
                    <a:pt x="1768" y="1035"/>
                    <a:pt x="1772" y="1036"/>
                  </a:cubicBezTo>
                  <a:cubicBezTo>
                    <a:pt x="1806" y="1049"/>
                    <a:pt x="1837" y="1025"/>
                    <a:pt x="1870" y="1020"/>
                  </a:cubicBezTo>
                  <a:cubicBezTo>
                    <a:pt x="1868" y="900"/>
                    <a:pt x="1874" y="779"/>
                    <a:pt x="1856" y="660"/>
                  </a:cubicBezTo>
                  <a:cubicBezTo>
                    <a:pt x="1785" y="198"/>
                    <a:pt x="1285" y="0"/>
                    <a:pt x="866" y="0"/>
                  </a:cubicBezTo>
                  <a:cubicBezTo>
                    <a:pt x="598" y="12"/>
                    <a:pt x="311" y="100"/>
                    <a:pt x="125" y="304"/>
                  </a:cubicBezTo>
                  <a:cubicBezTo>
                    <a:pt x="99" y="333"/>
                    <a:pt x="150" y="366"/>
                    <a:pt x="134" y="397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5" name="小蝴蝶"/>
          <p:cNvGrpSpPr/>
          <p:nvPr/>
        </p:nvGrpSpPr>
        <p:grpSpPr>
          <a:xfrm>
            <a:off x="5721380" y="4640586"/>
            <a:ext cx="509891" cy="490384"/>
            <a:chOff x="-1218277" y="1503165"/>
            <a:chExt cx="6604621" cy="6351944"/>
          </a:xfrm>
        </p:grpSpPr>
        <p:grpSp>
          <p:nvGrpSpPr>
            <p:cNvPr id="166" name="组合 165"/>
            <p:cNvGrpSpPr/>
            <p:nvPr/>
          </p:nvGrpSpPr>
          <p:grpSpPr>
            <a:xfrm rot="900000">
              <a:off x="-1214419" y="1503165"/>
              <a:ext cx="6600763" cy="6345998"/>
              <a:chOff x="4269857" y="2730169"/>
              <a:chExt cx="4098928" cy="4108455"/>
            </a:xfrm>
            <a:gradFill>
              <a:gsLst>
                <a:gs pos="100000">
                  <a:srgbClr val="F09A28"/>
                </a:gs>
                <a:gs pos="39000">
                  <a:srgbClr val="EFB767"/>
                </a:gs>
              </a:gsLst>
              <a:lin ang="4800000" scaled="0"/>
            </a:gradFill>
            <a:effectLst>
              <a:glow rad="12700">
                <a:schemeClr val="bg1"/>
              </a:glow>
            </a:effectLst>
          </p:grpSpPr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4269857" y="2730169"/>
                <a:ext cx="4098928" cy="4108455"/>
              </a:xfrm>
              <a:custGeom>
                <a:avLst/>
                <a:gdLst>
                  <a:gd name="T0" fmla="*/ 68 w 1090"/>
                  <a:gd name="T1" fmla="*/ 368 h 1093"/>
                  <a:gd name="T2" fmla="*/ 556 w 1090"/>
                  <a:gd name="T3" fmla="*/ 516 h 1093"/>
                  <a:gd name="T4" fmla="*/ 591 w 1090"/>
                  <a:gd name="T5" fmla="*/ 489 h 1093"/>
                  <a:gd name="T6" fmla="*/ 603 w 1090"/>
                  <a:gd name="T7" fmla="*/ 489 h 1093"/>
                  <a:gd name="T8" fmla="*/ 602 w 1090"/>
                  <a:gd name="T9" fmla="*/ 449 h 1093"/>
                  <a:gd name="T10" fmla="*/ 600 w 1090"/>
                  <a:gd name="T11" fmla="*/ 416 h 1093"/>
                  <a:gd name="T12" fmla="*/ 647 w 1090"/>
                  <a:gd name="T13" fmla="*/ 209 h 1093"/>
                  <a:gd name="T14" fmla="*/ 876 w 1090"/>
                  <a:gd name="T15" fmla="*/ 106 h 1093"/>
                  <a:gd name="T16" fmla="*/ 880 w 1090"/>
                  <a:gd name="T17" fmla="*/ 197 h 1093"/>
                  <a:gd name="T18" fmla="*/ 889 w 1090"/>
                  <a:gd name="T19" fmla="*/ 258 h 1093"/>
                  <a:gd name="T20" fmla="*/ 909 w 1090"/>
                  <a:gd name="T21" fmla="*/ 401 h 1093"/>
                  <a:gd name="T22" fmla="*/ 924 w 1090"/>
                  <a:gd name="T23" fmla="*/ 496 h 1093"/>
                  <a:gd name="T24" fmla="*/ 992 w 1090"/>
                  <a:gd name="T25" fmla="*/ 543 h 1093"/>
                  <a:gd name="T26" fmla="*/ 1039 w 1090"/>
                  <a:gd name="T27" fmla="*/ 605 h 1093"/>
                  <a:gd name="T28" fmla="*/ 1069 w 1090"/>
                  <a:gd name="T29" fmla="*/ 700 h 1093"/>
                  <a:gd name="T30" fmla="*/ 1089 w 1090"/>
                  <a:gd name="T31" fmla="*/ 793 h 1093"/>
                  <a:gd name="T32" fmla="*/ 1031 w 1090"/>
                  <a:gd name="T33" fmla="*/ 841 h 1093"/>
                  <a:gd name="T34" fmla="*/ 893 w 1090"/>
                  <a:gd name="T35" fmla="*/ 832 h 1093"/>
                  <a:gd name="T36" fmla="*/ 669 w 1090"/>
                  <a:gd name="T37" fmla="*/ 642 h 1093"/>
                  <a:gd name="T38" fmla="*/ 716 w 1090"/>
                  <a:gd name="T39" fmla="*/ 752 h 1093"/>
                  <a:gd name="T40" fmla="*/ 700 w 1090"/>
                  <a:gd name="T41" fmla="*/ 782 h 1093"/>
                  <a:gd name="T42" fmla="*/ 636 w 1090"/>
                  <a:gd name="T43" fmla="*/ 670 h 1093"/>
                  <a:gd name="T44" fmla="*/ 672 w 1090"/>
                  <a:gd name="T45" fmla="*/ 931 h 1093"/>
                  <a:gd name="T46" fmla="*/ 651 w 1090"/>
                  <a:gd name="T47" fmla="*/ 1022 h 1093"/>
                  <a:gd name="T48" fmla="*/ 532 w 1090"/>
                  <a:gd name="T49" fmla="*/ 1066 h 1093"/>
                  <a:gd name="T50" fmla="*/ 490 w 1090"/>
                  <a:gd name="T51" fmla="*/ 1042 h 1093"/>
                  <a:gd name="T52" fmla="*/ 411 w 1090"/>
                  <a:gd name="T53" fmla="*/ 956 h 1093"/>
                  <a:gd name="T54" fmla="*/ 367 w 1090"/>
                  <a:gd name="T55" fmla="*/ 880 h 1093"/>
                  <a:gd name="T56" fmla="*/ 409 w 1090"/>
                  <a:gd name="T57" fmla="*/ 678 h 1093"/>
                  <a:gd name="T58" fmla="*/ 190 w 1090"/>
                  <a:gd name="T59" fmla="*/ 598 h 1093"/>
                  <a:gd name="T60" fmla="*/ 143 w 1090"/>
                  <a:gd name="T61" fmla="*/ 548 h 1093"/>
                  <a:gd name="T62" fmla="*/ 59 w 1090"/>
                  <a:gd name="T63" fmla="*/ 484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90" h="1093">
                    <a:moveTo>
                      <a:pt x="0" y="414"/>
                    </a:moveTo>
                    <a:cubicBezTo>
                      <a:pt x="10" y="393"/>
                      <a:pt x="38" y="379"/>
                      <a:pt x="68" y="368"/>
                    </a:cubicBezTo>
                    <a:cubicBezTo>
                      <a:pt x="154" y="338"/>
                      <a:pt x="254" y="355"/>
                      <a:pt x="334" y="381"/>
                    </a:cubicBezTo>
                    <a:cubicBezTo>
                      <a:pt x="421" y="409"/>
                      <a:pt x="502" y="455"/>
                      <a:pt x="556" y="516"/>
                    </a:cubicBezTo>
                    <a:cubicBezTo>
                      <a:pt x="560" y="507"/>
                      <a:pt x="571" y="499"/>
                      <a:pt x="576" y="490"/>
                    </a:cubicBezTo>
                    <a:cubicBezTo>
                      <a:pt x="581" y="492"/>
                      <a:pt x="586" y="492"/>
                      <a:pt x="591" y="489"/>
                    </a:cubicBezTo>
                    <a:cubicBezTo>
                      <a:pt x="592" y="488"/>
                      <a:pt x="593" y="487"/>
                      <a:pt x="594" y="487"/>
                    </a:cubicBezTo>
                    <a:cubicBezTo>
                      <a:pt x="596" y="488"/>
                      <a:pt x="599" y="489"/>
                      <a:pt x="603" y="489"/>
                    </a:cubicBezTo>
                    <a:cubicBezTo>
                      <a:pt x="604" y="480"/>
                      <a:pt x="603" y="470"/>
                      <a:pt x="602" y="460"/>
                    </a:cubicBezTo>
                    <a:cubicBezTo>
                      <a:pt x="602" y="456"/>
                      <a:pt x="602" y="453"/>
                      <a:pt x="602" y="449"/>
                    </a:cubicBezTo>
                    <a:cubicBezTo>
                      <a:pt x="602" y="440"/>
                      <a:pt x="601" y="431"/>
                      <a:pt x="600" y="423"/>
                    </a:cubicBezTo>
                    <a:cubicBezTo>
                      <a:pt x="600" y="420"/>
                      <a:pt x="601" y="418"/>
                      <a:pt x="600" y="416"/>
                    </a:cubicBezTo>
                    <a:cubicBezTo>
                      <a:pt x="601" y="416"/>
                      <a:pt x="601" y="416"/>
                      <a:pt x="601" y="416"/>
                    </a:cubicBezTo>
                    <a:cubicBezTo>
                      <a:pt x="597" y="349"/>
                      <a:pt x="621" y="278"/>
                      <a:pt x="647" y="209"/>
                    </a:cubicBezTo>
                    <a:cubicBezTo>
                      <a:pt x="677" y="129"/>
                      <a:pt x="726" y="34"/>
                      <a:pt x="843" y="0"/>
                    </a:cubicBezTo>
                    <a:cubicBezTo>
                      <a:pt x="876" y="18"/>
                      <a:pt x="889" y="80"/>
                      <a:pt x="876" y="106"/>
                    </a:cubicBezTo>
                    <a:cubicBezTo>
                      <a:pt x="880" y="104"/>
                      <a:pt x="883" y="106"/>
                      <a:pt x="884" y="112"/>
                    </a:cubicBezTo>
                    <a:cubicBezTo>
                      <a:pt x="883" y="139"/>
                      <a:pt x="874" y="166"/>
                      <a:pt x="880" y="197"/>
                    </a:cubicBezTo>
                    <a:cubicBezTo>
                      <a:pt x="881" y="207"/>
                      <a:pt x="888" y="216"/>
                      <a:pt x="890" y="227"/>
                    </a:cubicBezTo>
                    <a:cubicBezTo>
                      <a:pt x="891" y="236"/>
                      <a:pt x="887" y="247"/>
                      <a:pt x="889" y="258"/>
                    </a:cubicBezTo>
                    <a:cubicBezTo>
                      <a:pt x="890" y="266"/>
                      <a:pt x="897" y="274"/>
                      <a:pt x="899" y="281"/>
                    </a:cubicBezTo>
                    <a:cubicBezTo>
                      <a:pt x="908" y="320"/>
                      <a:pt x="917" y="378"/>
                      <a:pt x="909" y="401"/>
                    </a:cubicBezTo>
                    <a:cubicBezTo>
                      <a:pt x="897" y="438"/>
                      <a:pt x="849" y="453"/>
                      <a:pt x="815" y="486"/>
                    </a:cubicBezTo>
                    <a:cubicBezTo>
                      <a:pt x="844" y="490"/>
                      <a:pt x="891" y="478"/>
                      <a:pt x="924" y="496"/>
                    </a:cubicBezTo>
                    <a:cubicBezTo>
                      <a:pt x="932" y="500"/>
                      <a:pt x="935" y="512"/>
                      <a:pt x="944" y="518"/>
                    </a:cubicBezTo>
                    <a:cubicBezTo>
                      <a:pt x="963" y="532"/>
                      <a:pt x="982" y="528"/>
                      <a:pt x="992" y="543"/>
                    </a:cubicBezTo>
                    <a:cubicBezTo>
                      <a:pt x="996" y="549"/>
                      <a:pt x="994" y="563"/>
                      <a:pt x="998" y="571"/>
                    </a:cubicBezTo>
                    <a:cubicBezTo>
                      <a:pt x="1009" y="589"/>
                      <a:pt x="1033" y="588"/>
                      <a:pt x="1039" y="605"/>
                    </a:cubicBezTo>
                    <a:cubicBezTo>
                      <a:pt x="1041" y="614"/>
                      <a:pt x="1030" y="626"/>
                      <a:pt x="1034" y="642"/>
                    </a:cubicBezTo>
                    <a:cubicBezTo>
                      <a:pt x="1039" y="665"/>
                      <a:pt x="1067" y="685"/>
                      <a:pt x="1069" y="700"/>
                    </a:cubicBezTo>
                    <a:cubicBezTo>
                      <a:pt x="1071" y="718"/>
                      <a:pt x="1053" y="736"/>
                      <a:pt x="1058" y="751"/>
                    </a:cubicBezTo>
                    <a:cubicBezTo>
                      <a:pt x="1064" y="769"/>
                      <a:pt x="1090" y="773"/>
                      <a:pt x="1089" y="793"/>
                    </a:cubicBezTo>
                    <a:cubicBezTo>
                      <a:pt x="1073" y="802"/>
                      <a:pt x="1063" y="794"/>
                      <a:pt x="1049" y="799"/>
                    </a:cubicBezTo>
                    <a:cubicBezTo>
                      <a:pt x="1039" y="812"/>
                      <a:pt x="1042" y="829"/>
                      <a:pt x="1031" y="841"/>
                    </a:cubicBezTo>
                    <a:cubicBezTo>
                      <a:pt x="999" y="846"/>
                      <a:pt x="986" y="871"/>
                      <a:pt x="961" y="872"/>
                    </a:cubicBezTo>
                    <a:cubicBezTo>
                      <a:pt x="932" y="874"/>
                      <a:pt x="918" y="844"/>
                      <a:pt x="893" y="832"/>
                    </a:cubicBezTo>
                    <a:cubicBezTo>
                      <a:pt x="881" y="829"/>
                      <a:pt x="878" y="837"/>
                      <a:pt x="867" y="834"/>
                    </a:cubicBezTo>
                    <a:cubicBezTo>
                      <a:pt x="796" y="783"/>
                      <a:pt x="744" y="681"/>
                      <a:pt x="669" y="642"/>
                    </a:cubicBezTo>
                    <a:cubicBezTo>
                      <a:pt x="676" y="662"/>
                      <a:pt x="683" y="683"/>
                      <a:pt x="694" y="701"/>
                    </a:cubicBezTo>
                    <a:cubicBezTo>
                      <a:pt x="701" y="718"/>
                      <a:pt x="709" y="735"/>
                      <a:pt x="716" y="752"/>
                    </a:cubicBezTo>
                    <a:cubicBezTo>
                      <a:pt x="716" y="764"/>
                      <a:pt x="716" y="776"/>
                      <a:pt x="701" y="782"/>
                    </a:cubicBezTo>
                    <a:cubicBezTo>
                      <a:pt x="701" y="782"/>
                      <a:pt x="701" y="782"/>
                      <a:pt x="700" y="782"/>
                    </a:cubicBezTo>
                    <a:cubicBezTo>
                      <a:pt x="673" y="774"/>
                      <a:pt x="672" y="736"/>
                      <a:pt x="658" y="713"/>
                    </a:cubicBezTo>
                    <a:cubicBezTo>
                      <a:pt x="651" y="698"/>
                      <a:pt x="646" y="683"/>
                      <a:pt x="636" y="670"/>
                    </a:cubicBezTo>
                    <a:cubicBezTo>
                      <a:pt x="632" y="664"/>
                      <a:pt x="627" y="658"/>
                      <a:pt x="620" y="652"/>
                    </a:cubicBezTo>
                    <a:cubicBezTo>
                      <a:pt x="619" y="738"/>
                      <a:pt x="675" y="846"/>
                      <a:pt x="672" y="931"/>
                    </a:cubicBezTo>
                    <a:cubicBezTo>
                      <a:pt x="662" y="939"/>
                      <a:pt x="652" y="947"/>
                      <a:pt x="650" y="957"/>
                    </a:cubicBezTo>
                    <a:cubicBezTo>
                      <a:pt x="652" y="980"/>
                      <a:pt x="660" y="1002"/>
                      <a:pt x="651" y="1022"/>
                    </a:cubicBezTo>
                    <a:cubicBezTo>
                      <a:pt x="641" y="1041"/>
                      <a:pt x="599" y="1066"/>
                      <a:pt x="574" y="1072"/>
                    </a:cubicBezTo>
                    <a:cubicBezTo>
                      <a:pt x="559" y="1075"/>
                      <a:pt x="546" y="1059"/>
                      <a:pt x="532" y="1066"/>
                    </a:cubicBezTo>
                    <a:cubicBezTo>
                      <a:pt x="519" y="1073"/>
                      <a:pt x="521" y="1086"/>
                      <a:pt x="506" y="1093"/>
                    </a:cubicBezTo>
                    <a:cubicBezTo>
                      <a:pt x="489" y="1084"/>
                      <a:pt x="494" y="1058"/>
                      <a:pt x="490" y="1042"/>
                    </a:cubicBezTo>
                    <a:cubicBezTo>
                      <a:pt x="481" y="1028"/>
                      <a:pt x="448" y="1038"/>
                      <a:pt x="434" y="1020"/>
                    </a:cubicBezTo>
                    <a:cubicBezTo>
                      <a:pt x="421" y="1006"/>
                      <a:pt x="425" y="973"/>
                      <a:pt x="411" y="956"/>
                    </a:cubicBezTo>
                    <a:cubicBezTo>
                      <a:pt x="401" y="945"/>
                      <a:pt x="379" y="944"/>
                      <a:pt x="374" y="936"/>
                    </a:cubicBezTo>
                    <a:cubicBezTo>
                      <a:pt x="360" y="916"/>
                      <a:pt x="374" y="896"/>
                      <a:pt x="367" y="880"/>
                    </a:cubicBezTo>
                    <a:cubicBezTo>
                      <a:pt x="323" y="854"/>
                      <a:pt x="365" y="815"/>
                      <a:pt x="350" y="780"/>
                    </a:cubicBezTo>
                    <a:cubicBezTo>
                      <a:pt x="361" y="743"/>
                      <a:pt x="389" y="712"/>
                      <a:pt x="409" y="678"/>
                    </a:cubicBezTo>
                    <a:cubicBezTo>
                      <a:pt x="370" y="687"/>
                      <a:pt x="322" y="712"/>
                      <a:pt x="287" y="696"/>
                    </a:cubicBezTo>
                    <a:cubicBezTo>
                      <a:pt x="258" y="683"/>
                      <a:pt x="225" y="634"/>
                      <a:pt x="190" y="598"/>
                    </a:cubicBezTo>
                    <a:cubicBezTo>
                      <a:pt x="181" y="587"/>
                      <a:pt x="166" y="582"/>
                      <a:pt x="157" y="572"/>
                    </a:cubicBezTo>
                    <a:cubicBezTo>
                      <a:pt x="151" y="565"/>
                      <a:pt x="149" y="554"/>
                      <a:pt x="143" y="548"/>
                    </a:cubicBezTo>
                    <a:cubicBezTo>
                      <a:pt x="126" y="531"/>
                      <a:pt x="98" y="522"/>
                      <a:pt x="78" y="506"/>
                    </a:cubicBezTo>
                    <a:cubicBezTo>
                      <a:pt x="70" y="500"/>
                      <a:pt x="66" y="489"/>
                      <a:pt x="59" y="484"/>
                    </a:cubicBezTo>
                    <a:cubicBezTo>
                      <a:pt x="34" y="465"/>
                      <a:pt x="4" y="457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5581134" y="3930320"/>
                <a:ext cx="817564" cy="665164"/>
              </a:xfrm>
              <a:custGeom>
                <a:avLst/>
                <a:gdLst>
                  <a:gd name="T0" fmla="*/ 0 w 217"/>
                  <a:gd name="T1" fmla="*/ 0 h 177"/>
                  <a:gd name="T2" fmla="*/ 123 w 217"/>
                  <a:gd name="T3" fmla="*/ 63 h 177"/>
                  <a:gd name="T4" fmla="*/ 215 w 217"/>
                  <a:gd name="T5" fmla="*/ 169 h 177"/>
                  <a:gd name="T6" fmla="*/ 212 w 217"/>
                  <a:gd name="T7" fmla="*/ 176 h 177"/>
                  <a:gd name="T8" fmla="*/ 205 w 217"/>
                  <a:gd name="T9" fmla="*/ 173 h 177"/>
                  <a:gd name="T10" fmla="*/ 119 w 217"/>
                  <a:gd name="T11" fmla="*/ 67 h 177"/>
                  <a:gd name="T12" fmla="*/ 0 w 217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7" h="177">
                    <a:moveTo>
                      <a:pt x="0" y="0"/>
                    </a:moveTo>
                    <a:cubicBezTo>
                      <a:pt x="0" y="0"/>
                      <a:pt x="67" y="20"/>
                      <a:pt x="123" y="63"/>
                    </a:cubicBezTo>
                    <a:cubicBezTo>
                      <a:pt x="181" y="102"/>
                      <a:pt x="217" y="167"/>
                      <a:pt x="215" y="169"/>
                    </a:cubicBezTo>
                    <a:cubicBezTo>
                      <a:pt x="217" y="171"/>
                      <a:pt x="215" y="174"/>
                      <a:pt x="212" y="176"/>
                    </a:cubicBezTo>
                    <a:cubicBezTo>
                      <a:pt x="209" y="177"/>
                      <a:pt x="206" y="176"/>
                      <a:pt x="205" y="173"/>
                    </a:cubicBezTo>
                    <a:cubicBezTo>
                      <a:pt x="207" y="172"/>
                      <a:pt x="175" y="109"/>
                      <a:pt x="119" y="67"/>
                    </a:cubicBezTo>
                    <a:cubicBezTo>
                      <a:pt x="66" y="2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"/>
              <p:cNvSpPr>
                <a:spLocks/>
              </p:cNvSpPr>
              <p:nvPr/>
            </p:nvSpPr>
            <p:spPr bwMode="auto">
              <a:xfrm>
                <a:off x="6390760" y="3568370"/>
                <a:ext cx="101600" cy="1003301"/>
              </a:xfrm>
              <a:custGeom>
                <a:avLst/>
                <a:gdLst>
                  <a:gd name="T0" fmla="*/ 25 w 27"/>
                  <a:gd name="T1" fmla="*/ 0 h 267"/>
                  <a:gd name="T2" fmla="*/ 7 w 27"/>
                  <a:gd name="T3" fmla="*/ 130 h 267"/>
                  <a:gd name="T4" fmla="*/ 27 w 27"/>
                  <a:gd name="T5" fmla="*/ 261 h 267"/>
                  <a:gd name="T6" fmla="*/ 22 w 27"/>
                  <a:gd name="T7" fmla="*/ 267 h 267"/>
                  <a:gd name="T8" fmla="*/ 16 w 27"/>
                  <a:gd name="T9" fmla="*/ 263 h 267"/>
                  <a:gd name="T10" fmla="*/ 2 w 27"/>
                  <a:gd name="T11" fmla="*/ 130 h 267"/>
                  <a:gd name="T12" fmla="*/ 25 w 27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67">
                    <a:moveTo>
                      <a:pt x="25" y="0"/>
                    </a:moveTo>
                    <a:cubicBezTo>
                      <a:pt x="25" y="0"/>
                      <a:pt x="5" y="64"/>
                      <a:pt x="7" y="130"/>
                    </a:cubicBezTo>
                    <a:cubicBezTo>
                      <a:pt x="8" y="195"/>
                      <a:pt x="27" y="259"/>
                      <a:pt x="27" y="261"/>
                    </a:cubicBezTo>
                    <a:cubicBezTo>
                      <a:pt x="27" y="263"/>
                      <a:pt x="25" y="266"/>
                      <a:pt x="22" y="267"/>
                    </a:cubicBezTo>
                    <a:cubicBezTo>
                      <a:pt x="19" y="267"/>
                      <a:pt x="16" y="266"/>
                      <a:pt x="16" y="263"/>
                    </a:cubicBezTo>
                    <a:cubicBezTo>
                      <a:pt x="16" y="262"/>
                      <a:pt x="0" y="196"/>
                      <a:pt x="2" y="130"/>
                    </a:cubicBezTo>
                    <a:cubicBezTo>
                      <a:pt x="2" y="63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7"/>
              <p:cNvSpPr>
                <a:spLocks/>
              </p:cNvSpPr>
              <p:nvPr/>
            </p:nvSpPr>
            <p:spPr bwMode="auto">
              <a:xfrm>
                <a:off x="5533509" y="3892220"/>
                <a:ext cx="142875" cy="82550"/>
              </a:xfrm>
              <a:custGeom>
                <a:avLst/>
                <a:gdLst>
                  <a:gd name="T0" fmla="*/ 11 w 38"/>
                  <a:gd name="T1" fmla="*/ 2 h 22"/>
                  <a:gd name="T2" fmla="*/ 1 w 38"/>
                  <a:gd name="T3" fmla="*/ 5 h 22"/>
                  <a:gd name="T4" fmla="*/ 6 w 38"/>
                  <a:gd name="T5" fmla="*/ 13 h 22"/>
                  <a:gd name="T6" fmla="*/ 37 w 38"/>
                  <a:gd name="T7" fmla="*/ 19 h 22"/>
                  <a:gd name="T8" fmla="*/ 11 w 3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11" y="2"/>
                    </a:moveTo>
                    <a:cubicBezTo>
                      <a:pt x="6" y="0"/>
                      <a:pt x="2" y="2"/>
                      <a:pt x="1" y="5"/>
                    </a:cubicBezTo>
                    <a:cubicBezTo>
                      <a:pt x="0" y="8"/>
                      <a:pt x="2" y="12"/>
                      <a:pt x="6" y="13"/>
                    </a:cubicBezTo>
                    <a:cubicBezTo>
                      <a:pt x="11" y="15"/>
                      <a:pt x="35" y="22"/>
                      <a:pt x="37" y="19"/>
                    </a:cubicBezTo>
                    <a:cubicBezTo>
                      <a:pt x="38" y="16"/>
                      <a:pt x="15" y="3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8"/>
              <p:cNvSpPr>
                <a:spLocks/>
              </p:cNvSpPr>
              <p:nvPr/>
            </p:nvSpPr>
            <p:spPr bwMode="auto">
              <a:xfrm>
                <a:off x="6454260" y="3482644"/>
                <a:ext cx="71438" cy="142875"/>
              </a:xfrm>
              <a:custGeom>
                <a:avLst/>
                <a:gdLst>
                  <a:gd name="T0" fmla="*/ 18 w 19"/>
                  <a:gd name="T1" fmla="*/ 10 h 38"/>
                  <a:gd name="T2" fmla="*/ 14 w 19"/>
                  <a:gd name="T3" fmla="*/ 1 h 38"/>
                  <a:gd name="T4" fmla="*/ 6 w 19"/>
                  <a:gd name="T5" fmla="*/ 7 h 38"/>
                  <a:gd name="T6" fmla="*/ 3 w 19"/>
                  <a:gd name="T7" fmla="*/ 38 h 38"/>
                  <a:gd name="T8" fmla="*/ 18 w 19"/>
                  <a:gd name="T9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18" y="10"/>
                    </a:moveTo>
                    <a:cubicBezTo>
                      <a:pt x="19" y="6"/>
                      <a:pt x="17" y="1"/>
                      <a:pt x="14" y="1"/>
                    </a:cubicBezTo>
                    <a:cubicBezTo>
                      <a:pt x="11" y="0"/>
                      <a:pt x="7" y="3"/>
                      <a:pt x="6" y="7"/>
                    </a:cubicBezTo>
                    <a:cubicBezTo>
                      <a:pt x="5" y="12"/>
                      <a:pt x="0" y="37"/>
                      <a:pt x="3" y="38"/>
                    </a:cubicBezTo>
                    <a:cubicBezTo>
                      <a:pt x="7" y="38"/>
                      <a:pt x="17" y="15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9"/>
              <p:cNvSpPr>
                <a:spLocks/>
              </p:cNvSpPr>
              <p:nvPr/>
            </p:nvSpPr>
            <p:spPr bwMode="auto">
              <a:xfrm>
                <a:off x="6333603" y="4497054"/>
                <a:ext cx="263525" cy="271463"/>
              </a:xfrm>
              <a:custGeom>
                <a:avLst/>
                <a:gdLst>
                  <a:gd name="T0" fmla="*/ 9 w 70"/>
                  <a:gd name="T1" fmla="*/ 51 h 72"/>
                  <a:gd name="T2" fmla="*/ 19 w 70"/>
                  <a:gd name="T3" fmla="*/ 8 h 72"/>
                  <a:gd name="T4" fmla="*/ 61 w 70"/>
                  <a:gd name="T5" fmla="*/ 20 h 72"/>
                  <a:gd name="T6" fmla="*/ 52 w 70"/>
                  <a:gd name="T7" fmla="*/ 63 h 72"/>
                  <a:gd name="T8" fmla="*/ 9 w 70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2">
                    <a:moveTo>
                      <a:pt x="9" y="51"/>
                    </a:moveTo>
                    <a:cubicBezTo>
                      <a:pt x="0" y="36"/>
                      <a:pt x="5" y="16"/>
                      <a:pt x="19" y="8"/>
                    </a:cubicBezTo>
                    <a:cubicBezTo>
                      <a:pt x="33" y="0"/>
                      <a:pt x="52" y="5"/>
                      <a:pt x="61" y="20"/>
                    </a:cubicBezTo>
                    <a:cubicBezTo>
                      <a:pt x="70" y="36"/>
                      <a:pt x="66" y="55"/>
                      <a:pt x="52" y="63"/>
                    </a:cubicBezTo>
                    <a:cubicBezTo>
                      <a:pt x="37" y="72"/>
                      <a:pt x="18" y="66"/>
                      <a:pt x="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7" name="Freeform 14"/>
            <p:cNvSpPr>
              <a:spLocks/>
            </p:cNvSpPr>
            <p:nvPr/>
          </p:nvSpPr>
          <p:spPr bwMode="auto">
            <a:xfrm rot="900000">
              <a:off x="-1218277" y="1509111"/>
              <a:ext cx="6600764" cy="6345998"/>
            </a:xfrm>
            <a:custGeom>
              <a:avLst/>
              <a:gdLst>
                <a:gd name="T0" fmla="*/ 68 w 1090"/>
                <a:gd name="T1" fmla="*/ 368 h 1093"/>
                <a:gd name="T2" fmla="*/ 556 w 1090"/>
                <a:gd name="T3" fmla="*/ 516 h 1093"/>
                <a:gd name="T4" fmla="*/ 591 w 1090"/>
                <a:gd name="T5" fmla="*/ 489 h 1093"/>
                <a:gd name="T6" fmla="*/ 603 w 1090"/>
                <a:gd name="T7" fmla="*/ 489 h 1093"/>
                <a:gd name="T8" fmla="*/ 602 w 1090"/>
                <a:gd name="T9" fmla="*/ 449 h 1093"/>
                <a:gd name="T10" fmla="*/ 600 w 1090"/>
                <a:gd name="T11" fmla="*/ 416 h 1093"/>
                <a:gd name="T12" fmla="*/ 647 w 1090"/>
                <a:gd name="T13" fmla="*/ 209 h 1093"/>
                <a:gd name="T14" fmla="*/ 876 w 1090"/>
                <a:gd name="T15" fmla="*/ 106 h 1093"/>
                <a:gd name="T16" fmla="*/ 880 w 1090"/>
                <a:gd name="T17" fmla="*/ 197 h 1093"/>
                <a:gd name="T18" fmla="*/ 889 w 1090"/>
                <a:gd name="T19" fmla="*/ 258 h 1093"/>
                <a:gd name="T20" fmla="*/ 909 w 1090"/>
                <a:gd name="T21" fmla="*/ 401 h 1093"/>
                <a:gd name="T22" fmla="*/ 924 w 1090"/>
                <a:gd name="T23" fmla="*/ 496 h 1093"/>
                <a:gd name="T24" fmla="*/ 992 w 1090"/>
                <a:gd name="T25" fmla="*/ 543 h 1093"/>
                <a:gd name="T26" fmla="*/ 1039 w 1090"/>
                <a:gd name="T27" fmla="*/ 605 h 1093"/>
                <a:gd name="T28" fmla="*/ 1069 w 1090"/>
                <a:gd name="T29" fmla="*/ 700 h 1093"/>
                <a:gd name="T30" fmla="*/ 1089 w 1090"/>
                <a:gd name="T31" fmla="*/ 793 h 1093"/>
                <a:gd name="T32" fmla="*/ 1031 w 1090"/>
                <a:gd name="T33" fmla="*/ 841 h 1093"/>
                <a:gd name="T34" fmla="*/ 893 w 1090"/>
                <a:gd name="T35" fmla="*/ 832 h 1093"/>
                <a:gd name="T36" fmla="*/ 669 w 1090"/>
                <a:gd name="T37" fmla="*/ 642 h 1093"/>
                <a:gd name="T38" fmla="*/ 716 w 1090"/>
                <a:gd name="T39" fmla="*/ 752 h 1093"/>
                <a:gd name="T40" fmla="*/ 700 w 1090"/>
                <a:gd name="T41" fmla="*/ 782 h 1093"/>
                <a:gd name="T42" fmla="*/ 636 w 1090"/>
                <a:gd name="T43" fmla="*/ 670 h 1093"/>
                <a:gd name="T44" fmla="*/ 672 w 1090"/>
                <a:gd name="T45" fmla="*/ 931 h 1093"/>
                <a:gd name="T46" fmla="*/ 651 w 1090"/>
                <a:gd name="T47" fmla="*/ 1022 h 1093"/>
                <a:gd name="T48" fmla="*/ 532 w 1090"/>
                <a:gd name="T49" fmla="*/ 1066 h 1093"/>
                <a:gd name="T50" fmla="*/ 490 w 1090"/>
                <a:gd name="T51" fmla="*/ 1042 h 1093"/>
                <a:gd name="T52" fmla="*/ 411 w 1090"/>
                <a:gd name="T53" fmla="*/ 956 h 1093"/>
                <a:gd name="T54" fmla="*/ 367 w 1090"/>
                <a:gd name="T55" fmla="*/ 880 h 1093"/>
                <a:gd name="T56" fmla="*/ 409 w 1090"/>
                <a:gd name="T57" fmla="*/ 678 h 1093"/>
                <a:gd name="T58" fmla="*/ 190 w 1090"/>
                <a:gd name="T59" fmla="*/ 598 h 1093"/>
                <a:gd name="T60" fmla="*/ 143 w 1090"/>
                <a:gd name="T61" fmla="*/ 548 h 1093"/>
                <a:gd name="T62" fmla="*/ 59 w 1090"/>
                <a:gd name="T63" fmla="*/ 48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0" h="1093">
                  <a:moveTo>
                    <a:pt x="0" y="414"/>
                  </a:moveTo>
                  <a:cubicBezTo>
                    <a:pt x="10" y="393"/>
                    <a:pt x="38" y="379"/>
                    <a:pt x="68" y="368"/>
                  </a:cubicBezTo>
                  <a:cubicBezTo>
                    <a:pt x="154" y="338"/>
                    <a:pt x="254" y="355"/>
                    <a:pt x="334" y="381"/>
                  </a:cubicBezTo>
                  <a:cubicBezTo>
                    <a:pt x="421" y="409"/>
                    <a:pt x="502" y="455"/>
                    <a:pt x="556" y="516"/>
                  </a:cubicBezTo>
                  <a:cubicBezTo>
                    <a:pt x="560" y="507"/>
                    <a:pt x="571" y="499"/>
                    <a:pt x="576" y="490"/>
                  </a:cubicBezTo>
                  <a:cubicBezTo>
                    <a:pt x="581" y="492"/>
                    <a:pt x="586" y="492"/>
                    <a:pt x="591" y="489"/>
                  </a:cubicBezTo>
                  <a:cubicBezTo>
                    <a:pt x="592" y="488"/>
                    <a:pt x="593" y="487"/>
                    <a:pt x="594" y="487"/>
                  </a:cubicBezTo>
                  <a:cubicBezTo>
                    <a:pt x="596" y="488"/>
                    <a:pt x="599" y="489"/>
                    <a:pt x="603" y="489"/>
                  </a:cubicBezTo>
                  <a:cubicBezTo>
                    <a:pt x="604" y="480"/>
                    <a:pt x="603" y="470"/>
                    <a:pt x="602" y="460"/>
                  </a:cubicBezTo>
                  <a:cubicBezTo>
                    <a:pt x="602" y="456"/>
                    <a:pt x="602" y="453"/>
                    <a:pt x="602" y="449"/>
                  </a:cubicBezTo>
                  <a:cubicBezTo>
                    <a:pt x="602" y="440"/>
                    <a:pt x="601" y="431"/>
                    <a:pt x="600" y="423"/>
                  </a:cubicBezTo>
                  <a:cubicBezTo>
                    <a:pt x="600" y="420"/>
                    <a:pt x="601" y="418"/>
                    <a:pt x="600" y="416"/>
                  </a:cubicBezTo>
                  <a:cubicBezTo>
                    <a:pt x="601" y="416"/>
                    <a:pt x="601" y="416"/>
                    <a:pt x="601" y="416"/>
                  </a:cubicBezTo>
                  <a:cubicBezTo>
                    <a:pt x="597" y="349"/>
                    <a:pt x="621" y="278"/>
                    <a:pt x="647" y="209"/>
                  </a:cubicBezTo>
                  <a:cubicBezTo>
                    <a:pt x="677" y="129"/>
                    <a:pt x="726" y="34"/>
                    <a:pt x="843" y="0"/>
                  </a:cubicBezTo>
                  <a:cubicBezTo>
                    <a:pt x="876" y="18"/>
                    <a:pt x="889" y="80"/>
                    <a:pt x="876" y="106"/>
                  </a:cubicBezTo>
                  <a:cubicBezTo>
                    <a:pt x="880" y="104"/>
                    <a:pt x="883" y="106"/>
                    <a:pt x="884" y="112"/>
                  </a:cubicBezTo>
                  <a:cubicBezTo>
                    <a:pt x="883" y="139"/>
                    <a:pt x="874" y="166"/>
                    <a:pt x="880" y="197"/>
                  </a:cubicBezTo>
                  <a:cubicBezTo>
                    <a:pt x="881" y="207"/>
                    <a:pt x="888" y="216"/>
                    <a:pt x="890" y="227"/>
                  </a:cubicBezTo>
                  <a:cubicBezTo>
                    <a:pt x="891" y="236"/>
                    <a:pt x="887" y="247"/>
                    <a:pt x="889" y="258"/>
                  </a:cubicBezTo>
                  <a:cubicBezTo>
                    <a:pt x="890" y="266"/>
                    <a:pt x="897" y="274"/>
                    <a:pt x="899" y="281"/>
                  </a:cubicBezTo>
                  <a:cubicBezTo>
                    <a:pt x="908" y="320"/>
                    <a:pt x="917" y="378"/>
                    <a:pt x="909" y="401"/>
                  </a:cubicBezTo>
                  <a:cubicBezTo>
                    <a:pt x="897" y="438"/>
                    <a:pt x="849" y="453"/>
                    <a:pt x="815" y="486"/>
                  </a:cubicBezTo>
                  <a:cubicBezTo>
                    <a:pt x="844" y="490"/>
                    <a:pt x="891" y="478"/>
                    <a:pt x="924" y="496"/>
                  </a:cubicBezTo>
                  <a:cubicBezTo>
                    <a:pt x="932" y="500"/>
                    <a:pt x="935" y="512"/>
                    <a:pt x="944" y="518"/>
                  </a:cubicBezTo>
                  <a:cubicBezTo>
                    <a:pt x="963" y="532"/>
                    <a:pt x="982" y="528"/>
                    <a:pt x="992" y="543"/>
                  </a:cubicBezTo>
                  <a:cubicBezTo>
                    <a:pt x="996" y="549"/>
                    <a:pt x="994" y="563"/>
                    <a:pt x="998" y="571"/>
                  </a:cubicBezTo>
                  <a:cubicBezTo>
                    <a:pt x="1009" y="589"/>
                    <a:pt x="1033" y="588"/>
                    <a:pt x="1039" y="605"/>
                  </a:cubicBezTo>
                  <a:cubicBezTo>
                    <a:pt x="1041" y="614"/>
                    <a:pt x="1030" y="626"/>
                    <a:pt x="1034" y="642"/>
                  </a:cubicBezTo>
                  <a:cubicBezTo>
                    <a:pt x="1039" y="665"/>
                    <a:pt x="1067" y="685"/>
                    <a:pt x="1069" y="700"/>
                  </a:cubicBezTo>
                  <a:cubicBezTo>
                    <a:pt x="1071" y="718"/>
                    <a:pt x="1053" y="736"/>
                    <a:pt x="1058" y="751"/>
                  </a:cubicBezTo>
                  <a:cubicBezTo>
                    <a:pt x="1064" y="769"/>
                    <a:pt x="1090" y="773"/>
                    <a:pt x="1089" y="793"/>
                  </a:cubicBezTo>
                  <a:cubicBezTo>
                    <a:pt x="1073" y="802"/>
                    <a:pt x="1063" y="794"/>
                    <a:pt x="1049" y="799"/>
                  </a:cubicBezTo>
                  <a:cubicBezTo>
                    <a:pt x="1039" y="812"/>
                    <a:pt x="1042" y="829"/>
                    <a:pt x="1031" y="841"/>
                  </a:cubicBezTo>
                  <a:cubicBezTo>
                    <a:pt x="999" y="846"/>
                    <a:pt x="986" y="871"/>
                    <a:pt x="961" y="872"/>
                  </a:cubicBezTo>
                  <a:cubicBezTo>
                    <a:pt x="932" y="874"/>
                    <a:pt x="918" y="844"/>
                    <a:pt x="893" y="832"/>
                  </a:cubicBezTo>
                  <a:cubicBezTo>
                    <a:pt x="881" y="829"/>
                    <a:pt x="878" y="837"/>
                    <a:pt x="867" y="834"/>
                  </a:cubicBezTo>
                  <a:cubicBezTo>
                    <a:pt x="796" y="783"/>
                    <a:pt x="744" y="681"/>
                    <a:pt x="669" y="642"/>
                  </a:cubicBezTo>
                  <a:cubicBezTo>
                    <a:pt x="676" y="662"/>
                    <a:pt x="683" y="683"/>
                    <a:pt x="694" y="701"/>
                  </a:cubicBezTo>
                  <a:cubicBezTo>
                    <a:pt x="701" y="718"/>
                    <a:pt x="709" y="735"/>
                    <a:pt x="716" y="752"/>
                  </a:cubicBezTo>
                  <a:cubicBezTo>
                    <a:pt x="716" y="764"/>
                    <a:pt x="716" y="776"/>
                    <a:pt x="701" y="782"/>
                  </a:cubicBezTo>
                  <a:cubicBezTo>
                    <a:pt x="701" y="782"/>
                    <a:pt x="701" y="782"/>
                    <a:pt x="700" y="782"/>
                  </a:cubicBezTo>
                  <a:cubicBezTo>
                    <a:pt x="673" y="774"/>
                    <a:pt x="672" y="736"/>
                    <a:pt x="658" y="713"/>
                  </a:cubicBezTo>
                  <a:cubicBezTo>
                    <a:pt x="651" y="698"/>
                    <a:pt x="646" y="683"/>
                    <a:pt x="636" y="670"/>
                  </a:cubicBezTo>
                  <a:cubicBezTo>
                    <a:pt x="632" y="664"/>
                    <a:pt x="627" y="658"/>
                    <a:pt x="620" y="652"/>
                  </a:cubicBezTo>
                  <a:cubicBezTo>
                    <a:pt x="619" y="738"/>
                    <a:pt x="675" y="846"/>
                    <a:pt x="672" y="931"/>
                  </a:cubicBezTo>
                  <a:cubicBezTo>
                    <a:pt x="662" y="939"/>
                    <a:pt x="652" y="947"/>
                    <a:pt x="650" y="957"/>
                  </a:cubicBezTo>
                  <a:cubicBezTo>
                    <a:pt x="652" y="980"/>
                    <a:pt x="660" y="1002"/>
                    <a:pt x="651" y="1022"/>
                  </a:cubicBezTo>
                  <a:cubicBezTo>
                    <a:pt x="641" y="1041"/>
                    <a:pt x="599" y="1066"/>
                    <a:pt x="574" y="1072"/>
                  </a:cubicBezTo>
                  <a:cubicBezTo>
                    <a:pt x="559" y="1075"/>
                    <a:pt x="546" y="1059"/>
                    <a:pt x="532" y="1066"/>
                  </a:cubicBezTo>
                  <a:cubicBezTo>
                    <a:pt x="519" y="1073"/>
                    <a:pt x="521" y="1086"/>
                    <a:pt x="506" y="1093"/>
                  </a:cubicBezTo>
                  <a:cubicBezTo>
                    <a:pt x="489" y="1084"/>
                    <a:pt x="494" y="1058"/>
                    <a:pt x="490" y="1042"/>
                  </a:cubicBezTo>
                  <a:cubicBezTo>
                    <a:pt x="481" y="1028"/>
                    <a:pt x="448" y="1038"/>
                    <a:pt x="434" y="1020"/>
                  </a:cubicBezTo>
                  <a:cubicBezTo>
                    <a:pt x="421" y="1006"/>
                    <a:pt x="425" y="973"/>
                    <a:pt x="411" y="956"/>
                  </a:cubicBezTo>
                  <a:cubicBezTo>
                    <a:pt x="401" y="945"/>
                    <a:pt x="379" y="944"/>
                    <a:pt x="374" y="936"/>
                  </a:cubicBezTo>
                  <a:cubicBezTo>
                    <a:pt x="360" y="916"/>
                    <a:pt x="374" y="896"/>
                    <a:pt x="367" y="880"/>
                  </a:cubicBezTo>
                  <a:cubicBezTo>
                    <a:pt x="323" y="854"/>
                    <a:pt x="365" y="815"/>
                    <a:pt x="350" y="780"/>
                  </a:cubicBezTo>
                  <a:cubicBezTo>
                    <a:pt x="361" y="743"/>
                    <a:pt x="389" y="712"/>
                    <a:pt x="409" y="678"/>
                  </a:cubicBezTo>
                  <a:cubicBezTo>
                    <a:pt x="370" y="687"/>
                    <a:pt x="322" y="712"/>
                    <a:pt x="287" y="696"/>
                  </a:cubicBezTo>
                  <a:cubicBezTo>
                    <a:pt x="258" y="683"/>
                    <a:pt x="225" y="634"/>
                    <a:pt x="190" y="598"/>
                  </a:cubicBezTo>
                  <a:cubicBezTo>
                    <a:pt x="181" y="587"/>
                    <a:pt x="166" y="582"/>
                    <a:pt x="157" y="572"/>
                  </a:cubicBezTo>
                  <a:cubicBezTo>
                    <a:pt x="151" y="565"/>
                    <a:pt x="149" y="554"/>
                    <a:pt x="143" y="548"/>
                  </a:cubicBezTo>
                  <a:cubicBezTo>
                    <a:pt x="126" y="531"/>
                    <a:pt x="98" y="522"/>
                    <a:pt x="78" y="506"/>
                  </a:cubicBezTo>
                  <a:cubicBezTo>
                    <a:pt x="70" y="500"/>
                    <a:pt x="66" y="489"/>
                    <a:pt x="59" y="484"/>
                  </a:cubicBezTo>
                  <a:cubicBezTo>
                    <a:pt x="34" y="465"/>
                    <a:pt x="4" y="457"/>
                    <a:pt x="0" y="414"/>
                  </a:cubicBezTo>
                  <a:close/>
                </a:path>
              </a:pathLst>
            </a:custGeom>
            <a:blipFill dpi="0" rotWithShape="1">
              <a:blip r:embed="rId2">
                <a:alphaModFix amt="2000"/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537071" y="4139442"/>
            <a:ext cx="1053876" cy="1150972"/>
            <a:chOff x="9698999" y="4139442"/>
            <a:chExt cx="1053876" cy="1150972"/>
          </a:xfrm>
        </p:grpSpPr>
        <p:grpSp>
          <p:nvGrpSpPr>
            <p:cNvPr id="199" name="小花"/>
            <p:cNvGrpSpPr/>
            <p:nvPr/>
          </p:nvGrpSpPr>
          <p:grpSpPr>
            <a:xfrm>
              <a:off x="9698999" y="4139442"/>
              <a:ext cx="1053876" cy="1150972"/>
              <a:chOff x="5659438" y="2963863"/>
              <a:chExt cx="827087" cy="903288"/>
            </a:xfrm>
            <a:solidFill>
              <a:schemeClr val="bg1"/>
            </a:solidFill>
            <a:effectLst>
              <a:glow rad="12700">
                <a:schemeClr val="bg1">
                  <a:alpha val="33000"/>
                </a:schemeClr>
              </a:glow>
            </a:effectLst>
          </p:grpSpPr>
          <p:sp>
            <p:nvSpPr>
              <p:cNvPr id="200" name="Freeform 9"/>
              <p:cNvSpPr>
                <a:spLocks/>
              </p:cNvSpPr>
              <p:nvPr/>
            </p:nvSpPr>
            <p:spPr bwMode="auto">
              <a:xfrm>
                <a:off x="5659438" y="2963863"/>
                <a:ext cx="404813" cy="523875"/>
              </a:xfrm>
              <a:custGeom>
                <a:avLst/>
                <a:gdLst>
                  <a:gd name="T0" fmla="*/ 100 w 106"/>
                  <a:gd name="T1" fmla="*/ 133 h 138"/>
                  <a:gd name="T2" fmla="*/ 24 w 106"/>
                  <a:gd name="T3" fmla="*/ 57 h 138"/>
                  <a:gd name="T4" fmla="*/ 78 w 106"/>
                  <a:gd name="T5" fmla="*/ 14 h 138"/>
                  <a:gd name="T6" fmla="*/ 105 w 106"/>
                  <a:gd name="T7" fmla="*/ 127 h 138"/>
                  <a:gd name="T8" fmla="*/ 100 w 106"/>
                  <a:gd name="T9" fmla="*/ 1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8">
                    <a:moveTo>
                      <a:pt x="100" y="133"/>
                    </a:moveTo>
                    <a:cubicBezTo>
                      <a:pt x="100" y="133"/>
                      <a:pt x="0" y="86"/>
                      <a:pt x="24" y="57"/>
                    </a:cubicBezTo>
                    <a:cubicBezTo>
                      <a:pt x="45" y="32"/>
                      <a:pt x="69" y="0"/>
                      <a:pt x="78" y="14"/>
                    </a:cubicBezTo>
                    <a:cubicBezTo>
                      <a:pt x="87" y="29"/>
                      <a:pt x="106" y="116"/>
                      <a:pt x="105" y="127"/>
                    </a:cubicBezTo>
                    <a:cubicBezTo>
                      <a:pt x="104" y="138"/>
                      <a:pt x="100" y="133"/>
                      <a:pt x="100" y="13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09A28"/>
                  </a:gs>
                  <a:gs pos="39000">
                    <a:srgbClr val="EFB767"/>
                  </a:gs>
                </a:gsLst>
                <a:lin ang="4800000" scaled="0"/>
              </a:gradFill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0"/>
              <p:cNvSpPr>
                <a:spLocks/>
              </p:cNvSpPr>
              <p:nvPr/>
            </p:nvSpPr>
            <p:spPr bwMode="auto">
              <a:xfrm>
                <a:off x="5702300" y="3441701"/>
                <a:ext cx="361950" cy="376238"/>
              </a:xfrm>
              <a:custGeom>
                <a:avLst/>
                <a:gdLst>
                  <a:gd name="T0" fmla="*/ 65 w 95"/>
                  <a:gd name="T1" fmla="*/ 8 h 99"/>
                  <a:gd name="T2" fmla="*/ 7 w 95"/>
                  <a:gd name="T3" fmla="*/ 50 h 99"/>
                  <a:gd name="T4" fmla="*/ 40 w 95"/>
                  <a:gd name="T5" fmla="*/ 93 h 99"/>
                  <a:gd name="T6" fmla="*/ 94 w 95"/>
                  <a:gd name="T7" fmla="*/ 8 h 99"/>
                  <a:gd name="T8" fmla="*/ 65 w 95"/>
                  <a:gd name="T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65" y="8"/>
                    </a:moveTo>
                    <a:cubicBezTo>
                      <a:pt x="65" y="8"/>
                      <a:pt x="0" y="26"/>
                      <a:pt x="7" y="50"/>
                    </a:cubicBezTo>
                    <a:cubicBezTo>
                      <a:pt x="14" y="73"/>
                      <a:pt x="32" y="99"/>
                      <a:pt x="40" y="93"/>
                    </a:cubicBezTo>
                    <a:cubicBezTo>
                      <a:pt x="49" y="86"/>
                      <a:pt x="95" y="17"/>
                      <a:pt x="94" y="8"/>
                    </a:cubicBezTo>
                    <a:cubicBezTo>
                      <a:pt x="92" y="0"/>
                      <a:pt x="65" y="8"/>
                      <a:pt x="65" y="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09A28"/>
                  </a:gs>
                  <a:gs pos="39000">
                    <a:srgbClr val="EFB767"/>
                  </a:gs>
                </a:gsLst>
                <a:lin ang="4800000" scaled="0"/>
              </a:gradFill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1"/>
              <p:cNvSpPr>
                <a:spLocks/>
              </p:cNvSpPr>
              <p:nvPr/>
            </p:nvSpPr>
            <p:spPr bwMode="auto">
              <a:xfrm>
                <a:off x="6048375" y="3465513"/>
                <a:ext cx="411163" cy="401638"/>
              </a:xfrm>
              <a:custGeom>
                <a:avLst/>
                <a:gdLst>
                  <a:gd name="T0" fmla="*/ 2 w 108"/>
                  <a:gd name="T1" fmla="*/ 5 h 106"/>
                  <a:gd name="T2" fmla="*/ 46 w 108"/>
                  <a:gd name="T3" fmla="*/ 103 h 106"/>
                  <a:gd name="T4" fmla="*/ 97 w 108"/>
                  <a:gd name="T5" fmla="*/ 78 h 106"/>
                  <a:gd name="T6" fmla="*/ 5 w 108"/>
                  <a:gd name="T7" fmla="*/ 1 h 106"/>
                  <a:gd name="T8" fmla="*/ 2 w 108"/>
                  <a:gd name="T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6">
                    <a:moveTo>
                      <a:pt x="2" y="5"/>
                    </a:moveTo>
                    <a:cubicBezTo>
                      <a:pt x="2" y="5"/>
                      <a:pt x="31" y="106"/>
                      <a:pt x="46" y="103"/>
                    </a:cubicBezTo>
                    <a:cubicBezTo>
                      <a:pt x="62" y="100"/>
                      <a:pt x="108" y="101"/>
                      <a:pt x="97" y="78"/>
                    </a:cubicBezTo>
                    <a:cubicBezTo>
                      <a:pt x="86" y="56"/>
                      <a:pt x="10" y="0"/>
                      <a:pt x="5" y="1"/>
                    </a:cubicBezTo>
                    <a:cubicBezTo>
                      <a:pt x="0" y="2"/>
                      <a:pt x="2" y="5"/>
                      <a:pt x="2" y="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09A28"/>
                  </a:gs>
                  <a:gs pos="39000">
                    <a:srgbClr val="EFB767"/>
                  </a:gs>
                </a:gsLst>
                <a:lin ang="4800000" scaled="0"/>
              </a:gradFill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2"/>
              <p:cNvSpPr>
                <a:spLocks/>
              </p:cNvSpPr>
              <p:nvPr/>
            </p:nvSpPr>
            <p:spPr bwMode="auto">
              <a:xfrm>
                <a:off x="6045200" y="3078163"/>
                <a:ext cx="441325" cy="401638"/>
              </a:xfrm>
              <a:custGeom>
                <a:avLst/>
                <a:gdLst>
                  <a:gd name="T0" fmla="*/ 3 w 116"/>
                  <a:gd name="T1" fmla="*/ 101 h 106"/>
                  <a:gd name="T2" fmla="*/ 56 w 116"/>
                  <a:gd name="T3" fmla="*/ 10 h 106"/>
                  <a:gd name="T4" fmla="*/ 110 w 116"/>
                  <a:gd name="T5" fmla="*/ 35 h 106"/>
                  <a:gd name="T6" fmla="*/ 5 w 116"/>
                  <a:gd name="T7" fmla="*/ 105 h 106"/>
                  <a:gd name="T8" fmla="*/ 3 w 116"/>
                  <a:gd name="T9" fmla="*/ 10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6">
                    <a:moveTo>
                      <a:pt x="3" y="101"/>
                    </a:moveTo>
                    <a:cubicBezTo>
                      <a:pt x="3" y="101"/>
                      <a:pt x="23" y="19"/>
                      <a:pt x="56" y="10"/>
                    </a:cubicBezTo>
                    <a:cubicBezTo>
                      <a:pt x="89" y="0"/>
                      <a:pt x="116" y="18"/>
                      <a:pt x="110" y="35"/>
                    </a:cubicBezTo>
                    <a:cubicBezTo>
                      <a:pt x="104" y="52"/>
                      <a:pt x="9" y="106"/>
                      <a:pt x="5" y="105"/>
                    </a:cubicBezTo>
                    <a:cubicBezTo>
                      <a:pt x="0" y="103"/>
                      <a:pt x="3" y="101"/>
                      <a:pt x="3" y="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09A28"/>
                  </a:gs>
                  <a:gs pos="39000">
                    <a:srgbClr val="EFB767"/>
                  </a:gs>
                </a:gsLst>
                <a:lin ang="4800000" scaled="0"/>
              </a:gradFill>
              <a:ln>
                <a:noFill/>
              </a:ln>
              <a:effectLst>
                <a:innerShdw blurRad="114300">
                  <a:prstClr val="black">
                    <a:alpha val="17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4" name="小花"/>
            <p:cNvGrpSpPr/>
            <p:nvPr/>
          </p:nvGrpSpPr>
          <p:grpSpPr>
            <a:xfrm>
              <a:off x="9698999" y="4139442"/>
              <a:ext cx="1053876" cy="1150972"/>
              <a:chOff x="5659438" y="2963863"/>
              <a:chExt cx="827087" cy="903288"/>
            </a:xfrm>
            <a:solidFill>
              <a:schemeClr val="bg1"/>
            </a:solidFill>
            <a:effectLst/>
          </p:grpSpPr>
          <p:sp>
            <p:nvSpPr>
              <p:cNvPr id="205" name="Freeform 9"/>
              <p:cNvSpPr>
                <a:spLocks/>
              </p:cNvSpPr>
              <p:nvPr/>
            </p:nvSpPr>
            <p:spPr bwMode="auto">
              <a:xfrm>
                <a:off x="5659438" y="2963863"/>
                <a:ext cx="404813" cy="523875"/>
              </a:xfrm>
              <a:custGeom>
                <a:avLst/>
                <a:gdLst>
                  <a:gd name="T0" fmla="*/ 100 w 106"/>
                  <a:gd name="T1" fmla="*/ 133 h 138"/>
                  <a:gd name="T2" fmla="*/ 24 w 106"/>
                  <a:gd name="T3" fmla="*/ 57 h 138"/>
                  <a:gd name="T4" fmla="*/ 78 w 106"/>
                  <a:gd name="T5" fmla="*/ 14 h 138"/>
                  <a:gd name="T6" fmla="*/ 105 w 106"/>
                  <a:gd name="T7" fmla="*/ 127 h 138"/>
                  <a:gd name="T8" fmla="*/ 100 w 106"/>
                  <a:gd name="T9" fmla="*/ 1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8">
                    <a:moveTo>
                      <a:pt x="100" y="133"/>
                    </a:moveTo>
                    <a:cubicBezTo>
                      <a:pt x="100" y="133"/>
                      <a:pt x="0" y="86"/>
                      <a:pt x="24" y="57"/>
                    </a:cubicBezTo>
                    <a:cubicBezTo>
                      <a:pt x="45" y="32"/>
                      <a:pt x="69" y="0"/>
                      <a:pt x="78" y="14"/>
                    </a:cubicBezTo>
                    <a:cubicBezTo>
                      <a:pt x="87" y="29"/>
                      <a:pt x="106" y="116"/>
                      <a:pt x="105" y="127"/>
                    </a:cubicBezTo>
                    <a:cubicBezTo>
                      <a:pt x="104" y="138"/>
                      <a:pt x="100" y="133"/>
                      <a:pt x="100" y="133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6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0"/>
              <p:cNvSpPr>
                <a:spLocks/>
              </p:cNvSpPr>
              <p:nvPr/>
            </p:nvSpPr>
            <p:spPr bwMode="auto">
              <a:xfrm>
                <a:off x="5702300" y="3441701"/>
                <a:ext cx="361950" cy="376238"/>
              </a:xfrm>
              <a:custGeom>
                <a:avLst/>
                <a:gdLst>
                  <a:gd name="T0" fmla="*/ 65 w 95"/>
                  <a:gd name="T1" fmla="*/ 8 h 99"/>
                  <a:gd name="T2" fmla="*/ 7 w 95"/>
                  <a:gd name="T3" fmla="*/ 50 h 99"/>
                  <a:gd name="T4" fmla="*/ 40 w 95"/>
                  <a:gd name="T5" fmla="*/ 93 h 99"/>
                  <a:gd name="T6" fmla="*/ 94 w 95"/>
                  <a:gd name="T7" fmla="*/ 8 h 99"/>
                  <a:gd name="T8" fmla="*/ 65 w 95"/>
                  <a:gd name="T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65" y="8"/>
                    </a:moveTo>
                    <a:cubicBezTo>
                      <a:pt x="65" y="8"/>
                      <a:pt x="0" y="26"/>
                      <a:pt x="7" y="50"/>
                    </a:cubicBezTo>
                    <a:cubicBezTo>
                      <a:pt x="14" y="73"/>
                      <a:pt x="32" y="99"/>
                      <a:pt x="40" y="93"/>
                    </a:cubicBezTo>
                    <a:cubicBezTo>
                      <a:pt x="49" y="86"/>
                      <a:pt x="95" y="17"/>
                      <a:pt x="94" y="8"/>
                    </a:cubicBezTo>
                    <a:cubicBezTo>
                      <a:pt x="92" y="0"/>
                      <a:pt x="65" y="8"/>
                      <a:pt x="65" y="8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6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1"/>
              <p:cNvSpPr>
                <a:spLocks/>
              </p:cNvSpPr>
              <p:nvPr/>
            </p:nvSpPr>
            <p:spPr bwMode="auto">
              <a:xfrm>
                <a:off x="6048375" y="3465513"/>
                <a:ext cx="411163" cy="401638"/>
              </a:xfrm>
              <a:custGeom>
                <a:avLst/>
                <a:gdLst>
                  <a:gd name="T0" fmla="*/ 2 w 108"/>
                  <a:gd name="T1" fmla="*/ 5 h 106"/>
                  <a:gd name="T2" fmla="*/ 46 w 108"/>
                  <a:gd name="T3" fmla="*/ 103 h 106"/>
                  <a:gd name="T4" fmla="*/ 97 w 108"/>
                  <a:gd name="T5" fmla="*/ 78 h 106"/>
                  <a:gd name="T6" fmla="*/ 5 w 108"/>
                  <a:gd name="T7" fmla="*/ 1 h 106"/>
                  <a:gd name="T8" fmla="*/ 2 w 108"/>
                  <a:gd name="T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6">
                    <a:moveTo>
                      <a:pt x="2" y="5"/>
                    </a:moveTo>
                    <a:cubicBezTo>
                      <a:pt x="2" y="5"/>
                      <a:pt x="31" y="106"/>
                      <a:pt x="46" y="103"/>
                    </a:cubicBezTo>
                    <a:cubicBezTo>
                      <a:pt x="62" y="100"/>
                      <a:pt x="108" y="101"/>
                      <a:pt x="97" y="78"/>
                    </a:cubicBezTo>
                    <a:cubicBezTo>
                      <a:pt x="86" y="56"/>
                      <a:pt x="10" y="0"/>
                      <a:pt x="5" y="1"/>
                    </a:cubicBezTo>
                    <a:cubicBezTo>
                      <a:pt x="0" y="2"/>
                      <a:pt x="2" y="5"/>
                      <a:pt x="2" y="5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6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2"/>
              <p:cNvSpPr>
                <a:spLocks/>
              </p:cNvSpPr>
              <p:nvPr/>
            </p:nvSpPr>
            <p:spPr bwMode="auto">
              <a:xfrm>
                <a:off x="6045200" y="3078163"/>
                <a:ext cx="441325" cy="401638"/>
              </a:xfrm>
              <a:custGeom>
                <a:avLst/>
                <a:gdLst>
                  <a:gd name="T0" fmla="*/ 3 w 116"/>
                  <a:gd name="T1" fmla="*/ 101 h 106"/>
                  <a:gd name="T2" fmla="*/ 56 w 116"/>
                  <a:gd name="T3" fmla="*/ 10 h 106"/>
                  <a:gd name="T4" fmla="*/ 110 w 116"/>
                  <a:gd name="T5" fmla="*/ 35 h 106"/>
                  <a:gd name="T6" fmla="*/ 5 w 116"/>
                  <a:gd name="T7" fmla="*/ 105 h 106"/>
                  <a:gd name="T8" fmla="*/ 3 w 116"/>
                  <a:gd name="T9" fmla="*/ 10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06">
                    <a:moveTo>
                      <a:pt x="3" y="101"/>
                    </a:moveTo>
                    <a:cubicBezTo>
                      <a:pt x="3" y="101"/>
                      <a:pt x="23" y="19"/>
                      <a:pt x="56" y="10"/>
                    </a:cubicBezTo>
                    <a:cubicBezTo>
                      <a:pt x="89" y="0"/>
                      <a:pt x="116" y="18"/>
                      <a:pt x="110" y="35"/>
                    </a:cubicBezTo>
                    <a:cubicBezTo>
                      <a:pt x="104" y="52"/>
                      <a:pt x="9" y="106"/>
                      <a:pt x="5" y="105"/>
                    </a:cubicBezTo>
                    <a:cubicBezTo>
                      <a:pt x="0" y="103"/>
                      <a:pt x="3" y="101"/>
                      <a:pt x="3" y="101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6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917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9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9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0 0 L 0.240539 0.017896 E" pathEditMode="relative" ptsTypes="">
                                      <p:cBhvr>
                                        <p:cTn id="73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183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0.240539 -0.017896 L 0 0 E" pathEditMode="relative" ptsTypes="">
                                      <p:cBhvr>
                                        <p:cTn id="77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0 0 L 0.240539 0.017896 E" pathEditMode="relative" ptsTypes="">
                                      <p:cBhvr>
                                        <p:cTn id="87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183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0.240539 -0.017896 L 0 0 E" pathEditMode="relative" ptsTypes="">
                                      <p:cBhvr>
                                        <p:cTn id="91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42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mph" presetSubtype="0" repeatCount="2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/>
      <p:bldP spid="38" grpId="0" animBg="1"/>
      <p:bldP spid="39" grpId="0" animBg="1"/>
      <p:bldP spid="37" grpId="0"/>
      <p:bldP spid="33" grpId="0" animBg="1"/>
      <p:bldP spid="34" grpId="0" animBg="1"/>
      <p:bldP spid="32" grpId="0"/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 rot="16200000" flipH="1">
            <a:off x="7553239" y="2394794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5400000">
            <a:off x="3414267" y="2394792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71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676551" y="2020156"/>
            <a:ext cx="2448272" cy="2448272"/>
          </a:xfrm>
          <a:prstGeom prst="ellipse">
            <a:avLst/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38445" y="614969"/>
            <a:ext cx="371511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464784" y="701064"/>
            <a:ext cx="3262432" cy="831480"/>
            <a:chOff x="5645374" y="185861"/>
            <a:chExt cx="3262432" cy="831480"/>
          </a:xfrm>
        </p:grpSpPr>
        <p:sp>
          <p:nvSpPr>
            <p:cNvPr id="14" name="文本框 13"/>
            <p:cNvSpPr txBox="1"/>
            <p:nvPr/>
          </p:nvSpPr>
          <p:spPr>
            <a:xfrm>
              <a:off x="5645374" y="186344"/>
              <a:ext cx="3262432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相识的</a:t>
              </a:r>
              <a:r>
                <a:rPr lang="zh-CN" altLang="en-US" sz="4800" dirty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理由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45374" y="185861"/>
              <a:ext cx="3262432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2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相识的理由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866172" y="2020156"/>
            <a:ext cx="2448272" cy="2448272"/>
          </a:xfrm>
          <a:prstGeom prst="ellipse">
            <a:avLst/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42496" y="2196480"/>
            <a:ext cx="2095624" cy="2095624"/>
          </a:xfrm>
          <a:prstGeom prst="ellipse">
            <a:avLst/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090299" y="2020156"/>
            <a:ext cx="2448272" cy="2448272"/>
          </a:xfrm>
          <a:prstGeom prst="ellipse">
            <a:avLst/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64322" y="4644752"/>
            <a:ext cx="2694828" cy="115416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风因天地而生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我乘风而来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42894" y="4644752"/>
            <a:ext cx="2694828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停了下来观望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成长的地放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67021" y="4644752"/>
            <a:ext cx="2694828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我的专属花丛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被我找到</a:t>
            </a: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了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5"/>
          <p:cNvSpPr>
            <a:spLocks/>
          </p:cNvSpPr>
          <p:nvPr/>
        </p:nvSpPr>
        <p:spPr bwMode="auto">
          <a:xfrm>
            <a:off x="629023" y="1663139"/>
            <a:ext cx="662300" cy="1338528"/>
          </a:xfrm>
          <a:custGeom>
            <a:avLst/>
            <a:gdLst>
              <a:gd name="T0" fmla="*/ 358 w 583"/>
              <a:gd name="T1" fmla="*/ 1165 h 1178"/>
              <a:gd name="T2" fmla="*/ 291 w 583"/>
              <a:gd name="T3" fmla="*/ 1142 h 1178"/>
              <a:gd name="T4" fmla="*/ 38 w 583"/>
              <a:gd name="T5" fmla="*/ 442 h 1178"/>
              <a:gd name="T6" fmla="*/ 179 w 583"/>
              <a:gd name="T7" fmla="*/ 39 h 1178"/>
              <a:gd name="T8" fmla="*/ 292 w 583"/>
              <a:gd name="T9" fmla="*/ 57 h 1178"/>
              <a:gd name="T10" fmla="*/ 572 w 583"/>
              <a:gd name="T11" fmla="*/ 1011 h 1178"/>
              <a:gd name="T12" fmla="*/ 550 w 583"/>
              <a:gd name="T13" fmla="*/ 1073 h 1178"/>
              <a:gd name="T14" fmla="*/ 358 w 583"/>
              <a:gd name="T15" fmla="*/ 1165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3" h="1178">
                <a:moveTo>
                  <a:pt x="358" y="1165"/>
                </a:moveTo>
                <a:cubicBezTo>
                  <a:pt x="332" y="1178"/>
                  <a:pt x="302" y="1164"/>
                  <a:pt x="291" y="1142"/>
                </a:cubicBezTo>
                <a:cubicBezTo>
                  <a:pt x="177" y="919"/>
                  <a:pt x="93" y="684"/>
                  <a:pt x="38" y="442"/>
                </a:cubicBezTo>
                <a:cubicBezTo>
                  <a:pt x="0" y="271"/>
                  <a:pt x="54" y="107"/>
                  <a:pt x="179" y="39"/>
                </a:cubicBezTo>
                <a:cubicBezTo>
                  <a:pt x="253" y="0"/>
                  <a:pt x="288" y="22"/>
                  <a:pt x="292" y="57"/>
                </a:cubicBezTo>
                <a:cubicBezTo>
                  <a:pt x="302" y="394"/>
                  <a:pt x="404" y="715"/>
                  <a:pt x="572" y="1011"/>
                </a:cubicBezTo>
                <a:cubicBezTo>
                  <a:pt x="583" y="1033"/>
                  <a:pt x="574" y="1061"/>
                  <a:pt x="550" y="1073"/>
                </a:cubicBezTo>
                <a:cubicBezTo>
                  <a:pt x="486" y="1104"/>
                  <a:pt x="422" y="1134"/>
                  <a:pt x="358" y="116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657359" y="1663139"/>
            <a:ext cx="627240" cy="1174754"/>
          </a:xfrm>
          <a:custGeom>
            <a:avLst/>
            <a:gdLst>
              <a:gd name="T0" fmla="*/ 154 w 552"/>
              <a:gd name="T1" fmla="*/ 47 h 1034"/>
              <a:gd name="T2" fmla="*/ 267 w 552"/>
              <a:gd name="T3" fmla="*/ 65 h 1034"/>
              <a:gd name="T4" fmla="*/ 547 w 552"/>
              <a:gd name="T5" fmla="*/ 1019 h 1034"/>
              <a:gd name="T6" fmla="*/ 552 w 552"/>
              <a:gd name="T7" fmla="*/ 1034 h 1034"/>
              <a:gd name="T8" fmla="*/ 547 w 552"/>
              <a:gd name="T9" fmla="*/ 1011 h 1034"/>
              <a:gd name="T10" fmla="*/ 267 w 552"/>
              <a:gd name="T11" fmla="*/ 57 h 1034"/>
              <a:gd name="T12" fmla="*/ 154 w 552"/>
              <a:gd name="T13" fmla="*/ 39 h 1034"/>
              <a:gd name="T14" fmla="*/ 1 w 552"/>
              <a:gd name="T15" fmla="*/ 338 h 1034"/>
              <a:gd name="T16" fmla="*/ 154 w 552"/>
              <a:gd name="T17" fmla="*/ 47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2" h="1034">
                <a:moveTo>
                  <a:pt x="154" y="47"/>
                </a:moveTo>
                <a:cubicBezTo>
                  <a:pt x="228" y="7"/>
                  <a:pt x="263" y="30"/>
                  <a:pt x="267" y="65"/>
                </a:cubicBezTo>
                <a:cubicBezTo>
                  <a:pt x="277" y="401"/>
                  <a:pt x="379" y="723"/>
                  <a:pt x="547" y="1019"/>
                </a:cubicBezTo>
                <a:cubicBezTo>
                  <a:pt x="550" y="1024"/>
                  <a:pt x="551" y="1029"/>
                  <a:pt x="552" y="1034"/>
                </a:cubicBezTo>
                <a:cubicBezTo>
                  <a:pt x="552" y="1026"/>
                  <a:pt x="551" y="1018"/>
                  <a:pt x="547" y="1011"/>
                </a:cubicBezTo>
                <a:cubicBezTo>
                  <a:pt x="379" y="715"/>
                  <a:pt x="277" y="394"/>
                  <a:pt x="267" y="57"/>
                </a:cubicBezTo>
                <a:cubicBezTo>
                  <a:pt x="263" y="22"/>
                  <a:pt x="228" y="0"/>
                  <a:pt x="154" y="39"/>
                </a:cubicBezTo>
                <a:cubicBezTo>
                  <a:pt x="55" y="93"/>
                  <a:pt x="0" y="208"/>
                  <a:pt x="1" y="338"/>
                </a:cubicBezTo>
                <a:cubicBezTo>
                  <a:pt x="2" y="211"/>
                  <a:pt x="57" y="99"/>
                  <a:pt x="154" y="4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9" name="Freeform 7"/>
          <p:cNvSpPr>
            <a:spLocks/>
          </p:cNvSpPr>
          <p:nvPr/>
        </p:nvSpPr>
        <p:spPr bwMode="auto">
          <a:xfrm>
            <a:off x="333173" y="1978200"/>
            <a:ext cx="925010" cy="1278013"/>
          </a:xfrm>
          <a:custGeom>
            <a:avLst/>
            <a:gdLst>
              <a:gd name="T0" fmla="*/ 653 w 814"/>
              <a:gd name="T1" fmla="*/ 1105 h 1125"/>
              <a:gd name="T2" fmla="*/ 583 w 814"/>
              <a:gd name="T3" fmla="*/ 1103 h 1125"/>
              <a:gd name="T4" fmla="*/ 104 w 814"/>
              <a:gd name="T5" fmla="*/ 496 h 1125"/>
              <a:gd name="T6" fmla="*/ 90 w 814"/>
              <a:gd name="T7" fmla="*/ 61 h 1125"/>
              <a:gd name="T8" fmla="*/ 200 w 814"/>
              <a:gd name="T9" fmla="*/ 45 h 1125"/>
              <a:gd name="T10" fmla="*/ 795 w 814"/>
              <a:gd name="T11" fmla="*/ 891 h 1125"/>
              <a:gd name="T12" fmla="*/ 796 w 814"/>
              <a:gd name="T13" fmla="*/ 957 h 1125"/>
              <a:gd name="T14" fmla="*/ 653 w 814"/>
              <a:gd name="T15" fmla="*/ 1105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4" h="1125">
                <a:moveTo>
                  <a:pt x="653" y="1105"/>
                </a:moveTo>
                <a:cubicBezTo>
                  <a:pt x="634" y="1125"/>
                  <a:pt x="602" y="1121"/>
                  <a:pt x="583" y="1103"/>
                </a:cubicBezTo>
                <a:cubicBezTo>
                  <a:pt x="400" y="919"/>
                  <a:pt x="240" y="716"/>
                  <a:pt x="104" y="496"/>
                </a:cubicBezTo>
                <a:cubicBezTo>
                  <a:pt x="8" y="341"/>
                  <a:pt x="0" y="165"/>
                  <a:pt x="90" y="61"/>
                </a:cubicBezTo>
                <a:cubicBezTo>
                  <a:pt x="144" y="0"/>
                  <a:pt x="184" y="12"/>
                  <a:pt x="200" y="45"/>
                </a:cubicBezTo>
                <a:cubicBezTo>
                  <a:pt x="348" y="359"/>
                  <a:pt x="550" y="645"/>
                  <a:pt x="795" y="891"/>
                </a:cubicBezTo>
                <a:cubicBezTo>
                  <a:pt x="813" y="909"/>
                  <a:pt x="814" y="939"/>
                  <a:pt x="796" y="957"/>
                </a:cubicBezTo>
                <a:cubicBezTo>
                  <a:pt x="748" y="1007"/>
                  <a:pt x="701" y="1056"/>
                  <a:pt x="653" y="110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0" name="Freeform 8"/>
          <p:cNvSpPr>
            <a:spLocks/>
          </p:cNvSpPr>
          <p:nvPr/>
        </p:nvSpPr>
        <p:spPr bwMode="auto">
          <a:xfrm>
            <a:off x="362950" y="1978200"/>
            <a:ext cx="890911" cy="1055165"/>
          </a:xfrm>
          <a:custGeom>
            <a:avLst/>
            <a:gdLst>
              <a:gd name="T0" fmla="*/ 64 w 784"/>
              <a:gd name="T1" fmla="*/ 69 h 929"/>
              <a:gd name="T2" fmla="*/ 174 w 784"/>
              <a:gd name="T3" fmla="*/ 52 h 929"/>
              <a:gd name="T4" fmla="*/ 769 w 784"/>
              <a:gd name="T5" fmla="*/ 898 h 929"/>
              <a:gd name="T6" fmla="*/ 783 w 784"/>
              <a:gd name="T7" fmla="*/ 929 h 929"/>
              <a:gd name="T8" fmla="*/ 769 w 784"/>
              <a:gd name="T9" fmla="*/ 891 h 929"/>
              <a:gd name="T10" fmla="*/ 174 w 784"/>
              <a:gd name="T11" fmla="*/ 45 h 929"/>
              <a:gd name="T12" fmla="*/ 64 w 784"/>
              <a:gd name="T13" fmla="*/ 61 h 929"/>
              <a:gd name="T14" fmla="*/ 1 w 784"/>
              <a:gd name="T15" fmla="*/ 249 h 929"/>
              <a:gd name="T16" fmla="*/ 64 w 784"/>
              <a:gd name="T17" fmla="*/ 69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4" h="929">
                <a:moveTo>
                  <a:pt x="64" y="69"/>
                </a:moveTo>
                <a:cubicBezTo>
                  <a:pt x="118" y="8"/>
                  <a:pt x="158" y="19"/>
                  <a:pt x="174" y="52"/>
                </a:cubicBezTo>
                <a:cubicBezTo>
                  <a:pt x="322" y="366"/>
                  <a:pt x="524" y="652"/>
                  <a:pt x="769" y="898"/>
                </a:cubicBezTo>
                <a:cubicBezTo>
                  <a:pt x="777" y="906"/>
                  <a:pt x="782" y="917"/>
                  <a:pt x="783" y="929"/>
                </a:cubicBezTo>
                <a:cubicBezTo>
                  <a:pt x="784" y="915"/>
                  <a:pt x="779" y="901"/>
                  <a:pt x="769" y="891"/>
                </a:cubicBezTo>
                <a:cubicBezTo>
                  <a:pt x="524" y="645"/>
                  <a:pt x="322" y="359"/>
                  <a:pt x="174" y="45"/>
                </a:cubicBezTo>
                <a:cubicBezTo>
                  <a:pt x="158" y="12"/>
                  <a:pt x="118" y="0"/>
                  <a:pt x="64" y="61"/>
                </a:cubicBezTo>
                <a:cubicBezTo>
                  <a:pt x="21" y="111"/>
                  <a:pt x="0" y="177"/>
                  <a:pt x="1" y="249"/>
                </a:cubicBezTo>
                <a:cubicBezTo>
                  <a:pt x="2" y="180"/>
                  <a:pt x="22" y="116"/>
                  <a:pt x="64" y="69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" name="Freeform 9"/>
          <p:cNvSpPr>
            <a:spLocks/>
          </p:cNvSpPr>
          <p:nvPr/>
        </p:nvSpPr>
        <p:spPr bwMode="auto">
          <a:xfrm>
            <a:off x="139142" y="2432541"/>
            <a:ext cx="1173793" cy="1050843"/>
          </a:xfrm>
          <a:custGeom>
            <a:avLst/>
            <a:gdLst>
              <a:gd name="T0" fmla="*/ 937 w 1033"/>
              <a:gd name="T1" fmla="*/ 894 h 925"/>
              <a:gd name="T2" fmla="*/ 870 w 1033"/>
              <a:gd name="T3" fmla="*/ 913 h 925"/>
              <a:gd name="T4" fmla="*/ 211 w 1033"/>
              <a:gd name="T5" fmla="*/ 483 h 925"/>
              <a:gd name="T6" fmla="*/ 51 w 1033"/>
              <a:gd name="T7" fmla="*/ 75 h 925"/>
              <a:gd name="T8" fmla="*/ 149 w 1033"/>
              <a:gd name="T9" fmla="*/ 27 h 925"/>
              <a:gd name="T10" fmla="*/ 999 w 1033"/>
              <a:gd name="T11" fmla="*/ 648 h 925"/>
              <a:gd name="T12" fmla="*/ 1023 w 1033"/>
              <a:gd name="T13" fmla="*/ 711 h 925"/>
              <a:gd name="T14" fmla="*/ 937 w 1033"/>
              <a:gd name="T15" fmla="*/ 894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3" h="925">
                <a:moveTo>
                  <a:pt x="937" y="894"/>
                </a:moveTo>
                <a:cubicBezTo>
                  <a:pt x="926" y="919"/>
                  <a:pt x="894" y="925"/>
                  <a:pt x="870" y="913"/>
                </a:cubicBezTo>
                <a:cubicBezTo>
                  <a:pt x="635" y="794"/>
                  <a:pt x="414" y="650"/>
                  <a:pt x="211" y="483"/>
                </a:cubicBezTo>
                <a:cubicBezTo>
                  <a:pt x="68" y="366"/>
                  <a:pt x="0" y="201"/>
                  <a:pt x="51" y="75"/>
                </a:cubicBezTo>
                <a:cubicBezTo>
                  <a:pt x="81" y="1"/>
                  <a:pt x="123" y="0"/>
                  <a:pt x="149" y="27"/>
                </a:cubicBezTo>
                <a:cubicBezTo>
                  <a:pt x="396" y="279"/>
                  <a:pt x="684" y="489"/>
                  <a:pt x="999" y="648"/>
                </a:cubicBezTo>
                <a:cubicBezTo>
                  <a:pt x="1022" y="659"/>
                  <a:pt x="1033" y="688"/>
                  <a:pt x="1023" y="711"/>
                </a:cubicBezTo>
                <a:cubicBezTo>
                  <a:pt x="994" y="772"/>
                  <a:pt x="966" y="833"/>
                  <a:pt x="937" y="894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" name="Freeform 10"/>
          <p:cNvSpPr>
            <a:spLocks/>
          </p:cNvSpPr>
          <p:nvPr/>
        </p:nvSpPr>
        <p:spPr bwMode="auto">
          <a:xfrm>
            <a:off x="177564" y="2432541"/>
            <a:ext cx="1129608" cy="790533"/>
          </a:xfrm>
          <a:custGeom>
            <a:avLst/>
            <a:gdLst>
              <a:gd name="T0" fmla="*/ 17 w 994"/>
              <a:gd name="T1" fmla="*/ 83 h 696"/>
              <a:gd name="T2" fmla="*/ 115 w 994"/>
              <a:gd name="T3" fmla="*/ 34 h 696"/>
              <a:gd name="T4" fmla="*/ 965 w 994"/>
              <a:gd name="T5" fmla="*/ 655 h 696"/>
              <a:gd name="T6" fmla="*/ 993 w 994"/>
              <a:gd name="T7" fmla="*/ 696 h 696"/>
              <a:gd name="T8" fmla="*/ 965 w 994"/>
              <a:gd name="T9" fmla="*/ 648 h 696"/>
              <a:gd name="T10" fmla="*/ 115 w 994"/>
              <a:gd name="T11" fmla="*/ 27 h 696"/>
              <a:gd name="T12" fmla="*/ 17 w 994"/>
              <a:gd name="T13" fmla="*/ 75 h 696"/>
              <a:gd name="T14" fmla="*/ 0 w 994"/>
              <a:gd name="T15" fmla="*/ 168 h 696"/>
              <a:gd name="T16" fmla="*/ 17 w 994"/>
              <a:gd name="T17" fmla="*/ 8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4" h="696">
                <a:moveTo>
                  <a:pt x="17" y="83"/>
                </a:moveTo>
                <a:cubicBezTo>
                  <a:pt x="47" y="9"/>
                  <a:pt x="89" y="8"/>
                  <a:pt x="115" y="34"/>
                </a:cubicBezTo>
                <a:cubicBezTo>
                  <a:pt x="362" y="286"/>
                  <a:pt x="650" y="496"/>
                  <a:pt x="965" y="655"/>
                </a:cubicBezTo>
                <a:cubicBezTo>
                  <a:pt x="981" y="663"/>
                  <a:pt x="991" y="679"/>
                  <a:pt x="993" y="696"/>
                </a:cubicBezTo>
                <a:cubicBezTo>
                  <a:pt x="994" y="677"/>
                  <a:pt x="983" y="657"/>
                  <a:pt x="965" y="648"/>
                </a:cubicBezTo>
                <a:cubicBezTo>
                  <a:pt x="650" y="489"/>
                  <a:pt x="362" y="279"/>
                  <a:pt x="115" y="27"/>
                </a:cubicBezTo>
                <a:cubicBezTo>
                  <a:pt x="89" y="0"/>
                  <a:pt x="47" y="1"/>
                  <a:pt x="17" y="75"/>
                </a:cubicBezTo>
                <a:cubicBezTo>
                  <a:pt x="5" y="104"/>
                  <a:pt x="0" y="136"/>
                  <a:pt x="0" y="168"/>
                </a:cubicBezTo>
                <a:cubicBezTo>
                  <a:pt x="1" y="138"/>
                  <a:pt x="6" y="110"/>
                  <a:pt x="17" y="83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3" name="Freeform 11"/>
          <p:cNvSpPr>
            <a:spLocks/>
          </p:cNvSpPr>
          <p:nvPr/>
        </p:nvSpPr>
        <p:spPr bwMode="auto">
          <a:xfrm>
            <a:off x="167478" y="2926744"/>
            <a:ext cx="1271769" cy="757875"/>
          </a:xfrm>
          <a:custGeom>
            <a:avLst/>
            <a:gdLst>
              <a:gd name="T0" fmla="*/ 1082 w 1119"/>
              <a:gd name="T1" fmla="*/ 621 h 667"/>
              <a:gd name="T2" fmla="*/ 1023 w 1119"/>
              <a:gd name="T3" fmla="*/ 663 h 667"/>
              <a:gd name="T4" fmla="*/ 278 w 1119"/>
              <a:gd name="T5" fmla="*/ 458 h 667"/>
              <a:gd name="T6" fmla="*/ 15 w 1119"/>
              <a:gd name="T7" fmla="*/ 101 h 667"/>
              <a:gd name="T8" fmla="*/ 96 w 1119"/>
              <a:gd name="T9" fmla="*/ 18 h 667"/>
              <a:gd name="T10" fmla="*/ 1075 w 1119"/>
              <a:gd name="T11" fmla="*/ 351 h 667"/>
              <a:gd name="T12" fmla="*/ 1115 w 1119"/>
              <a:gd name="T13" fmla="*/ 406 h 667"/>
              <a:gd name="T14" fmla="*/ 1082 w 1119"/>
              <a:gd name="T15" fmla="*/ 621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9" h="667">
                <a:moveTo>
                  <a:pt x="1082" y="621"/>
                </a:moveTo>
                <a:cubicBezTo>
                  <a:pt x="1078" y="650"/>
                  <a:pt x="1049" y="667"/>
                  <a:pt x="1023" y="663"/>
                </a:cubicBezTo>
                <a:cubicBezTo>
                  <a:pt x="767" y="625"/>
                  <a:pt x="517" y="556"/>
                  <a:pt x="278" y="458"/>
                </a:cubicBezTo>
                <a:cubicBezTo>
                  <a:pt x="110" y="389"/>
                  <a:pt x="0" y="246"/>
                  <a:pt x="15" y="101"/>
                </a:cubicBezTo>
                <a:cubicBezTo>
                  <a:pt x="24" y="16"/>
                  <a:pt x="64" y="0"/>
                  <a:pt x="96" y="18"/>
                </a:cubicBezTo>
                <a:cubicBezTo>
                  <a:pt x="400" y="187"/>
                  <a:pt x="731" y="300"/>
                  <a:pt x="1075" y="351"/>
                </a:cubicBezTo>
                <a:cubicBezTo>
                  <a:pt x="1100" y="354"/>
                  <a:pt x="1119" y="379"/>
                  <a:pt x="1115" y="406"/>
                </a:cubicBezTo>
                <a:cubicBezTo>
                  <a:pt x="1104" y="478"/>
                  <a:pt x="1093" y="549"/>
                  <a:pt x="1082" y="621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Freeform 12"/>
          <p:cNvSpPr>
            <a:spLocks/>
          </p:cNvSpPr>
          <p:nvPr/>
        </p:nvSpPr>
        <p:spPr bwMode="auto">
          <a:xfrm>
            <a:off x="179966" y="2926744"/>
            <a:ext cx="1253519" cy="438492"/>
          </a:xfrm>
          <a:custGeom>
            <a:avLst/>
            <a:gdLst>
              <a:gd name="T0" fmla="*/ 6 w 1103"/>
              <a:gd name="T1" fmla="*/ 107 h 386"/>
              <a:gd name="T2" fmla="*/ 87 w 1103"/>
              <a:gd name="T3" fmla="*/ 24 h 386"/>
              <a:gd name="T4" fmla="*/ 1066 w 1103"/>
              <a:gd name="T5" fmla="*/ 356 h 386"/>
              <a:gd name="T6" fmla="*/ 1103 w 1103"/>
              <a:gd name="T7" fmla="*/ 386 h 386"/>
              <a:gd name="T8" fmla="*/ 1064 w 1103"/>
              <a:gd name="T9" fmla="*/ 351 h 386"/>
              <a:gd name="T10" fmla="*/ 85 w 1103"/>
              <a:gd name="T11" fmla="*/ 18 h 386"/>
              <a:gd name="T12" fmla="*/ 4 w 1103"/>
              <a:gd name="T13" fmla="*/ 101 h 386"/>
              <a:gd name="T14" fmla="*/ 18 w 1103"/>
              <a:gd name="T15" fmla="*/ 217 h 386"/>
              <a:gd name="T16" fmla="*/ 6 w 1103"/>
              <a:gd name="T17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3" h="386">
                <a:moveTo>
                  <a:pt x="6" y="107"/>
                </a:moveTo>
                <a:cubicBezTo>
                  <a:pt x="15" y="22"/>
                  <a:pt x="55" y="6"/>
                  <a:pt x="87" y="24"/>
                </a:cubicBezTo>
                <a:cubicBezTo>
                  <a:pt x="391" y="193"/>
                  <a:pt x="722" y="305"/>
                  <a:pt x="1066" y="356"/>
                </a:cubicBezTo>
                <a:cubicBezTo>
                  <a:pt x="1083" y="359"/>
                  <a:pt x="1096" y="370"/>
                  <a:pt x="1103" y="386"/>
                </a:cubicBezTo>
                <a:cubicBezTo>
                  <a:pt x="1098" y="368"/>
                  <a:pt x="1083" y="353"/>
                  <a:pt x="1064" y="351"/>
                </a:cubicBezTo>
                <a:cubicBezTo>
                  <a:pt x="720" y="300"/>
                  <a:pt x="389" y="187"/>
                  <a:pt x="85" y="18"/>
                </a:cubicBezTo>
                <a:cubicBezTo>
                  <a:pt x="53" y="0"/>
                  <a:pt x="13" y="16"/>
                  <a:pt x="4" y="101"/>
                </a:cubicBezTo>
                <a:cubicBezTo>
                  <a:pt x="0" y="140"/>
                  <a:pt x="5" y="179"/>
                  <a:pt x="18" y="217"/>
                </a:cubicBezTo>
                <a:cubicBezTo>
                  <a:pt x="7" y="181"/>
                  <a:pt x="2" y="144"/>
                  <a:pt x="6" y="10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5" name="Freeform 13"/>
          <p:cNvSpPr>
            <a:spLocks/>
          </p:cNvSpPr>
          <p:nvPr/>
        </p:nvSpPr>
        <p:spPr bwMode="auto">
          <a:xfrm>
            <a:off x="368714" y="3490107"/>
            <a:ext cx="1363502" cy="414958"/>
          </a:xfrm>
          <a:custGeom>
            <a:avLst/>
            <a:gdLst>
              <a:gd name="T0" fmla="*/ 1195 w 1200"/>
              <a:gd name="T1" fmla="*/ 255 h 365"/>
              <a:gd name="T2" fmla="*/ 1152 w 1200"/>
              <a:gd name="T3" fmla="*/ 310 h 365"/>
              <a:gd name="T4" fmla="*/ 380 w 1200"/>
              <a:gd name="T5" fmla="*/ 347 h 365"/>
              <a:gd name="T6" fmla="*/ 18 w 1200"/>
              <a:gd name="T7" fmla="*/ 105 h 365"/>
              <a:gd name="T8" fmla="*/ 69 w 1200"/>
              <a:gd name="T9" fmla="*/ 7 h 365"/>
              <a:gd name="T10" fmla="*/ 1103 w 1200"/>
              <a:gd name="T11" fmla="*/ 15 h 365"/>
              <a:gd name="T12" fmla="*/ 1158 w 1200"/>
              <a:gd name="T13" fmla="*/ 53 h 365"/>
              <a:gd name="T14" fmla="*/ 1195 w 1200"/>
              <a:gd name="T15" fmla="*/ 25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0" h="365">
                <a:moveTo>
                  <a:pt x="1195" y="255"/>
                </a:moveTo>
                <a:cubicBezTo>
                  <a:pt x="1200" y="282"/>
                  <a:pt x="1178" y="306"/>
                  <a:pt x="1152" y="310"/>
                </a:cubicBezTo>
                <a:cubicBezTo>
                  <a:pt x="896" y="352"/>
                  <a:pt x="638" y="365"/>
                  <a:pt x="380" y="347"/>
                </a:cubicBezTo>
                <a:cubicBezTo>
                  <a:pt x="198" y="335"/>
                  <a:pt x="49" y="239"/>
                  <a:pt x="18" y="105"/>
                </a:cubicBezTo>
                <a:cubicBezTo>
                  <a:pt x="0" y="26"/>
                  <a:pt x="33" y="0"/>
                  <a:pt x="69" y="7"/>
                </a:cubicBezTo>
                <a:cubicBezTo>
                  <a:pt x="410" y="68"/>
                  <a:pt x="760" y="71"/>
                  <a:pt x="1103" y="15"/>
                </a:cubicBezTo>
                <a:cubicBezTo>
                  <a:pt x="1128" y="11"/>
                  <a:pt x="1153" y="27"/>
                  <a:pt x="1158" y="53"/>
                </a:cubicBezTo>
                <a:cubicBezTo>
                  <a:pt x="1170" y="120"/>
                  <a:pt x="1182" y="188"/>
                  <a:pt x="1195" y="25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6" name="Freeform 14"/>
          <p:cNvSpPr>
            <a:spLocks/>
          </p:cNvSpPr>
          <p:nvPr/>
        </p:nvSpPr>
        <p:spPr bwMode="auto">
          <a:xfrm>
            <a:off x="368714" y="3490107"/>
            <a:ext cx="1314514" cy="145524"/>
          </a:xfrm>
          <a:custGeom>
            <a:avLst/>
            <a:gdLst>
              <a:gd name="T0" fmla="*/ 20 w 1157"/>
              <a:gd name="T1" fmla="*/ 111 h 128"/>
              <a:gd name="T2" fmla="*/ 70 w 1157"/>
              <a:gd name="T3" fmla="*/ 12 h 128"/>
              <a:gd name="T4" fmla="*/ 1104 w 1157"/>
              <a:gd name="T5" fmla="*/ 20 h 128"/>
              <a:gd name="T6" fmla="*/ 1157 w 1157"/>
              <a:gd name="T7" fmla="*/ 49 h 128"/>
              <a:gd name="T8" fmla="*/ 1103 w 1157"/>
              <a:gd name="T9" fmla="*/ 15 h 128"/>
              <a:gd name="T10" fmla="*/ 69 w 1157"/>
              <a:gd name="T11" fmla="*/ 7 h 128"/>
              <a:gd name="T12" fmla="*/ 18 w 1157"/>
              <a:gd name="T13" fmla="*/ 105 h 128"/>
              <a:gd name="T14" fmla="*/ 25 w 1157"/>
              <a:gd name="T15" fmla="*/ 128 h 128"/>
              <a:gd name="T16" fmla="*/ 20 w 1157"/>
              <a:gd name="T17" fmla="*/ 11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7" h="128">
                <a:moveTo>
                  <a:pt x="20" y="111"/>
                </a:moveTo>
                <a:cubicBezTo>
                  <a:pt x="2" y="32"/>
                  <a:pt x="34" y="6"/>
                  <a:pt x="70" y="12"/>
                </a:cubicBezTo>
                <a:cubicBezTo>
                  <a:pt x="412" y="74"/>
                  <a:pt x="762" y="76"/>
                  <a:pt x="1104" y="20"/>
                </a:cubicBezTo>
                <a:cubicBezTo>
                  <a:pt x="1127" y="17"/>
                  <a:pt x="1149" y="29"/>
                  <a:pt x="1157" y="49"/>
                </a:cubicBezTo>
                <a:cubicBezTo>
                  <a:pt x="1151" y="26"/>
                  <a:pt x="1127" y="11"/>
                  <a:pt x="1103" y="15"/>
                </a:cubicBezTo>
                <a:cubicBezTo>
                  <a:pt x="760" y="71"/>
                  <a:pt x="410" y="68"/>
                  <a:pt x="69" y="7"/>
                </a:cubicBezTo>
                <a:cubicBezTo>
                  <a:pt x="33" y="0"/>
                  <a:pt x="0" y="26"/>
                  <a:pt x="18" y="105"/>
                </a:cubicBezTo>
                <a:cubicBezTo>
                  <a:pt x="20" y="113"/>
                  <a:pt x="22" y="121"/>
                  <a:pt x="25" y="128"/>
                </a:cubicBezTo>
                <a:cubicBezTo>
                  <a:pt x="23" y="122"/>
                  <a:pt x="21" y="116"/>
                  <a:pt x="20" y="111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7" name="Freeform 15"/>
          <p:cNvSpPr>
            <a:spLocks/>
          </p:cNvSpPr>
          <p:nvPr/>
        </p:nvSpPr>
        <p:spPr bwMode="auto">
          <a:xfrm>
            <a:off x="620858" y="3582320"/>
            <a:ext cx="1390878" cy="646451"/>
          </a:xfrm>
          <a:custGeom>
            <a:avLst/>
            <a:gdLst>
              <a:gd name="T0" fmla="*/ 1211 w 1224"/>
              <a:gd name="T1" fmla="*/ 217 h 569"/>
              <a:gd name="T2" fmla="*/ 1186 w 1224"/>
              <a:gd name="T3" fmla="*/ 282 h 569"/>
              <a:gd name="T4" fmla="*/ 454 w 1224"/>
              <a:gd name="T5" fmla="*/ 531 h 569"/>
              <a:gd name="T6" fmla="*/ 39 w 1224"/>
              <a:gd name="T7" fmla="*/ 398 h 569"/>
              <a:gd name="T8" fmla="*/ 61 w 1224"/>
              <a:gd name="T9" fmla="*/ 290 h 569"/>
              <a:gd name="T10" fmla="*/ 1056 w 1224"/>
              <a:gd name="T11" fmla="*/ 11 h 569"/>
              <a:gd name="T12" fmla="*/ 1120 w 1224"/>
              <a:gd name="T13" fmla="*/ 32 h 569"/>
              <a:gd name="T14" fmla="*/ 1211 w 1224"/>
              <a:gd name="T15" fmla="*/ 21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4" h="569">
                <a:moveTo>
                  <a:pt x="1211" y="217"/>
                </a:moveTo>
                <a:cubicBezTo>
                  <a:pt x="1224" y="242"/>
                  <a:pt x="1209" y="270"/>
                  <a:pt x="1186" y="282"/>
                </a:cubicBezTo>
                <a:cubicBezTo>
                  <a:pt x="952" y="393"/>
                  <a:pt x="706" y="476"/>
                  <a:pt x="454" y="531"/>
                </a:cubicBezTo>
                <a:cubicBezTo>
                  <a:pt x="276" y="569"/>
                  <a:pt x="106" y="518"/>
                  <a:pt x="39" y="398"/>
                </a:cubicBezTo>
                <a:cubicBezTo>
                  <a:pt x="0" y="327"/>
                  <a:pt x="24" y="293"/>
                  <a:pt x="61" y="290"/>
                </a:cubicBezTo>
                <a:cubicBezTo>
                  <a:pt x="406" y="254"/>
                  <a:pt x="743" y="160"/>
                  <a:pt x="1056" y="11"/>
                </a:cubicBezTo>
                <a:cubicBezTo>
                  <a:pt x="1080" y="0"/>
                  <a:pt x="1108" y="9"/>
                  <a:pt x="1120" y="32"/>
                </a:cubicBezTo>
                <a:cubicBezTo>
                  <a:pt x="1150" y="94"/>
                  <a:pt x="1181" y="155"/>
                  <a:pt x="1211" y="21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8" name="Freeform 16"/>
          <p:cNvSpPr>
            <a:spLocks/>
          </p:cNvSpPr>
          <p:nvPr/>
        </p:nvSpPr>
        <p:spPr bwMode="auto">
          <a:xfrm>
            <a:off x="629983" y="3662046"/>
            <a:ext cx="1039796" cy="338594"/>
          </a:xfrm>
          <a:custGeom>
            <a:avLst/>
            <a:gdLst>
              <a:gd name="T0" fmla="*/ 915 w 915"/>
              <a:gd name="T1" fmla="*/ 0 h 298"/>
              <a:gd name="T2" fmla="*/ 53 w 915"/>
              <a:gd name="T3" fmla="*/ 220 h 298"/>
              <a:gd name="T4" fmla="*/ 18 w 915"/>
              <a:gd name="T5" fmla="*/ 298 h 298"/>
              <a:gd name="T6" fmla="*/ 55 w 915"/>
              <a:gd name="T7" fmla="*/ 225 h 298"/>
              <a:gd name="T8" fmla="*/ 915 w 915"/>
              <a:gd name="T9" fmla="*/ 7 h 298"/>
              <a:gd name="T10" fmla="*/ 915 w 915"/>
              <a:gd name="T11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5" h="298">
                <a:moveTo>
                  <a:pt x="915" y="0"/>
                </a:moveTo>
                <a:cubicBezTo>
                  <a:pt x="640" y="115"/>
                  <a:pt x="350" y="189"/>
                  <a:pt x="53" y="220"/>
                </a:cubicBezTo>
                <a:cubicBezTo>
                  <a:pt x="22" y="223"/>
                  <a:pt x="0" y="248"/>
                  <a:pt x="18" y="298"/>
                </a:cubicBezTo>
                <a:cubicBezTo>
                  <a:pt x="3" y="251"/>
                  <a:pt x="25" y="228"/>
                  <a:pt x="55" y="225"/>
                </a:cubicBezTo>
                <a:cubicBezTo>
                  <a:pt x="351" y="195"/>
                  <a:pt x="641" y="121"/>
                  <a:pt x="915" y="7"/>
                </a:cubicBezTo>
                <a:lnTo>
                  <a:pt x="915" y="0"/>
                </a:ln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52875" y="2196480"/>
            <a:ext cx="2095624" cy="2095624"/>
          </a:xfrm>
          <a:prstGeom prst="ellipse">
            <a:avLst/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 flipH="1">
            <a:off x="10930324" y="1663139"/>
            <a:ext cx="662300" cy="1338528"/>
          </a:xfrm>
          <a:custGeom>
            <a:avLst/>
            <a:gdLst>
              <a:gd name="T0" fmla="*/ 358 w 583"/>
              <a:gd name="T1" fmla="*/ 1165 h 1178"/>
              <a:gd name="T2" fmla="*/ 291 w 583"/>
              <a:gd name="T3" fmla="*/ 1142 h 1178"/>
              <a:gd name="T4" fmla="*/ 38 w 583"/>
              <a:gd name="T5" fmla="*/ 442 h 1178"/>
              <a:gd name="T6" fmla="*/ 179 w 583"/>
              <a:gd name="T7" fmla="*/ 39 h 1178"/>
              <a:gd name="T8" fmla="*/ 292 w 583"/>
              <a:gd name="T9" fmla="*/ 57 h 1178"/>
              <a:gd name="T10" fmla="*/ 572 w 583"/>
              <a:gd name="T11" fmla="*/ 1011 h 1178"/>
              <a:gd name="T12" fmla="*/ 550 w 583"/>
              <a:gd name="T13" fmla="*/ 1073 h 1178"/>
              <a:gd name="T14" fmla="*/ 358 w 583"/>
              <a:gd name="T15" fmla="*/ 1165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3" h="1178">
                <a:moveTo>
                  <a:pt x="358" y="1165"/>
                </a:moveTo>
                <a:cubicBezTo>
                  <a:pt x="332" y="1178"/>
                  <a:pt x="302" y="1164"/>
                  <a:pt x="291" y="1142"/>
                </a:cubicBezTo>
                <a:cubicBezTo>
                  <a:pt x="177" y="919"/>
                  <a:pt x="93" y="684"/>
                  <a:pt x="38" y="442"/>
                </a:cubicBezTo>
                <a:cubicBezTo>
                  <a:pt x="0" y="271"/>
                  <a:pt x="54" y="107"/>
                  <a:pt x="179" y="39"/>
                </a:cubicBezTo>
                <a:cubicBezTo>
                  <a:pt x="253" y="0"/>
                  <a:pt x="288" y="22"/>
                  <a:pt x="292" y="57"/>
                </a:cubicBezTo>
                <a:cubicBezTo>
                  <a:pt x="302" y="394"/>
                  <a:pt x="404" y="715"/>
                  <a:pt x="572" y="1011"/>
                </a:cubicBezTo>
                <a:cubicBezTo>
                  <a:pt x="583" y="1033"/>
                  <a:pt x="574" y="1061"/>
                  <a:pt x="550" y="1073"/>
                </a:cubicBezTo>
                <a:cubicBezTo>
                  <a:pt x="486" y="1104"/>
                  <a:pt x="422" y="1134"/>
                  <a:pt x="358" y="116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Freeform 6"/>
          <p:cNvSpPr>
            <a:spLocks/>
          </p:cNvSpPr>
          <p:nvPr/>
        </p:nvSpPr>
        <p:spPr bwMode="auto">
          <a:xfrm flipH="1">
            <a:off x="10937048" y="1663139"/>
            <a:ext cx="627240" cy="1174754"/>
          </a:xfrm>
          <a:custGeom>
            <a:avLst/>
            <a:gdLst>
              <a:gd name="T0" fmla="*/ 154 w 552"/>
              <a:gd name="T1" fmla="*/ 47 h 1034"/>
              <a:gd name="T2" fmla="*/ 267 w 552"/>
              <a:gd name="T3" fmla="*/ 65 h 1034"/>
              <a:gd name="T4" fmla="*/ 547 w 552"/>
              <a:gd name="T5" fmla="*/ 1019 h 1034"/>
              <a:gd name="T6" fmla="*/ 552 w 552"/>
              <a:gd name="T7" fmla="*/ 1034 h 1034"/>
              <a:gd name="T8" fmla="*/ 547 w 552"/>
              <a:gd name="T9" fmla="*/ 1011 h 1034"/>
              <a:gd name="T10" fmla="*/ 267 w 552"/>
              <a:gd name="T11" fmla="*/ 57 h 1034"/>
              <a:gd name="T12" fmla="*/ 154 w 552"/>
              <a:gd name="T13" fmla="*/ 39 h 1034"/>
              <a:gd name="T14" fmla="*/ 1 w 552"/>
              <a:gd name="T15" fmla="*/ 338 h 1034"/>
              <a:gd name="T16" fmla="*/ 154 w 552"/>
              <a:gd name="T17" fmla="*/ 47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2" h="1034">
                <a:moveTo>
                  <a:pt x="154" y="47"/>
                </a:moveTo>
                <a:cubicBezTo>
                  <a:pt x="228" y="7"/>
                  <a:pt x="263" y="30"/>
                  <a:pt x="267" y="65"/>
                </a:cubicBezTo>
                <a:cubicBezTo>
                  <a:pt x="277" y="401"/>
                  <a:pt x="379" y="723"/>
                  <a:pt x="547" y="1019"/>
                </a:cubicBezTo>
                <a:cubicBezTo>
                  <a:pt x="550" y="1024"/>
                  <a:pt x="551" y="1029"/>
                  <a:pt x="552" y="1034"/>
                </a:cubicBezTo>
                <a:cubicBezTo>
                  <a:pt x="552" y="1026"/>
                  <a:pt x="551" y="1018"/>
                  <a:pt x="547" y="1011"/>
                </a:cubicBezTo>
                <a:cubicBezTo>
                  <a:pt x="379" y="715"/>
                  <a:pt x="277" y="394"/>
                  <a:pt x="267" y="57"/>
                </a:cubicBezTo>
                <a:cubicBezTo>
                  <a:pt x="263" y="22"/>
                  <a:pt x="228" y="0"/>
                  <a:pt x="154" y="39"/>
                </a:cubicBezTo>
                <a:cubicBezTo>
                  <a:pt x="55" y="93"/>
                  <a:pt x="0" y="208"/>
                  <a:pt x="1" y="338"/>
                </a:cubicBezTo>
                <a:cubicBezTo>
                  <a:pt x="2" y="211"/>
                  <a:pt x="57" y="99"/>
                  <a:pt x="154" y="4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" name="Freeform 7"/>
          <p:cNvSpPr>
            <a:spLocks/>
          </p:cNvSpPr>
          <p:nvPr/>
        </p:nvSpPr>
        <p:spPr bwMode="auto">
          <a:xfrm flipH="1">
            <a:off x="10963463" y="1978200"/>
            <a:ext cx="925010" cy="1278013"/>
          </a:xfrm>
          <a:custGeom>
            <a:avLst/>
            <a:gdLst>
              <a:gd name="T0" fmla="*/ 653 w 814"/>
              <a:gd name="T1" fmla="*/ 1105 h 1125"/>
              <a:gd name="T2" fmla="*/ 583 w 814"/>
              <a:gd name="T3" fmla="*/ 1103 h 1125"/>
              <a:gd name="T4" fmla="*/ 104 w 814"/>
              <a:gd name="T5" fmla="*/ 496 h 1125"/>
              <a:gd name="T6" fmla="*/ 90 w 814"/>
              <a:gd name="T7" fmla="*/ 61 h 1125"/>
              <a:gd name="T8" fmla="*/ 200 w 814"/>
              <a:gd name="T9" fmla="*/ 45 h 1125"/>
              <a:gd name="T10" fmla="*/ 795 w 814"/>
              <a:gd name="T11" fmla="*/ 891 h 1125"/>
              <a:gd name="T12" fmla="*/ 796 w 814"/>
              <a:gd name="T13" fmla="*/ 957 h 1125"/>
              <a:gd name="T14" fmla="*/ 653 w 814"/>
              <a:gd name="T15" fmla="*/ 1105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4" h="1125">
                <a:moveTo>
                  <a:pt x="653" y="1105"/>
                </a:moveTo>
                <a:cubicBezTo>
                  <a:pt x="634" y="1125"/>
                  <a:pt x="602" y="1121"/>
                  <a:pt x="583" y="1103"/>
                </a:cubicBezTo>
                <a:cubicBezTo>
                  <a:pt x="400" y="919"/>
                  <a:pt x="240" y="716"/>
                  <a:pt x="104" y="496"/>
                </a:cubicBezTo>
                <a:cubicBezTo>
                  <a:pt x="8" y="341"/>
                  <a:pt x="0" y="165"/>
                  <a:pt x="90" y="61"/>
                </a:cubicBezTo>
                <a:cubicBezTo>
                  <a:pt x="144" y="0"/>
                  <a:pt x="184" y="12"/>
                  <a:pt x="200" y="45"/>
                </a:cubicBezTo>
                <a:cubicBezTo>
                  <a:pt x="348" y="359"/>
                  <a:pt x="550" y="645"/>
                  <a:pt x="795" y="891"/>
                </a:cubicBezTo>
                <a:cubicBezTo>
                  <a:pt x="813" y="909"/>
                  <a:pt x="814" y="939"/>
                  <a:pt x="796" y="957"/>
                </a:cubicBezTo>
                <a:cubicBezTo>
                  <a:pt x="748" y="1007"/>
                  <a:pt x="701" y="1056"/>
                  <a:pt x="653" y="110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2" name="Freeform 8"/>
          <p:cNvSpPr>
            <a:spLocks/>
          </p:cNvSpPr>
          <p:nvPr/>
        </p:nvSpPr>
        <p:spPr bwMode="auto">
          <a:xfrm flipH="1">
            <a:off x="10967786" y="1978200"/>
            <a:ext cx="890911" cy="1055165"/>
          </a:xfrm>
          <a:custGeom>
            <a:avLst/>
            <a:gdLst>
              <a:gd name="T0" fmla="*/ 64 w 784"/>
              <a:gd name="T1" fmla="*/ 69 h 929"/>
              <a:gd name="T2" fmla="*/ 174 w 784"/>
              <a:gd name="T3" fmla="*/ 52 h 929"/>
              <a:gd name="T4" fmla="*/ 769 w 784"/>
              <a:gd name="T5" fmla="*/ 898 h 929"/>
              <a:gd name="T6" fmla="*/ 783 w 784"/>
              <a:gd name="T7" fmla="*/ 929 h 929"/>
              <a:gd name="T8" fmla="*/ 769 w 784"/>
              <a:gd name="T9" fmla="*/ 891 h 929"/>
              <a:gd name="T10" fmla="*/ 174 w 784"/>
              <a:gd name="T11" fmla="*/ 45 h 929"/>
              <a:gd name="T12" fmla="*/ 64 w 784"/>
              <a:gd name="T13" fmla="*/ 61 h 929"/>
              <a:gd name="T14" fmla="*/ 1 w 784"/>
              <a:gd name="T15" fmla="*/ 249 h 929"/>
              <a:gd name="T16" fmla="*/ 64 w 784"/>
              <a:gd name="T17" fmla="*/ 69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4" h="929">
                <a:moveTo>
                  <a:pt x="64" y="69"/>
                </a:moveTo>
                <a:cubicBezTo>
                  <a:pt x="118" y="8"/>
                  <a:pt x="158" y="19"/>
                  <a:pt x="174" y="52"/>
                </a:cubicBezTo>
                <a:cubicBezTo>
                  <a:pt x="322" y="366"/>
                  <a:pt x="524" y="652"/>
                  <a:pt x="769" y="898"/>
                </a:cubicBezTo>
                <a:cubicBezTo>
                  <a:pt x="777" y="906"/>
                  <a:pt x="782" y="917"/>
                  <a:pt x="783" y="929"/>
                </a:cubicBezTo>
                <a:cubicBezTo>
                  <a:pt x="784" y="915"/>
                  <a:pt x="779" y="901"/>
                  <a:pt x="769" y="891"/>
                </a:cubicBezTo>
                <a:cubicBezTo>
                  <a:pt x="524" y="645"/>
                  <a:pt x="322" y="359"/>
                  <a:pt x="174" y="45"/>
                </a:cubicBezTo>
                <a:cubicBezTo>
                  <a:pt x="158" y="12"/>
                  <a:pt x="118" y="0"/>
                  <a:pt x="64" y="61"/>
                </a:cubicBezTo>
                <a:cubicBezTo>
                  <a:pt x="21" y="111"/>
                  <a:pt x="0" y="177"/>
                  <a:pt x="1" y="249"/>
                </a:cubicBezTo>
                <a:cubicBezTo>
                  <a:pt x="2" y="180"/>
                  <a:pt x="22" y="116"/>
                  <a:pt x="64" y="69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3" name="Freeform 9"/>
          <p:cNvSpPr>
            <a:spLocks/>
          </p:cNvSpPr>
          <p:nvPr/>
        </p:nvSpPr>
        <p:spPr bwMode="auto">
          <a:xfrm flipH="1">
            <a:off x="10908712" y="2432541"/>
            <a:ext cx="1173793" cy="1050843"/>
          </a:xfrm>
          <a:custGeom>
            <a:avLst/>
            <a:gdLst>
              <a:gd name="T0" fmla="*/ 937 w 1033"/>
              <a:gd name="T1" fmla="*/ 894 h 925"/>
              <a:gd name="T2" fmla="*/ 870 w 1033"/>
              <a:gd name="T3" fmla="*/ 913 h 925"/>
              <a:gd name="T4" fmla="*/ 211 w 1033"/>
              <a:gd name="T5" fmla="*/ 483 h 925"/>
              <a:gd name="T6" fmla="*/ 51 w 1033"/>
              <a:gd name="T7" fmla="*/ 75 h 925"/>
              <a:gd name="T8" fmla="*/ 149 w 1033"/>
              <a:gd name="T9" fmla="*/ 27 h 925"/>
              <a:gd name="T10" fmla="*/ 999 w 1033"/>
              <a:gd name="T11" fmla="*/ 648 h 925"/>
              <a:gd name="T12" fmla="*/ 1023 w 1033"/>
              <a:gd name="T13" fmla="*/ 711 h 925"/>
              <a:gd name="T14" fmla="*/ 937 w 1033"/>
              <a:gd name="T15" fmla="*/ 894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3" h="925">
                <a:moveTo>
                  <a:pt x="937" y="894"/>
                </a:moveTo>
                <a:cubicBezTo>
                  <a:pt x="926" y="919"/>
                  <a:pt x="894" y="925"/>
                  <a:pt x="870" y="913"/>
                </a:cubicBezTo>
                <a:cubicBezTo>
                  <a:pt x="635" y="794"/>
                  <a:pt x="414" y="650"/>
                  <a:pt x="211" y="483"/>
                </a:cubicBezTo>
                <a:cubicBezTo>
                  <a:pt x="68" y="366"/>
                  <a:pt x="0" y="201"/>
                  <a:pt x="51" y="75"/>
                </a:cubicBezTo>
                <a:cubicBezTo>
                  <a:pt x="81" y="1"/>
                  <a:pt x="123" y="0"/>
                  <a:pt x="149" y="27"/>
                </a:cubicBezTo>
                <a:cubicBezTo>
                  <a:pt x="396" y="279"/>
                  <a:pt x="684" y="489"/>
                  <a:pt x="999" y="648"/>
                </a:cubicBezTo>
                <a:cubicBezTo>
                  <a:pt x="1022" y="659"/>
                  <a:pt x="1033" y="688"/>
                  <a:pt x="1023" y="711"/>
                </a:cubicBezTo>
                <a:cubicBezTo>
                  <a:pt x="994" y="772"/>
                  <a:pt x="966" y="833"/>
                  <a:pt x="937" y="894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4" name="Freeform 10"/>
          <p:cNvSpPr>
            <a:spLocks/>
          </p:cNvSpPr>
          <p:nvPr/>
        </p:nvSpPr>
        <p:spPr bwMode="auto">
          <a:xfrm flipH="1">
            <a:off x="10914475" y="2432541"/>
            <a:ext cx="1129608" cy="790533"/>
          </a:xfrm>
          <a:custGeom>
            <a:avLst/>
            <a:gdLst>
              <a:gd name="T0" fmla="*/ 17 w 994"/>
              <a:gd name="T1" fmla="*/ 83 h 696"/>
              <a:gd name="T2" fmla="*/ 115 w 994"/>
              <a:gd name="T3" fmla="*/ 34 h 696"/>
              <a:gd name="T4" fmla="*/ 965 w 994"/>
              <a:gd name="T5" fmla="*/ 655 h 696"/>
              <a:gd name="T6" fmla="*/ 993 w 994"/>
              <a:gd name="T7" fmla="*/ 696 h 696"/>
              <a:gd name="T8" fmla="*/ 965 w 994"/>
              <a:gd name="T9" fmla="*/ 648 h 696"/>
              <a:gd name="T10" fmla="*/ 115 w 994"/>
              <a:gd name="T11" fmla="*/ 27 h 696"/>
              <a:gd name="T12" fmla="*/ 17 w 994"/>
              <a:gd name="T13" fmla="*/ 75 h 696"/>
              <a:gd name="T14" fmla="*/ 0 w 994"/>
              <a:gd name="T15" fmla="*/ 168 h 696"/>
              <a:gd name="T16" fmla="*/ 17 w 994"/>
              <a:gd name="T17" fmla="*/ 8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4" h="696">
                <a:moveTo>
                  <a:pt x="17" y="83"/>
                </a:moveTo>
                <a:cubicBezTo>
                  <a:pt x="47" y="9"/>
                  <a:pt x="89" y="8"/>
                  <a:pt x="115" y="34"/>
                </a:cubicBezTo>
                <a:cubicBezTo>
                  <a:pt x="362" y="286"/>
                  <a:pt x="650" y="496"/>
                  <a:pt x="965" y="655"/>
                </a:cubicBezTo>
                <a:cubicBezTo>
                  <a:pt x="981" y="663"/>
                  <a:pt x="991" y="679"/>
                  <a:pt x="993" y="696"/>
                </a:cubicBezTo>
                <a:cubicBezTo>
                  <a:pt x="994" y="677"/>
                  <a:pt x="983" y="657"/>
                  <a:pt x="965" y="648"/>
                </a:cubicBezTo>
                <a:cubicBezTo>
                  <a:pt x="650" y="489"/>
                  <a:pt x="362" y="279"/>
                  <a:pt x="115" y="27"/>
                </a:cubicBezTo>
                <a:cubicBezTo>
                  <a:pt x="89" y="0"/>
                  <a:pt x="47" y="1"/>
                  <a:pt x="17" y="75"/>
                </a:cubicBezTo>
                <a:cubicBezTo>
                  <a:pt x="5" y="104"/>
                  <a:pt x="0" y="136"/>
                  <a:pt x="0" y="168"/>
                </a:cubicBezTo>
                <a:cubicBezTo>
                  <a:pt x="1" y="138"/>
                  <a:pt x="6" y="110"/>
                  <a:pt x="17" y="83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5" name="Freeform 11"/>
          <p:cNvSpPr>
            <a:spLocks/>
          </p:cNvSpPr>
          <p:nvPr/>
        </p:nvSpPr>
        <p:spPr bwMode="auto">
          <a:xfrm flipH="1">
            <a:off x="10782399" y="2926744"/>
            <a:ext cx="1271769" cy="757875"/>
          </a:xfrm>
          <a:custGeom>
            <a:avLst/>
            <a:gdLst>
              <a:gd name="T0" fmla="*/ 1082 w 1119"/>
              <a:gd name="T1" fmla="*/ 621 h 667"/>
              <a:gd name="T2" fmla="*/ 1023 w 1119"/>
              <a:gd name="T3" fmla="*/ 663 h 667"/>
              <a:gd name="T4" fmla="*/ 278 w 1119"/>
              <a:gd name="T5" fmla="*/ 458 h 667"/>
              <a:gd name="T6" fmla="*/ 15 w 1119"/>
              <a:gd name="T7" fmla="*/ 101 h 667"/>
              <a:gd name="T8" fmla="*/ 96 w 1119"/>
              <a:gd name="T9" fmla="*/ 18 h 667"/>
              <a:gd name="T10" fmla="*/ 1075 w 1119"/>
              <a:gd name="T11" fmla="*/ 351 h 667"/>
              <a:gd name="T12" fmla="*/ 1115 w 1119"/>
              <a:gd name="T13" fmla="*/ 406 h 667"/>
              <a:gd name="T14" fmla="*/ 1082 w 1119"/>
              <a:gd name="T15" fmla="*/ 621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9" h="667">
                <a:moveTo>
                  <a:pt x="1082" y="621"/>
                </a:moveTo>
                <a:cubicBezTo>
                  <a:pt x="1078" y="650"/>
                  <a:pt x="1049" y="667"/>
                  <a:pt x="1023" y="663"/>
                </a:cubicBezTo>
                <a:cubicBezTo>
                  <a:pt x="767" y="625"/>
                  <a:pt x="517" y="556"/>
                  <a:pt x="278" y="458"/>
                </a:cubicBezTo>
                <a:cubicBezTo>
                  <a:pt x="110" y="389"/>
                  <a:pt x="0" y="246"/>
                  <a:pt x="15" y="101"/>
                </a:cubicBezTo>
                <a:cubicBezTo>
                  <a:pt x="24" y="16"/>
                  <a:pt x="64" y="0"/>
                  <a:pt x="96" y="18"/>
                </a:cubicBezTo>
                <a:cubicBezTo>
                  <a:pt x="400" y="187"/>
                  <a:pt x="731" y="300"/>
                  <a:pt x="1075" y="351"/>
                </a:cubicBezTo>
                <a:cubicBezTo>
                  <a:pt x="1100" y="354"/>
                  <a:pt x="1119" y="379"/>
                  <a:pt x="1115" y="406"/>
                </a:cubicBezTo>
                <a:cubicBezTo>
                  <a:pt x="1104" y="478"/>
                  <a:pt x="1093" y="549"/>
                  <a:pt x="1082" y="621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6" name="Freeform 12"/>
          <p:cNvSpPr>
            <a:spLocks/>
          </p:cNvSpPr>
          <p:nvPr/>
        </p:nvSpPr>
        <p:spPr bwMode="auto">
          <a:xfrm flipH="1">
            <a:off x="10788163" y="2926744"/>
            <a:ext cx="1253519" cy="438492"/>
          </a:xfrm>
          <a:custGeom>
            <a:avLst/>
            <a:gdLst>
              <a:gd name="T0" fmla="*/ 6 w 1103"/>
              <a:gd name="T1" fmla="*/ 107 h 386"/>
              <a:gd name="T2" fmla="*/ 87 w 1103"/>
              <a:gd name="T3" fmla="*/ 24 h 386"/>
              <a:gd name="T4" fmla="*/ 1066 w 1103"/>
              <a:gd name="T5" fmla="*/ 356 h 386"/>
              <a:gd name="T6" fmla="*/ 1103 w 1103"/>
              <a:gd name="T7" fmla="*/ 386 h 386"/>
              <a:gd name="T8" fmla="*/ 1064 w 1103"/>
              <a:gd name="T9" fmla="*/ 351 h 386"/>
              <a:gd name="T10" fmla="*/ 85 w 1103"/>
              <a:gd name="T11" fmla="*/ 18 h 386"/>
              <a:gd name="T12" fmla="*/ 4 w 1103"/>
              <a:gd name="T13" fmla="*/ 101 h 386"/>
              <a:gd name="T14" fmla="*/ 18 w 1103"/>
              <a:gd name="T15" fmla="*/ 217 h 386"/>
              <a:gd name="T16" fmla="*/ 6 w 1103"/>
              <a:gd name="T17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3" h="386">
                <a:moveTo>
                  <a:pt x="6" y="107"/>
                </a:moveTo>
                <a:cubicBezTo>
                  <a:pt x="15" y="22"/>
                  <a:pt x="55" y="6"/>
                  <a:pt x="87" y="24"/>
                </a:cubicBezTo>
                <a:cubicBezTo>
                  <a:pt x="391" y="193"/>
                  <a:pt x="722" y="305"/>
                  <a:pt x="1066" y="356"/>
                </a:cubicBezTo>
                <a:cubicBezTo>
                  <a:pt x="1083" y="359"/>
                  <a:pt x="1096" y="370"/>
                  <a:pt x="1103" y="386"/>
                </a:cubicBezTo>
                <a:cubicBezTo>
                  <a:pt x="1098" y="368"/>
                  <a:pt x="1083" y="353"/>
                  <a:pt x="1064" y="351"/>
                </a:cubicBezTo>
                <a:cubicBezTo>
                  <a:pt x="720" y="300"/>
                  <a:pt x="389" y="187"/>
                  <a:pt x="85" y="18"/>
                </a:cubicBezTo>
                <a:cubicBezTo>
                  <a:pt x="53" y="0"/>
                  <a:pt x="13" y="16"/>
                  <a:pt x="4" y="101"/>
                </a:cubicBezTo>
                <a:cubicBezTo>
                  <a:pt x="0" y="140"/>
                  <a:pt x="5" y="179"/>
                  <a:pt x="18" y="217"/>
                </a:cubicBezTo>
                <a:cubicBezTo>
                  <a:pt x="7" y="181"/>
                  <a:pt x="2" y="144"/>
                  <a:pt x="6" y="10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7" name="Freeform 13"/>
          <p:cNvSpPr>
            <a:spLocks/>
          </p:cNvSpPr>
          <p:nvPr/>
        </p:nvSpPr>
        <p:spPr bwMode="auto">
          <a:xfrm flipH="1">
            <a:off x="10489431" y="3490107"/>
            <a:ext cx="1363502" cy="414958"/>
          </a:xfrm>
          <a:custGeom>
            <a:avLst/>
            <a:gdLst>
              <a:gd name="T0" fmla="*/ 1195 w 1200"/>
              <a:gd name="T1" fmla="*/ 255 h 365"/>
              <a:gd name="T2" fmla="*/ 1152 w 1200"/>
              <a:gd name="T3" fmla="*/ 310 h 365"/>
              <a:gd name="T4" fmla="*/ 380 w 1200"/>
              <a:gd name="T5" fmla="*/ 347 h 365"/>
              <a:gd name="T6" fmla="*/ 18 w 1200"/>
              <a:gd name="T7" fmla="*/ 105 h 365"/>
              <a:gd name="T8" fmla="*/ 69 w 1200"/>
              <a:gd name="T9" fmla="*/ 7 h 365"/>
              <a:gd name="T10" fmla="*/ 1103 w 1200"/>
              <a:gd name="T11" fmla="*/ 15 h 365"/>
              <a:gd name="T12" fmla="*/ 1158 w 1200"/>
              <a:gd name="T13" fmla="*/ 53 h 365"/>
              <a:gd name="T14" fmla="*/ 1195 w 1200"/>
              <a:gd name="T15" fmla="*/ 25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0" h="365">
                <a:moveTo>
                  <a:pt x="1195" y="255"/>
                </a:moveTo>
                <a:cubicBezTo>
                  <a:pt x="1200" y="282"/>
                  <a:pt x="1178" y="306"/>
                  <a:pt x="1152" y="310"/>
                </a:cubicBezTo>
                <a:cubicBezTo>
                  <a:pt x="896" y="352"/>
                  <a:pt x="638" y="365"/>
                  <a:pt x="380" y="347"/>
                </a:cubicBezTo>
                <a:cubicBezTo>
                  <a:pt x="198" y="335"/>
                  <a:pt x="49" y="239"/>
                  <a:pt x="18" y="105"/>
                </a:cubicBezTo>
                <a:cubicBezTo>
                  <a:pt x="0" y="26"/>
                  <a:pt x="33" y="0"/>
                  <a:pt x="69" y="7"/>
                </a:cubicBezTo>
                <a:cubicBezTo>
                  <a:pt x="410" y="68"/>
                  <a:pt x="760" y="71"/>
                  <a:pt x="1103" y="15"/>
                </a:cubicBezTo>
                <a:cubicBezTo>
                  <a:pt x="1128" y="11"/>
                  <a:pt x="1153" y="27"/>
                  <a:pt x="1158" y="53"/>
                </a:cubicBezTo>
                <a:cubicBezTo>
                  <a:pt x="1170" y="120"/>
                  <a:pt x="1182" y="188"/>
                  <a:pt x="1195" y="25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8" name="Freeform 14"/>
          <p:cNvSpPr>
            <a:spLocks/>
          </p:cNvSpPr>
          <p:nvPr/>
        </p:nvSpPr>
        <p:spPr bwMode="auto">
          <a:xfrm flipH="1">
            <a:off x="10538419" y="3490107"/>
            <a:ext cx="1314514" cy="145524"/>
          </a:xfrm>
          <a:custGeom>
            <a:avLst/>
            <a:gdLst>
              <a:gd name="T0" fmla="*/ 20 w 1157"/>
              <a:gd name="T1" fmla="*/ 111 h 128"/>
              <a:gd name="T2" fmla="*/ 70 w 1157"/>
              <a:gd name="T3" fmla="*/ 12 h 128"/>
              <a:gd name="T4" fmla="*/ 1104 w 1157"/>
              <a:gd name="T5" fmla="*/ 20 h 128"/>
              <a:gd name="T6" fmla="*/ 1157 w 1157"/>
              <a:gd name="T7" fmla="*/ 49 h 128"/>
              <a:gd name="T8" fmla="*/ 1103 w 1157"/>
              <a:gd name="T9" fmla="*/ 15 h 128"/>
              <a:gd name="T10" fmla="*/ 69 w 1157"/>
              <a:gd name="T11" fmla="*/ 7 h 128"/>
              <a:gd name="T12" fmla="*/ 18 w 1157"/>
              <a:gd name="T13" fmla="*/ 105 h 128"/>
              <a:gd name="T14" fmla="*/ 25 w 1157"/>
              <a:gd name="T15" fmla="*/ 128 h 128"/>
              <a:gd name="T16" fmla="*/ 20 w 1157"/>
              <a:gd name="T17" fmla="*/ 11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7" h="128">
                <a:moveTo>
                  <a:pt x="20" y="111"/>
                </a:moveTo>
                <a:cubicBezTo>
                  <a:pt x="2" y="32"/>
                  <a:pt x="34" y="6"/>
                  <a:pt x="70" y="12"/>
                </a:cubicBezTo>
                <a:cubicBezTo>
                  <a:pt x="412" y="74"/>
                  <a:pt x="762" y="76"/>
                  <a:pt x="1104" y="20"/>
                </a:cubicBezTo>
                <a:cubicBezTo>
                  <a:pt x="1127" y="17"/>
                  <a:pt x="1149" y="29"/>
                  <a:pt x="1157" y="49"/>
                </a:cubicBezTo>
                <a:cubicBezTo>
                  <a:pt x="1151" y="26"/>
                  <a:pt x="1127" y="11"/>
                  <a:pt x="1103" y="15"/>
                </a:cubicBezTo>
                <a:cubicBezTo>
                  <a:pt x="760" y="71"/>
                  <a:pt x="410" y="68"/>
                  <a:pt x="69" y="7"/>
                </a:cubicBezTo>
                <a:cubicBezTo>
                  <a:pt x="33" y="0"/>
                  <a:pt x="0" y="26"/>
                  <a:pt x="18" y="105"/>
                </a:cubicBezTo>
                <a:cubicBezTo>
                  <a:pt x="20" y="113"/>
                  <a:pt x="22" y="121"/>
                  <a:pt x="25" y="128"/>
                </a:cubicBezTo>
                <a:cubicBezTo>
                  <a:pt x="23" y="122"/>
                  <a:pt x="21" y="116"/>
                  <a:pt x="20" y="111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9" name="Freeform 15"/>
          <p:cNvSpPr>
            <a:spLocks/>
          </p:cNvSpPr>
          <p:nvPr/>
        </p:nvSpPr>
        <p:spPr bwMode="auto">
          <a:xfrm flipH="1">
            <a:off x="10209911" y="3582320"/>
            <a:ext cx="1390878" cy="646451"/>
          </a:xfrm>
          <a:custGeom>
            <a:avLst/>
            <a:gdLst>
              <a:gd name="T0" fmla="*/ 1211 w 1224"/>
              <a:gd name="T1" fmla="*/ 217 h 569"/>
              <a:gd name="T2" fmla="*/ 1186 w 1224"/>
              <a:gd name="T3" fmla="*/ 282 h 569"/>
              <a:gd name="T4" fmla="*/ 454 w 1224"/>
              <a:gd name="T5" fmla="*/ 531 h 569"/>
              <a:gd name="T6" fmla="*/ 39 w 1224"/>
              <a:gd name="T7" fmla="*/ 398 h 569"/>
              <a:gd name="T8" fmla="*/ 61 w 1224"/>
              <a:gd name="T9" fmla="*/ 290 h 569"/>
              <a:gd name="T10" fmla="*/ 1056 w 1224"/>
              <a:gd name="T11" fmla="*/ 11 h 569"/>
              <a:gd name="T12" fmla="*/ 1120 w 1224"/>
              <a:gd name="T13" fmla="*/ 32 h 569"/>
              <a:gd name="T14" fmla="*/ 1211 w 1224"/>
              <a:gd name="T15" fmla="*/ 21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4" h="569">
                <a:moveTo>
                  <a:pt x="1211" y="217"/>
                </a:moveTo>
                <a:cubicBezTo>
                  <a:pt x="1224" y="242"/>
                  <a:pt x="1209" y="270"/>
                  <a:pt x="1186" y="282"/>
                </a:cubicBezTo>
                <a:cubicBezTo>
                  <a:pt x="952" y="393"/>
                  <a:pt x="706" y="476"/>
                  <a:pt x="454" y="531"/>
                </a:cubicBezTo>
                <a:cubicBezTo>
                  <a:pt x="276" y="569"/>
                  <a:pt x="106" y="518"/>
                  <a:pt x="39" y="398"/>
                </a:cubicBezTo>
                <a:cubicBezTo>
                  <a:pt x="0" y="327"/>
                  <a:pt x="24" y="293"/>
                  <a:pt x="61" y="290"/>
                </a:cubicBezTo>
                <a:cubicBezTo>
                  <a:pt x="406" y="254"/>
                  <a:pt x="743" y="160"/>
                  <a:pt x="1056" y="11"/>
                </a:cubicBezTo>
                <a:cubicBezTo>
                  <a:pt x="1080" y="0"/>
                  <a:pt x="1108" y="9"/>
                  <a:pt x="1120" y="32"/>
                </a:cubicBezTo>
                <a:cubicBezTo>
                  <a:pt x="1150" y="94"/>
                  <a:pt x="1181" y="155"/>
                  <a:pt x="1211" y="21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0" name="Freeform 16"/>
          <p:cNvSpPr>
            <a:spLocks/>
          </p:cNvSpPr>
          <p:nvPr/>
        </p:nvSpPr>
        <p:spPr bwMode="auto">
          <a:xfrm flipH="1">
            <a:off x="10551867" y="3662046"/>
            <a:ext cx="1039796" cy="338594"/>
          </a:xfrm>
          <a:custGeom>
            <a:avLst/>
            <a:gdLst>
              <a:gd name="T0" fmla="*/ 915 w 915"/>
              <a:gd name="T1" fmla="*/ 0 h 298"/>
              <a:gd name="T2" fmla="*/ 53 w 915"/>
              <a:gd name="T3" fmla="*/ 220 h 298"/>
              <a:gd name="T4" fmla="*/ 18 w 915"/>
              <a:gd name="T5" fmla="*/ 298 h 298"/>
              <a:gd name="T6" fmla="*/ 55 w 915"/>
              <a:gd name="T7" fmla="*/ 225 h 298"/>
              <a:gd name="T8" fmla="*/ 915 w 915"/>
              <a:gd name="T9" fmla="*/ 7 h 298"/>
              <a:gd name="T10" fmla="*/ 915 w 915"/>
              <a:gd name="T11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5" h="298">
                <a:moveTo>
                  <a:pt x="915" y="0"/>
                </a:moveTo>
                <a:cubicBezTo>
                  <a:pt x="640" y="115"/>
                  <a:pt x="350" y="189"/>
                  <a:pt x="53" y="220"/>
                </a:cubicBezTo>
                <a:cubicBezTo>
                  <a:pt x="22" y="223"/>
                  <a:pt x="0" y="248"/>
                  <a:pt x="18" y="298"/>
                </a:cubicBezTo>
                <a:cubicBezTo>
                  <a:pt x="3" y="251"/>
                  <a:pt x="25" y="228"/>
                  <a:pt x="55" y="225"/>
                </a:cubicBezTo>
                <a:cubicBezTo>
                  <a:pt x="351" y="195"/>
                  <a:pt x="641" y="121"/>
                  <a:pt x="915" y="7"/>
                </a:cubicBezTo>
                <a:lnTo>
                  <a:pt x="915" y="0"/>
                </a:ln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noFill/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266623" y="2196480"/>
            <a:ext cx="2095624" cy="2095624"/>
          </a:xfrm>
          <a:prstGeom prst="ellipse">
            <a:avLst/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5731319" y="2779132"/>
            <a:ext cx="752032" cy="82131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3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914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7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3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7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20" grpId="0" animBg="1"/>
      <p:bldP spid="22" grpId="0"/>
      <p:bldP spid="23" grpId="0"/>
      <p:bldP spid="24" grpId="0"/>
      <p:bldP spid="57" grpId="0" animBg="1"/>
      <p:bldP spid="59" grpId="0" animBg="1"/>
      <p:bldP spid="61" grpId="0" animBg="1"/>
      <p:bldP spid="63" grpId="0" animBg="1"/>
      <p:bldP spid="65" grpId="0" animBg="1"/>
      <p:bldP spid="67" grpId="0" animBg="1"/>
      <p:bldP spid="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组合 174"/>
          <p:cNvGrpSpPr/>
          <p:nvPr/>
        </p:nvGrpSpPr>
        <p:grpSpPr>
          <a:xfrm>
            <a:off x="6596096" y="4815637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128450" y="4815637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6596096" y="3192019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7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101610" y="312044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任意多边形 80"/>
          <p:cNvSpPr/>
          <p:nvPr/>
        </p:nvSpPr>
        <p:spPr>
          <a:xfrm rot="10772967">
            <a:off x="4022254" y="2142112"/>
            <a:ext cx="4147492" cy="4147494"/>
          </a:xfrm>
          <a:custGeom>
            <a:avLst/>
            <a:gdLst>
              <a:gd name="connsiteX0" fmla="*/ 2229902 w 3461295"/>
              <a:gd name="connsiteY0" fmla="*/ 3460460 h 3461295"/>
              <a:gd name="connsiteX1" fmla="*/ 1848911 w 3461295"/>
              <a:gd name="connsiteY1" fmla="*/ 3312010 h 3461295"/>
              <a:gd name="connsiteX2" fmla="*/ 1708332 w 3461295"/>
              <a:gd name="connsiteY2" fmla="*/ 3059472 h 3461295"/>
              <a:gd name="connsiteX3" fmla="*/ 1708022 w 3461295"/>
              <a:gd name="connsiteY3" fmla="*/ 3057590 h 3461295"/>
              <a:gd name="connsiteX4" fmla="*/ 1670127 w 3461295"/>
              <a:gd name="connsiteY4" fmla="*/ 3140426 h 3461295"/>
              <a:gd name="connsiteX5" fmla="*/ 1564515 w 3461295"/>
              <a:gd name="connsiteY5" fmla="*/ 3285478 h 3461295"/>
              <a:gd name="connsiteX6" fmla="*/ 1175529 w 3461295"/>
              <a:gd name="connsiteY6" fmla="*/ 3422600 h 3461295"/>
              <a:gd name="connsiteX7" fmla="*/ 812652 w 3461295"/>
              <a:gd name="connsiteY7" fmla="*/ 3253763 h 3461295"/>
              <a:gd name="connsiteX8" fmla="*/ 714205 w 3461295"/>
              <a:gd name="connsiteY8" fmla="*/ 2707224 h 3461295"/>
              <a:gd name="connsiteX9" fmla="*/ 708876 w 3461295"/>
              <a:gd name="connsiteY9" fmla="*/ 2701894 h 3461295"/>
              <a:gd name="connsiteX10" fmla="*/ 162341 w 3461295"/>
              <a:gd name="connsiteY10" fmla="*/ 2592782 h 3461295"/>
              <a:gd name="connsiteX11" fmla="*/ 835 w 3461295"/>
              <a:gd name="connsiteY11" fmla="*/ 2229902 h 3461295"/>
              <a:gd name="connsiteX12" fmla="*/ 149286 w 3461295"/>
              <a:gd name="connsiteY12" fmla="*/ 1848911 h 3461295"/>
              <a:gd name="connsiteX13" fmla="*/ 401823 w 3461295"/>
              <a:gd name="connsiteY13" fmla="*/ 1708333 h 3461295"/>
              <a:gd name="connsiteX14" fmla="*/ 406765 w 3461295"/>
              <a:gd name="connsiteY14" fmla="*/ 1707517 h 3461295"/>
              <a:gd name="connsiteX15" fmla="*/ 359964 w 3461295"/>
              <a:gd name="connsiteY15" fmla="*/ 1689496 h 3461295"/>
              <a:gd name="connsiteX16" fmla="*/ 175818 w 3461295"/>
              <a:gd name="connsiteY16" fmla="*/ 1564516 h 3461295"/>
              <a:gd name="connsiteX17" fmla="*/ 207533 w 3461295"/>
              <a:gd name="connsiteY17" fmla="*/ 812653 h 3461295"/>
              <a:gd name="connsiteX18" fmla="*/ 754072 w 3461295"/>
              <a:gd name="connsiteY18" fmla="*/ 714206 h 3461295"/>
              <a:gd name="connsiteX19" fmla="*/ 759402 w 3461295"/>
              <a:gd name="connsiteY19" fmla="*/ 708876 h 3461295"/>
              <a:gd name="connsiteX20" fmla="*/ 868514 w 3461295"/>
              <a:gd name="connsiteY20" fmla="*/ 162341 h 3461295"/>
              <a:gd name="connsiteX21" fmla="*/ 1231394 w 3461295"/>
              <a:gd name="connsiteY21" fmla="*/ 836 h 3461295"/>
              <a:gd name="connsiteX22" fmla="*/ 1612385 w 3461295"/>
              <a:gd name="connsiteY22" fmla="*/ 149286 h 3461295"/>
              <a:gd name="connsiteX23" fmla="*/ 1752963 w 3461295"/>
              <a:gd name="connsiteY23" fmla="*/ 401824 h 3461295"/>
              <a:gd name="connsiteX24" fmla="*/ 1753779 w 3461295"/>
              <a:gd name="connsiteY24" fmla="*/ 406763 h 3461295"/>
              <a:gd name="connsiteX25" fmla="*/ 1771800 w 3461295"/>
              <a:gd name="connsiteY25" fmla="*/ 359963 h 3461295"/>
              <a:gd name="connsiteX26" fmla="*/ 1896779 w 3461295"/>
              <a:gd name="connsiteY26" fmla="*/ 175818 h 3461295"/>
              <a:gd name="connsiteX27" fmla="*/ 2648643 w 3461295"/>
              <a:gd name="connsiteY27" fmla="*/ 207532 h 3461295"/>
              <a:gd name="connsiteX28" fmla="*/ 2747090 w 3461295"/>
              <a:gd name="connsiteY28" fmla="*/ 754071 h 3461295"/>
              <a:gd name="connsiteX29" fmla="*/ 2752420 w 3461295"/>
              <a:gd name="connsiteY29" fmla="*/ 759401 h 3461295"/>
              <a:gd name="connsiteX30" fmla="*/ 3298955 w 3461295"/>
              <a:gd name="connsiteY30" fmla="*/ 868513 h 3461295"/>
              <a:gd name="connsiteX31" fmla="*/ 3460460 w 3461295"/>
              <a:gd name="connsiteY31" fmla="*/ 1231393 h 3461295"/>
              <a:gd name="connsiteX32" fmla="*/ 3312010 w 3461295"/>
              <a:gd name="connsiteY32" fmla="*/ 1612384 h 3461295"/>
              <a:gd name="connsiteX33" fmla="*/ 3076478 w 3461295"/>
              <a:gd name="connsiteY33" fmla="*/ 1748592 h 3461295"/>
              <a:gd name="connsiteX34" fmla="*/ 3053069 w 3461295"/>
              <a:gd name="connsiteY34" fmla="*/ 1753215 h 3461295"/>
              <a:gd name="connsiteX35" fmla="*/ 3101332 w 3461295"/>
              <a:gd name="connsiteY35" fmla="*/ 1771800 h 3461295"/>
              <a:gd name="connsiteX36" fmla="*/ 3285478 w 3461295"/>
              <a:gd name="connsiteY36" fmla="*/ 1896780 h 3461295"/>
              <a:gd name="connsiteX37" fmla="*/ 3253763 w 3461295"/>
              <a:gd name="connsiteY37" fmla="*/ 2648643 h 3461295"/>
              <a:gd name="connsiteX38" fmla="*/ 2707223 w 3461295"/>
              <a:gd name="connsiteY38" fmla="*/ 2747090 h 3461295"/>
              <a:gd name="connsiteX39" fmla="*/ 2701894 w 3461295"/>
              <a:gd name="connsiteY39" fmla="*/ 2752419 h 3461295"/>
              <a:gd name="connsiteX40" fmla="*/ 2592782 w 3461295"/>
              <a:gd name="connsiteY40" fmla="*/ 3298955 h 3461295"/>
              <a:gd name="connsiteX41" fmla="*/ 2229902 w 3461295"/>
              <a:gd name="connsiteY41" fmla="*/ 3460460 h 346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461295" h="3461295">
                <a:moveTo>
                  <a:pt x="2229902" y="3460460"/>
                </a:moveTo>
                <a:cubicBezTo>
                  <a:pt x="2095594" y="3468075"/>
                  <a:pt x="1958267" y="3424032"/>
                  <a:pt x="1848911" y="3312010"/>
                </a:cubicBezTo>
                <a:cubicBezTo>
                  <a:pt x="1773395" y="3235494"/>
                  <a:pt x="1730307" y="3150555"/>
                  <a:pt x="1708332" y="3059472"/>
                </a:cubicBezTo>
                <a:lnTo>
                  <a:pt x="1708022" y="3057590"/>
                </a:lnTo>
                <a:lnTo>
                  <a:pt x="1670127" y="3140426"/>
                </a:lnTo>
                <a:cubicBezTo>
                  <a:pt x="1640865" y="3195531"/>
                  <a:pt x="1605961" y="3244574"/>
                  <a:pt x="1564515" y="3285478"/>
                </a:cubicBezTo>
                <a:cubicBezTo>
                  <a:pt x="1452494" y="3394835"/>
                  <a:pt x="1311836" y="3434213"/>
                  <a:pt x="1175529" y="3422600"/>
                </a:cubicBezTo>
                <a:cubicBezTo>
                  <a:pt x="1039222" y="3410986"/>
                  <a:pt x="907267" y="3348379"/>
                  <a:pt x="812652" y="3253763"/>
                </a:cubicBezTo>
                <a:cubicBezTo>
                  <a:pt x="682058" y="3117834"/>
                  <a:pt x="618143" y="2920557"/>
                  <a:pt x="714205" y="2707224"/>
                </a:cubicBezTo>
                <a:cubicBezTo>
                  <a:pt x="714205" y="2707224"/>
                  <a:pt x="714205" y="2707224"/>
                  <a:pt x="708876" y="2701894"/>
                </a:cubicBezTo>
                <a:cubicBezTo>
                  <a:pt x="487547" y="2789961"/>
                  <a:pt x="292937" y="2723378"/>
                  <a:pt x="162341" y="2592782"/>
                </a:cubicBezTo>
                <a:cubicBezTo>
                  <a:pt x="67726" y="2495500"/>
                  <a:pt x="8452" y="2364210"/>
                  <a:pt x="835" y="2229902"/>
                </a:cubicBezTo>
                <a:cubicBezTo>
                  <a:pt x="-6780" y="2095594"/>
                  <a:pt x="37264" y="1958267"/>
                  <a:pt x="149286" y="1848911"/>
                </a:cubicBezTo>
                <a:cubicBezTo>
                  <a:pt x="225801" y="1773395"/>
                  <a:pt x="310741" y="1730308"/>
                  <a:pt x="401823" y="1708333"/>
                </a:cubicBezTo>
                <a:lnTo>
                  <a:pt x="406765" y="1707517"/>
                </a:lnTo>
                <a:lnTo>
                  <a:pt x="359964" y="1689496"/>
                </a:lnTo>
                <a:cubicBezTo>
                  <a:pt x="288833" y="1656626"/>
                  <a:pt x="226163" y="1615526"/>
                  <a:pt x="175818" y="1564516"/>
                </a:cubicBezTo>
                <a:cubicBezTo>
                  <a:pt x="-42895" y="1340472"/>
                  <a:pt x="18302" y="1001884"/>
                  <a:pt x="207533" y="812653"/>
                </a:cubicBezTo>
                <a:cubicBezTo>
                  <a:pt x="343462" y="682059"/>
                  <a:pt x="540739" y="618143"/>
                  <a:pt x="754072" y="714206"/>
                </a:cubicBezTo>
                <a:cubicBezTo>
                  <a:pt x="754072" y="714206"/>
                  <a:pt x="754072" y="714206"/>
                  <a:pt x="759402" y="708876"/>
                </a:cubicBezTo>
                <a:cubicBezTo>
                  <a:pt x="671335" y="487547"/>
                  <a:pt x="737918" y="292937"/>
                  <a:pt x="868514" y="162341"/>
                </a:cubicBezTo>
                <a:cubicBezTo>
                  <a:pt x="965796" y="67726"/>
                  <a:pt x="1097086" y="8452"/>
                  <a:pt x="1231394" y="836"/>
                </a:cubicBezTo>
                <a:cubicBezTo>
                  <a:pt x="1365702" y="-6779"/>
                  <a:pt x="1503029" y="37264"/>
                  <a:pt x="1612385" y="149286"/>
                </a:cubicBezTo>
                <a:cubicBezTo>
                  <a:pt x="1687901" y="225801"/>
                  <a:pt x="1730987" y="310741"/>
                  <a:pt x="1752963" y="401824"/>
                </a:cubicBezTo>
                <a:lnTo>
                  <a:pt x="1753779" y="406763"/>
                </a:lnTo>
                <a:lnTo>
                  <a:pt x="1771800" y="359963"/>
                </a:lnTo>
                <a:cubicBezTo>
                  <a:pt x="1804670" y="288833"/>
                  <a:pt x="1845769" y="226161"/>
                  <a:pt x="1896779" y="175818"/>
                </a:cubicBezTo>
                <a:cubicBezTo>
                  <a:pt x="2120824" y="-42895"/>
                  <a:pt x="2459412" y="18301"/>
                  <a:pt x="2648643" y="207532"/>
                </a:cubicBezTo>
                <a:cubicBezTo>
                  <a:pt x="2779238" y="343461"/>
                  <a:pt x="2843153" y="540738"/>
                  <a:pt x="2747090" y="754071"/>
                </a:cubicBezTo>
                <a:cubicBezTo>
                  <a:pt x="2747090" y="754071"/>
                  <a:pt x="2747090" y="754071"/>
                  <a:pt x="2752420" y="759401"/>
                </a:cubicBezTo>
                <a:cubicBezTo>
                  <a:pt x="2973749" y="671334"/>
                  <a:pt x="3168359" y="737917"/>
                  <a:pt x="3298955" y="868513"/>
                </a:cubicBezTo>
                <a:cubicBezTo>
                  <a:pt x="3393570" y="965795"/>
                  <a:pt x="3452844" y="1097085"/>
                  <a:pt x="3460460" y="1231393"/>
                </a:cubicBezTo>
                <a:cubicBezTo>
                  <a:pt x="3468075" y="1365701"/>
                  <a:pt x="3424032" y="1503028"/>
                  <a:pt x="3312010" y="1612384"/>
                </a:cubicBezTo>
                <a:cubicBezTo>
                  <a:pt x="3240277" y="1683180"/>
                  <a:pt x="3161140" y="1725474"/>
                  <a:pt x="3076478" y="1748592"/>
                </a:cubicBezTo>
                <a:lnTo>
                  <a:pt x="3053069" y="1753215"/>
                </a:lnTo>
                <a:lnTo>
                  <a:pt x="3101332" y="1771800"/>
                </a:lnTo>
                <a:cubicBezTo>
                  <a:pt x="3172462" y="1804670"/>
                  <a:pt x="3235134" y="1845769"/>
                  <a:pt x="3285478" y="1896780"/>
                </a:cubicBezTo>
                <a:cubicBezTo>
                  <a:pt x="3504191" y="2120824"/>
                  <a:pt x="3442994" y="2459412"/>
                  <a:pt x="3253763" y="2648643"/>
                </a:cubicBezTo>
                <a:cubicBezTo>
                  <a:pt x="3117834" y="2779237"/>
                  <a:pt x="2920557" y="2843153"/>
                  <a:pt x="2707223" y="2747090"/>
                </a:cubicBezTo>
                <a:cubicBezTo>
                  <a:pt x="2707223" y="2747090"/>
                  <a:pt x="2707223" y="2747090"/>
                  <a:pt x="2701894" y="2752419"/>
                </a:cubicBezTo>
                <a:cubicBezTo>
                  <a:pt x="2789961" y="2973749"/>
                  <a:pt x="2723378" y="3168359"/>
                  <a:pt x="2592782" y="3298955"/>
                </a:cubicBezTo>
                <a:cubicBezTo>
                  <a:pt x="2495500" y="3393569"/>
                  <a:pt x="2364210" y="3452844"/>
                  <a:pt x="2229902" y="3460460"/>
                </a:cubicBezTo>
                <a:close/>
              </a:path>
            </a:pathLst>
          </a:cu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6220164" y="4266050"/>
            <a:ext cx="1735451" cy="1808928"/>
          </a:xfrm>
          <a:custGeom>
            <a:avLst/>
            <a:gdLst>
              <a:gd name="connsiteX0" fmla="*/ 648108 w 1735451"/>
              <a:gd name="connsiteY0" fmla="*/ 435 h 1808928"/>
              <a:gd name="connsiteX1" fmla="*/ 1596373 w 1735451"/>
              <a:gd name="connsiteY1" fmla="*/ 244414 h 1808928"/>
              <a:gd name="connsiteX2" fmla="*/ 1564658 w 1735451"/>
              <a:gd name="connsiteY2" fmla="*/ 996276 h 1808928"/>
              <a:gd name="connsiteX3" fmla="*/ 1018120 w 1735451"/>
              <a:gd name="connsiteY3" fmla="*/ 1094723 h 1808928"/>
              <a:gd name="connsiteX4" fmla="*/ 1012789 w 1735451"/>
              <a:gd name="connsiteY4" fmla="*/ 1100054 h 1808928"/>
              <a:gd name="connsiteX5" fmla="*/ 903677 w 1735451"/>
              <a:gd name="connsiteY5" fmla="*/ 1646589 h 1808928"/>
              <a:gd name="connsiteX6" fmla="*/ 159806 w 1735451"/>
              <a:gd name="connsiteY6" fmla="*/ 1659643 h 1808928"/>
              <a:gd name="connsiteX7" fmla="*/ 1906 w 1735451"/>
              <a:gd name="connsiteY7" fmla="*/ 62518 h 1808928"/>
              <a:gd name="connsiteX8" fmla="*/ 648108 w 1735451"/>
              <a:gd name="connsiteY8" fmla="*/ 435 h 180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5451" h="1808928">
                <a:moveTo>
                  <a:pt x="648108" y="435"/>
                </a:moveTo>
                <a:cubicBezTo>
                  <a:pt x="996381" y="-5101"/>
                  <a:pt x="1394998" y="40373"/>
                  <a:pt x="1596373" y="244414"/>
                </a:cubicBezTo>
                <a:cubicBezTo>
                  <a:pt x="1815087" y="468458"/>
                  <a:pt x="1753890" y="807045"/>
                  <a:pt x="1564658" y="996276"/>
                </a:cubicBezTo>
                <a:cubicBezTo>
                  <a:pt x="1428730" y="1126871"/>
                  <a:pt x="1231453" y="1190787"/>
                  <a:pt x="1018120" y="1094723"/>
                </a:cubicBezTo>
                <a:cubicBezTo>
                  <a:pt x="1018120" y="1094723"/>
                  <a:pt x="1018120" y="1094723"/>
                  <a:pt x="1012789" y="1100054"/>
                </a:cubicBezTo>
                <a:cubicBezTo>
                  <a:pt x="1100857" y="1321383"/>
                  <a:pt x="1034274" y="1515992"/>
                  <a:pt x="903677" y="1646589"/>
                </a:cubicBezTo>
                <a:cubicBezTo>
                  <a:pt x="709113" y="1835818"/>
                  <a:pt x="378520" y="1883687"/>
                  <a:pt x="159806" y="1659643"/>
                </a:cubicBezTo>
                <a:cubicBezTo>
                  <a:pt x="-242945" y="1251562"/>
                  <a:pt x="276728" y="603863"/>
                  <a:pt x="1906" y="62518"/>
                </a:cubicBezTo>
                <a:cubicBezTo>
                  <a:pt x="1906" y="62518"/>
                  <a:pt x="299835" y="5971"/>
                  <a:pt x="648108" y="435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287072" y="4339990"/>
            <a:ext cx="1808928" cy="1735451"/>
          </a:xfrm>
          <a:custGeom>
            <a:avLst/>
            <a:gdLst>
              <a:gd name="connsiteX0" fmla="*/ 591505 w 1808928"/>
              <a:gd name="connsiteY0" fmla="*/ 72 h 1735451"/>
              <a:gd name="connsiteX1" fmla="*/ 1746411 w 1808928"/>
              <a:gd name="connsiteY1" fmla="*/ 1905 h 1735451"/>
              <a:gd name="connsiteX2" fmla="*/ 1564515 w 1808928"/>
              <a:gd name="connsiteY2" fmla="*/ 1596373 h 1735451"/>
              <a:gd name="connsiteX3" fmla="*/ 812653 w 1808928"/>
              <a:gd name="connsiteY3" fmla="*/ 1564658 h 1735451"/>
              <a:gd name="connsiteX4" fmla="*/ 714206 w 1808928"/>
              <a:gd name="connsiteY4" fmla="*/ 1018119 h 1735451"/>
              <a:gd name="connsiteX5" fmla="*/ 708875 w 1808928"/>
              <a:gd name="connsiteY5" fmla="*/ 1012789 h 1735451"/>
              <a:gd name="connsiteX6" fmla="*/ 162340 w 1808928"/>
              <a:gd name="connsiteY6" fmla="*/ 903677 h 1735451"/>
              <a:gd name="connsiteX7" fmla="*/ 149286 w 1808928"/>
              <a:gd name="connsiteY7" fmla="*/ 159806 h 1735451"/>
              <a:gd name="connsiteX8" fmla="*/ 591505 w 1808928"/>
              <a:gd name="connsiteY8" fmla="*/ 72 h 173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8928" h="1735451">
                <a:moveTo>
                  <a:pt x="591505" y="72"/>
                </a:moveTo>
                <a:cubicBezTo>
                  <a:pt x="951793" y="4263"/>
                  <a:pt x="1374237" y="190845"/>
                  <a:pt x="1746411" y="1905"/>
                </a:cubicBezTo>
                <a:cubicBezTo>
                  <a:pt x="1746411" y="1905"/>
                  <a:pt x="1972597" y="1193622"/>
                  <a:pt x="1564515" y="1596373"/>
                </a:cubicBezTo>
                <a:cubicBezTo>
                  <a:pt x="1340471" y="1815086"/>
                  <a:pt x="1001884" y="1753889"/>
                  <a:pt x="812653" y="1564658"/>
                </a:cubicBezTo>
                <a:cubicBezTo>
                  <a:pt x="682058" y="1428729"/>
                  <a:pt x="618142" y="1231452"/>
                  <a:pt x="714206" y="1018119"/>
                </a:cubicBezTo>
                <a:cubicBezTo>
                  <a:pt x="714206" y="1018119"/>
                  <a:pt x="714206" y="1018119"/>
                  <a:pt x="708875" y="1012789"/>
                </a:cubicBezTo>
                <a:cubicBezTo>
                  <a:pt x="487546" y="1100856"/>
                  <a:pt x="292937" y="1034273"/>
                  <a:pt x="162340" y="903677"/>
                </a:cubicBezTo>
                <a:cubicBezTo>
                  <a:pt x="-26889" y="709113"/>
                  <a:pt x="-74758" y="378519"/>
                  <a:pt x="149286" y="159806"/>
                </a:cubicBezTo>
                <a:cubicBezTo>
                  <a:pt x="276812" y="33946"/>
                  <a:pt x="427737" y="-1833"/>
                  <a:pt x="591505" y="72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146224" y="2406439"/>
            <a:ext cx="1808928" cy="1735451"/>
          </a:xfrm>
          <a:custGeom>
            <a:avLst/>
            <a:gdLst>
              <a:gd name="connsiteX0" fmla="*/ 633400 w 1808928"/>
              <a:gd name="connsiteY0" fmla="*/ 1957 h 1735451"/>
              <a:gd name="connsiteX1" fmla="*/ 996277 w 1808928"/>
              <a:gd name="connsiteY1" fmla="*/ 170794 h 1735451"/>
              <a:gd name="connsiteX2" fmla="*/ 1094724 w 1808928"/>
              <a:gd name="connsiteY2" fmla="*/ 717332 h 1735451"/>
              <a:gd name="connsiteX3" fmla="*/ 1100054 w 1808928"/>
              <a:gd name="connsiteY3" fmla="*/ 722663 h 1735451"/>
              <a:gd name="connsiteX4" fmla="*/ 1646589 w 1808928"/>
              <a:gd name="connsiteY4" fmla="*/ 831775 h 1735451"/>
              <a:gd name="connsiteX5" fmla="*/ 1659643 w 1808928"/>
              <a:gd name="connsiteY5" fmla="*/ 1575646 h 1735451"/>
              <a:gd name="connsiteX6" fmla="*/ 62518 w 1808928"/>
              <a:gd name="connsiteY6" fmla="*/ 1733546 h 1735451"/>
              <a:gd name="connsiteX7" fmla="*/ 244414 w 1808928"/>
              <a:gd name="connsiteY7" fmla="*/ 139078 h 1735451"/>
              <a:gd name="connsiteX8" fmla="*/ 633400 w 1808928"/>
              <a:gd name="connsiteY8" fmla="*/ 1957 h 173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8928" h="1735451">
                <a:moveTo>
                  <a:pt x="633400" y="1957"/>
                </a:moveTo>
                <a:cubicBezTo>
                  <a:pt x="769706" y="13571"/>
                  <a:pt x="901661" y="76178"/>
                  <a:pt x="996277" y="170794"/>
                </a:cubicBezTo>
                <a:cubicBezTo>
                  <a:pt x="1126871" y="306722"/>
                  <a:pt x="1190787" y="503999"/>
                  <a:pt x="1094724" y="717332"/>
                </a:cubicBezTo>
                <a:cubicBezTo>
                  <a:pt x="1094724" y="717332"/>
                  <a:pt x="1094724" y="717332"/>
                  <a:pt x="1100054" y="722663"/>
                </a:cubicBezTo>
                <a:cubicBezTo>
                  <a:pt x="1321383" y="634595"/>
                  <a:pt x="1515993" y="701178"/>
                  <a:pt x="1646589" y="831775"/>
                </a:cubicBezTo>
                <a:cubicBezTo>
                  <a:pt x="1835818" y="1026338"/>
                  <a:pt x="1883687" y="1356932"/>
                  <a:pt x="1659643" y="1575646"/>
                </a:cubicBezTo>
                <a:cubicBezTo>
                  <a:pt x="1251562" y="1978397"/>
                  <a:pt x="603863" y="1458724"/>
                  <a:pt x="62518" y="1733546"/>
                </a:cubicBezTo>
                <a:cubicBezTo>
                  <a:pt x="62518" y="1733546"/>
                  <a:pt x="-163667" y="541830"/>
                  <a:pt x="244414" y="139078"/>
                </a:cubicBezTo>
                <a:cubicBezTo>
                  <a:pt x="356436" y="29722"/>
                  <a:pt x="497094" y="-9657"/>
                  <a:pt x="633400" y="1957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286612" y="2406899"/>
            <a:ext cx="1735451" cy="1808929"/>
          </a:xfrm>
          <a:custGeom>
            <a:avLst/>
            <a:gdLst>
              <a:gd name="connsiteX0" fmla="*/ 1194655 w 1735451"/>
              <a:gd name="connsiteY0" fmla="*/ 836 h 1808929"/>
              <a:gd name="connsiteX1" fmla="*/ 1575646 w 1735451"/>
              <a:gd name="connsiteY1" fmla="*/ 149286 h 1808929"/>
              <a:gd name="connsiteX2" fmla="*/ 1733547 w 1735451"/>
              <a:gd name="connsiteY2" fmla="*/ 1746412 h 1808929"/>
              <a:gd name="connsiteX3" fmla="*/ 139079 w 1735451"/>
              <a:gd name="connsiteY3" fmla="*/ 1564516 h 1808929"/>
              <a:gd name="connsiteX4" fmla="*/ 170794 w 1735451"/>
              <a:gd name="connsiteY4" fmla="*/ 812653 h 1808929"/>
              <a:gd name="connsiteX5" fmla="*/ 717333 w 1735451"/>
              <a:gd name="connsiteY5" fmla="*/ 714206 h 1808929"/>
              <a:gd name="connsiteX6" fmla="*/ 722663 w 1735451"/>
              <a:gd name="connsiteY6" fmla="*/ 708876 h 1808929"/>
              <a:gd name="connsiteX7" fmla="*/ 831775 w 1735451"/>
              <a:gd name="connsiteY7" fmla="*/ 162341 h 1808929"/>
              <a:gd name="connsiteX8" fmla="*/ 1194655 w 1735451"/>
              <a:gd name="connsiteY8" fmla="*/ 836 h 180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5451" h="1808929">
                <a:moveTo>
                  <a:pt x="1194655" y="836"/>
                </a:moveTo>
                <a:cubicBezTo>
                  <a:pt x="1328963" y="-6779"/>
                  <a:pt x="1466290" y="37264"/>
                  <a:pt x="1575646" y="149286"/>
                </a:cubicBezTo>
                <a:cubicBezTo>
                  <a:pt x="1978397" y="557368"/>
                  <a:pt x="1458725" y="1205066"/>
                  <a:pt x="1733547" y="1746412"/>
                </a:cubicBezTo>
                <a:cubicBezTo>
                  <a:pt x="1733547" y="1746412"/>
                  <a:pt x="541830" y="1972597"/>
                  <a:pt x="139079" y="1564516"/>
                </a:cubicBezTo>
                <a:cubicBezTo>
                  <a:pt x="-79634" y="1340472"/>
                  <a:pt x="-18437" y="1001884"/>
                  <a:pt x="170794" y="812653"/>
                </a:cubicBezTo>
                <a:cubicBezTo>
                  <a:pt x="306723" y="682059"/>
                  <a:pt x="504000" y="618143"/>
                  <a:pt x="717333" y="714206"/>
                </a:cubicBezTo>
                <a:cubicBezTo>
                  <a:pt x="717333" y="714206"/>
                  <a:pt x="717333" y="714206"/>
                  <a:pt x="722663" y="708876"/>
                </a:cubicBezTo>
                <a:cubicBezTo>
                  <a:pt x="634596" y="487547"/>
                  <a:pt x="701179" y="292937"/>
                  <a:pt x="831775" y="162341"/>
                </a:cubicBezTo>
                <a:cubicBezTo>
                  <a:pt x="929057" y="67726"/>
                  <a:pt x="1060347" y="8452"/>
                  <a:pt x="1194655" y="836"/>
                </a:cubicBezTo>
                <a:close/>
              </a:path>
            </a:pathLst>
          </a:cu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38445" y="614969"/>
            <a:ext cx="371511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460023" y="701056"/>
            <a:ext cx="3267193" cy="831488"/>
            <a:chOff x="5640613" y="185853"/>
            <a:chExt cx="3267193" cy="831488"/>
          </a:xfrm>
        </p:grpSpPr>
        <p:sp>
          <p:nvSpPr>
            <p:cNvPr id="14" name="文本框 13"/>
            <p:cNvSpPr txBox="1"/>
            <p:nvPr/>
          </p:nvSpPr>
          <p:spPr>
            <a:xfrm>
              <a:off x="5645374" y="186344"/>
              <a:ext cx="3262432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</a:t>
              </a:r>
              <a:r>
                <a:rPr lang="zh-CN" altLang="en-US" sz="4800" dirty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知</a:t>
              </a:r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的故事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40613" y="185853"/>
              <a:ext cx="3262432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2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相知的故事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633289" y="2131647"/>
            <a:ext cx="2880000" cy="1800000"/>
            <a:chOff x="6082939" y="4118766"/>
            <a:chExt cx="4176464" cy="1152128"/>
          </a:xfrm>
        </p:grpSpPr>
        <p:sp>
          <p:nvSpPr>
            <p:cNvPr id="90" name="圆角矩形 89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6233525" y="4187198"/>
              <a:ext cx="3882995" cy="1015588"/>
            </a:xfrm>
            <a:prstGeom prst="roundRect">
              <a:avLst>
                <a:gd name="adj" fmla="val 13904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9085398" y="2372016"/>
            <a:ext cx="2329362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音律悦动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有你的声音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8633289" y="4503840"/>
            <a:ext cx="2880000" cy="1800000"/>
            <a:chOff x="6082939" y="4118766"/>
            <a:chExt cx="4176464" cy="1152128"/>
          </a:xfrm>
        </p:grpSpPr>
        <p:sp>
          <p:nvSpPr>
            <p:cNvPr id="100" name="圆角矩形 99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6233525" y="4187198"/>
              <a:ext cx="3882995" cy="1015588"/>
            </a:xfrm>
            <a:prstGeom prst="roundRect">
              <a:avLst>
                <a:gd name="adj" fmla="val 13904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矩形 98"/>
          <p:cNvSpPr/>
          <p:nvPr/>
        </p:nvSpPr>
        <p:spPr>
          <a:xfrm>
            <a:off x="9085398" y="4744209"/>
            <a:ext cx="2123170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随时随地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有你的身影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88313" y="4503840"/>
            <a:ext cx="2880000" cy="1800000"/>
            <a:chOff x="6082939" y="4118766"/>
            <a:chExt cx="4176464" cy="1152128"/>
          </a:xfrm>
        </p:grpSpPr>
        <p:sp>
          <p:nvSpPr>
            <p:cNvPr id="105" name="圆角矩形 104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6233525" y="4187198"/>
              <a:ext cx="3882995" cy="1015588"/>
            </a:xfrm>
            <a:prstGeom prst="roundRect">
              <a:avLst>
                <a:gd name="adj" fmla="val 13904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矩形 103"/>
          <p:cNvSpPr/>
          <p:nvPr/>
        </p:nvSpPr>
        <p:spPr>
          <a:xfrm>
            <a:off x="1045172" y="4744209"/>
            <a:ext cx="2221820" cy="115416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遥望天芒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有你的容颜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697838" y="2127067"/>
            <a:ext cx="2880000" cy="1800000"/>
            <a:chOff x="6082939" y="4118766"/>
            <a:chExt cx="4176464" cy="1152128"/>
          </a:xfrm>
        </p:grpSpPr>
        <p:sp>
          <p:nvSpPr>
            <p:cNvPr id="110" name="圆角矩形 109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6233525" y="4187198"/>
              <a:ext cx="3882995" cy="1015588"/>
            </a:xfrm>
            <a:prstGeom prst="roundRect">
              <a:avLst>
                <a:gd name="adj" fmla="val 13904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矩形 108"/>
          <p:cNvSpPr/>
          <p:nvPr/>
        </p:nvSpPr>
        <p:spPr>
          <a:xfrm>
            <a:off x="978497" y="2367436"/>
            <a:ext cx="2293925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书香墨迹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有你的孤影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505403" y="2753310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505403" y="5137818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219211" y="5137818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219211" y="2753310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4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5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102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 0 L -0.154396 -0.053534 E" pathEditMode="relative" ptsTypes="">
                                      <p:cBhvr>
                                        <p:cTn id="44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154396 0.053534 L 0 0 E" pathEditMode="relative" ptsTypes="">
                                      <p:cBhvr>
                                        <p:cTn id="4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2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0 0 L 0.156603 -0.06397 E" pathEditMode="relative" ptsTypes="">
                                      <p:cBhvr>
                                        <p:cTn id="71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7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0.156603 0.06397 L 0 0 E" pathEditMode="relative" ptsTypes="">
                                      <p:cBhvr>
                                        <p:cTn id="7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Motion origin="layout" path="M 0 0 L -0.156598 0.046979 E" pathEditMode="relative" ptsTypes="">
                                      <p:cBhvr>
                                        <p:cTn id="98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" presetClass="emph" presetSubtype="0" accel="50000" decel="5000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18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Motion origin="layout" path="M 0.156598 -0.046979 L 0 0 E" pathEditMode="relative" ptsTypes="">
                                      <p:cBhvr>
                                        <p:cTn id="102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" presetClass="emph" presetSubtype="0" accel="50000" decel="5000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200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3" presetClass="path" presetSubtype="0" accel="50000" decel="5000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animMotion origin="layout" path="M 0 0 L 0.156603 0.046979 E" pathEditMode="relative" ptsTypes="">
                                      <p:cBhvr>
                                        <p:cTn id="125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" presetClass="emph" presetSubtype="0" accel="50000" decel="5000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animScale>
                                      <p:cBhvr>
                                        <p:cTn id="127" dur="2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3" presetClass="path" presetSubtype="0" accel="50000" decel="5000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animMotion origin="layout" path="M -0.156603 -0.046979 L 0 0 E" pathEditMode="relative" ptsTypes="">
                                      <p:cBhvr>
                                        <p:cTn id="12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accel="50000" decel="5000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animScale>
                                      <p:cBhvr>
                                        <p:cTn id="131" dur="20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200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61" grpId="0" animBg="1"/>
      <p:bldP spid="60" grpId="0" animBg="1"/>
      <p:bldP spid="59" grpId="0" animBg="1"/>
      <p:bldP spid="58" grpId="0" animBg="1"/>
      <p:bldP spid="89" grpId="0"/>
      <p:bldP spid="99" grpId="0"/>
      <p:bldP spid="104" grpId="0"/>
      <p:bldP spid="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 rot="16200000" flipH="1">
            <a:off x="1028887" y="2646148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5400000">
            <a:off x="9978271" y="2238199"/>
            <a:ext cx="1183247" cy="1890874"/>
            <a:chOff x="5122863" y="1873251"/>
            <a:chExt cx="1943101" cy="3105150"/>
          </a:xfrm>
          <a:solidFill>
            <a:srgbClr val="F09A28">
              <a:alpha val="23000"/>
            </a:srgbClr>
          </a:solidFill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019801" y="4748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876926" y="4383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5473701" y="1873251"/>
              <a:ext cx="1350963" cy="3071813"/>
            </a:xfrm>
            <a:custGeom>
              <a:avLst/>
              <a:gdLst>
                <a:gd name="T0" fmla="*/ 72 w 358"/>
                <a:gd name="T1" fmla="*/ 83 h 816"/>
                <a:gd name="T2" fmla="*/ 224 w 358"/>
                <a:gd name="T3" fmla="*/ 210 h 816"/>
                <a:gd name="T4" fmla="*/ 158 w 358"/>
                <a:gd name="T5" fmla="*/ 117 h 816"/>
                <a:gd name="T6" fmla="*/ 178 w 358"/>
                <a:gd name="T7" fmla="*/ 168 h 816"/>
                <a:gd name="T8" fmla="*/ 159 w 358"/>
                <a:gd name="T9" fmla="*/ 118 h 816"/>
                <a:gd name="T10" fmla="*/ 220 w 358"/>
                <a:gd name="T11" fmla="*/ 206 h 816"/>
                <a:gd name="T12" fmla="*/ 80 w 358"/>
                <a:gd name="T13" fmla="*/ 86 h 816"/>
                <a:gd name="T14" fmla="*/ 323 w 358"/>
                <a:gd name="T15" fmla="*/ 108 h 816"/>
                <a:gd name="T16" fmla="*/ 212 w 358"/>
                <a:gd name="T17" fmla="*/ 387 h 816"/>
                <a:gd name="T18" fmla="*/ 105 w 358"/>
                <a:gd name="T19" fmla="*/ 471 h 816"/>
                <a:gd name="T20" fmla="*/ 303 w 358"/>
                <a:gd name="T21" fmla="*/ 206 h 816"/>
                <a:gd name="T22" fmla="*/ 253 w 358"/>
                <a:gd name="T23" fmla="*/ 229 h 816"/>
                <a:gd name="T24" fmla="*/ 254 w 358"/>
                <a:gd name="T25" fmla="*/ 200 h 816"/>
                <a:gd name="T26" fmla="*/ 269 w 358"/>
                <a:gd name="T27" fmla="*/ 204 h 816"/>
                <a:gd name="T28" fmla="*/ 255 w 358"/>
                <a:gd name="T29" fmla="*/ 200 h 816"/>
                <a:gd name="T30" fmla="*/ 254 w 358"/>
                <a:gd name="T31" fmla="*/ 227 h 816"/>
                <a:gd name="T32" fmla="*/ 298 w 358"/>
                <a:gd name="T33" fmla="*/ 207 h 816"/>
                <a:gd name="T34" fmla="*/ 93 w 358"/>
                <a:gd name="T35" fmla="*/ 479 h 816"/>
                <a:gd name="T36" fmla="*/ 11 w 358"/>
                <a:gd name="T37" fmla="*/ 694 h 816"/>
                <a:gd name="T38" fmla="*/ 101 w 358"/>
                <a:gd name="T39" fmla="*/ 811 h 816"/>
                <a:gd name="T40" fmla="*/ 165 w 358"/>
                <a:gd name="T41" fmla="*/ 739 h 816"/>
                <a:gd name="T42" fmla="*/ 120 w 358"/>
                <a:gd name="T43" fmla="*/ 761 h 816"/>
                <a:gd name="T44" fmla="*/ 120 w 358"/>
                <a:gd name="T45" fmla="*/ 760 h 816"/>
                <a:gd name="T46" fmla="*/ 162 w 358"/>
                <a:gd name="T47" fmla="*/ 740 h 816"/>
                <a:gd name="T48" fmla="*/ 18 w 358"/>
                <a:gd name="T49" fmla="*/ 716 h 816"/>
                <a:gd name="T50" fmla="*/ 108 w 358"/>
                <a:gd name="T51" fmla="*/ 798 h 816"/>
                <a:gd name="T52" fmla="*/ 108 w 358"/>
                <a:gd name="T53" fmla="*/ 796 h 816"/>
                <a:gd name="T54" fmla="*/ 17 w 358"/>
                <a:gd name="T55" fmla="*/ 692 h 816"/>
                <a:gd name="T56" fmla="*/ 61 w 358"/>
                <a:gd name="T57" fmla="*/ 760 h 816"/>
                <a:gd name="T58" fmla="*/ 63 w 358"/>
                <a:gd name="T59" fmla="*/ 759 h 816"/>
                <a:gd name="T60" fmla="*/ 98 w 358"/>
                <a:gd name="T61" fmla="*/ 623 h 816"/>
                <a:gd name="T62" fmla="*/ 81 w 358"/>
                <a:gd name="T63" fmla="*/ 702 h 816"/>
                <a:gd name="T64" fmla="*/ 107 w 358"/>
                <a:gd name="T65" fmla="*/ 667 h 816"/>
                <a:gd name="T66" fmla="*/ 79 w 358"/>
                <a:gd name="T67" fmla="*/ 703 h 816"/>
                <a:gd name="T68" fmla="*/ 99 w 358"/>
                <a:gd name="T69" fmla="*/ 618 h 816"/>
                <a:gd name="T70" fmla="*/ 48 w 358"/>
                <a:gd name="T71" fmla="*/ 591 h 816"/>
                <a:gd name="T72" fmla="*/ 218 w 358"/>
                <a:gd name="T73" fmla="*/ 462 h 816"/>
                <a:gd name="T74" fmla="*/ 296 w 358"/>
                <a:gd name="T75" fmla="*/ 619 h 816"/>
                <a:gd name="T76" fmla="*/ 155 w 358"/>
                <a:gd name="T77" fmla="*/ 619 h 816"/>
                <a:gd name="T78" fmla="*/ 235 w 358"/>
                <a:gd name="T79" fmla="*/ 540 h 816"/>
                <a:gd name="T80" fmla="*/ 150 w 358"/>
                <a:gd name="T81" fmla="*/ 621 h 816"/>
                <a:gd name="T82" fmla="*/ 303 w 358"/>
                <a:gd name="T83" fmla="*/ 624 h 816"/>
                <a:gd name="T84" fmla="*/ 322 w 358"/>
                <a:gd name="T85" fmla="*/ 579 h 816"/>
                <a:gd name="T86" fmla="*/ 238 w 358"/>
                <a:gd name="T87" fmla="*/ 691 h 816"/>
                <a:gd name="T88" fmla="*/ 278 w 358"/>
                <a:gd name="T89" fmla="*/ 777 h 816"/>
                <a:gd name="T90" fmla="*/ 280 w 358"/>
                <a:gd name="T91" fmla="*/ 723 h 816"/>
                <a:gd name="T92" fmla="*/ 277 w 358"/>
                <a:gd name="T93" fmla="*/ 774 h 816"/>
                <a:gd name="T94" fmla="*/ 242 w 358"/>
                <a:gd name="T95" fmla="*/ 695 h 816"/>
                <a:gd name="T96" fmla="*/ 324 w 358"/>
                <a:gd name="T97" fmla="*/ 579 h 816"/>
                <a:gd name="T98" fmla="*/ 312 w 358"/>
                <a:gd name="T99" fmla="*/ 519 h 816"/>
                <a:gd name="T100" fmla="*/ 154 w 358"/>
                <a:gd name="T101" fmla="*/ 453 h 816"/>
                <a:gd name="T102" fmla="*/ 314 w 358"/>
                <a:gd name="T103" fmla="*/ 269 h 816"/>
                <a:gd name="T104" fmla="*/ 202 w 358"/>
                <a:gd name="T105" fmla="*/ 4 h 816"/>
                <a:gd name="T106" fmla="*/ 43 w 358"/>
                <a:gd name="T107" fmla="*/ 589 h 816"/>
                <a:gd name="T108" fmla="*/ 14 w 358"/>
                <a:gd name="T109" fmla="*/ 676 h 816"/>
                <a:gd name="T110" fmla="*/ 66 w 358"/>
                <a:gd name="T111" fmla="*/ 514 h 816"/>
                <a:gd name="T112" fmla="*/ 24 w 358"/>
                <a:gd name="T113" fmla="*/ 637 h 816"/>
                <a:gd name="T114" fmla="*/ 77 w 358"/>
                <a:gd name="T115" fmla="*/ 503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8" h="816">
                  <a:moveTo>
                    <a:pt x="202" y="4"/>
                  </a:moveTo>
                  <a:cubicBezTo>
                    <a:pt x="145" y="0"/>
                    <a:pt x="91" y="34"/>
                    <a:pt x="72" y="83"/>
                  </a:cubicBezTo>
                  <a:cubicBezTo>
                    <a:pt x="48" y="132"/>
                    <a:pt x="73" y="186"/>
                    <a:pt x="108" y="214"/>
                  </a:cubicBezTo>
                  <a:cubicBezTo>
                    <a:pt x="144" y="246"/>
                    <a:pt x="197" y="237"/>
                    <a:pt x="224" y="210"/>
                  </a:cubicBezTo>
                  <a:cubicBezTo>
                    <a:pt x="250" y="181"/>
                    <a:pt x="252" y="136"/>
                    <a:pt x="229" y="114"/>
                  </a:cubicBezTo>
                  <a:cubicBezTo>
                    <a:pt x="205" y="93"/>
                    <a:pt x="171" y="101"/>
                    <a:pt x="158" y="117"/>
                  </a:cubicBezTo>
                  <a:cubicBezTo>
                    <a:pt x="145" y="136"/>
                    <a:pt x="154" y="156"/>
                    <a:pt x="162" y="162"/>
                  </a:cubicBezTo>
                  <a:cubicBezTo>
                    <a:pt x="171" y="169"/>
                    <a:pt x="178" y="168"/>
                    <a:pt x="178" y="168"/>
                  </a:cubicBezTo>
                  <a:cubicBezTo>
                    <a:pt x="178" y="168"/>
                    <a:pt x="171" y="169"/>
                    <a:pt x="163" y="162"/>
                  </a:cubicBezTo>
                  <a:cubicBezTo>
                    <a:pt x="155" y="155"/>
                    <a:pt x="147" y="136"/>
                    <a:pt x="159" y="118"/>
                  </a:cubicBezTo>
                  <a:cubicBezTo>
                    <a:pt x="172" y="103"/>
                    <a:pt x="204" y="96"/>
                    <a:pt x="226" y="117"/>
                  </a:cubicBezTo>
                  <a:cubicBezTo>
                    <a:pt x="247" y="137"/>
                    <a:pt x="245" y="180"/>
                    <a:pt x="220" y="206"/>
                  </a:cubicBezTo>
                  <a:cubicBezTo>
                    <a:pt x="195" y="231"/>
                    <a:pt x="145" y="238"/>
                    <a:pt x="112" y="208"/>
                  </a:cubicBezTo>
                  <a:cubicBezTo>
                    <a:pt x="80" y="181"/>
                    <a:pt x="58" y="131"/>
                    <a:pt x="80" y="86"/>
                  </a:cubicBezTo>
                  <a:cubicBezTo>
                    <a:pt x="99" y="41"/>
                    <a:pt x="149" y="10"/>
                    <a:pt x="201" y="14"/>
                  </a:cubicBezTo>
                  <a:cubicBezTo>
                    <a:pt x="253" y="18"/>
                    <a:pt x="302" y="57"/>
                    <a:pt x="323" y="108"/>
                  </a:cubicBezTo>
                  <a:cubicBezTo>
                    <a:pt x="346" y="161"/>
                    <a:pt x="331" y="218"/>
                    <a:pt x="305" y="264"/>
                  </a:cubicBezTo>
                  <a:cubicBezTo>
                    <a:pt x="280" y="312"/>
                    <a:pt x="247" y="353"/>
                    <a:pt x="212" y="387"/>
                  </a:cubicBezTo>
                  <a:cubicBezTo>
                    <a:pt x="187" y="412"/>
                    <a:pt x="161" y="435"/>
                    <a:pt x="137" y="458"/>
                  </a:cubicBezTo>
                  <a:cubicBezTo>
                    <a:pt x="126" y="461"/>
                    <a:pt x="115" y="466"/>
                    <a:pt x="105" y="471"/>
                  </a:cubicBezTo>
                  <a:cubicBezTo>
                    <a:pt x="144" y="432"/>
                    <a:pt x="196" y="391"/>
                    <a:pt x="241" y="337"/>
                  </a:cubicBezTo>
                  <a:cubicBezTo>
                    <a:pt x="273" y="298"/>
                    <a:pt x="308" y="254"/>
                    <a:pt x="303" y="206"/>
                  </a:cubicBezTo>
                  <a:cubicBezTo>
                    <a:pt x="302" y="180"/>
                    <a:pt x="270" y="166"/>
                    <a:pt x="252" y="181"/>
                  </a:cubicBezTo>
                  <a:cubicBezTo>
                    <a:pt x="232" y="192"/>
                    <a:pt x="234" y="222"/>
                    <a:pt x="253" y="229"/>
                  </a:cubicBezTo>
                  <a:cubicBezTo>
                    <a:pt x="273" y="237"/>
                    <a:pt x="286" y="214"/>
                    <a:pt x="282" y="202"/>
                  </a:cubicBezTo>
                  <a:cubicBezTo>
                    <a:pt x="277" y="187"/>
                    <a:pt x="256" y="189"/>
                    <a:pt x="254" y="200"/>
                  </a:cubicBezTo>
                  <a:cubicBezTo>
                    <a:pt x="251" y="211"/>
                    <a:pt x="263" y="216"/>
                    <a:pt x="267" y="211"/>
                  </a:cubicBezTo>
                  <a:cubicBezTo>
                    <a:pt x="270" y="208"/>
                    <a:pt x="268" y="204"/>
                    <a:pt x="269" y="204"/>
                  </a:cubicBezTo>
                  <a:cubicBezTo>
                    <a:pt x="268" y="204"/>
                    <a:pt x="270" y="208"/>
                    <a:pt x="266" y="211"/>
                  </a:cubicBezTo>
                  <a:cubicBezTo>
                    <a:pt x="263" y="215"/>
                    <a:pt x="252" y="210"/>
                    <a:pt x="255" y="200"/>
                  </a:cubicBezTo>
                  <a:cubicBezTo>
                    <a:pt x="257" y="190"/>
                    <a:pt x="277" y="189"/>
                    <a:pt x="280" y="202"/>
                  </a:cubicBezTo>
                  <a:cubicBezTo>
                    <a:pt x="284" y="214"/>
                    <a:pt x="271" y="234"/>
                    <a:pt x="254" y="227"/>
                  </a:cubicBezTo>
                  <a:cubicBezTo>
                    <a:pt x="238" y="220"/>
                    <a:pt x="237" y="194"/>
                    <a:pt x="254" y="184"/>
                  </a:cubicBezTo>
                  <a:cubicBezTo>
                    <a:pt x="270" y="172"/>
                    <a:pt x="297" y="184"/>
                    <a:pt x="298" y="207"/>
                  </a:cubicBezTo>
                  <a:cubicBezTo>
                    <a:pt x="303" y="252"/>
                    <a:pt x="269" y="295"/>
                    <a:pt x="236" y="334"/>
                  </a:cubicBezTo>
                  <a:cubicBezTo>
                    <a:pt x="188" y="391"/>
                    <a:pt x="133" y="435"/>
                    <a:pt x="93" y="479"/>
                  </a:cubicBezTo>
                  <a:cubicBezTo>
                    <a:pt x="66" y="496"/>
                    <a:pt x="44" y="519"/>
                    <a:pt x="30" y="545"/>
                  </a:cubicBezTo>
                  <a:cubicBezTo>
                    <a:pt x="3" y="596"/>
                    <a:pt x="0" y="650"/>
                    <a:pt x="11" y="694"/>
                  </a:cubicBezTo>
                  <a:cubicBezTo>
                    <a:pt x="11" y="700"/>
                    <a:pt x="11" y="705"/>
                    <a:pt x="12" y="710"/>
                  </a:cubicBezTo>
                  <a:cubicBezTo>
                    <a:pt x="14" y="763"/>
                    <a:pt x="54" y="809"/>
                    <a:pt x="101" y="811"/>
                  </a:cubicBezTo>
                  <a:cubicBezTo>
                    <a:pt x="123" y="814"/>
                    <a:pt x="146" y="807"/>
                    <a:pt x="160" y="791"/>
                  </a:cubicBezTo>
                  <a:cubicBezTo>
                    <a:pt x="175" y="776"/>
                    <a:pt x="174" y="753"/>
                    <a:pt x="165" y="739"/>
                  </a:cubicBezTo>
                  <a:cubicBezTo>
                    <a:pt x="156" y="724"/>
                    <a:pt x="135" y="720"/>
                    <a:pt x="124" y="729"/>
                  </a:cubicBezTo>
                  <a:cubicBezTo>
                    <a:pt x="114" y="738"/>
                    <a:pt x="113" y="753"/>
                    <a:pt x="120" y="761"/>
                  </a:cubicBezTo>
                  <a:cubicBezTo>
                    <a:pt x="132" y="775"/>
                    <a:pt x="143" y="766"/>
                    <a:pt x="145" y="764"/>
                  </a:cubicBezTo>
                  <a:cubicBezTo>
                    <a:pt x="143" y="765"/>
                    <a:pt x="132" y="774"/>
                    <a:pt x="120" y="760"/>
                  </a:cubicBezTo>
                  <a:cubicBezTo>
                    <a:pt x="115" y="753"/>
                    <a:pt x="116" y="739"/>
                    <a:pt x="126" y="731"/>
                  </a:cubicBezTo>
                  <a:cubicBezTo>
                    <a:pt x="135" y="723"/>
                    <a:pt x="154" y="726"/>
                    <a:pt x="162" y="740"/>
                  </a:cubicBezTo>
                  <a:cubicBezTo>
                    <a:pt x="185" y="771"/>
                    <a:pt x="146" y="816"/>
                    <a:pt x="102" y="807"/>
                  </a:cubicBezTo>
                  <a:cubicBezTo>
                    <a:pt x="58" y="804"/>
                    <a:pt x="22" y="764"/>
                    <a:pt x="18" y="716"/>
                  </a:cubicBezTo>
                  <a:cubicBezTo>
                    <a:pt x="18" y="718"/>
                    <a:pt x="19" y="720"/>
                    <a:pt x="20" y="722"/>
                  </a:cubicBezTo>
                  <a:cubicBezTo>
                    <a:pt x="39" y="770"/>
                    <a:pt x="78" y="798"/>
                    <a:pt x="108" y="798"/>
                  </a:cubicBezTo>
                  <a:cubicBezTo>
                    <a:pt x="135" y="799"/>
                    <a:pt x="148" y="787"/>
                    <a:pt x="150" y="787"/>
                  </a:cubicBezTo>
                  <a:cubicBezTo>
                    <a:pt x="148" y="787"/>
                    <a:pt x="134" y="798"/>
                    <a:pt x="108" y="796"/>
                  </a:cubicBezTo>
                  <a:cubicBezTo>
                    <a:pt x="79" y="795"/>
                    <a:pt x="42" y="767"/>
                    <a:pt x="25" y="720"/>
                  </a:cubicBezTo>
                  <a:cubicBezTo>
                    <a:pt x="22" y="711"/>
                    <a:pt x="19" y="702"/>
                    <a:pt x="17" y="692"/>
                  </a:cubicBezTo>
                  <a:cubicBezTo>
                    <a:pt x="18" y="678"/>
                    <a:pt x="23" y="664"/>
                    <a:pt x="30" y="653"/>
                  </a:cubicBezTo>
                  <a:cubicBezTo>
                    <a:pt x="28" y="699"/>
                    <a:pt x="40" y="739"/>
                    <a:pt x="61" y="760"/>
                  </a:cubicBezTo>
                  <a:cubicBezTo>
                    <a:pt x="90" y="790"/>
                    <a:pt x="116" y="786"/>
                    <a:pt x="119" y="787"/>
                  </a:cubicBezTo>
                  <a:cubicBezTo>
                    <a:pt x="116" y="786"/>
                    <a:pt x="90" y="789"/>
                    <a:pt x="63" y="759"/>
                  </a:cubicBezTo>
                  <a:cubicBezTo>
                    <a:pt x="41" y="737"/>
                    <a:pt x="30" y="695"/>
                    <a:pt x="35" y="646"/>
                  </a:cubicBezTo>
                  <a:cubicBezTo>
                    <a:pt x="51" y="628"/>
                    <a:pt x="74" y="617"/>
                    <a:pt x="98" y="623"/>
                  </a:cubicBezTo>
                  <a:cubicBezTo>
                    <a:pt x="145" y="628"/>
                    <a:pt x="151" y="692"/>
                    <a:pt x="120" y="707"/>
                  </a:cubicBezTo>
                  <a:cubicBezTo>
                    <a:pt x="106" y="716"/>
                    <a:pt x="89" y="713"/>
                    <a:pt x="81" y="702"/>
                  </a:cubicBezTo>
                  <a:cubicBezTo>
                    <a:pt x="72" y="692"/>
                    <a:pt x="75" y="678"/>
                    <a:pt x="81" y="672"/>
                  </a:cubicBezTo>
                  <a:cubicBezTo>
                    <a:pt x="94" y="662"/>
                    <a:pt x="104" y="666"/>
                    <a:pt x="107" y="667"/>
                  </a:cubicBezTo>
                  <a:cubicBezTo>
                    <a:pt x="104" y="666"/>
                    <a:pt x="94" y="662"/>
                    <a:pt x="81" y="671"/>
                  </a:cubicBezTo>
                  <a:cubicBezTo>
                    <a:pt x="74" y="678"/>
                    <a:pt x="70" y="692"/>
                    <a:pt x="79" y="703"/>
                  </a:cubicBezTo>
                  <a:cubicBezTo>
                    <a:pt x="87" y="715"/>
                    <a:pt x="106" y="719"/>
                    <a:pt x="121" y="709"/>
                  </a:cubicBezTo>
                  <a:cubicBezTo>
                    <a:pt x="155" y="694"/>
                    <a:pt x="150" y="625"/>
                    <a:pt x="99" y="618"/>
                  </a:cubicBezTo>
                  <a:cubicBezTo>
                    <a:pt x="76" y="612"/>
                    <a:pt x="53" y="621"/>
                    <a:pt x="36" y="638"/>
                  </a:cubicBezTo>
                  <a:cubicBezTo>
                    <a:pt x="39" y="622"/>
                    <a:pt x="43" y="607"/>
                    <a:pt x="48" y="591"/>
                  </a:cubicBezTo>
                  <a:cubicBezTo>
                    <a:pt x="62" y="546"/>
                    <a:pt x="97" y="508"/>
                    <a:pt x="137" y="469"/>
                  </a:cubicBezTo>
                  <a:cubicBezTo>
                    <a:pt x="162" y="461"/>
                    <a:pt x="190" y="458"/>
                    <a:pt x="218" y="462"/>
                  </a:cubicBezTo>
                  <a:cubicBezTo>
                    <a:pt x="254" y="469"/>
                    <a:pt x="287" y="493"/>
                    <a:pt x="302" y="524"/>
                  </a:cubicBezTo>
                  <a:cubicBezTo>
                    <a:pt x="318" y="555"/>
                    <a:pt x="315" y="594"/>
                    <a:pt x="296" y="619"/>
                  </a:cubicBezTo>
                  <a:cubicBezTo>
                    <a:pt x="277" y="645"/>
                    <a:pt x="247" y="662"/>
                    <a:pt x="218" y="661"/>
                  </a:cubicBezTo>
                  <a:cubicBezTo>
                    <a:pt x="190" y="659"/>
                    <a:pt x="165" y="641"/>
                    <a:pt x="155" y="619"/>
                  </a:cubicBezTo>
                  <a:cubicBezTo>
                    <a:pt x="133" y="571"/>
                    <a:pt x="168" y="527"/>
                    <a:pt x="196" y="526"/>
                  </a:cubicBezTo>
                  <a:cubicBezTo>
                    <a:pt x="223" y="522"/>
                    <a:pt x="233" y="538"/>
                    <a:pt x="235" y="540"/>
                  </a:cubicBezTo>
                  <a:cubicBezTo>
                    <a:pt x="233" y="538"/>
                    <a:pt x="224" y="521"/>
                    <a:pt x="196" y="524"/>
                  </a:cubicBezTo>
                  <a:cubicBezTo>
                    <a:pt x="166" y="524"/>
                    <a:pt x="128" y="569"/>
                    <a:pt x="150" y="621"/>
                  </a:cubicBezTo>
                  <a:cubicBezTo>
                    <a:pt x="160" y="646"/>
                    <a:pt x="187" y="666"/>
                    <a:pt x="218" y="668"/>
                  </a:cubicBezTo>
                  <a:cubicBezTo>
                    <a:pt x="250" y="671"/>
                    <a:pt x="283" y="652"/>
                    <a:pt x="303" y="624"/>
                  </a:cubicBezTo>
                  <a:cubicBezTo>
                    <a:pt x="313" y="611"/>
                    <a:pt x="320" y="595"/>
                    <a:pt x="322" y="578"/>
                  </a:cubicBezTo>
                  <a:cubicBezTo>
                    <a:pt x="322" y="578"/>
                    <a:pt x="322" y="579"/>
                    <a:pt x="322" y="579"/>
                  </a:cubicBezTo>
                  <a:cubicBezTo>
                    <a:pt x="320" y="598"/>
                    <a:pt x="314" y="619"/>
                    <a:pt x="299" y="639"/>
                  </a:cubicBezTo>
                  <a:cubicBezTo>
                    <a:pt x="285" y="659"/>
                    <a:pt x="261" y="673"/>
                    <a:pt x="238" y="691"/>
                  </a:cubicBezTo>
                  <a:cubicBezTo>
                    <a:pt x="214" y="706"/>
                    <a:pt x="200" y="740"/>
                    <a:pt x="218" y="763"/>
                  </a:cubicBezTo>
                  <a:cubicBezTo>
                    <a:pt x="233" y="786"/>
                    <a:pt x="262" y="787"/>
                    <a:pt x="278" y="777"/>
                  </a:cubicBezTo>
                  <a:cubicBezTo>
                    <a:pt x="295" y="764"/>
                    <a:pt x="293" y="745"/>
                    <a:pt x="290" y="736"/>
                  </a:cubicBezTo>
                  <a:cubicBezTo>
                    <a:pt x="286" y="725"/>
                    <a:pt x="279" y="724"/>
                    <a:pt x="280" y="723"/>
                  </a:cubicBezTo>
                  <a:cubicBezTo>
                    <a:pt x="279" y="724"/>
                    <a:pt x="286" y="726"/>
                    <a:pt x="289" y="736"/>
                  </a:cubicBezTo>
                  <a:cubicBezTo>
                    <a:pt x="291" y="745"/>
                    <a:pt x="292" y="764"/>
                    <a:pt x="277" y="774"/>
                  </a:cubicBezTo>
                  <a:cubicBezTo>
                    <a:pt x="262" y="784"/>
                    <a:pt x="235" y="782"/>
                    <a:pt x="222" y="761"/>
                  </a:cubicBezTo>
                  <a:cubicBezTo>
                    <a:pt x="207" y="740"/>
                    <a:pt x="219" y="711"/>
                    <a:pt x="242" y="695"/>
                  </a:cubicBezTo>
                  <a:cubicBezTo>
                    <a:pt x="264" y="678"/>
                    <a:pt x="289" y="663"/>
                    <a:pt x="303" y="642"/>
                  </a:cubicBezTo>
                  <a:cubicBezTo>
                    <a:pt x="318" y="621"/>
                    <a:pt x="323" y="598"/>
                    <a:pt x="324" y="579"/>
                  </a:cubicBezTo>
                  <a:cubicBezTo>
                    <a:pt x="325" y="565"/>
                    <a:pt x="323" y="553"/>
                    <a:pt x="320" y="544"/>
                  </a:cubicBezTo>
                  <a:cubicBezTo>
                    <a:pt x="319" y="535"/>
                    <a:pt x="316" y="527"/>
                    <a:pt x="312" y="519"/>
                  </a:cubicBezTo>
                  <a:cubicBezTo>
                    <a:pt x="295" y="484"/>
                    <a:pt x="260" y="459"/>
                    <a:pt x="220" y="451"/>
                  </a:cubicBezTo>
                  <a:cubicBezTo>
                    <a:pt x="197" y="448"/>
                    <a:pt x="175" y="449"/>
                    <a:pt x="154" y="453"/>
                  </a:cubicBezTo>
                  <a:cubicBezTo>
                    <a:pt x="175" y="434"/>
                    <a:pt x="197" y="414"/>
                    <a:pt x="218" y="394"/>
                  </a:cubicBezTo>
                  <a:cubicBezTo>
                    <a:pt x="255" y="359"/>
                    <a:pt x="289" y="318"/>
                    <a:pt x="314" y="269"/>
                  </a:cubicBezTo>
                  <a:cubicBezTo>
                    <a:pt x="341" y="223"/>
                    <a:pt x="358" y="160"/>
                    <a:pt x="333" y="104"/>
                  </a:cubicBezTo>
                  <a:cubicBezTo>
                    <a:pt x="310" y="50"/>
                    <a:pt x="259" y="8"/>
                    <a:pt x="202" y="4"/>
                  </a:cubicBezTo>
                  <a:close/>
                  <a:moveTo>
                    <a:pt x="118" y="477"/>
                  </a:moveTo>
                  <a:cubicBezTo>
                    <a:pt x="84" y="512"/>
                    <a:pt x="55" y="548"/>
                    <a:pt x="43" y="589"/>
                  </a:cubicBezTo>
                  <a:cubicBezTo>
                    <a:pt x="37" y="607"/>
                    <a:pt x="33" y="626"/>
                    <a:pt x="31" y="643"/>
                  </a:cubicBezTo>
                  <a:cubicBezTo>
                    <a:pt x="23" y="653"/>
                    <a:pt x="17" y="664"/>
                    <a:pt x="14" y="676"/>
                  </a:cubicBezTo>
                  <a:cubicBezTo>
                    <a:pt x="9" y="636"/>
                    <a:pt x="15" y="591"/>
                    <a:pt x="38" y="550"/>
                  </a:cubicBezTo>
                  <a:cubicBezTo>
                    <a:pt x="45" y="537"/>
                    <a:pt x="54" y="525"/>
                    <a:pt x="66" y="514"/>
                  </a:cubicBezTo>
                  <a:cubicBezTo>
                    <a:pt x="62" y="519"/>
                    <a:pt x="58" y="525"/>
                    <a:pt x="55" y="531"/>
                  </a:cubicBezTo>
                  <a:cubicBezTo>
                    <a:pt x="22" y="592"/>
                    <a:pt x="25" y="638"/>
                    <a:pt x="24" y="637"/>
                  </a:cubicBezTo>
                  <a:cubicBezTo>
                    <a:pt x="25" y="638"/>
                    <a:pt x="24" y="592"/>
                    <a:pt x="58" y="532"/>
                  </a:cubicBezTo>
                  <a:cubicBezTo>
                    <a:pt x="63" y="522"/>
                    <a:pt x="70" y="512"/>
                    <a:pt x="77" y="503"/>
                  </a:cubicBezTo>
                  <a:cubicBezTo>
                    <a:pt x="90" y="492"/>
                    <a:pt x="103" y="484"/>
                    <a:pt x="118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922963" y="4835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303838" y="2705101"/>
              <a:ext cx="735013" cy="2273300"/>
            </a:xfrm>
            <a:custGeom>
              <a:avLst/>
              <a:gdLst>
                <a:gd name="T0" fmla="*/ 163 w 195"/>
                <a:gd name="T1" fmla="*/ 87 h 604"/>
                <a:gd name="T2" fmla="*/ 47 w 195"/>
                <a:gd name="T3" fmla="*/ 337 h 604"/>
                <a:gd name="T4" fmla="*/ 82 w 195"/>
                <a:gd name="T5" fmla="*/ 581 h 604"/>
                <a:gd name="T6" fmla="*/ 165 w 195"/>
                <a:gd name="T7" fmla="*/ 599 h 604"/>
                <a:gd name="T8" fmla="*/ 195 w 195"/>
                <a:gd name="T9" fmla="*/ 585 h 604"/>
                <a:gd name="T10" fmla="*/ 166 w 195"/>
                <a:gd name="T11" fmla="*/ 599 h 604"/>
                <a:gd name="T12" fmla="*/ 81 w 195"/>
                <a:gd name="T13" fmla="*/ 583 h 604"/>
                <a:gd name="T14" fmla="*/ 41 w 195"/>
                <a:gd name="T15" fmla="*/ 334 h 604"/>
                <a:gd name="T16" fmla="*/ 151 w 195"/>
                <a:gd name="T17" fmla="*/ 88 h 604"/>
                <a:gd name="T18" fmla="*/ 107 w 195"/>
                <a:gd name="T19" fmla="*/ 19 h 604"/>
                <a:gd name="T20" fmla="*/ 75 w 195"/>
                <a:gd name="T21" fmla="*/ 29 h 604"/>
                <a:gd name="T22" fmla="*/ 85 w 195"/>
                <a:gd name="T23" fmla="*/ 48 h 604"/>
                <a:gd name="T24" fmla="*/ 95 w 195"/>
                <a:gd name="T25" fmla="*/ 37 h 604"/>
                <a:gd name="T26" fmla="*/ 89 w 195"/>
                <a:gd name="T27" fmla="*/ 56 h 604"/>
                <a:gd name="T28" fmla="*/ 63 w 195"/>
                <a:gd name="T29" fmla="*/ 22 h 604"/>
                <a:gd name="T30" fmla="*/ 110 w 195"/>
                <a:gd name="T31" fmla="*/ 6 h 604"/>
                <a:gd name="T32" fmla="*/ 163 w 195"/>
                <a:gd name="T33" fmla="*/ 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04">
                  <a:moveTo>
                    <a:pt x="163" y="87"/>
                  </a:moveTo>
                  <a:cubicBezTo>
                    <a:pt x="165" y="173"/>
                    <a:pt x="84" y="247"/>
                    <a:pt x="47" y="337"/>
                  </a:cubicBezTo>
                  <a:cubicBezTo>
                    <a:pt x="5" y="424"/>
                    <a:pt x="17" y="540"/>
                    <a:pt x="82" y="581"/>
                  </a:cubicBezTo>
                  <a:cubicBezTo>
                    <a:pt x="113" y="602"/>
                    <a:pt x="145" y="603"/>
                    <a:pt x="165" y="599"/>
                  </a:cubicBezTo>
                  <a:cubicBezTo>
                    <a:pt x="186" y="594"/>
                    <a:pt x="195" y="583"/>
                    <a:pt x="195" y="585"/>
                  </a:cubicBezTo>
                  <a:cubicBezTo>
                    <a:pt x="195" y="583"/>
                    <a:pt x="187" y="594"/>
                    <a:pt x="166" y="599"/>
                  </a:cubicBezTo>
                  <a:cubicBezTo>
                    <a:pt x="145" y="604"/>
                    <a:pt x="112" y="603"/>
                    <a:pt x="81" y="583"/>
                  </a:cubicBezTo>
                  <a:cubicBezTo>
                    <a:pt x="14" y="542"/>
                    <a:pt x="0" y="424"/>
                    <a:pt x="41" y="334"/>
                  </a:cubicBezTo>
                  <a:cubicBezTo>
                    <a:pt x="77" y="243"/>
                    <a:pt x="155" y="165"/>
                    <a:pt x="151" y="88"/>
                  </a:cubicBezTo>
                  <a:cubicBezTo>
                    <a:pt x="149" y="50"/>
                    <a:pt x="130" y="22"/>
                    <a:pt x="107" y="19"/>
                  </a:cubicBezTo>
                  <a:cubicBezTo>
                    <a:pt x="86" y="15"/>
                    <a:pt x="74" y="27"/>
                    <a:pt x="75" y="29"/>
                  </a:cubicBezTo>
                  <a:cubicBezTo>
                    <a:pt x="69" y="39"/>
                    <a:pt x="78" y="52"/>
                    <a:pt x="85" y="48"/>
                  </a:cubicBezTo>
                  <a:cubicBezTo>
                    <a:pt x="93" y="46"/>
                    <a:pt x="92" y="37"/>
                    <a:pt x="95" y="37"/>
                  </a:cubicBezTo>
                  <a:cubicBezTo>
                    <a:pt x="95" y="36"/>
                    <a:pt x="103" y="46"/>
                    <a:pt x="89" y="56"/>
                  </a:cubicBezTo>
                  <a:cubicBezTo>
                    <a:pt x="75" y="69"/>
                    <a:pt x="48" y="42"/>
                    <a:pt x="63" y="22"/>
                  </a:cubicBezTo>
                  <a:cubicBezTo>
                    <a:pt x="65" y="16"/>
                    <a:pt x="82" y="0"/>
                    <a:pt x="110" y="6"/>
                  </a:cubicBezTo>
                  <a:cubicBezTo>
                    <a:pt x="140" y="10"/>
                    <a:pt x="162" y="47"/>
                    <a:pt x="1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280151" y="3517901"/>
              <a:ext cx="615950" cy="485775"/>
            </a:xfrm>
            <a:custGeom>
              <a:avLst/>
              <a:gdLst>
                <a:gd name="T0" fmla="*/ 161 w 163"/>
                <a:gd name="T1" fmla="*/ 85 h 129"/>
                <a:gd name="T2" fmla="*/ 163 w 163"/>
                <a:gd name="T3" fmla="*/ 129 h 129"/>
                <a:gd name="T4" fmla="*/ 104 w 163"/>
                <a:gd name="T5" fmla="*/ 53 h 129"/>
                <a:gd name="T6" fmla="*/ 0 w 163"/>
                <a:gd name="T7" fmla="*/ 0 h 129"/>
                <a:gd name="T8" fmla="*/ 161 w 163"/>
                <a:gd name="T9" fmla="*/ 8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29">
                  <a:moveTo>
                    <a:pt x="161" y="85"/>
                  </a:moveTo>
                  <a:cubicBezTo>
                    <a:pt x="158" y="116"/>
                    <a:pt x="163" y="129"/>
                    <a:pt x="163" y="129"/>
                  </a:cubicBezTo>
                  <a:cubicBezTo>
                    <a:pt x="114" y="109"/>
                    <a:pt x="125" y="93"/>
                    <a:pt x="104" y="53"/>
                  </a:cubicBezTo>
                  <a:cubicBezTo>
                    <a:pt x="83" y="13"/>
                    <a:pt x="0" y="0"/>
                    <a:pt x="0" y="0"/>
                  </a:cubicBezTo>
                  <a:cubicBezTo>
                    <a:pt x="159" y="10"/>
                    <a:pt x="163" y="66"/>
                    <a:pt x="16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186488" y="2971801"/>
              <a:ext cx="619125" cy="541338"/>
            </a:xfrm>
            <a:custGeom>
              <a:avLst/>
              <a:gdLst>
                <a:gd name="T0" fmla="*/ 91 w 164"/>
                <a:gd name="T1" fmla="*/ 59 h 144"/>
                <a:gd name="T2" fmla="*/ 164 w 164"/>
                <a:gd name="T3" fmla="*/ 0 h 144"/>
                <a:gd name="T4" fmla="*/ 149 w 164"/>
                <a:gd name="T5" fmla="*/ 35 h 144"/>
                <a:gd name="T6" fmla="*/ 0 w 164"/>
                <a:gd name="T7" fmla="*/ 144 h 144"/>
                <a:gd name="T8" fmla="*/ 91 w 164"/>
                <a:gd name="T9" fmla="*/ 5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91" y="59"/>
                  </a:moveTo>
                  <a:cubicBezTo>
                    <a:pt x="111" y="14"/>
                    <a:pt x="138" y="5"/>
                    <a:pt x="164" y="0"/>
                  </a:cubicBezTo>
                  <a:cubicBezTo>
                    <a:pt x="164" y="0"/>
                    <a:pt x="160" y="12"/>
                    <a:pt x="149" y="35"/>
                  </a:cubicBezTo>
                  <a:cubicBezTo>
                    <a:pt x="138" y="57"/>
                    <a:pt x="126" y="108"/>
                    <a:pt x="0" y="144"/>
                  </a:cubicBezTo>
                  <a:cubicBezTo>
                    <a:pt x="0" y="144"/>
                    <a:pt x="71" y="104"/>
                    <a:pt x="9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378576" y="3457576"/>
              <a:ext cx="687388" cy="225425"/>
            </a:xfrm>
            <a:custGeom>
              <a:avLst/>
              <a:gdLst>
                <a:gd name="T0" fmla="*/ 114 w 182"/>
                <a:gd name="T1" fmla="*/ 4 h 60"/>
                <a:gd name="T2" fmla="*/ 182 w 182"/>
                <a:gd name="T3" fmla="*/ 51 h 60"/>
                <a:gd name="T4" fmla="*/ 104 w 182"/>
                <a:gd name="T5" fmla="*/ 31 h 60"/>
                <a:gd name="T6" fmla="*/ 0 w 182"/>
                <a:gd name="T7" fmla="*/ 9 h 60"/>
                <a:gd name="T8" fmla="*/ 114 w 182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114" y="4"/>
                  </a:moveTo>
                  <a:cubicBezTo>
                    <a:pt x="171" y="8"/>
                    <a:pt x="182" y="51"/>
                    <a:pt x="182" y="51"/>
                  </a:cubicBezTo>
                  <a:cubicBezTo>
                    <a:pt x="155" y="60"/>
                    <a:pt x="133" y="54"/>
                    <a:pt x="104" y="31"/>
                  </a:cubicBezTo>
                  <a:cubicBezTo>
                    <a:pt x="74" y="8"/>
                    <a:pt x="0" y="9"/>
                    <a:pt x="0" y="9"/>
                  </a:cubicBezTo>
                  <a:cubicBezTo>
                    <a:pt x="0" y="9"/>
                    <a:pt x="64" y="0"/>
                    <a:pt x="1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640388" y="2930526"/>
              <a:ext cx="428625" cy="804863"/>
            </a:xfrm>
            <a:custGeom>
              <a:avLst/>
              <a:gdLst>
                <a:gd name="T0" fmla="*/ 79 w 114"/>
                <a:gd name="T1" fmla="*/ 77 h 214"/>
                <a:gd name="T2" fmla="*/ 98 w 114"/>
                <a:gd name="T3" fmla="*/ 0 h 214"/>
                <a:gd name="T4" fmla="*/ 109 w 114"/>
                <a:gd name="T5" fmla="*/ 43 h 214"/>
                <a:gd name="T6" fmla="*/ 0 w 114"/>
                <a:gd name="T7" fmla="*/ 214 h 214"/>
                <a:gd name="T8" fmla="*/ 79 w 114"/>
                <a:gd name="T9" fmla="*/ 7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4">
                  <a:moveTo>
                    <a:pt x="79" y="77"/>
                  </a:moveTo>
                  <a:cubicBezTo>
                    <a:pt x="91" y="19"/>
                    <a:pt x="75" y="26"/>
                    <a:pt x="98" y="0"/>
                  </a:cubicBezTo>
                  <a:cubicBezTo>
                    <a:pt x="98" y="0"/>
                    <a:pt x="114" y="9"/>
                    <a:pt x="109" y="43"/>
                  </a:cubicBezTo>
                  <a:cubicBezTo>
                    <a:pt x="105" y="76"/>
                    <a:pt x="77" y="134"/>
                    <a:pt x="0" y="214"/>
                  </a:cubicBezTo>
                  <a:cubicBezTo>
                    <a:pt x="0" y="214"/>
                    <a:pt x="66" y="134"/>
                    <a:pt x="7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764213" y="3076576"/>
              <a:ext cx="504825" cy="587375"/>
            </a:xfrm>
            <a:custGeom>
              <a:avLst/>
              <a:gdLst>
                <a:gd name="T0" fmla="*/ 133 w 134"/>
                <a:gd name="T1" fmla="*/ 0 h 156"/>
                <a:gd name="T2" fmla="*/ 96 w 134"/>
                <a:gd name="T3" fmla="*/ 66 h 156"/>
                <a:gd name="T4" fmla="*/ 0 w 134"/>
                <a:gd name="T5" fmla="*/ 156 h 156"/>
                <a:gd name="T6" fmla="*/ 75 w 134"/>
                <a:gd name="T7" fmla="*/ 48 h 156"/>
                <a:gd name="T8" fmla="*/ 133 w 1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6">
                  <a:moveTo>
                    <a:pt x="133" y="0"/>
                  </a:moveTo>
                  <a:cubicBezTo>
                    <a:pt x="133" y="0"/>
                    <a:pt x="134" y="26"/>
                    <a:pt x="96" y="66"/>
                  </a:cubicBezTo>
                  <a:cubicBezTo>
                    <a:pt x="58" y="106"/>
                    <a:pt x="0" y="156"/>
                    <a:pt x="0" y="156"/>
                  </a:cubicBezTo>
                  <a:cubicBezTo>
                    <a:pt x="0" y="156"/>
                    <a:pt x="56" y="93"/>
                    <a:pt x="75" y="48"/>
                  </a:cubicBezTo>
                  <a:cubicBezTo>
                    <a:pt x="93" y="3"/>
                    <a:pt x="110" y="8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175251" y="3992563"/>
              <a:ext cx="192088" cy="571500"/>
            </a:xfrm>
            <a:custGeom>
              <a:avLst/>
              <a:gdLst>
                <a:gd name="T0" fmla="*/ 45 w 51"/>
                <a:gd name="T1" fmla="*/ 65 h 152"/>
                <a:gd name="T2" fmla="*/ 50 w 51"/>
                <a:gd name="T3" fmla="*/ 152 h 152"/>
                <a:gd name="T4" fmla="*/ 44 w 51"/>
                <a:gd name="T5" fmla="*/ 0 h 152"/>
                <a:gd name="T6" fmla="*/ 45 w 51"/>
                <a:gd name="T7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52">
                  <a:moveTo>
                    <a:pt x="45" y="65"/>
                  </a:moveTo>
                  <a:cubicBezTo>
                    <a:pt x="40" y="100"/>
                    <a:pt x="50" y="152"/>
                    <a:pt x="50" y="152"/>
                  </a:cubicBezTo>
                  <a:cubicBezTo>
                    <a:pt x="0" y="34"/>
                    <a:pt x="44" y="0"/>
                    <a:pt x="44" y="0"/>
                  </a:cubicBezTo>
                  <a:cubicBezTo>
                    <a:pt x="51" y="28"/>
                    <a:pt x="50" y="31"/>
                    <a:pt x="4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164138" y="3825876"/>
              <a:ext cx="260350" cy="233363"/>
            </a:xfrm>
            <a:custGeom>
              <a:avLst/>
              <a:gdLst>
                <a:gd name="T0" fmla="*/ 58 w 69"/>
                <a:gd name="T1" fmla="*/ 62 h 62"/>
                <a:gd name="T2" fmla="*/ 41 w 69"/>
                <a:gd name="T3" fmla="*/ 28 h 62"/>
                <a:gd name="T4" fmla="*/ 4 w 69"/>
                <a:gd name="T5" fmla="*/ 45 h 62"/>
                <a:gd name="T6" fmla="*/ 27 w 69"/>
                <a:gd name="T7" fmla="*/ 6 h 62"/>
                <a:gd name="T8" fmla="*/ 58 w 6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58" y="62"/>
                  </a:moveTo>
                  <a:cubicBezTo>
                    <a:pt x="58" y="62"/>
                    <a:pt x="64" y="32"/>
                    <a:pt x="41" y="28"/>
                  </a:cubicBezTo>
                  <a:cubicBezTo>
                    <a:pt x="20" y="25"/>
                    <a:pt x="28" y="43"/>
                    <a:pt x="4" y="45"/>
                  </a:cubicBezTo>
                  <a:cubicBezTo>
                    <a:pt x="4" y="45"/>
                    <a:pt x="0" y="12"/>
                    <a:pt x="27" y="6"/>
                  </a:cubicBezTo>
                  <a:cubicBezTo>
                    <a:pt x="55" y="0"/>
                    <a:pt x="69" y="36"/>
                    <a:pt x="5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122863" y="3679826"/>
              <a:ext cx="317500" cy="319088"/>
            </a:xfrm>
            <a:custGeom>
              <a:avLst/>
              <a:gdLst>
                <a:gd name="T0" fmla="*/ 81 w 84"/>
                <a:gd name="T1" fmla="*/ 54 h 85"/>
                <a:gd name="T2" fmla="*/ 79 w 84"/>
                <a:gd name="T3" fmla="*/ 85 h 85"/>
                <a:gd name="T4" fmla="*/ 79 w 84"/>
                <a:gd name="T5" fmla="*/ 54 h 85"/>
                <a:gd name="T6" fmla="*/ 32 w 84"/>
                <a:gd name="T7" fmla="*/ 7 h 85"/>
                <a:gd name="T8" fmla="*/ 6 w 84"/>
                <a:gd name="T9" fmla="*/ 26 h 85"/>
                <a:gd name="T10" fmla="*/ 26 w 84"/>
                <a:gd name="T11" fmla="*/ 35 h 85"/>
                <a:gd name="T12" fmla="*/ 23 w 84"/>
                <a:gd name="T13" fmla="*/ 19 h 85"/>
                <a:gd name="T14" fmla="*/ 15 w 84"/>
                <a:gd name="T15" fmla="*/ 20 h 85"/>
                <a:gd name="T16" fmla="*/ 23 w 84"/>
                <a:gd name="T17" fmla="*/ 18 h 85"/>
                <a:gd name="T18" fmla="*/ 28 w 84"/>
                <a:gd name="T19" fmla="*/ 37 h 85"/>
                <a:gd name="T20" fmla="*/ 1 w 84"/>
                <a:gd name="T21" fmla="*/ 26 h 85"/>
                <a:gd name="T22" fmla="*/ 33 w 84"/>
                <a:gd name="T23" fmla="*/ 2 h 85"/>
                <a:gd name="T24" fmla="*/ 81 w 84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54"/>
                  </a:moveTo>
                  <a:cubicBezTo>
                    <a:pt x="84" y="73"/>
                    <a:pt x="78" y="85"/>
                    <a:pt x="79" y="85"/>
                  </a:cubicBezTo>
                  <a:cubicBezTo>
                    <a:pt x="78" y="85"/>
                    <a:pt x="82" y="73"/>
                    <a:pt x="79" y="54"/>
                  </a:cubicBezTo>
                  <a:cubicBezTo>
                    <a:pt x="75" y="38"/>
                    <a:pt x="61" y="8"/>
                    <a:pt x="32" y="7"/>
                  </a:cubicBezTo>
                  <a:cubicBezTo>
                    <a:pt x="19" y="6"/>
                    <a:pt x="6" y="14"/>
                    <a:pt x="6" y="26"/>
                  </a:cubicBezTo>
                  <a:cubicBezTo>
                    <a:pt x="4" y="39"/>
                    <a:pt x="20" y="41"/>
                    <a:pt x="26" y="35"/>
                  </a:cubicBezTo>
                  <a:cubicBezTo>
                    <a:pt x="33" y="29"/>
                    <a:pt x="28" y="19"/>
                    <a:pt x="23" y="19"/>
                  </a:cubicBezTo>
                  <a:cubicBezTo>
                    <a:pt x="18" y="18"/>
                    <a:pt x="15" y="20"/>
                    <a:pt x="15" y="20"/>
                  </a:cubicBezTo>
                  <a:cubicBezTo>
                    <a:pt x="15" y="20"/>
                    <a:pt x="18" y="18"/>
                    <a:pt x="23" y="18"/>
                  </a:cubicBezTo>
                  <a:cubicBezTo>
                    <a:pt x="29" y="17"/>
                    <a:pt x="36" y="29"/>
                    <a:pt x="28" y="37"/>
                  </a:cubicBezTo>
                  <a:cubicBezTo>
                    <a:pt x="22" y="46"/>
                    <a:pt x="0" y="43"/>
                    <a:pt x="1" y="26"/>
                  </a:cubicBezTo>
                  <a:cubicBezTo>
                    <a:pt x="0" y="11"/>
                    <a:pt x="18" y="0"/>
                    <a:pt x="33" y="2"/>
                  </a:cubicBezTo>
                  <a:cubicBezTo>
                    <a:pt x="66" y="4"/>
                    <a:pt x="79" y="37"/>
                    <a:pt x="8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013451" y="3581401"/>
              <a:ext cx="433388" cy="274638"/>
            </a:xfrm>
            <a:custGeom>
              <a:avLst/>
              <a:gdLst>
                <a:gd name="T0" fmla="*/ 78 w 115"/>
                <a:gd name="T1" fmla="*/ 48 h 73"/>
                <a:gd name="T2" fmla="*/ 0 w 115"/>
                <a:gd name="T3" fmla="*/ 21 h 73"/>
                <a:gd name="T4" fmla="*/ 98 w 115"/>
                <a:gd name="T5" fmla="*/ 36 h 73"/>
                <a:gd name="T6" fmla="*/ 76 w 115"/>
                <a:gd name="T7" fmla="*/ 59 h 73"/>
                <a:gd name="T8" fmla="*/ 78 w 115"/>
                <a:gd name="T9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3">
                  <a:moveTo>
                    <a:pt x="78" y="48"/>
                  </a:moveTo>
                  <a:cubicBezTo>
                    <a:pt x="76" y="40"/>
                    <a:pt x="48" y="22"/>
                    <a:pt x="0" y="21"/>
                  </a:cubicBezTo>
                  <a:cubicBezTo>
                    <a:pt x="0" y="21"/>
                    <a:pt x="74" y="0"/>
                    <a:pt x="98" y="36"/>
                  </a:cubicBezTo>
                  <a:cubicBezTo>
                    <a:pt x="115" y="61"/>
                    <a:pt x="84" y="73"/>
                    <a:pt x="76" y="59"/>
                  </a:cubicBezTo>
                  <a:cubicBezTo>
                    <a:pt x="76" y="59"/>
                    <a:pt x="81" y="55"/>
                    <a:pt x="7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5210176" y="3468688"/>
              <a:ext cx="320675" cy="398463"/>
            </a:xfrm>
            <a:custGeom>
              <a:avLst/>
              <a:gdLst>
                <a:gd name="T0" fmla="*/ 65 w 85"/>
                <a:gd name="T1" fmla="*/ 35 h 106"/>
                <a:gd name="T2" fmla="*/ 67 w 85"/>
                <a:gd name="T3" fmla="*/ 106 h 106"/>
                <a:gd name="T4" fmla="*/ 42 w 85"/>
                <a:gd name="T5" fmla="*/ 52 h 106"/>
                <a:gd name="T6" fmla="*/ 0 w 85"/>
                <a:gd name="T7" fmla="*/ 5 h 106"/>
                <a:gd name="T8" fmla="*/ 65 w 85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65" y="35"/>
                  </a:moveTo>
                  <a:cubicBezTo>
                    <a:pt x="85" y="71"/>
                    <a:pt x="67" y="106"/>
                    <a:pt x="67" y="106"/>
                  </a:cubicBezTo>
                  <a:cubicBezTo>
                    <a:pt x="67" y="106"/>
                    <a:pt x="70" y="65"/>
                    <a:pt x="42" y="52"/>
                  </a:cubicBezTo>
                  <a:cubicBezTo>
                    <a:pt x="13" y="40"/>
                    <a:pt x="0" y="29"/>
                    <a:pt x="0" y="5"/>
                  </a:cubicBezTo>
                  <a:cubicBezTo>
                    <a:pt x="0" y="5"/>
                    <a:pt x="45" y="0"/>
                    <a:pt x="6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219826" y="1966913"/>
              <a:ext cx="495300" cy="625475"/>
            </a:xfrm>
            <a:custGeom>
              <a:avLst/>
              <a:gdLst>
                <a:gd name="T0" fmla="*/ 89 w 131"/>
                <a:gd name="T1" fmla="*/ 48 h 166"/>
                <a:gd name="T2" fmla="*/ 125 w 131"/>
                <a:gd name="T3" fmla="*/ 166 h 166"/>
                <a:gd name="T4" fmla="*/ 94 w 131"/>
                <a:gd name="T5" fmla="*/ 91 h 166"/>
                <a:gd name="T6" fmla="*/ 38 w 131"/>
                <a:gd name="T7" fmla="*/ 45 h 166"/>
                <a:gd name="T8" fmla="*/ 0 w 131"/>
                <a:gd name="T9" fmla="*/ 18 h 166"/>
                <a:gd name="T10" fmla="*/ 89 w 131"/>
                <a:gd name="T11" fmla="*/ 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66">
                  <a:moveTo>
                    <a:pt x="89" y="48"/>
                  </a:moveTo>
                  <a:cubicBezTo>
                    <a:pt x="127" y="96"/>
                    <a:pt x="131" y="139"/>
                    <a:pt x="125" y="166"/>
                  </a:cubicBezTo>
                  <a:cubicBezTo>
                    <a:pt x="125" y="166"/>
                    <a:pt x="123" y="103"/>
                    <a:pt x="94" y="91"/>
                  </a:cubicBezTo>
                  <a:cubicBezTo>
                    <a:pt x="66" y="80"/>
                    <a:pt x="46" y="79"/>
                    <a:pt x="38" y="45"/>
                  </a:cubicBezTo>
                  <a:cubicBezTo>
                    <a:pt x="29" y="11"/>
                    <a:pt x="0" y="18"/>
                    <a:pt x="0" y="18"/>
                  </a:cubicBezTo>
                  <a:cubicBezTo>
                    <a:pt x="0" y="18"/>
                    <a:pt x="50" y="0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435726" y="2346326"/>
              <a:ext cx="238125" cy="347663"/>
            </a:xfrm>
            <a:custGeom>
              <a:avLst/>
              <a:gdLst>
                <a:gd name="T0" fmla="*/ 59 w 63"/>
                <a:gd name="T1" fmla="*/ 92 h 92"/>
                <a:gd name="T2" fmla="*/ 24 w 63"/>
                <a:gd name="T3" fmla="*/ 35 h 92"/>
                <a:gd name="T4" fmla="*/ 0 w 63"/>
                <a:gd name="T5" fmla="*/ 2 h 92"/>
                <a:gd name="T6" fmla="*/ 39 w 63"/>
                <a:gd name="T7" fmla="*/ 16 h 92"/>
                <a:gd name="T8" fmla="*/ 59 w 63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59" y="92"/>
                  </a:moveTo>
                  <a:cubicBezTo>
                    <a:pt x="51" y="60"/>
                    <a:pt x="43" y="43"/>
                    <a:pt x="24" y="35"/>
                  </a:cubicBezTo>
                  <a:cubicBezTo>
                    <a:pt x="4" y="27"/>
                    <a:pt x="0" y="2"/>
                    <a:pt x="0" y="2"/>
                  </a:cubicBezTo>
                  <a:cubicBezTo>
                    <a:pt x="3" y="8"/>
                    <a:pt x="15" y="0"/>
                    <a:pt x="39" y="16"/>
                  </a:cubicBezTo>
                  <a:cubicBezTo>
                    <a:pt x="63" y="31"/>
                    <a:pt x="59" y="92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684963" y="2568576"/>
              <a:ext cx="271463" cy="354013"/>
            </a:xfrm>
            <a:custGeom>
              <a:avLst/>
              <a:gdLst>
                <a:gd name="T0" fmla="*/ 72 w 72"/>
                <a:gd name="T1" fmla="*/ 7 h 94"/>
                <a:gd name="T2" fmla="*/ 57 w 72"/>
                <a:gd name="T3" fmla="*/ 26 h 94"/>
                <a:gd name="T4" fmla="*/ 0 w 72"/>
                <a:gd name="T5" fmla="*/ 94 h 94"/>
                <a:gd name="T6" fmla="*/ 26 w 72"/>
                <a:gd name="T7" fmla="*/ 39 h 94"/>
                <a:gd name="T8" fmla="*/ 72 w 72"/>
                <a:gd name="T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4">
                  <a:moveTo>
                    <a:pt x="72" y="7"/>
                  </a:moveTo>
                  <a:cubicBezTo>
                    <a:pt x="72" y="7"/>
                    <a:pt x="53" y="16"/>
                    <a:pt x="57" y="26"/>
                  </a:cubicBezTo>
                  <a:cubicBezTo>
                    <a:pt x="61" y="36"/>
                    <a:pt x="56" y="50"/>
                    <a:pt x="0" y="94"/>
                  </a:cubicBezTo>
                  <a:cubicBezTo>
                    <a:pt x="0" y="94"/>
                    <a:pt x="22" y="59"/>
                    <a:pt x="26" y="39"/>
                  </a:cubicBezTo>
                  <a:cubicBezTo>
                    <a:pt x="31" y="20"/>
                    <a:pt x="48" y="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038851" y="4341813"/>
              <a:ext cx="328613" cy="128588"/>
            </a:xfrm>
            <a:custGeom>
              <a:avLst/>
              <a:gdLst>
                <a:gd name="T0" fmla="*/ 33 w 87"/>
                <a:gd name="T1" fmla="*/ 30 h 34"/>
                <a:gd name="T2" fmla="*/ 2 w 87"/>
                <a:gd name="T3" fmla="*/ 1 h 34"/>
                <a:gd name="T4" fmla="*/ 35 w 87"/>
                <a:gd name="T5" fmla="*/ 17 h 34"/>
                <a:gd name="T6" fmla="*/ 87 w 87"/>
                <a:gd name="T7" fmla="*/ 21 h 34"/>
                <a:gd name="T8" fmla="*/ 33 w 87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33" y="30"/>
                  </a:moveTo>
                  <a:cubicBezTo>
                    <a:pt x="0" y="25"/>
                    <a:pt x="2" y="1"/>
                    <a:pt x="2" y="1"/>
                  </a:cubicBezTo>
                  <a:cubicBezTo>
                    <a:pt x="12" y="0"/>
                    <a:pt x="23" y="8"/>
                    <a:pt x="35" y="17"/>
                  </a:cubicBezTo>
                  <a:cubicBezTo>
                    <a:pt x="47" y="26"/>
                    <a:pt x="87" y="21"/>
                    <a:pt x="87" y="21"/>
                  </a:cubicBezTo>
                  <a:cubicBezTo>
                    <a:pt x="87" y="21"/>
                    <a:pt x="65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013451" y="4470401"/>
              <a:ext cx="304800" cy="157163"/>
            </a:xfrm>
            <a:custGeom>
              <a:avLst/>
              <a:gdLst>
                <a:gd name="T0" fmla="*/ 0 w 81"/>
                <a:gd name="T1" fmla="*/ 21 h 42"/>
                <a:gd name="T2" fmla="*/ 41 w 81"/>
                <a:gd name="T3" fmla="*/ 4 h 42"/>
                <a:gd name="T4" fmla="*/ 81 w 81"/>
                <a:gd name="T5" fmla="*/ 0 h 42"/>
                <a:gd name="T6" fmla="*/ 0 w 81"/>
                <a:gd name="T7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2">
                  <a:moveTo>
                    <a:pt x="0" y="21"/>
                  </a:moveTo>
                  <a:cubicBezTo>
                    <a:pt x="9" y="9"/>
                    <a:pt x="27" y="1"/>
                    <a:pt x="41" y="4"/>
                  </a:cubicBezTo>
                  <a:cubicBezTo>
                    <a:pt x="56" y="7"/>
                    <a:pt x="81" y="0"/>
                    <a:pt x="81" y="0"/>
                  </a:cubicBezTo>
                  <a:cubicBezTo>
                    <a:pt x="30" y="4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081713" y="4541838"/>
              <a:ext cx="198438" cy="252413"/>
            </a:xfrm>
            <a:custGeom>
              <a:avLst/>
              <a:gdLst>
                <a:gd name="T0" fmla="*/ 40 w 53"/>
                <a:gd name="T1" fmla="*/ 33 h 67"/>
                <a:gd name="T2" fmla="*/ 30 w 53"/>
                <a:gd name="T3" fmla="*/ 67 h 67"/>
                <a:gd name="T4" fmla="*/ 53 w 53"/>
                <a:gd name="T5" fmla="*/ 0 h 67"/>
                <a:gd name="T6" fmla="*/ 40 w 53"/>
                <a:gd name="T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7">
                  <a:moveTo>
                    <a:pt x="40" y="33"/>
                  </a:moveTo>
                  <a:cubicBezTo>
                    <a:pt x="42" y="49"/>
                    <a:pt x="40" y="61"/>
                    <a:pt x="30" y="67"/>
                  </a:cubicBezTo>
                  <a:cubicBezTo>
                    <a:pt x="30" y="67"/>
                    <a:pt x="0" y="20"/>
                    <a:pt x="53" y="0"/>
                  </a:cubicBezTo>
                  <a:cubicBezTo>
                    <a:pt x="53" y="0"/>
                    <a:pt x="38" y="18"/>
                    <a:pt x="4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772151" y="3694113"/>
              <a:ext cx="414338" cy="214313"/>
            </a:xfrm>
            <a:custGeom>
              <a:avLst/>
              <a:gdLst>
                <a:gd name="T0" fmla="*/ 90 w 110"/>
                <a:gd name="T1" fmla="*/ 9 h 57"/>
                <a:gd name="T2" fmla="*/ 110 w 110"/>
                <a:gd name="T3" fmla="*/ 21 h 57"/>
                <a:gd name="T4" fmla="*/ 87 w 110"/>
                <a:gd name="T5" fmla="*/ 28 h 57"/>
                <a:gd name="T6" fmla="*/ 41 w 110"/>
                <a:gd name="T7" fmla="*/ 46 h 57"/>
                <a:gd name="T8" fmla="*/ 0 w 110"/>
                <a:gd name="T9" fmla="*/ 57 h 57"/>
                <a:gd name="T10" fmla="*/ 90 w 11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7">
                  <a:moveTo>
                    <a:pt x="90" y="9"/>
                  </a:moveTo>
                  <a:cubicBezTo>
                    <a:pt x="90" y="9"/>
                    <a:pt x="101" y="12"/>
                    <a:pt x="110" y="21"/>
                  </a:cubicBezTo>
                  <a:cubicBezTo>
                    <a:pt x="110" y="21"/>
                    <a:pt x="94" y="21"/>
                    <a:pt x="87" y="28"/>
                  </a:cubicBezTo>
                  <a:cubicBezTo>
                    <a:pt x="80" y="36"/>
                    <a:pt x="63" y="46"/>
                    <a:pt x="41" y="46"/>
                  </a:cubicBezTo>
                  <a:cubicBezTo>
                    <a:pt x="18" y="46"/>
                    <a:pt x="0" y="57"/>
                    <a:pt x="0" y="57"/>
                  </a:cubicBezTo>
                  <a:cubicBezTo>
                    <a:pt x="0" y="57"/>
                    <a:pt x="42" y="0"/>
                    <a:pt x="9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69061" y="2911256"/>
            <a:ext cx="2473003" cy="2473003"/>
            <a:chOff x="4288460" y="2172556"/>
            <a:chExt cx="2448272" cy="2448272"/>
          </a:xfrm>
        </p:grpSpPr>
        <p:sp>
          <p:nvSpPr>
            <p:cNvPr id="16" name="椭圆 15"/>
            <p:cNvSpPr/>
            <p:nvPr/>
          </p:nvSpPr>
          <p:spPr>
            <a:xfrm>
              <a:off x="4288460" y="2172556"/>
              <a:ext cx="2448272" cy="2448272"/>
            </a:xfrm>
            <a:prstGeom prst="ellipse">
              <a:avLst/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464784" y="2348880"/>
              <a:ext cx="2095624" cy="2095624"/>
            </a:xfrm>
            <a:prstGeom prst="ellipse">
              <a:avLst/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94234" y="2911256"/>
            <a:ext cx="2473003" cy="2473003"/>
            <a:chOff x="4288459" y="2172556"/>
            <a:chExt cx="2448272" cy="2448272"/>
          </a:xfrm>
        </p:grpSpPr>
        <p:sp>
          <p:nvSpPr>
            <p:cNvPr id="13" name="椭圆 12"/>
            <p:cNvSpPr/>
            <p:nvPr/>
          </p:nvSpPr>
          <p:spPr>
            <a:xfrm>
              <a:off x="4288459" y="2172556"/>
              <a:ext cx="2448272" cy="2448272"/>
            </a:xfrm>
            <a:prstGeom prst="ellipse">
              <a:avLst/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464784" y="2348880"/>
              <a:ext cx="2095624" cy="2095624"/>
            </a:xfrm>
            <a:prstGeom prst="ellipse">
              <a:avLst/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543425" y="614969"/>
            <a:ext cx="310515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388114" y="701064"/>
            <a:ext cx="1415772" cy="833370"/>
            <a:chOff x="5645374" y="185861"/>
            <a:chExt cx="1415772" cy="833370"/>
          </a:xfrm>
        </p:grpSpPr>
        <p:sp>
          <p:nvSpPr>
            <p:cNvPr id="4" name="文本框 3"/>
            <p:cNvSpPr txBox="1"/>
            <p:nvPr/>
          </p:nvSpPr>
          <p:spPr>
            <a:xfrm>
              <a:off x="5645374" y="186344"/>
              <a:ext cx="1415772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咫尺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45374" y="185861"/>
              <a:ext cx="184731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45374" y="188234"/>
              <a:ext cx="1415772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ln w="12700">
                    <a:noFill/>
                  </a:ln>
                  <a:blipFill dpi="0" rotWithShape="1">
                    <a:blip r:embed="rId3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咫尺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76005" y="2135350"/>
            <a:ext cx="4024818" cy="4024818"/>
            <a:chOff x="4288460" y="2172556"/>
            <a:chExt cx="2448272" cy="2448272"/>
          </a:xfrm>
        </p:grpSpPr>
        <p:sp>
          <p:nvSpPr>
            <p:cNvPr id="9" name="椭圆 8"/>
            <p:cNvSpPr/>
            <p:nvPr/>
          </p:nvSpPr>
          <p:spPr>
            <a:xfrm>
              <a:off x="4288460" y="2172556"/>
              <a:ext cx="2448272" cy="2448272"/>
            </a:xfrm>
            <a:prstGeom prst="ellipse">
              <a:avLst/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64784" y="2348880"/>
              <a:ext cx="2095624" cy="2095624"/>
            </a:xfrm>
            <a:prstGeom prst="ellipse">
              <a:avLst/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45616" y="3882234"/>
            <a:ext cx="2094417" cy="523220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TOGETHER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48791" y="3886147"/>
            <a:ext cx="2094417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TOGETHER</a:t>
            </a:r>
            <a:endParaRPr lang="zh-CN" altLang="en-US" sz="2800" dirty="0">
              <a:ln w="12700">
                <a:noFill/>
              </a:ln>
              <a:blipFill dpi="0" rotWithShape="1">
                <a:blip r:embed="rId2">
                  <a:alphaModFix amt="7000"/>
                </a:blip>
                <a:srcRect/>
                <a:stretch>
                  <a:fillRect/>
                </a:stretch>
              </a:blip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78999" y="3526460"/>
            <a:ext cx="148057" cy="83099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zh-CN" altLang="en-US" sz="4800" dirty="0">
              <a:ln w="12700">
                <a:noFill/>
              </a:ln>
              <a:blipFill dpi="0" rotWithShape="1">
                <a:blip r:embed="rId2">
                  <a:alphaModFix amt="7000"/>
                </a:blip>
                <a:srcRect/>
                <a:stretch>
                  <a:fillRect/>
                </a:stretch>
              </a:blip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52370" y="3532813"/>
            <a:ext cx="1556731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图书馆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蹭</a:t>
            </a:r>
            <a:r>
              <a:rPr lang="en-US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WIFI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76194" y="3532813"/>
            <a:ext cx="1812394" cy="120032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各种食堂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尝</a:t>
            </a:r>
            <a:r>
              <a:rPr lang="zh-CN" altLang="zh-CN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遍</a:t>
            </a: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美食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87178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557913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286105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072841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547598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299676" y="9140605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303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0">
        <p14:ripple/>
      </p:transition>
    </mc:Choice>
    <mc:Fallback xmlns="">
      <p:transition spd="slow" advTm="2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100000">
                                      <p:stCondLst>
                                        <p:cond delay="475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32" dur="2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9000" y="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decel="100000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decel="100000" fill="hold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decel="10000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decel="10000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decel="100000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9000" y="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decel="100000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decel="10000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decel="100000" fill="hold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decel="10000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decel="10000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decel="100000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1" grpId="0"/>
          <p:bldP spid="22" grpId="0"/>
          <p:bldP spid="2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2643311" y="4969761"/>
            <a:ext cx="8853363" cy="1152128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2976286" y="5106120"/>
            <a:ext cx="8360786" cy="87941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F7E9"/>
              </a:gs>
              <a:gs pos="100000">
                <a:srgbClr val="D7EBCB"/>
              </a:gs>
            </a:gsLst>
            <a:lin ang="5400000" scaled="0"/>
          </a:gradFill>
          <a:ln w="22225"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rgbClr val="D0E8C2">
                    <a:lumMod val="93000"/>
                    <a:lumOff val="7000"/>
                  </a:srgbClr>
                </a:gs>
              </a:gsLst>
              <a:lin ang="5400000" scaled="1"/>
            </a:gradFill>
          </a:ln>
          <a:effectLst>
            <a:outerShdw blurRad="1524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643312" y="2173627"/>
            <a:ext cx="8424862" cy="1152128"/>
            <a:chOff x="6082939" y="4118766"/>
            <a:chExt cx="4176464" cy="1152128"/>
          </a:xfrm>
        </p:grpSpPr>
        <p:sp>
          <p:nvSpPr>
            <p:cNvPr id="28" name="圆角矩形 27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5000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6240016" y="4255125"/>
              <a:ext cx="3944097" cy="8794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543425" y="614969"/>
            <a:ext cx="310515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388114" y="701064"/>
            <a:ext cx="1415772" cy="831480"/>
            <a:chOff x="5645374" y="185861"/>
            <a:chExt cx="1415772" cy="831480"/>
          </a:xfrm>
        </p:grpSpPr>
        <p:sp>
          <p:nvSpPr>
            <p:cNvPr id="4" name="文本框 3"/>
            <p:cNvSpPr txBox="1"/>
            <p:nvPr/>
          </p:nvSpPr>
          <p:spPr>
            <a:xfrm>
              <a:off x="5645374" y="186344"/>
              <a:ext cx="1415772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远方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45374" y="185861"/>
              <a:ext cx="184731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45374" y="186344"/>
              <a:ext cx="1415772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3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远方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3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6213" y="2135350"/>
            <a:ext cx="4024818" cy="4024818"/>
            <a:chOff x="4288460" y="2172556"/>
            <a:chExt cx="2448272" cy="2448272"/>
          </a:xfrm>
        </p:grpSpPr>
        <p:sp>
          <p:nvSpPr>
            <p:cNvPr id="25" name="椭圆 24"/>
            <p:cNvSpPr/>
            <p:nvPr/>
          </p:nvSpPr>
          <p:spPr>
            <a:xfrm>
              <a:off x="4288460" y="2172556"/>
              <a:ext cx="2448272" cy="2448272"/>
            </a:xfrm>
            <a:prstGeom prst="ellipse">
              <a:avLst/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464784" y="2348880"/>
              <a:ext cx="2095624" cy="2095624"/>
            </a:xfrm>
            <a:prstGeom prst="ellipse">
              <a:avLst/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35249" y="3571694"/>
            <a:ext cx="6912199" cy="1152128"/>
            <a:chOff x="6160280" y="4118766"/>
            <a:chExt cx="4099123" cy="1152128"/>
          </a:xfrm>
        </p:grpSpPr>
        <p:sp>
          <p:nvSpPr>
            <p:cNvPr id="37" name="圆角矩形 36"/>
            <p:cNvSpPr/>
            <p:nvPr/>
          </p:nvSpPr>
          <p:spPr>
            <a:xfrm>
              <a:off x="6160280" y="4118766"/>
              <a:ext cx="4099123" cy="1152128"/>
            </a:xfrm>
            <a:prstGeom prst="roundRect">
              <a:avLst>
                <a:gd name="adj" fmla="val 5000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240016" y="4255125"/>
              <a:ext cx="3944097" cy="8794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42745" y="4532098"/>
            <a:ext cx="826980" cy="1133042"/>
            <a:chOff x="2954338" y="-800101"/>
            <a:chExt cx="6189663" cy="8480426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4573588" y="-800101"/>
              <a:ext cx="2189163" cy="4424363"/>
            </a:xfrm>
            <a:custGeom>
              <a:avLst/>
              <a:gdLst>
                <a:gd name="T0" fmla="*/ 358 w 583"/>
                <a:gd name="T1" fmla="*/ 1165 h 1178"/>
                <a:gd name="T2" fmla="*/ 291 w 583"/>
                <a:gd name="T3" fmla="*/ 1142 h 1178"/>
                <a:gd name="T4" fmla="*/ 38 w 583"/>
                <a:gd name="T5" fmla="*/ 442 h 1178"/>
                <a:gd name="T6" fmla="*/ 179 w 583"/>
                <a:gd name="T7" fmla="*/ 39 h 1178"/>
                <a:gd name="T8" fmla="*/ 292 w 583"/>
                <a:gd name="T9" fmla="*/ 57 h 1178"/>
                <a:gd name="T10" fmla="*/ 572 w 583"/>
                <a:gd name="T11" fmla="*/ 1011 h 1178"/>
                <a:gd name="T12" fmla="*/ 550 w 583"/>
                <a:gd name="T13" fmla="*/ 1073 h 1178"/>
                <a:gd name="T14" fmla="*/ 358 w 583"/>
                <a:gd name="T15" fmla="*/ 1165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1178">
                  <a:moveTo>
                    <a:pt x="358" y="1165"/>
                  </a:moveTo>
                  <a:cubicBezTo>
                    <a:pt x="332" y="1178"/>
                    <a:pt x="302" y="1164"/>
                    <a:pt x="291" y="1142"/>
                  </a:cubicBezTo>
                  <a:cubicBezTo>
                    <a:pt x="177" y="919"/>
                    <a:pt x="93" y="684"/>
                    <a:pt x="38" y="442"/>
                  </a:cubicBezTo>
                  <a:cubicBezTo>
                    <a:pt x="0" y="271"/>
                    <a:pt x="54" y="107"/>
                    <a:pt x="179" y="39"/>
                  </a:cubicBezTo>
                  <a:cubicBezTo>
                    <a:pt x="253" y="0"/>
                    <a:pt x="288" y="22"/>
                    <a:pt x="292" y="57"/>
                  </a:cubicBezTo>
                  <a:cubicBezTo>
                    <a:pt x="302" y="394"/>
                    <a:pt x="404" y="715"/>
                    <a:pt x="572" y="1011"/>
                  </a:cubicBezTo>
                  <a:cubicBezTo>
                    <a:pt x="583" y="1033"/>
                    <a:pt x="574" y="1061"/>
                    <a:pt x="550" y="1073"/>
                  </a:cubicBezTo>
                  <a:cubicBezTo>
                    <a:pt x="486" y="1104"/>
                    <a:pt x="422" y="1134"/>
                    <a:pt x="358" y="116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667251" y="-800101"/>
              <a:ext cx="2073275" cy="3883025"/>
            </a:xfrm>
            <a:custGeom>
              <a:avLst/>
              <a:gdLst>
                <a:gd name="T0" fmla="*/ 154 w 552"/>
                <a:gd name="T1" fmla="*/ 47 h 1034"/>
                <a:gd name="T2" fmla="*/ 267 w 552"/>
                <a:gd name="T3" fmla="*/ 65 h 1034"/>
                <a:gd name="T4" fmla="*/ 547 w 552"/>
                <a:gd name="T5" fmla="*/ 1019 h 1034"/>
                <a:gd name="T6" fmla="*/ 552 w 552"/>
                <a:gd name="T7" fmla="*/ 1034 h 1034"/>
                <a:gd name="T8" fmla="*/ 547 w 552"/>
                <a:gd name="T9" fmla="*/ 1011 h 1034"/>
                <a:gd name="T10" fmla="*/ 267 w 552"/>
                <a:gd name="T11" fmla="*/ 57 h 1034"/>
                <a:gd name="T12" fmla="*/ 154 w 552"/>
                <a:gd name="T13" fmla="*/ 39 h 1034"/>
                <a:gd name="T14" fmla="*/ 1 w 552"/>
                <a:gd name="T15" fmla="*/ 338 h 1034"/>
                <a:gd name="T16" fmla="*/ 154 w 552"/>
                <a:gd name="T17" fmla="*/ 4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1034">
                  <a:moveTo>
                    <a:pt x="154" y="47"/>
                  </a:moveTo>
                  <a:cubicBezTo>
                    <a:pt x="228" y="7"/>
                    <a:pt x="263" y="30"/>
                    <a:pt x="267" y="65"/>
                  </a:cubicBezTo>
                  <a:cubicBezTo>
                    <a:pt x="277" y="401"/>
                    <a:pt x="379" y="723"/>
                    <a:pt x="547" y="1019"/>
                  </a:cubicBezTo>
                  <a:cubicBezTo>
                    <a:pt x="550" y="1024"/>
                    <a:pt x="551" y="1029"/>
                    <a:pt x="552" y="1034"/>
                  </a:cubicBezTo>
                  <a:cubicBezTo>
                    <a:pt x="552" y="1026"/>
                    <a:pt x="551" y="1018"/>
                    <a:pt x="547" y="1011"/>
                  </a:cubicBezTo>
                  <a:cubicBezTo>
                    <a:pt x="379" y="715"/>
                    <a:pt x="277" y="394"/>
                    <a:pt x="267" y="57"/>
                  </a:cubicBezTo>
                  <a:cubicBezTo>
                    <a:pt x="263" y="22"/>
                    <a:pt x="228" y="0"/>
                    <a:pt x="154" y="39"/>
                  </a:cubicBezTo>
                  <a:cubicBezTo>
                    <a:pt x="55" y="93"/>
                    <a:pt x="0" y="208"/>
                    <a:pt x="1" y="338"/>
                  </a:cubicBezTo>
                  <a:cubicBezTo>
                    <a:pt x="2" y="211"/>
                    <a:pt x="57" y="99"/>
                    <a:pt x="154" y="4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3595688" y="241300"/>
              <a:ext cx="3057525" cy="4224338"/>
            </a:xfrm>
            <a:custGeom>
              <a:avLst/>
              <a:gdLst>
                <a:gd name="T0" fmla="*/ 653 w 814"/>
                <a:gd name="T1" fmla="*/ 1105 h 1125"/>
                <a:gd name="T2" fmla="*/ 583 w 814"/>
                <a:gd name="T3" fmla="*/ 1103 h 1125"/>
                <a:gd name="T4" fmla="*/ 104 w 814"/>
                <a:gd name="T5" fmla="*/ 496 h 1125"/>
                <a:gd name="T6" fmla="*/ 90 w 814"/>
                <a:gd name="T7" fmla="*/ 61 h 1125"/>
                <a:gd name="T8" fmla="*/ 200 w 814"/>
                <a:gd name="T9" fmla="*/ 45 h 1125"/>
                <a:gd name="T10" fmla="*/ 795 w 814"/>
                <a:gd name="T11" fmla="*/ 891 h 1125"/>
                <a:gd name="T12" fmla="*/ 796 w 814"/>
                <a:gd name="T13" fmla="*/ 957 h 1125"/>
                <a:gd name="T14" fmla="*/ 653 w 814"/>
                <a:gd name="T15" fmla="*/ 110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4" h="1125">
                  <a:moveTo>
                    <a:pt x="653" y="1105"/>
                  </a:moveTo>
                  <a:cubicBezTo>
                    <a:pt x="634" y="1125"/>
                    <a:pt x="602" y="1121"/>
                    <a:pt x="583" y="1103"/>
                  </a:cubicBezTo>
                  <a:cubicBezTo>
                    <a:pt x="400" y="919"/>
                    <a:pt x="240" y="716"/>
                    <a:pt x="104" y="496"/>
                  </a:cubicBezTo>
                  <a:cubicBezTo>
                    <a:pt x="8" y="341"/>
                    <a:pt x="0" y="165"/>
                    <a:pt x="90" y="61"/>
                  </a:cubicBezTo>
                  <a:cubicBezTo>
                    <a:pt x="144" y="0"/>
                    <a:pt x="184" y="12"/>
                    <a:pt x="200" y="45"/>
                  </a:cubicBezTo>
                  <a:cubicBezTo>
                    <a:pt x="348" y="359"/>
                    <a:pt x="550" y="645"/>
                    <a:pt x="795" y="891"/>
                  </a:cubicBezTo>
                  <a:cubicBezTo>
                    <a:pt x="813" y="909"/>
                    <a:pt x="814" y="939"/>
                    <a:pt x="796" y="957"/>
                  </a:cubicBezTo>
                  <a:cubicBezTo>
                    <a:pt x="748" y="1007"/>
                    <a:pt x="701" y="1056"/>
                    <a:pt x="653" y="110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3694113" y="241300"/>
              <a:ext cx="2944813" cy="3487738"/>
            </a:xfrm>
            <a:custGeom>
              <a:avLst/>
              <a:gdLst>
                <a:gd name="T0" fmla="*/ 64 w 784"/>
                <a:gd name="T1" fmla="*/ 69 h 929"/>
                <a:gd name="T2" fmla="*/ 174 w 784"/>
                <a:gd name="T3" fmla="*/ 52 h 929"/>
                <a:gd name="T4" fmla="*/ 769 w 784"/>
                <a:gd name="T5" fmla="*/ 898 h 929"/>
                <a:gd name="T6" fmla="*/ 783 w 784"/>
                <a:gd name="T7" fmla="*/ 929 h 929"/>
                <a:gd name="T8" fmla="*/ 769 w 784"/>
                <a:gd name="T9" fmla="*/ 891 h 929"/>
                <a:gd name="T10" fmla="*/ 174 w 784"/>
                <a:gd name="T11" fmla="*/ 45 h 929"/>
                <a:gd name="T12" fmla="*/ 64 w 784"/>
                <a:gd name="T13" fmla="*/ 61 h 929"/>
                <a:gd name="T14" fmla="*/ 1 w 784"/>
                <a:gd name="T15" fmla="*/ 249 h 929"/>
                <a:gd name="T16" fmla="*/ 64 w 784"/>
                <a:gd name="T17" fmla="*/ 6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" h="929">
                  <a:moveTo>
                    <a:pt x="64" y="69"/>
                  </a:moveTo>
                  <a:cubicBezTo>
                    <a:pt x="118" y="8"/>
                    <a:pt x="158" y="19"/>
                    <a:pt x="174" y="52"/>
                  </a:cubicBezTo>
                  <a:cubicBezTo>
                    <a:pt x="322" y="366"/>
                    <a:pt x="524" y="652"/>
                    <a:pt x="769" y="898"/>
                  </a:cubicBezTo>
                  <a:cubicBezTo>
                    <a:pt x="777" y="906"/>
                    <a:pt x="782" y="917"/>
                    <a:pt x="783" y="929"/>
                  </a:cubicBezTo>
                  <a:cubicBezTo>
                    <a:pt x="784" y="915"/>
                    <a:pt x="779" y="901"/>
                    <a:pt x="769" y="891"/>
                  </a:cubicBezTo>
                  <a:cubicBezTo>
                    <a:pt x="524" y="645"/>
                    <a:pt x="322" y="359"/>
                    <a:pt x="174" y="45"/>
                  </a:cubicBezTo>
                  <a:cubicBezTo>
                    <a:pt x="158" y="12"/>
                    <a:pt x="118" y="0"/>
                    <a:pt x="64" y="61"/>
                  </a:cubicBezTo>
                  <a:cubicBezTo>
                    <a:pt x="21" y="111"/>
                    <a:pt x="0" y="177"/>
                    <a:pt x="1" y="249"/>
                  </a:cubicBezTo>
                  <a:cubicBezTo>
                    <a:pt x="2" y="180"/>
                    <a:pt x="22" y="116"/>
                    <a:pt x="64" y="69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2954338" y="1743075"/>
              <a:ext cx="3879850" cy="3473450"/>
            </a:xfrm>
            <a:custGeom>
              <a:avLst/>
              <a:gdLst>
                <a:gd name="T0" fmla="*/ 937 w 1033"/>
                <a:gd name="T1" fmla="*/ 894 h 925"/>
                <a:gd name="T2" fmla="*/ 870 w 1033"/>
                <a:gd name="T3" fmla="*/ 913 h 925"/>
                <a:gd name="T4" fmla="*/ 211 w 1033"/>
                <a:gd name="T5" fmla="*/ 483 h 925"/>
                <a:gd name="T6" fmla="*/ 51 w 1033"/>
                <a:gd name="T7" fmla="*/ 75 h 925"/>
                <a:gd name="T8" fmla="*/ 149 w 1033"/>
                <a:gd name="T9" fmla="*/ 27 h 925"/>
                <a:gd name="T10" fmla="*/ 999 w 1033"/>
                <a:gd name="T11" fmla="*/ 648 h 925"/>
                <a:gd name="T12" fmla="*/ 1023 w 1033"/>
                <a:gd name="T13" fmla="*/ 711 h 925"/>
                <a:gd name="T14" fmla="*/ 937 w 1033"/>
                <a:gd name="T15" fmla="*/ 894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3" h="925">
                  <a:moveTo>
                    <a:pt x="937" y="894"/>
                  </a:moveTo>
                  <a:cubicBezTo>
                    <a:pt x="926" y="919"/>
                    <a:pt x="894" y="925"/>
                    <a:pt x="870" y="913"/>
                  </a:cubicBezTo>
                  <a:cubicBezTo>
                    <a:pt x="635" y="794"/>
                    <a:pt x="414" y="650"/>
                    <a:pt x="211" y="483"/>
                  </a:cubicBezTo>
                  <a:cubicBezTo>
                    <a:pt x="68" y="366"/>
                    <a:pt x="0" y="201"/>
                    <a:pt x="51" y="75"/>
                  </a:cubicBezTo>
                  <a:cubicBezTo>
                    <a:pt x="81" y="1"/>
                    <a:pt x="123" y="0"/>
                    <a:pt x="149" y="27"/>
                  </a:cubicBezTo>
                  <a:cubicBezTo>
                    <a:pt x="396" y="279"/>
                    <a:pt x="684" y="489"/>
                    <a:pt x="999" y="648"/>
                  </a:cubicBezTo>
                  <a:cubicBezTo>
                    <a:pt x="1022" y="659"/>
                    <a:pt x="1033" y="688"/>
                    <a:pt x="1023" y="711"/>
                  </a:cubicBezTo>
                  <a:cubicBezTo>
                    <a:pt x="994" y="772"/>
                    <a:pt x="966" y="833"/>
                    <a:pt x="937" y="894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3081338" y="1743075"/>
              <a:ext cx="3733800" cy="2613025"/>
            </a:xfrm>
            <a:custGeom>
              <a:avLst/>
              <a:gdLst>
                <a:gd name="T0" fmla="*/ 17 w 994"/>
                <a:gd name="T1" fmla="*/ 83 h 696"/>
                <a:gd name="T2" fmla="*/ 115 w 994"/>
                <a:gd name="T3" fmla="*/ 34 h 696"/>
                <a:gd name="T4" fmla="*/ 965 w 994"/>
                <a:gd name="T5" fmla="*/ 655 h 696"/>
                <a:gd name="T6" fmla="*/ 993 w 994"/>
                <a:gd name="T7" fmla="*/ 696 h 696"/>
                <a:gd name="T8" fmla="*/ 965 w 994"/>
                <a:gd name="T9" fmla="*/ 648 h 696"/>
                <a:gd name="T10" fmla="*/ 115 w 994"/>
                <a:gd name="T11" fmla="*/ 27 h 696"/>
                <a:gd name="T12" fmla="*/ 17 w 994"/>
                <a:gd name="T13" fmla="*/ 75 h 696"/>
                <a:gd name="T14" fmla="*/ 0 w 994"/>
                <a:gd name="T15" fmla="*/ 168 h 696"/>
                <a:gd name="T16" fmla="*/ 17 w 994"/>
                <a:gd name="T17" fmla="*/ 8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4" h="696">
                  <a:moveTo>
                    <a:pt x="17" y="83"/>
                  </a:moveTo>
                  <a:cubicBezTo>
                    <a:pt x="47" y="9"/>
                    <a:pt x="89" y="8"/>
                    <a:pt x="115" y="34"/>
                  </a:cubicBezTo>
                  <a:cubicBezTo>
                    <a:pt x="362" y="286"/>
                    <a:pt x="650" y="496"/>
                    <a:pt x="965" y="655"/>
                  </a:cubicBezTo>
                  <a:cubicBezTo>
                    <a:pt x="981" y="663"/>
                    <a:pt x="991" y="679"/>
                    <a:pt x="993" y="696"/>
                  </a:cubicBezTo>
                  <a:cubicBezTo>
                    <a:pt x="994" y="677"/>
                    <a:pt x="983" y="657"/>
                    <a:pt x="965" y="648"/>
                  </a:cubicBezTo>
                  <a:cubicBezTo>
                    <a:pt x="650" y="489"/>
                    <a:pt x="362" y="279"/>
                    <a:pt x="115" y="27"/>
                  </a:cubicBezTo>
                  <a:cubicBezTo>
                    <a:pt x="89" y="0"/>
                    <a:pt x="47" y="1"/>
                    <a:pt x="17" y="75"/>
                  </a:cubicBezTo>
                  <a:cubicBezTo>
                    <a:pt x="5" y="104"/>
                    <a:pt x="0" y="136"/>
                    <a:pt x="0" y="168"/>
                  </a:cubicBezTo>
                  <a:cubicBezTo>
                    <a:pt x="1" y="138"/>
                    <a:pt x="6" y="110"/>
                    <a:pt x="17" y="83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>
              <a:off x="3048001" y="3376612"/>
              <a:ext cx="4203700" cy="2505075"/>
            </a:xfrm>
            <a:custGeom>
              <a:avLst/>
              <a:gdLst>
                <a:gd name="T0" fmla="*/ 1082 w 1119"/>
                <a:gd name="T1" fmla="*/ 621 h 667"/>
                <a:gd name="T2" fmla="*/ 1023 w 1119"/>
                <a:gd name="T3" fmla="*/ 663 h 667"/>
                <a:gd name="T4" fmla="*/ 278 w 1119"/>
                <a:gd name="T5" fmla="*/ 458 h 667"/>
                <a:gd name="T6" fmla="*/ 15 w 1119"/>
                <a:gd name="T7" fmla="*/ 101 h 667"/>
                <a:gd name="T8" fmla="*/ 96 w 1119"/>
                <a:gd name="T9" fmla="*/ 18 h 667"/>
                <a:gd name="T10" fmla="*/ 1075 w 1119"/>
                <a:gd name="T11" fmla="*/ 351 h 667"/>
                <a:gd name="T12" fmla="*/ 1115 w 1119"/>
                <a:gd name="T13" fmla="*/ 406 h 667"/>
                <a:gd name="T14" fmla="*/ 1082 w 1119"/>
                <a:gd name="T15" fmla="*/ 62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9" h="667">
                  <a:moveTo>
                    <a:pt x="1082" y="621"/>
                  </a:moveTo>
                  <a:cubicBezTo>
                    <a:pt x="1078" y="650"/>
                    <a:pt x="1049" y="667"/>
                    <a:pt x="1023" y="663"/>
                  </a:cubicBezTo>
                  <a:cubicBezTo>
                    <a:pt x="767" y="625"/>
                    <a:pt x="517" y="556"/>
                    <a:pt x="278" y="458"/>
                  </a:cubicBezTo>
                  <a:cubicBezTo>
                    <a:pt x="110" y="389"/>
                    <a:pt x="0" y="246"/>
                    <a:pt x="15" y="101"/>
                  </a:cubicBezTo>
                  <a:cubicBezTo>
                    <a:pt x="24" y="16"/>
                    <a:pt x="64" y="0"/>
                    <a:pt x="96" y="18"/>
                  </a:cubicBezTo>
                  <a:cubicBezTo>
                    <a:pt x="400" y="187"/>
                    <a:pt x="731" y="300"/>
                    <a:pt x="1075" y="351"/>
                  </a:cubicBezTo>
                  <a:cubicBezTo>
                    <a:pt x="1100" y="354"/>
                    <a:pt x="1119" y="379"/>
                    <a:pt x="1115" y="406"/>
                  </a:cubicBezTo>
                  <a:cubicBezTo>
                    <a:pt x="1104" y="478"/>
                    <a:pt x="1093" y="549"/>
                    <a:pt x="1082" y="62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3089276" y="3376612"/>
              <a:ext cx="4143375" cy="1449388"/>
            </a:xfrm>
            <a:custGeom>
              <a:avLst/>
              <a:gdLst>
                <a:gd name="T0" fmla="*/ 6 w 1103"/>
                <a:gd name="T1" fmla="*/ 107 h 386"/>
                <a:gd name="T2" fmla="*/ 87 w 1103"/>
                <a:gd name="T3" fmla="*/ 24 h 386"/>
                <a:gd name="T4" fmla="*/ 1066 w 1103"/>
                <a:gd name="T5" fmla="*/ 356 h 386"/>
                <a:gd name="T6" fmla="*/ 1103 w 1103"/>
                <a:gd name="T7" fmla="*/ 386 h 386"/>
                <a:gd name="T8" fmla="*/ 1064 w 1103"/>
                <a:gd name="T9" fmla="*/ 351 h 386"/>
                <a:gd name="T10" fmla="*/ 85 w 1103"/>
                <a:gd name="T11" fmla="*/ 18 h 386"/>
                <a:gd name="T12" fmla="*/ 4 w 1103"/>
                <a:gd name="T13" fmla="*/ 101 h 386"/>
                <a:gd name="T14" fmla="*/ 18 w 1103"/>
                <a:gd name="T15" fmla="*/ 217 h 386"/>
                <a:gd name="T16" fmla="*/ 6 w 1103"/>
                <a:gd name="T17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386">
                  <a:moveTo>
                    <a:pt x="6" y="107"/>
                  </a:moveTo>
                  <a:cubicBezTo>
                    <a:pt x="15" y="22"/>
                    <a:pt x="55" y="6"/>
                    <a:pt x="87" y="24"/>
                  </a:cubicBezTo>
                  <a:cubicBezTo>
                    <a:pt x="391" y="193"/>
                    <a:pt x="722" y="305"/>
                    <a:pt x="1066" y="356"/>
                  </a:cubicBezTo>
                  <a:cubicBezTo>
                    <a:pt x="1083" y="359"/>
                    <a:pt x="1096" y="370"/>
                    <a:pt x="1103" y="386"/>
                  </a:cubicBezTo>
                  <a:cubicBezTo>
                    <a:pt x="1098" y="368"/>
                    <a:pt x="1083" y="353"/>
                    <a:pt x="1064" y="351"/>
                  </a:cubicBezTo>
                  <a:cubicBezTo>
                    <a:pt x="720" y="300"/>
                    <a:pt x="389" y="187"/>
                    <a:pt x="85" y="18"/>
                  </a:cubicBezTo>
                  <a:cubicBezTo>
                    <a:pt x="53" y="0"/>
                    <a:pt x="13" y="16"/>
                    <a:pt x="4" y="101"/>
                  </a:cubicBezTo>
                  <a:cubicBezTo>
                    <a:pt x="0" y="140"/>
                    <a:pt x="5" y="179"/>
                    <a:pt x="18" y="217"/>
                  </a:cubicBezTo>
                  <a:cubicBezTo>
                    <a:pt x="7" y="181"/>
                    <a:pt x="2" y="144"/>
                    <a:pt x="6" y="10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/>
          </p:nvSpPr>
          <p:spPr bwMode="auto">
            <a:xfrm>
              <a:off x="3713163" y="5238750"/>
              <a:ext cx="4506913" cy="1371600"/>
            </a:xfrm>
            <a:custGeom>
              <a:avLst/>
              <a:gdLst>
                <a:gd name="T0" fmla="*/ 1195 w 1200"/>
                <a:gd name="T1" fmla="*/ 255 h 365"/>
                <a:gd name="T2" fmla="*/ 1152 w 1200"/>
                <a:gd name="T3" fmla="*/ 310 h 365"/>
                <a:gd name="T4" fmla="*/ 380 w 1200"/>
                <a:gd name="T5" fmla="*/ 347 h 365"/>
                <a:gd name="T6" fmla="*/ 18 w 1200"/>
                <a:gd name="T7" fmla="*/ 105 h 365"/>
                <a:gd name="T8" fmla="*/ 69 w 1200"/>
                <a:gd name="T9" fmla="*/ 7 h 365"/>
                <a:gd name="T10" fmla="*/ 1103 w 1200"/>
                <a:gd name="T11" fmla="*/ 15 h 365"/>
                <a:gd name="T12" fmla="*/ 1158 w 1200"/>
                <a:gd name="T13" fmla="*/ 53 h 365"/>
                <a:gd name="T14" fmla="*/ 1195 w 1200"/>
                <a:gd name="T15" fmla="*/ 2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0" h="365">
                  <a:moveTo>
                    <a:pt x="1195" y="255"/>
                  </a:moveTo>
                  <a:cubicBezTo>
                    <a:pt x="1200" y="282"/>
                    <a:pt x="1178" y="306"/>
                    <a:pt x="1152" y="310"/>
                  </a:cubicBezTo>
                  <a:cubicBezTo>
                    <a:pt x="896" y="352"/>
                    <a:pt x="638" y="365"/>
                    <a:pt x="380" y="347"/>
                  </a:cubicBezTo>
                  <a:cubicBezTo>
                    <a:pt x="198" y="335"/>
                    <a:pt x="49" y="239"/>
                    <a:pt x="18" y="105"/>
                  </a:cubicBezTo>
                  <a:cubicBezTo>
                    <a:pt x="0" y="26"/>
                    <a:pt x="33" y="0"/>
                    <a:pt x="69" y="7"/>
                  </a:cubicBezTo>
                  <a:cubicBezTo>
                    <a:pt x="410" y="68"/>
                    <a:pt x="760" y="71"/>
                    <a:pt x="1103" y="15"/>
                  </a:cubicBezTo>
                  <a:cubicBezTo>
                    <a:pt x="1128" y="11"/>
                    <a:pt x="1153" y="27"/>
                    <a:pt x="1158" y="53"/>
                  </a:cubicBezTo>
                  <a:cubicBezTo>
                    <a:pt x="1170" y="120"/>
                    <a:pt x="1182" y="188"/>
                    <a:pt x="1195" y="25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/>
          </p:nvSpPr>
          <p:spPr bwMode="auto">
            <a:xfrm>
              <a:off x="3713163" y="5238750"/>
              <a:ext cx="4344988" cy="481013"/>
            </a:xfrm>
            <a:custGeom>
              <a:avLst/>
              <a:gdLst>
                <a:gd name="T0" fmla="*/ 20 w 1157"/>
                <a:gd name="T1" fmla="*/ 111 h 128"/>
                <a:gd name="T2" fmla="*/ 70 w 1157"/>
                <a:gd name="T3" fmla="*/ 12 h 128"/>
                <a:gd name="T4" fmla="*/ 1104 w 1157"/>
                <a:gd name="T5" fmla="*/ 20 h 128"/>
                <a:gd name="T6" fmla="*/ 1157 w 1157"/>
                <a:gd name="T7" fmla="*/ 49 h 128"/>
                <a:gd name="T8" fmla="*/ 1103 w 1157"/>
                <a:gd name="T9" fmla="*/ 15 h 128"/>
                <a:gd name="T10" fmla="*/ 69 w 1157"/>
                <a:gd name="T11" fmla="*/ 7 h 128"/>
                <a:gd name="T12" fmla="*/ 18 w 1157"/>
                <a:gd name="T13" fmla="*/ 105 h 128"/>
                <a:gd name="T14" fmla="*/ 25 w 1157"/>
                <a:gd name="T15" fmla="*/ 128 h 128"/>
                <a:gd name="T16" fmla="*/ 20 w 1157"/>
                <a:gd name="T1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28">
                  <a:moveTo>
                    <a:pt x="20" y="111"/>
                  </a:moveTo>
                  <a:cubicBezTo>
                    <a:pt x="2" y="32"/>
                    <a:pt x="34" y="6"/>
                    <a:pt x="70" y="12"/>
                  </a:cubicBezTo>
                  <a:cubicBezTo>
                    <a:pt x="412" y="74"/>
                    <a:pt x="762" y="76"/>
                    <a:pt x="1104" y="20"/>
                  </a:cubicBezTo>
                  <a:cubicBezTo>
                    <a:pt x="1127" y="17"/>
                    <a:pt x="1149" y="29"/>
                    <a:pt x="1157" y="49"/>
                  </a:cubicBezTo>
                  <a:cubicBezTo>
                    <a:pt x="1151" y="26"/>
                    <a:pt x="1127" y="11"/>
                    <a:pt x="1103" y="15"/>
                  </a:cubicBezTo>
                  <a:cubicBezTo>
                    <a:pt x="760" y="71"/>
                    <a:pt x="410" y="68"/>
                    <a:pt x="69" y="7"/>
                  </a:cubicBezTo>
                  <a:cubicBezTo>
                    <a:pt x="33" y="0"/>
                    <a:pt x="0" y="26"/>
                    <a:pt x="18" y="105"/>
                  </a:cubicBezTo>
                  <a:cubicBezTo>
                    <a:pt x="20" y="113"/>
                    <a:pt x="22" y="121"/>
                    <a:pt x="25" y="128"/>
                  </a:cubicBezTo>
                  <a:cubicBezTo>
                    <a:pt x="23" y="122"/>
                    <a:pt x="21" y="116"/>
                    <a:pt x="20" y="11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4546601" y="5543550"/>
              <a:ext cx="4597400" cy="2136775"/>
            </a:xfrm>
            <a:custGeom>
              <a:avLst/>
              <a:gdLst>
                <a:gd name="T0" fmla="*/ 1211 w 1224"/>
                <a:gd name="T1" fmla="*/ 217 h 569"/>
                <a:gd name="T2" fmla="*/ 1186 w 1224"/>
                <a:gd name="T3" fmla="*/ 282 h 569"/>
                <a:gd name="T4" fmla="*/ 454 w 1224"/>
                <a:gd name="T5" fmla="*/ 531 h 569"/>
                <a:gd name="T6" fmla="*/ 39 w 1224"/>
                <a:gd name="T7" fmla="*/ 398 h 569"/>
                <a:gd name="T8" fmla="*/ 61 w 1224"/>
                <a:gd name="T9" fmla="*/ 290 h 569"/>
                <a:gd name="T10" fmla="*/ 1056 w 1224"/>
                <a:gd name="T11" fmla="*/ 11 h 569"/>
                <a:gd name="T12" fmla="*/ 1120 w 1224"/>
                <a:gd name="T13" fmla="*/ 32 h 569"/>
                <a:gd name="T14" fmla="*/ 1211 w 1224"/>
                <a:gd name="T15" fmla="*/ 21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4" h="569">
                  <a:moveTo>
                    <a:pt x="1211" y="217"/>
                  </a:moveTo>
                  <a:cubicBezTo>
                    <a:pt x="1224" y="242"/>
                    <a:pt x="1209" y="270"/>
                    <a:pt x="1186" y="282"/>
                  </a:cubicBezTo>
                  <a:cubicBezTo>
                    <a:pt x="952" y="393"/>
                    <a:pt x="706" y="476"/>
                    <a:pt x="454" y="531"/>
                  </a:cubicBezTo>
                  <a:cubicBezTo>
                    <a:pt x="276" y="569"/>
                    <a:pt x="106" y="518"/>
                    <a:pt x="39" y="398"/>
                  </a:cubicBezTo>
                  <a:cubicBezTo>
                    <a:pt x="0" y="327"/>
                    <a:pt x="24" y="293"/>
                    <a:pt x="61" y="290"/>
                  </a:cubicBezTo>
                  <a:cubicBezTo>
                    <a:pt x="406" y="254"/>
                    <a:pt x="743" y="160"/>
                    <a:pt x="1056" y="11"/>
                  </a:cubicBezTo>
                  <a:cubicBezTo>
                    <a:pt x="1080" y="0"/>
                    <a:pt x="1108" y="9"/>
                    <a:pt x="1120" y="32"/>
                  </a:cubicBezTo>
                  <a:cubicBezTo>
                    <a:pt x="1150" y="94"/>
                    <a:pt x="1181" y="155"/>
                    <a:pt x="1211" y="21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4576763" y="5807075"/>
              <a:ext cx="3436938" cy="1119188"/>
            </a:xfrm>
            <a:custGeom>
              <a:avLst/>
              <a:gdLst>
                <a:gd name="T0" fmla="*/ 915 w 915"/>
                <a:gd name="T1" fmla="*/ 0 h 298"/>
                <a:gd name="T2" fmla="*/ 53 w 915"/>
                <a:gd name="T3" fmla="*/ 220 h 298"/>
                <a:gd name="T4" fmla="*/ 18 w 915"/>
                <a:gd name="T5" fmla="*/ 298 h 298"/>
                <a:gd name="T6" fmla="*/ 55 w 915"/>
                <a:gd name="T7" fmla="*/ 225 h 298"/>
                <a:gd name="T8" fmla="*/ 915 w 915"/>
                <a:gd name="T9" fmla="*/ 7 h 298"/>
                <a:gd name="T10" fmla="*/ 915 w 915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298">
                  <a:moveTo>
                    <a:pt x="915" y="0"/>
                  </a:moveTo>
                  <a:cubicBezTo>
                    <a:pt x="640" y="115"/>
                    <a:pt x="350" y="189"/>
                    <a:pt x="53" y="220"/>
                  </a:cubicBezTo>
                  <a:cubicBezTo>
                    <a:pt x="22" y="223"/>
                    <a:pt x="0" y="248"/>
                    <a:pt x="18" y="298"/>
                  </a:cubicBezTo>
                  <a:cubicBezTo>
                    <a:pt x="3" y="251"/>
                    <a:pt x="25" y="228"/>
                    <a:pt x="55" y="225"/>
                  </a:cubicBezTo>
                  <a:cubicBezTo>
                    <a:pt x="351" y="195"/>
                    <a:pt x="641" y="121"/>
                    <a:pt x="915" y="7"/>
                  </a:cubicBezTo>
                  <a:lnTo>
                    <a:pt x="915" y="0"/>
                  </a:ln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025364" y="3112238"/>
            <a:ext cx="2963688" cy="175432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那时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从</a:t>
            </a: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未</a:t>
            </a: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想过</a:t>
            </a:r>
            <a:r>
              <a:rPr lang="zh-CN" altLang="en-US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你</a:t>
            </a:r>
            <a:endParaRPr lang="en-US" altLang="zh-CN" sz="24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会</a:t>
            </a:r>
            <a:r>
              <a:rPr lang="zh-CN" altLang="zh-CN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在</a:t>
            </a: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远方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2863" y="2453511"/>
            <a:ext cx="6096000" cy="60016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你，赏书香。我，殇</a:t>
            </a: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墨迹</a:t>
            </a:r>
          </a:p>
        </p:txBody>
      </p:sp>
      <p:sp>
        <p:nvSpPr>
          <p:cNvPr id="43" name="矩形 42"/>
          <p:cNvSpPr/>
          <p:nvPr/>
        </p:nvSpPr>
        <p:spPr>
          <a:xfrm>
            <a:off x="4806866" y="3833925"/>
            <a:ext cx="6096000" cy="60016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你，奏五音。我，悲六律</a:t>
            </a:r>
          </a:p>
        </p:txBody>
      </p:sp>
      <p:sp>
        <p:nvSpPr>
          <p:cNvPr id="44" name="矩形 43"/>
          <p:cNvSpPr/>
          <p:nvPr/>
        </p:nvSpPr>
        <p:spPr>
          <a:xfrm>
            <a:off x="6378262" y="5228310"/>
            <a:ext cx="6096000" cy="60016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穹飘雪羽，谁人撑伞？</a:t>
            </a:r>
            <a:endParaRPr lang="zh-CN" altLang="zh-CN" sz="24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699204" y="5105482"/>
            <a:ext cx="518438" cy="710310"/>
            <a:chOff x="2954338" y="-800101"/>
            <a:chExt cx="6189663" cy="8480426"/>
          </a:xfrm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4573588" y="-800101"/>
              <a:ext cx="2189163" cy="4424363"/>
            </a:xfrm>
            <a:custGeom>
              <a:avLst/>
              <a:gdLst>
                <a:gd name="T0" fmla="*/ 358 w 583"/>
                <a:gd name="T1" fmla="*/ 1165 h 1178"/>
                <a:gd name="T2" fmla="*/ 291 w 583"/>
                <a:gd name="T3" fmla="*/ 1142 h 1178"/>
                <a:gd name="T4" fmla="*/ 38 w 583"/>
                <a:gd name="T5" fmla="*/ 442 h 1178"/>
                <a:gd name="T6" fmla="*/ 179 w 583"/>
                <a:gd name="T7" fmla="*/ 39 h 1178"/>
                <a:gd name="T8" fmla="*/ 292 w 583"/>
                <a:gd name="T9" fmla="*/ 57 h 1178"/>
                <a:gd name="T10" fmla="*/ 572 w 583"/>
                <a:gd name="T11" fmla="*/ 1011 h 1178"/>
                <a:gd name="T12" fmla="*/ 550 w 583"/>
                <a:gd name="T13" fmla="*/ 1073 h 1178"/>
                <a:gd name="T14" fmla="*/ 358 w 583"/>
                <a:gd name="T15" fmla="*/ 1165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1178">
                  <a:moveTo>
                    <a:pt x="358" y="1165"/>
                  </a:moveTo>
                  <a:cubicBezTo>
                    <a:pt x="332" y="1178"/>
                    <a:pt x="302" y="1164"/>
                    <a:pt x="291" y="1142"/>
                  </a:cubicBezTo>
                  <a:cubicBezTo>
                    <a:pt x="177" y="919"/>
                    <a:pt x="93" y="684"/>
                    <a:pt x="38" y="442"/>
                  </a:cubicBezTo>
                  <a:cubicBezTo>
                    <a:pt x="0" y="271"/>
                    <a:pt x="54" y="107"/>
                    <a:pt x="179" y="39"/>
                  </a:cubicBezTo>
                  <a:cubicBezTo>
                    <a:pt x="253" y="0"/>
                    <a:pt x="288" y="22"/>
                    <a:pt x="292" y="57"/>
                  </a:cubicBezTo>
                  <a:cubicBezTo>
                    <a:pt x="302" y="394"/>
                    <a:pt x="404" y="715"/>
                    <a:pt x="572" y="1011"/>
                  </a:cubicBezTo>
                  <a:cubicBezTo>
                    <a:pt x="583" y="1033"/>
                    <a:pt x="574" y="1061"/>
                    <a:pt x="550" y="1073"/>
                  </a:cubicBezTo>
                  <a:cubicBezTo>
                    <a:pt x="486" y="1104"/>
                    <a:pt x="422" y="1134"/>
                    <a:pt x="358" y="116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667251" y="-800101"/>
              <a:ext cx="2073275" cy="3883025"/>
            </a:xfrm>
            <a:custGeom>
              <a:avLst/>
              <a:gdLst>
                <a:gd name="T0" fmla="*/ 154 w 552"/>
                <a:gd name="T1" fmla="*/ 47 h 1034"/>
                <a:gd name="T2" fmla="*/ 267 w 552"/>
                <a:gd name="T3" fmla="*/ 65 h 1034"/>
                <a:gd name="T4" fmla="*/ 547 w 552"/>
                <a:gd name="T5" fmla="*/ 1019 h 1034"/>
                <a:gd name="T6" fmla="*/ 552 w 552"/>
                <a:gd name="T7" fmla="*/ 1034 h 1034"/>
                <a:gd name="T8" fmla="*/ 547 w 552"/>
                <a:gd name="T9" fmla="*/ 1011 h 1034"/>
                <a:gd name="T10" fmla="*/ 267 w 552"/>
                <a:gd name="T11" fmla="*/ 57 h 1034"/>
                <a:gd name="T12" fmla="*/ 154 w 552"/>
                <a:gd name="T13" fmla="*/ 39 h 1034"/>
                <a:gd name="T14" fmla="*/ 1 w 552"/>
                <a:gd name="T15" fmla="*/ 338 h 1034"/>
                <a:gd name="T16" fmla="*/ 154 w 552"/>
                <a:gd name="T17" fmla="*/ 4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1034">
                  <a:moveTo>
                    <a:pt x="154" y="47"/>
                  </a:moveTo>
                  <a:cubicBezTo>
                    <a:pt x="228" y="7"/>
                    <a:pt x="263" y="30"/>
                    <a:pt x="267" y="65"/>
                  </a:cubicBezTo>
                  <a:cubicBezTo>
                    <a:pt x="277" y="401"/>
                    <a:pt x="379" y="723"/>
                    <a:pt x="547" y="1019"/>
                  </a:cubicBezTo>
                  <a:cubicBezTo>
                    <a:pt x="550" y="1024"/>
                    <a:pt x="551" y="1029"/>
                    <a:pt x="552" y="1034"/>
                  </a:cubicBezTo>
                  <a:cubicBezTo>
                    <a:pt x="552" y="1026"/>
                    <a:pt x="551" y="1018"/>
                    <a:pt x="547" y="1011"/>
                  </a:cubicBezTo>
                  <a:cubicBezTo>
                    <a:pt x="379" y="715"/>
                    <a:pt x="277" y="394"/>
                    <a:pt x="267" y="57"/>
                  </a:cubicBezTo>
                  <a:cubicBezTo>
                    <a:pt x="263" y="22"/>
                    <a:pt x="228" y="0"/>
                    <a:pt x="154" y="39"/>
                  </a:cubicBezTo>
                  <a:cubicBezTo>
                    <a:pt x="55" y="93"/>
                    <a:pt x="0" y="208"/>
                    <a:pt x="1" y="338"/>
                  </a:cubicBezTo>
                  <a:cubicBezTo>
                    <a:pt x="2" y="211"/>
                    <a:pt x="57" y="99"/>
                    <a:pt x="154" y="4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3595688" y="241300"/>
              <a:ext cx="3057525" cy="4224338"/>
            </a:xfrm>
            <a:custGeom>
              <a:avLst/>
              <a:gdLst>
                <a:gd name="T0" fmla="*/ 653 w 814"/>
                <a:gd name="T1" fmla="*/ 1105 h 1125"/>
                <a:gd name="T2" fmla="*/ 583 w 814"/>
                <a:gd name="T3" fmla="*/ 1103 h 1125"/>
                <a:gd name="T4" fmla="*/ 104 w 814"/>
                <a:gd name="T5" fmla="*/ 496 h 1125"/>
                <a:gd name="T6" fmla="*/ 90 w 814"/>
                <a:gd name="T7" fmla="*/ 61 h 1125"/>
                <a:gd name="T8" fmla="*/ 200 w 814"/>
                <a:gd name="T9" fmla="*/ 45 h 1125"/>
                <a:gd name="T10" fmla="*/ 795 w 814"/>
                <a:gd name="T11" fmla="*/ 891 h 1125"/>
                <a:gd name="T12" fmla="*/ 796 w 814"/>
                <a:gd name="T13" fmla="*/ 957 h 1125"/>
                <a:gd name="T14" fmla="*/ 653 w 814"/>
                <a:gd name="T15" fmla="*/ 110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4" h="1125">
                  <a:moveTo>
                    <a:pt x="653" y="1105"/>
                  </a:moveTo>
                  <a:cubicBezTo>
                    <a:pt x="634" y="1125"/>
                    <a:pt x="602" y="1121"/>
                    <a:pt x="583" y="1103"/>
                  </a:cubicBezTo>
                  <a:cubicBezTo>
                    <a:pt x="400" y="919"/>
                    <a:pt x="240" y="716"/>
                    <a:pt x="104" y="496"/>
                  </a:cubicBezTo>
                  <a:cubicBezTo>
                    <a:pt x="8" y="341"/>
                    <a:pt x="0" y="165"/>
                    <a:pt x="90" y="61"/>
                  </a:cubicBezTo>
                  <a:cubicBezTo>
                    <a:pt x="144" y="0"/>
                    <a:pt x="184" y="12"/>
                    <a:pt x="200" y="45"/>
                  </a:cubicBezTo>
                  <a:cubicBezTo>
                    <a:pt x="348" y="359"/>
                    <a:pt x="550" y="645"/>
                    <a:pt x="795" y="891"/>
                  </a:cubicBezTo>
                  <a:cubicBezTo>
                    <a:pt x="813" y="909"/>
                    <a:pt x="814" y="939"/>
                    <a:pt x="796" y="957"/>
                  </a:cubicBezTo>
                  <a:cubicBezTo>
                    <a:pt x="748" y="1007"/>
                    <a:pt x="701" y="1056"/>
                    <a:pt x="653" y="110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3694113" y="241300"/>
              <a:ext cx="2944813" cy="3487738"/>
            </a:xfrm>
            <a:custGeom>
              <a:avLst/>
              <a:gdLst>
                <a:gd name="T0" fmla="*/ 64 w 784"/>
                <a:gd name="T1" fmla="*/ 69 h 929"/>
                <a:gd name="T2" fmla="*/ 174 w 784"/>
                <a:gd name="T3" fmla="*/ 52 h 929"/>
                <a:gd name="T4" fmla="*/ 769 w 784"/>
                <a:gd name="T5" fmla="*/ 898 h 929"/>
                <a:gd name="T6" fmla="*/ 783 w 784"/>
                <a:gd name="T7" fmla="*/ 929 h 929"/>
                <a:gd name="T8" fmla="*/ 769 w 784"/>
                <a:gd name="T9" fmla="*/ 891 h 929"/>
                <a:gd name="T10" fmla="*/ 174 w 784"/>
                <a:gd name="T11" fmla="*/ 45 h 929"/>
                <a:gd name="T12" fmla="*/ 64 w 784"/>
                <a:gd name="T13" fmla="*/ 61 h 929"/>
                <a:gd name="T14" fmla="*/ 1 w 784"/>
                <a:gd name="T15" fmla="*/ 249 h 929"/>
                <a:gd name="T16" fmla="*/ 64 w 784"/>
                <a:gd name="T17" fmla="*/ 6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" h="929">
                  <a:moveTo>
                    <a:pt x="64" y="69"/>
                  </a:moveTo>
                  <a:cubicBezTo>
                    <a:pt x="118" y="8"/>
                    <a:pt x="158" y="19"/>
                    <a:pt x="174" y="52"/>
                  </a:cubicBezTo>
                  <a:cubicBezTo>
                    <a:pt x="322" y="366"/>
                    <a:pt x="524" y="652"/>
                    <a:pt x="769" y="898"/>
                  </a:cubicBezTo>
                  <a:cubicBezTo>
                    <a:pt x="777" y="906"/>
                    <a:pt x="782" y="917"/>
                    <a:pt x="783" y="929"/>
                  </a:cubicBezTo>
                  <a:cubicBezTo>
                    <a:pt x="784" y="915"/>
                    <a:pt x="779" y="901"/>
                    <a:pt x="769" y="891"/>
                  </a:cubicBezTo>
                  <a:cubicBezTo>
                    <a:pt x="524" y="645"/>
                    <a:pt x="322" y="359"/>
                    <a:pt x="174" y="45"/>
                  </a:cubicBezTo>
                  <a:cubicBezTo>
                    <a:pt x="158" y="12"/>
                    <a:pt x="118" y="0"/>
                    <a:pt x="64" y="61"/>
                  </a:cubicBezTo>
                  <a:cubicBezTo>
                    <a:pt x="21" y="111"/>
                    <a:pt x="0" y="177"/>
                    <a:pt x="1" y="249"/>
                  </a:cubicBezTo>
                  <a:cubicBezTo>
                    <a:pt x="2" y="180"/>
                    <a:pt x="22" y="116"/>
                    <a:pt x="64" y="69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2954338" y="1743075"/>
              <a:ext cx="3879850" cy="3473450"/>
            </a:xfrm>
            <a:custGeom>
              <a:avLst/>
              <a:gdLst>
                <a:gd name="T0" fmla="*/ 937 w 1033"/>
                <a:gd name="T1" fmla="*/ 894 h 925"/>
                <a:gd name="T2" fmla="*/ 870 w 1033"/>
                <a:gd name="T3" fmla="*/ 913 h 925"/>
                <a:gd name="T4" fmla="*/ 211 w 1033"/>
                <a:gd name="T5" fmla="*/ 483 h 925"/>
                <a:gd name="T6" fmla="*/ 51 w 1033"/>
                <a:gd name="T7" fmla="*/ 75 h 925"/>
                <a:gd name="T8" fmla="*/ 149 w 1033"/>
                <a:gd name="T9" fmla="*/ 27 h 925"/>
                <a:gd name="T10" fmla="*/ 999 w 1033"/>
                <a:gd name="T11" fmla="*/ 648 h 925"/>
                <a:gd name="T12" fmla="*/ 1023 w 1033"/>
                <a:gd name="T13" fmla="*/ 711 h 925"/>
                <a:gd name="T14" fmla="*/ 937 w 1033"/>
                <a:gd name="T15" fmla="*/ 894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3" h="925">
                  <a:moveTo>
                    <a:pt x="937" y="894"/>
                  </a:moveTo>
                  <a:cubicBezTo>
                    <a:pt x="926" y="919"/>
                    <a:pt x="894" y="925"/>
                    <a:pt x="870" y="913"/>
                  </a:cubicBezTo>
                  <a:cubicBezTo>
                    <a:pt x="635" y="794"/>
                    <a:pt x="414" y="650"/>
                    <a:pt x="211" y="483"/>
                  </a:cubicBezTo>
                  <a:cubicBezTo>
                    <a:pt x="68" y="366"/>
                    <a:pt x="0" y="201"/>
                    <a:pt x="51" y="75"/>
                  </a:cubicBezTo>
                  <a:cubicBezTo>
                    <a:pt x="81" y="1"/>
                    <a:pt x="123" y="0"/>
                    <a:pt x="149" y="27"/>
                  </a:cubicBezTo>
                  <a:cubicBezTo>
                    <a:pt x="396" y="279"/>
                    <a:pt x="684" y="489"/>
                    <a:pt x="999" y="648"/>
                  </a:cubicBezTo>
                  <a:cubicBezTo>
                    <a:pt x="1022" y="659"/>
                    <a:pt x="1033" y="688"/>
                    <a:pt x="1023" y="711"/>
                  </a:cubicBezTo>
                  <a:cubicBezTo>
                    <a:pt x="994" y="772"/>
                    <a:pt x="966" y="833"/>
                    <a:pt x="937" y="894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3081338" y="1743075"/>
              <a:ext cx="3733800" cy="2613025"/>
            </a:xfrm>
            <a:custGeom>
              <a:avLst/>
              <a:gdLst>
                <a:gd name="T0" fmla="*/ 17 w 994"/>
                <a:gd name="T1" fmla="*/ 83 h 696"/>
                <a:gd name="T2" fmla="*/ 115 w 994"/>
                <a:gd name="T3" fmla="*/ 34 h 696"/>
                <a:gd name="T4" fmla="*/ 965 w 994"/>
                <a:gd name="T5" fmla="*/ 655 h 696"/>
                <a:gd name="T6" fmla="*/ 993 w 994"/>
                <a:gd name="T7" fmla="*/ 696 h 696"/>
                <a:gd name="T8" fmla="*/ 965 w 994"/>
                <a:gd name="T9" fmla="*/ 648 h 696"/>
                <a:gd name="T10" fmla="*/ 115 w 994"/>
                <a:gd name="T11" fmla="*/ 27 h 696"/>
                <a:gd name="T12" fmla="*/ 17 w 994"/>
                <a:gd name="T13" fmla="*/ 75 h 696"/>
                <a:gd name="T14" fmla="*/ 0 w 994"/>
                <a:gd name="T15" fmla="*/ 168 h 696"/>
                <a:gd name="T16" fmla="*/ 17 w 994"/>
                <a:gd name="T17" fmla="*/ 8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4" h="696">
                  <a:moveTo>
                    <a:pt x="17" y="83"/>
                  </a:moveTo>
                  <a:cubicBezTo>
                    <a:pt x="47" y="9"/>
                    <a:pt x="89" y="8"/>
                    <a:pt x="115" y="34"/>
                  </a:cubicBezTo>
                  <a:cubicBezTo>
                    <a:pt x="362" y="286"/>
                    <a:pt x="650" y="496"/>
                    <a:pt x="965" y="655"/>
                  </a:cubicBezTo>
                  <a:cubicBezTo>
                    <a:pt x="981" y="663"/>
                    <a:pt x="991" y="679"/>
                    <a:pt x="993" y="696"/>
                  </a:cubicBezTo>
                  <a:cubicBezTo>
                    <a:pt x="994" y="677"/>
                    <a:pt x="983" y="657"/>
                    <a:pt x="965" y="648"/>
                  </a:cubicBezTo>
                  <a:cubicBezTo>
                    <a:pt x="650" y="489"/>
                    <a:pt x="362" y="279"/>
                    <a:pt x="115" y="27"/>
                  </a:cubicBezTo>
                  <a:cubicBezTo>
                    <a:pt x="89" y="0"/>
                    <a:pt x="47" y="1"/>
                    <a:pt x="17" y="75"/>
                  </a:cubicBezTo>
                  <a:cubicBezTo>
                    <a:pt x="5" y="104"/>
                    <a:pt x="0" y="136"/>
                    <a:pt x="0" y="168"/>
                  </a:cubicBezTo>
                  <a:cubicBezTo>
                    <a:pt x="1" y="138"/>
                    <a:pt x="6" y="110"/>
                    <a:pt x="17" y="83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3048001" y="3376612"/>
              <a:ext cx="4203700" cy="2505075"/>
            </a:xfrm>
            <a:custGeom>
              <a:avLst/>
              <a:gdLst>
                <a:gd name="T0" fmla="*/ 1082 w 1119"/>
                <a:gd name="T1" fmla="*/ 621 h 667"/>
                <a:gd name="T2" fmla="*/ 1023 w 1119"/>
                <a:gd name="T3" fmla="*/ 663 h 667"/>
                <a:gd name="T4" fmla="*/ 278 w 1119"/>
                <a:gd name="T5" fmla="*/ 458 h 667"/>
                <a:gd name="T6" fmla="*/ 15 w 1119"/>
                <a:gd name="T7" fmla="*/ 101 h 667"/>
                <a:gd name="T8" fmla="*/ 96 w 1119"/>
                <a:gd name="T9" fmla="*/ 18 h 667"/>
                <a:gd name="T10" fmla="*/ 1075 w 1119"/>
                <a:gd name="T11" fmla="*/ 351 h 667"/>
                <a:gd name="T12" fmla="*/ 1115 w 1119"/>
                <a:gd name="T13" fmla="*/ 406 h 667"/>
                <a:gd name="T14" fmla="*/ 1082 w 1119"/>
                <a:gd name="T15" fmla="*/ 62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9" h="667">
                  <a:moveTo>
                    <a:pt x="1082" y="621"/>
                  </a:moveTo>
                  <a:cubicBezTo>
                    <a:pt x="1078" y="650"/>
                    <a:pt x="1049" y="667"/>
                    <a:pt x="1023" y="663"/>
                  </a:cubicBezTo>
                  <a:cubicBezTo>
                    <a:pt x="767" y="625"/>
                    <a:pt x="517" y="556"/>
                    <a:pt x="278" y="458"/>
                  </a:cubicBezTo>
                  <a:cubicBezTo>
                    <a:pt x="110" y="389"/>
                    <a:pt x="0" y="246"/>
                    <a:pt x="15" y="101"/>
                  </a:cubicBezTo>
                  <a:cubicBezTo>
                    <a:pt x="24" y="16"/>
                    <a:pt x="64" y="0"/>
                    <a:pt x="96" y="18"/>
                  </a:cubicBezTo>
                  <a:cubicBezTo>
                    <a:pt x="400" y="187"/>
                    <a:pt x="731" y="300"/>
                    <a:pt x="1075" y="351"/>
                  </a:cubicBezTo>
                  <a:cubicBezTo>
                    <a:pt x="1100" y="354"/>
                    <a:pt x="1119" y="379"/>
                    <a:pt x="1115" y="406"/>
                  </a:cubicBezTo>
                  <a:cubicBezTo>
                    <a:pt x="1104" y="478"/>
                    <a:pt x="1093" y="549"/>
                    <a:pt x="1082" y="62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Freeform 12"/>
            <p:cNvSpPr>
              <a:spLocks/>
            </p:cNvSpPr>
            <p:nvPr/>
          </p:nvSpPr>
          <p:spPr bwMode="auto">
            <a:xfrm>
              <a:off x="3089276" y="3376612"/>
              <a:ext cx="4143375" cy="1449388"/>
            </a:xfrm>
            <a:custGeom>
              <a:avLst/>
              <a:gdLst>
                <a:gd name="T0" fmla="*/ 6 w 1103"/>
                <a:gd name="T1" fmla="*/ 107 h 386"/>
                <a:gd name="T2" fmla="*/ 87 w 1103"/>
                <a:gd name="T3" fmla="*/ 24 h 386"/>
                <a:gd name="T4" fmla="*/ 1066 w 1103"/>
                <a:gd name="T5" fmla="*/ 356 h 386"/>
                <a:gd name="T6" fmla="*/ 1103 w 1103"/>
                <a:gd name="T7" fmla="*/ 386 h 386"/>
                <a:gd name="T8" fmla="*/ 1064 w 1103"/>
                <a:gd name="T9" fmla="*/ 351 h 386"/>
                <a:gd name="T10" fmla="*/ 85 w 1103"/>
                <a:gd name="T11" fmla="*/ 18 h 386"/>
                <a:gd name="T12" fmla="*/ 4 w 1103"/>
                <a:gd name="T13" fmla="*/ 101 h 386"/>
                <a:gd name="T14" fmla="*/ 18 w 1103"/>
                <a:gd name="T15" fmla="*/ 217 h 386"/>
                <a:gd name="T16" fmla="*/ 6 w 1103"/>
                <a:gd name="T17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386">
                  <a:moveTo>
                    <a:pt x="6" y="107"/>
                  </a:moveTo>
                  <a:cubicBezTo>
                    <a:pt x="15" y="22"/>
                    <a:pt x="55" y="6"/>
                    <a:pt x="87" y="24"/>
                  </a:cubicBezTo>
                  <a:cubicBezTo>
                    <a:pt x="391" y="193"/>
                    <a:pt x="722" y="305"/>
                    <a:pt x="1066" y="356"/>
                  </a:cubicBezTo>
                  <a:cubicBezTo>
                    <a:pt x="1083" y="359"/>
                    <a:pt x="1096" y="370"/>
                    <a:pt x="1103" y="386"/>
                  </a:cubicBezTo>
                  <a:cubicBezTo>
                    <a:pt x="1098" y="368"/>
                    <a:pt x="1083" y="353"/>
                    <a:pt x="1064" y="351"/>
                  </a:cubicBezTo>
                  <a:cubicBezTo>
                    <a:pt x="720" y="300"/>
                    <a:pt x="389" y="187"/>
                    <a:pt x="85" y="18"/>
                  </a:cubicBezTo>
                  <a:cubicBezTo>
                    <a:pt x="53" y="0"/>
                    <a:pt x="13" y="16"/>
                    <a:pt x="4" y="101"/>
                  </a:cubicBezTo>
                  <a:cubicBezTo>
                    <a:pt x="0" y="140"/>
                    <a:pt x="5" y="179"/>
                    <a:pt x="18" y="217"/>
                  </a:cubicBezTo>
                  <a:cubicBezTo>
                    <a:pt x="7" y="181"/>
                    <a:pt x="2" y="144"/>
                    <a:pt x="6" y="10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3713163" y="5238750"/>
              <a:ext cx="4506913" cy="1371600"/>
            </a:xfrm>
            <a:custGeom>
              <a:avLst/>
              <a:gdLst>
                <a:gd name="T0" fmla="*/ 1195 w 1200"/>
                <a:gd name="T1" fmla="*/ 255 h 365"/>
                <a:gd name="T2" fmla="*/ 1152 w 1200"/>
                <a:gd name="T3" fmla="*/ 310 h 365"/>
                <a:gd name="T4" fmla="*/ 380 w 1200"/>
                <a:gd name="T5" fmla="*/ 347 h 365"/>
                <a:gd name="T6" fmla="*/ 18 w 1200"/>
                <a:gd name="T7" fmla="*/ 105 h 365"/>
                <a:gd name="T8" fmla="*/ 69 w 1200"/>
                <a:gd name="T9" fmla="*/ 7 h 365"/>
                <a:gd name="T10" fmla="*/ 1103 w 1200"/>
                <a:gd name="T11" fmla="*/ 15 h 365"/>
                <a:gd name="T12" fmla="*/ 1158 w 1200"/>
                <a:gd name="T13" fmla="*/ 53 h 365"/>
                <a:gd name="T14" fmla="*/ 1195 w 1200"/>
                <a:gd name="T15" fmla="*/ 2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0" h="365">
                  <a:moveTo>
                    <a:pt x="1195" y="255"/>
                  </a:moveTo>
                  <a:cubicBezTo>
                    <a:pt x="1200" y="282"/>
                    <a:pt x="1178" y="306"/>
                    <a:pt x="1152" y="310"/>
                  </a:cubicBezTo>
                  <a:cubicBezTo>
                    <a:pt x="896" y="352"/>
                    <a:pt x="638" y="365"/>
                    <a:pt x="380" y="347"/>
                  </a:cubicBezTo>
                  <a:cubicBezTo>
                    <a:pt x="198" y="335"/>
                    <a:pt x="49" y="239"/>
                    <a:pt x="18" y="105"/>
                  </a:cubicBezTo>
                  <a:cubicBezTo>
                    <a:pt x="0" y="26"/>
                    <a:pt x="33" y="0"/>
                    <a:pt x="69" y="7"/>
                  </a:cubicBezTo>
                  <a:cubicBezTo>
                    <a:pt x="410" y="68"/>
                    <a:pt x="760" y="71"/>
                    <a:pt x="1103" y="15"/>
                  </a:cubicBezTo>
                  <a:cubicBezTo>
                    <a:pt x="1128" y="11"/>
                    <a:pt x="1153" y="27"/>
                    <a:pt x="1158" y="53"/>
                  </a:cubicBezTo>
                  <a:cubicBezTo>
                    <a:pt x="1170" y="120"/>
                    <a:pt x="1182" y="188"/>
                    <a:pt x="1195" y="25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3713163" y="5238750"/>
              <a:ext cx="4344988" cy="481013"/>
            </a:xfrm>
            <a:custGeom>
              <a:avLst/>
              <a:gdLst>
                <a:gd name="T0" fmla="*/ 20 w 1157"/>
                <a:gd name="T1" fmla="*/ 111 h 128"/>
                <a:gd name="T2" fmla="*/ 70 w 1157"/>
                <a:gd name="T3" fmla="*/ 12 h 128"/>
                <a:gd name="T4" fmla="*/ 1104 w 1157"/>
                <a:gd name="T5" fmla="*/ 20 h 128"/>
                <a:gd name="T6" fmla="*/ 1157 w 1157"/>
                <a:gd name="T7" fmla="*/ 49 h 128"/>
                <a:gd name="T8" fmla="*/ 1103 w 1157"/>
                <a:gd name="T9" fmla="*/ 15 h 128"/>
                <a:gd name="T10" fmla="*/ 69 w 1157"/>
                <a:gd name="T11" fmla="*/ 7 h 128"/>
                <a:gd name="T12" fmla="*/ 18 w 1157"/>
                <a:gd name="T13" fmla="*/ 105 h 128"/>
                <a:gd name="T14" fmla="*/ 25 w 1157"/>
                <a:gd name="T15" fmla="*/ 128 h 128"/>
                <a:gd name="T16" fmla="*/ 20 w 1157"/>
                <a:gd name="T1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28">
                  <a:moveTo>
                    <a:pt x="20" y="111"/>
                  </a:moveTo>
                  <a:cubicBezTo>
                    <a:pt x="2" y="32"/>
                    <a:pt x="34" y="6"/>
                    <a:pt x="70" y="12"/>
                  </a:cubicBezTo>
                  <a:cubicBezTo>
                    <a:pt x="412" y="74"/>
                    <a:pt x="762" y="76"/>
                    <a:pt x="1104" y="20"/>
                  </a:cubicBezTo>
                  <a:cubicBezTo>
                    <a:pt x="1127" y="17"/>
                    <a:pt x="1149" y="29"/>
                    <a:pt x="1157" y="49"/>
                  </a:cubicBezTo>
                  <a:cubicBezTo>
                    <a:pt x="1151" y="26"/>
                    <a:pt x="1127" y="11"/>
                    <a:pt x="1103" y="15"/>
                  </a:cubicBezTo>
                  <a:cubicBezTo>
                    <a:pt x="760" y="71"/>
                    <a:pt x="410" y="68"/>
                    <a:pt x="69" y="7"/>
                  </a:cubicBezTo>
                  <a:cubicBezTo>
                    <a:pt x="33" y="0"/>
                    <a:pt x="0" y="26"/>
                    <a:pt x="18" y="105"/>
                  </a:cubicBezTo>
                  <a:cubicBezTo>
                    <a:pt x="20" y="113"/>
                    <a:pt x="22" y="121"/>
                    <a:pt x="25" y="128"/>
                  </a:cubicBezTo>
                  <a:cubicBezTo>
                    <a:pt x="23" y="122"/>
                    <a:pt x="21" y="116"/>
                    <a:pt x="20" y="11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4546601" y="5543550"/>
              <a:ext cx="4597400" cy="2136775"/>
            </a:xfrm>
            <a:custGeom>
              <a:avLst/>
              <a:gdLst>
                <a:gd name="T0" fmla="*/ 1211 w 1224"/>
                <a:gd name="T1" fmla="*/ 217 h 569"/>
                <a:gd name="T2" fmla="*/ 1186 w 1224"/>
                <a:gd name="T3" fmla="*/ 282 h 569"/>
                <a:gd name="T4" fmla="*/ 454 w 1224"/>
                <a:gd name="T5" fmla="*/ 531 h 569"/>
                <a:gd name="T6" fmla="*/ 39 w 1224"/>
                <a:gd name="T7" fmla="*/ 398 h 569"/>
                <a:gd name="T8" fmla="*/ 61 w 1224"/>
                <a:gd name="T9" fmla="*/ 290 h 569"/>
                <a:gd name="T10" fmla="*/ 1056 w 1224"/>
                <a:gd name="T11" fmla="*/ 11 h 569"/>
                <a:gd name="T12" fmla="*/ 1120 w 1224"/>
                <a:gd name="T13" fmla="*/ 32 h 569"/>
                <a:gd name="T14" fmla="*/ 1211 w 1224"/>
                <a:gd name="T15" fmla="*/ 21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4" h="569">
                  <a:moveTo>
                    <a:pt x="1211" y="217"/>
                  </a:moveTo>
                  <a:cubicBezTo>
                    <a:pt x="1224" y="242"/>
                    <a:pt x="1209" y="270"/>
                    <a:pt x="1186" y="282"/>
                  </a:cubicBezTo>
                  <a:cubicBezTo>
                    <a:pt x="952" y="393"/>
                    <a:pt x="706" y="476"/>
                    <a:pt x="454" y="531"/>
                  </a:cubicBezTo>
                  <a:cubicBezTo>
                    <a:pt x="276" y="569"/>
                    <a:pt x="106" y="518"/>
                    <a:pt x="39" y="398"/>
                  </a:cubicBezTo>
                  <a:cubicBezTo>
                    <a:pt x="0" y="327"/>
                    <a:pt x="24" y="293"/>
                    <a:pt x="61" y="290"/>
                  </a:cubicBezTo>
                  <a:cubicBezTo>
                    <a:pt x="406" y="254"/>
                    <a:pt x="743" y="160"/>
                    <a:pt x="1056" y="11"/>
                  </a:cubicBezTo>
                  <a:cubicBezTo>
                    <a:pt x="1080" y="0"/>
                    <a:pt x="1108" y="9"/>
                    <a:pt x="1120" y="32"/>
                  </a:cubicBezTo>
                  <a:cubicBezTo>
                    <a:pt x="1150" y="94"/>
                    <a:pt x="1181" y="155"/>
                    <a:pt x="1211" y="21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auto">
            <a:xfrm>
              <a:off x="4576763" y="5807075"/>
              <a:ext cx="3436938" cy="1119188"/>
            </a:xfrm>
            <a:custGeom>
              <a:avLst/>
              <a:gdLst>
                <a:gd name="T0" fmla="*/ 915 w 915"/>
                <a:gd name="T1" fmla="*/ 0 h 298"/>
                <a:gd name="T2" fmla="*/ 53 w 915"/>
                <a:gd name="T3" fmla="*/ 220 h 298"/>
                <a:gd name="T4" fmla="*/ 18 w 915"/>
                <a:gd name="T5" fmla="*/ 298 h 298"/>
                <a:gd name="T6" fmla="*/ 55 w 915"/>
                <a:gd name="T7" fmla="*/ 225 h 298"/>
                <a:gd name="T8" fmla="*/ 915 w 915"/>
                <a:gd name="T9" fmla="*/ 7 h 298"/>
                <a:gd name="T10" fmla="*/ 915 w 915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298">
                  <a:moveTo>
                    <a:pt x="915" y="0"/>
                  </a:moveTo>
                  <a:cubicBezTo>
                    <a:pt x="640" y="115"/>
                    <a:pt x="350" y="189"/>
                    <a:pt x="53" y="220"/>
                  </a:cubicBezTo>
                  <a:cubicBezTo>
                    <a:pt x="22" y="223"/>
                    <a:pt x="0" y="248"/>
                    <a:pt x="18" y="298"/>
                  </a:cubicBezTo>
                  <a:cubicBezTo>
                    <a:pt x="3" y="251"/>
                    <a:pt x="25" y="228"/>
                    <a:pt x="55" y="225"/>
                  </a:cubicBezTo>
                  <a:cubicBezTo>
                    <a:pt x="351" y="195"/>
                    <a:pt x="641" y="121"/>
                    <a:pt x="915" y="7"/>
                  </a:cubicBezTo>
                  <a:lnTo>
                    <a:pt x="915" y="0"/>
                  </a:ln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054407" y="3697566"/>
            <a:ext cx="518438" cy="710310"/>
            <a:chOff x="2954338" y="-800101"/>
            <a:chExt cx="6189663" cy="8480426"/>
          </a:xfrm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4573588" y="-800101"/>
              <a:ext cx="2189163" cy="4424363"/>
            </a:xfrm>
            <a:custGeom>
              <a:avLst/>
              <a:gdLst>
                <a:gd name="T0" fmla="*/ 358 w 583"/>
                <a:gd name="T1" fmla="*/ 1165 h 1178"/>
                <a:gd name="T2" fmla="*/ 291 w 583"/>
                <a:gd name="T3" fmla="*/ 1142 h 1178"/>
                <a:gd name="T4" fmla="*/ 38 w 583"/>
                <a:gd name="T5" fmla="*/ 442 h 1178"/>
                <a:gd name="T6" fmla="*/ 179 w 583"/>
                <a:gd name="T7" fmla="*/ 39 h 1178"/>
                <a:gd name="T8" fmla="*/ 292 w 583"/>
                <a:gd name="T9" fmla="*/ 57 h 1178"/>
                <a:gd name="T10" fmla="*/ 572 w 583"/>
                <a:gd name="T11" fmla="*/ 1011 h 1178"/>
                <a:gd name="T12" fmla="*/ 550 w 583"/>
                <a:gd name="T13" fmla="*/ 1073 h 1178"/>
                <a:gd name="T14" fmla="*/ 358 w 583"/>
                <a:gd name="T15" fmla="*/ 1165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1178">
                  <a:moveTo>
                    <a:pt x="358" y="1165"/>
                  </a:moveTo>
                  <a:cubicBezTo>
                    <a:pt x="332" y="1178"/>
                    <a:pt x="302" y="1164"/>
                    <a:pt x="291" y="1142"/>
                  </a:cubicBezTo>
                  <a:cubicBezTo>
                    <a:pt x="177" y="919"/>
                    <a:pt x="93" y="684"/>
                    <a:pt x="38" y="442"/>
                  </a:cubicBezTo>
                  <a:cubicBezTo>
                    <a:pt x="0" y="271"/>
                    <a:pt x="54" y="107"/>
                    <a:pt x="179" y="39"/>
                  </a:cubicBezTo>
                  <a:cubicBezTo>
                    <a:pt x="253" y="0"/>
                    <a:pt x="288" y="22"/>
                    <a:pt x="292" y="57"/>
                  </a:cubicBezTo>
                  <a:cubicBezTo>
                    <a:pt x="302" y="394"/>
                    <a:pt x="404" y="715"/>
                    <a:pt x="572" y="1011"/>
                  </a:cubicBezTo>
                  <a:cubicBezTo>
                    <a:pt x="583" y="1033"/>
                    <a:pt x="574" y="1061"/>
                    <a:pt x="550" y="1073"/>
                  </a:cubicBezTo>
                  <a:cubicBezTo>
                    <a:pt x="486" y="1104"/>
                    <a:pt x="422" y="1134"/>
                    <a:pt x="358" y="116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4667251" y="-800101"/>
              <a:ext cx="2073275" cy="3883025"/>
            </a:xfrm>
            <a:custGeom>
              <a:avLst/>
              <a:gdLst>
                <a:gd name="T0" fmla="*/ 154 w 552"/>
                <a:gd name="T1" fmla="*/ 47 h 1034"/>
                <a:gd name="T2" fmla="*/ 267 w 552"/>
                <a:gd name="T3" fmla="*/ 65 h 1034"/>
                <a:gd name="T4" fmla="*/ 547 w 552"/>
                <a:gd name="T5" fmla="*/ 1019 h 1034"/>
                <a:gd name="T6" fmla="*/ 552 w 552"/>
                <a:gd name="T7" fmla="*/ 1034 h 1034"/>
                <a:gd name="T8" fmla="*/ 547 w 552"/>
                <a:gd name="T9" fmla="*/ 1011 h 1034"/>
                <a:gd name="T10" fmla="*/ 267 w 552"/>
                <a:gd name="T11" fmla="*/ 57 h 1034"/>
                <a:gd name="T12" fmla="*/ 154 w 552"/>
                <a:gd name="T13" fmla="*/ 39 h 1034"/>
                <a:gd name="T14" fmla="*/ 1 w 552"/>
                <a:gd name="T15" fmla="*/ 338 h 1034"/>
                <a:gd name="T16" fmla="*/ 154 w 552"/>
                <a:gd name="T17" fmla="*/ 4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1034">
                  <a:moveTo>
                    <a:pt x="154" y="47"/>
                  </a:moveTo>
                  <a:cubicBezTo>
                    <a:pt x="228" y="7"/>
                    <a:pt x="263" y="30"/>
                    <a:pt x="267" y="65"/>
                  </a:cubicBezTo>
                  <a:cubicBezTo>
                    <a:pt x="277" y="401"/>
                    <a:pt x="379" y="723"/>
                    <a:pt x="547" y="1019"/>
                  </a:cubicBezTo>
                  <a:cubicBezTo>
                    <a:pt x="550" y="1024"/>
                    <a:pt x="551" y="1029"/>
                    <a:pt x="552" y="1034"/>
                  </a:cubicBezTo>
                  <a:cubicBezTo>
                    <a:pt x="552" y="1026"/>
                    <a:pt x="551" y="1018"/>
                    <a:pt x="547" y="1011"/>
                  </a:cubicBezTo>
                  <a:cubicBezTo>
                    <a:pt x="379" y="715"/>
                    <a:pt x="277" y="394"/>
                    <a:pt x="267" y="57"/>
                  </a:cubicBezTo>
                  <a:cubicBezTo>
                    <a:pt x="263" y="22"/>
                    <a:pt x="228" y="0"/>
                    <a:pt x="154" y="39"/>
                  </a:cubicBezTo>
                  <a:cubicBezTo>
                    <a:pt x="55" y="93"/>
                    <a:pt x="0" y="208"/>
                    <a:pt x="1" y="338"/>
                  </a:cubicBezTo>
                  <a:cubicBezTo>
                    <a:pt x="2" y="211"/>
                    <a:pt x="57" y="99"/>
                    <a:pt x="154" y="4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3595688" y="241300"/>
              <a:ext cx="3057525" cy="4224338"/>
            </a:xfrm>
            <a:custGeom>
              <a:avLst/>
              <a:gdLst>
                <a:gd name="T0" fmla="*/ 653 w 814"/>
                <a:gd name="T1" fmla="*/ 1105 h 1125"/>
                <a:gd name="T2" fmla="*/ 583 w 814"/>
                <a:gd name="T3" fmla="*/ 1103 h 1125"/>
                <a:gd name="T4" fmla="*/ 104 w 814"/>
                <a:gd name="T5" fmla="*/ 496 h 1125"/>
                <a:gd name="T6" fmla="*/ 90 w 814"/>
                <a:gd name="T7" fmla="*/ 61 h 1125"/>
                <a:gd name="T8" fmla="*/ 200 w 814"/>
                <a:gd name="T9" fmla="*/ 45 h 1125"/>
                <a:gd name="T10" fmla="*/ 795 w 814"/>
                <a:gd name="T11" fmla="*/ 891 h 1125"/>
                <a:gd name="T12" fmla="*/ 796 w 814"/>
                <a:gd name="T13" fmla="*/ 957 h 1125"/>
                <a:gd name="T14" fmla="*/ 653 w 814"/>
                <a:gd name="T15" fmla="*/ 110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4" h="1125">
                  <a:moveTo>
                    <a:pt x="653" y="1105"/>
                  </a:moveTo>
                  <a:cubicBezTo>
                    <a:pt x="634" y="1125"/>
                    <a:pt x="602" y="1121"/>
                    <a:pt x="583" y="1103"/>
                  </a:cubicBezTo>
                  <a:cubicBezTo>
                    <a:pt x="400" y="919"/>
                    <a:pt x="240" y="716"/>
                    <a:pt x="104" y="496"/>
                  </a:cubicBezTo>
                  <a:cubicBezTo>
                    <a:pt x="8" y="341"/>
                    <a:pt x="0" y="165"/>
                    <a:pt x="90" y="61"/>
                  </a:cubicBezTo>
                  <a:cubicBezTo>
                    <a:pt x="144" y="0"/>
                    <a:pt x="184" y="12"/>
                    <a:pt x="200" y="45"/>
                  </a:cubicBezTo>
                  <a:cubicBezTo>
                    <a:pt x="348" y="359"/>
                    <a:pt x="550" y="645"/>
                    <a:pt x="795" y="891"/>
                  </a:cubicBezTo>
                  <a:cubicBezTo>
                    <a:pt x="813" y="909"/>
                    <a:pt x="814" y="939"/>
                    <a:pt x="796" y="957"/>
                  </a:cubicBezTo>
                  <a:cubicBezTo>
                    <a:pt x="748" y="1007"/>
                    <a:pt x="701" y="1056"/>
                    <a:pt x="653" y="110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Freeform 8"/>
            <p:cNvSpPr>
              <a:spLocks/>
            </p:cNvSpPr>
            <p:nvPr/>
          </p:nvSpPr>
          <p:spPr bwMode="auto">
            <a:xfrm>
              <a:off x="3694113" y="241300"/>
              <a:ext cx="2944813" cy="3487738"/>
            </a:xfrm>
            <a:custGeom>
              <a:avLst/>
              <a:gdLst>
                <a:gd name="T0" fmla="*/ 64 w 784"/>
                <a:gd name="T1" fmla="*/ 69 h 929"/>
                <a:gd name="T2" fmla="*/ 174 w 784"/>
                <a:gd name="T3" fmla="*/ 52 h 929"/>
                <a:gd name="T4" fmla="*/ 769 w 784"/>
                <a:gd name="T5" fmla="*/ 898 h 929"/>
                <a:gd name="T6" fmla="*/ 783 w 784"/>
                <a:gd name="T7" fmla="*/ 929 h 929"/>
                <a:gd name="T8" fmla="*/ 769 w 784"/>
                <a:gd name="T9" fmla="*/ 891 h 929"/>
                <a:gd name="T10" fmla="*/ 174 w 784"/>
                <a:gd name="T11" fmla="*/ 45 h 929"/>
                <a:gd name="T12" fmla="*/ 64 w 784"/>
                <a:gd name="T13" fmla="*/ 61 h 929"/>
                <a:gd name="T14" fmla="*/ 1 w 784"/>
                <a:gd name="T15" fmla="*/ 249 h 929"/>
                <a:gd name="T16" fmla="*/ 64 w 784"/>
                <a:gd name="T17" fmla="*/ 6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" h="929">
                  <a:moveTo>
                    <a:pt x="64" y="69"/>
                  </a:moveTo>
                  <a:cubicBezTo>
                    <a:pt x="118" y="8"/>
                    <a:pt x="158" y="19"/>
                    <a:pt x="174" y="52"/>
                  </a:cubicBezTo>
                  <a:cubicBezTo>
                    <a:pt x="322" y="366"/>
                    <a:pt x="524" y="652"/>
                    <a:pt x="769" y="898"/>
                  </a:cubicBezTo>
                  <a:cubicBezTo>
                    <a:pt x="777" y="906"/>
                    <a:pt x="782" y="917"/>
                    <a:pt x="783" y="929"/>
                  </a:cubicBezTo>
                  <a:cubicBezTo>
                    <a:pt x="784" y="915"/>
                    <a:pt x="779" y="901"/>
                    <a:pt x="769" y="891"/>
                  </a:cubicBezTo>
                  <a:cubicBezTo>
                    <a:pt x="524" y="645"/>
                    <a:pt x="322" y="359"/>
                    <a:pt x="174" y="45"/>
                  </a:cubicBezTo>
                  <a:cubicBezTo>
                    <a:pt x="158" y="12"/>
                    <a:pt x="118" y="0"/>
                    <a:pt x="64" y="61"/>
                  </a:cubicBezTo>
                  <a:cubicBezTo>
                    <a:pt x="21" y="111"/>
                    <a:pt x="0" y="177"/>
                    <a:pt x="1" y="249"/>
                  </a:cubicBezTo>
                  <a:cubicBezTo>
                    <a:pt x="2" y="180"/>
                    <a:pt x="22" y="116"/>
                    <a:pt x="64" y="69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9"/>
            <p:cNvSpPr>
              <a:spLocks/>
            </p:cNvSpPr>
            <p:nvPr/>
          </p:nvSpPr>
          <p:spPr bwMode="auto">
            <a:xfrm>
              <a:off x="2954338" y="1743075"/>
              <a:ext cx="3879850" cy="3473450"/>
            </a:xfrm>
            <a:custGeom>
              <a:avLst/>
              <a:gdLst>
                <a:gd name="T0" fmla="*/ 937 w 1033"/>
                <a:gd name="T1" fmla="*/ 894 h 925"/>
                <a:gd name="T2" fmla="*/ 870 w 1033"/>
                <a:gd name="T3" fmla="*/ 913 h 925"/>
                <a:gd name="T4" fmla="*/ 211 w 1033"/>
                <a:gd name="T5" fmla="*/ 483 h 925"/>
                <a:gd name="T6" fmla="*/ 51 w 1033"/>
                <a:gd name="T7" fmla="*/ 75 h 925"/>
                <a:gd name="T8" fmla="*/ 149 w 1033"/>
                <a:gd name="T9" fmla="*/ 27 h 925"/>
                <a:gd name="T10" fmla="*/ 999 w 1033"/>
                <a:gd name="T11" fmla="*/ 648 h 925"/>
                <a:gd name="T12" fmla="*/ 1023 w 1033"/>
                <a:gd name="T13" fmla="*/ 711 h 925"/>
                <a:gd name="T14" fmla="*/ 937 w 1033"/>
                <a:gd name="T15" fmla="*/ 894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3" h="925">
                  <a:moveTo>
                    <a:pt x="937" y="894"/>
                  </a:moveTo>
                  <a:cubicBezTo>
                    <a:pt x="926" y="919"/>
                    <a:pt x="894" y="925"/>
                    <a:pt x="870" y="913"/>
                  </a:cubicBezTo>
                  <a:cubicBezTo>
                    <a:pt x="635" y="794"/>
                    <a:pt x="414" y="650"/>
                    <a:pt x="211" y="483"/>
                  </a:cubicBezTo>
                  <a:cubicBezTo>
                    <a:pt x="68" y="366"/>
                    <a:pt x="0" y="201"/>
                    <a:pt x="51" y="75"/>
                  </a:cubicBezTo>
                  <a:cubicBezTo>
                    <a:pt x="81" y="1"/>
                    <a:pt x="123" y="0"/>
                    <a:pt x="149" y="27"/>
                  </a:cubicBezTo>
                  <a:cubicBezTo>
                    <a:pt x="396" y="279"/>
                    <a:pt x="684" y="489"/>
                    <a:pt x="999" y="648"/>
                  </a:cubicBezTo>
                  <a:cubicBezTo>
                    <a:pt x="1022" y="659"/>
                    <a:pt x="1033" y="688"/>
                    <a:pt x="1023" y="711"/>
                  </a:cubicBezTo>
                  <a:cubicBezTo>
                    <a:pt x="994" y="772"/>
                    <a:pt x="966" y="833"/>
                    <a:pt x="937" y="894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0"/>
            <p:cNvSpPr>
              <a:spLocks/>
            </p:cNvSpPr>
            <p:nvPr/>
          </p:nvSpPr>
          <p:spPr bwMode="auto">
            <a:xfrm>
              <a:off x="3081338" y="1743075"/>
              <a:ext cx="3733800" cy="2613025"/>
            </a:xfrm>
            <a:custGeom>
              <a:avLst/>
              <a:gdLst>
                <a:gd name="T0" fmla="*/ 17 w 994"/>
                <a:gd name="T1" fmla="*/ 83 h 696"/>
                <a:gd name="T2" fmla="*/ 115 w 994"/>
                <a:gd name="T3" fmla="*/ 34 h 696"/>
                <a:gd name="T4" fmla="*/ 965 w 994"/>
                <a:gd name="T5" fmla="*/ 655 h 696"/>
                <a:gd name="T6" fmla="*/ 993 w 994"/>
                <a:gd name="T7" fmla="*/ 696 h 696"/>
                <a:gd name="T8" fmla="*/ 965 w 994"/>
                <a:gd name="T9" fmla="*/ 648 h 696"/>
                <a:gd name="T10" fmla="*/ 115 w 994"/>
                <a:gd name="T11" fmla="*/ 27 h 696"/>
                <a:gd name="T12" fmla="*/ 17 w 994"/>
                <a:gd name="T13" fmla="*/ 75 h 696"/>
                <a:gd name="T14" fmla="*/ 0 w 994"/>
                <a:gd name="T15" fmla="*/ 168 h 696"/>
                <a:gd name="T16" fmla="*/ 17 w 994"/>
                <a:gd name="T17" fmla="*/ 8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4" h="696">
                  <a:moveTo>
                    <a:pt x="17" y="83"/>
                  </a:moveTo>
                  <a:cubicBezTo>
                    <a:pt x="47" y="9"/>
                    <a:pt x="89" y="8"/>
                    <a:pt x="115" y="34"/>
                  </a:cubicBezTo>
                  <a:cubicBezTo>
                    <a:pt x="362" y="286"/>
                    <a:pt x="650" y="496"/>
                    <a:pt x="965" y="655"/>
                  </a:cubicBezTo>
                  <a:cubicBezTo>
                    <a:pt x="981" y="663"/>
                    <a:pt x="991" y="679"/>
                    <a:pt x="993" y="696"/>
                  </a:cubicBezTo>
                  <a:cubicBezTo>
                    <a:pt x="994" y="677"/>
                    <a:pt x="983" y="657"/>
                    <a:pt x="965" y="648"/>
                  </a:cubicBezTo>
                  <a:cubicBezTo>
                    <a:pt x="650" y="489"/>
                    <a:pt x="362" y="279"/>
                    <a:pt x="115" y="27"/>
                  </a:cubicBezTo>
                  <a:cubicBezTo>
                    <a:pt x="89" y="0"/>
                    <a:pt x="47" y="1"/>
                    <a:pt x="17" y="75"/>
                  </a:cubicBezTo>
                  <a:cubicBezTo>
                    <a:pt x="5" y="104"/>
                    <a:pt x="0" y="136"/>
                    <a:pt x="0" y="168"/>
                  </a:cubicBezTo>
                  <a:cubicBezTo>
                    <a:pt x="1" y="138"/>
                    <a:pt x="6" y="110"/>
                    <a:pt x="17" y="83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Freeform 11"/>
            <p:cNvSpPr>
              <a:spLocks/>
            </p:cNvSpPr>
            <p:nvPr/>
          </p:nvSpPr>
          <p:spPr bwMode="auto">
            <a:xfrm>
              <a:off x="3048001" y="3376612"/>
              <a:ext cx="4203700" cy="2505075"/>
            </a:xfrm>
            <a:custGeom>
              <a:avLst/>
              <a:gdLst>
                <a:gd name="T0" fmla="*/ 1082 w 1119"/>
                <a:gd name="T1" fmla="*/ 621 h 667"/>
                <a:gd name="T2" fmla="*/ 1023 w 1119"/>
                <a:gd name="T3" fmla="*/ 663 h 667"/>
                <a:gd name="T4" fmla="*/ 278 w 1119"/>
                <a:gd name="T5" fmla="*/ 458 h 667"/>
                <a:gd name="T6" fmla="*/ 15 w 1119"/>
                <a:gd name="T7" fmla="*/ 101 h 667"/>
                <a:gd name="T8" fmla="*/ 96 w 1119"/>
                <a:gd name="T9" fmla="*/ 18 h 667"/>
                <a:gd name="T10" fmla="*/ 1075 w 1119"/>
                <a:gd name="T11" fmla="*/ 351 h 667"/>
                <a:gd name="T12" fmla="*/ 1115 w 1119"/>
                <a:gd name="T13" fmla="*/ 406 h 667"/>
                <a:gd name="T14" fmla="*/ 1082 w 1119"/>
                <a:gd name="T15" fmla="*/ 62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9" h="667">
                  <a:moveTo>
                    <a:pt x="1082" y="621"/>
                  </a:moveTo>
                  <a:cubicBezTo>
                    <a:pt x="1078" y="650"/>
                    <a:pt x="1049" y="667"/>
                    <a:pt x="1023" y="663"/>
                  </a:cubicBezTo>
                  <a:cubicBezTo>
                    <a:pt x="767" y="625"/>
                    <a:pt x="517" y="556"/>
                    <a:pt x="278" y="458"/>
                  </a:cubicBezTo>
                  <a:cubicBezTo>
                    <a:pt x="110" y="389"/>
                    <a:pt x="0" y="246"/>
                    <a:pt x="15" y="101"/>
                  </a:cubicBezTo>
                  <a:cubicBezTo>
                    <a:pt x="24" y="16"/>
                    <a:pt x="64" y="0"/>
                    <a:pt x="96" y="18"/>
                  </a:cubicBezTo>
                  <a:cubicBezTo>
                    <a:pt x="400" y="187"/>
                    <a:pt x="731" y="300"/>
                    <a:pt x="1075" y="351"/>
                  </a:cubicBezTo>
                  <a:cubicBezTo>
                    <a:pt x="1100" y="354"/>
                    <a:pt x="1119" y="379"/>
                    <a:pt x="1115" y="406"/>
                  </a:cubicBezTo>
                  <a:cubicBezTo>
                    <a:pt x="1104" y="478"/>
                    <a:pt x="1093" y="549"/>
                    <a:pt x="1082" y="62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12"/>
            <p:cNvSpPr>
              <a:spLocks/>
            </p:cNvSpPr>
            <p:nvPr/>
          </p:nvSpPr>
          <p:spPr bwMode="auto">
            <a:xfrm>
              <a:off x="3089276" y="3376612"/>
              <a:ext cx="4143375" cy="1449388"/>
            </a:xfrm>
            <a:custGeom>
              <a:avLst/>
              <a:gdLst>
                <a:gd name="T0" fmla="*/ 6 w 1103"/>
                <a:gd name="T1" fmla="*/ 107 h 386"/>
                <a:gd name="T2" fmla="*/ 87 w 1103"/>
                <a:gd name="T3" fmla="*/ 24 h 386"/>
                <a:gd name="T4" fmla="*/ 1066 w 1103"/>
                <a:gd name="T5" fmla="*/ 356 h 386"/>
                <a:gd name="T6" fmla="*/ 1103 w 1103"/>
                <a:gd name="T7" fmla="*/ 386 h 386"/>
                <a:gd name="T8" fmla="*/ 1064 w 1103"/>
                <a:gd name="T9" fmla="*/ 351 h 386"/>
                <a:gd name="T10" fmla="*/ 85 w 1103"/>
                <a:gd name="T11" fmla="*/ 18 h 386"/>
                <a:gd name="T12" fmla="*/ 4 w 1103"/>
                <a:gd name="T13" fmla="*/ 101 h 386"/>
                <a:gd name="T14" fmla="*/ 18 w 1103"/>
                <a:gd name="T15" fmla="*/ 217 h 386"/>
                <a:gd name="T16" fmla="*/ 6 w 1103"/>
                <a:gd name="T17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386">
                  <a:moveTo>
                    <a:pt x="6" y="107"/>
                  </a:moveTo>
                  <a:cubicBezTo>
                    <a:pt x="15" y="22"/>
                    <a:pt x="55" y="6"/>
                    <a:pt x="87" y="24"/>
                  </a:cubicBezTo>
                  <a:cubicBezTo>
                    <a:pt x="391" y="193"/>
                    <a:pt x="722" y="305"/>
                    <a:pt x="1066" y="356"/>
                  </a:cubicBezTo>
                  <a:cubicBezTo>
                    <a:pt x="1083" y="359"/>
                    <a:pt x="1096" y="370"/>
                    <a:pt x="1103" y="386"/>
                  </a:cubicBezTo>
                  <a:cubicBezTo>
                    <a:pt x="1098" y="368"/>
                    <a:pt x="1083" y="353"/>
                    <a:pt x="1064" y="351"/>
                  </a:cubicBezTo>
                  <a:cubicBezTo>
                    <a:pt x="720" y="300"/>
                    <a:pt x="389" y="187"/>
                    <a:pt x="85" y="18"/>
                  </a:cubicBezTo>
                  <a:cubicBezTo>
                    <a:pt x="53" y="0"/>
                    <a:pt x="13" y="16"/>
                    <a:pt x="4" y="101"/>
                  </a:cubicBezTo>
                  <a:cubicBezTo>
                    <a:pt x="0" y="140"/>
                    <a:pt x="5" y="179"/>
                    <a:pt x="18" y="217"/>
                  </a:cubicBezTo>
                  <a:cubicBezTo>
                    <a:pt x="7" y="181"/>
                    <a:pt x="2" y="144"/>
                    <a:pt x="6" y="10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3713163" y="5238750"/>
              <a:ext cx="4506913" cy="1371600"/>
            </a:xfrm>
            <a:custGeom>
              <a:avLst/>
              <a:gdLst>
                <a:gd name="T0" fmla="*/ 1195 w 1200"/>
                <a:gd name="T1" fmla="*/ 255 h 365"/>
                <a:gd name="T2" fmla="*/ 1152 w 1200"/>
                <a:gd name="T3" fmla="*/ 310 h 365"/>
                <a:gd name="T4" fmla="*/ 380 w 1200"/>
                <a:gd name="T5" fmla="*/ 347 h 365"/>
                <a:gd name="T6" fmla="*/ 18 w 1200"/>
                <a:gd name="T7" fmla="*/ 105 h 365"/>
                <a:gd name="T8" fmla="*/ 69 w 1200"/>
                <a:gd name="T9" fmla="*/ 7 h 365"/>
                <a:gd name="T10" fmla="*/ 1103 w 1200"/>
                <a:gd name="T11" fmla="*/ 15 h 365"/>
                <a:gd name="T12" fmla="*/ 1158 w 1200"/>
                <a:gd name="T13" fmla="*/ 53 h 365"/>
                <a:gd name="T14" fmla="*/ 1195 w 1200"/>
                <a:gd name="T15" fmla="*/ 2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0" h="365">
                  <a:moveTo>
                    <a:pt x="1195" y="255"/>
                  </a:moveTo>
                  <a:cubicBezTo>
                    <a:pt x="1200" y="282"/>
                    <a:pt x="1178" y="306"/>
                    <a:pt x="1152" y="310"/>
                  </a:cubicBezTo>
                  <a:cubicBezTo>
                    <a:pt x="896" y="352"/>
                    <a:pt x="638" y="365"/>
                    <a:pt x="380" y="347"/>
                  </a:cubicBezTo>
                  <a:cubicBezTo>
                    <a:pt x="198" y="335"/>
                    <a:pt x="49" y="239"/>
                    <a:pt x="18" y="105"/>
                  </a:cubicBezTo>
                  <a:cubicBezTo>
                    <a:pt x="0" y="26"/>
                    <a:pt x="33" y="0"/>
                    <a:pt x="69" y="7"/>
                  </a:cubicBezTo>
                  <a:cubicBezTo>
                    <a:pt x="410" y="68"/>
                    <a:pt x="760" y="71"/>
                    <a:pt x="1103" y="15"/>
                  </a:cubicBezTo>
                  <a:cubicBezTo>
                    <a:pt x="1128" y="11"/>
                    <a:pt x="1153" y="27"/>
                    <a:pt x="1158" y="53"/>
                  </a:cubicBezTo>
                  <a:cubicBezTo>
                    <a:pt x="1170" y="120"/>
                    <a:pt x="1182" y="188"/>
                    <a:pt x="1195" y="25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Freeform 14"/>
            <p:cNvSpPr>
              <a:spLocks/>
            </p:cNvSpPr>
            <p:nvPr/>
          </p:nvSpPr>
          <p:spPr bwMode="auto">
            <a:xfrm>
              <a:off x="3713163" y="5238750"/>
              <a:ext cx="4344988" cy="481013"/>
            </a:xfrm>
            <a:custGeom>
              <a:avLst/>
              <a:gdLst>
                <a:gd name="T0" fmla="*/ 20 w 1157"/>
                <a:gd name="T1" fmla="*/ 111 h 128"/>
                <a:gd name="T2" fmla="*/ 70 w 1157"/>
                <a:gd name="T3" fmla="*/ 12 h 128"/>
                <a:gd name="T4" fmla="*/ 1104 w 1157"/>
                <a:gd name="T5" fmla="*/ 20 h 128"/>
                <a:gd name="T6" fmla="*/ 1157 w 1157"/>
                <a:gd name="T7" fmla="*/ 49 h 128"/>
                <a:gd name="T8" fmla="*/ 1103 w 1157"/>
                <a:gd name="T9" fmla="*/ 15 h 128"/>
                <a:gd name="T10" fmla="*/ 69 w 1157"/>
                <a:gd name="T11" fmla="*/ 7 h 128"/>
                <a:gd name="T12" fmla="*/ 18 w 1157"/>
                <a:gd name="T13" fmla="*/ 105 h 128"/>
                <a:gd name="T14" fmla="*/ 25 w 1157"/>
                <a:gd name="T15" fmla="*/ 128 h 128"/>
                <a:gd name="T16" fmla="*/ 20 w 1157"/>
                <a:gd name="T1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28">
                  <a:moveTo>
                    <a:pt x="20" y="111"/>
                  </a:moveTo>
                  <a:cubicBezTo>
                    <a:pt x="2" y="32"/>
                    <a:pt x="34" y="6"/>
                    <a:pt x="70" y="12"/>
                  </a:cubicBezTo>
                  <a:cubicBezTo>
                    <a:pt x="412" y="74"/>
                    <a:pt x="762" y="76"/>
                    <a:pt x="1104" y="20"/>
                  </a:cubicBezTo>
                  <a:cubicBezTo>
                    <a:pt x="1127" y="17"/>
                    <a:pt x="1149" y="29"/>
                    <a:pt x="1157" y="49"/>
                  </a:cubicBezTo>
                  <a:cubicBezTo>
                    <a:pt x="1151" y="26"/>
                    <a:pt x="1127" y="11"/>
                    <a:pt x="1103" y="15"/>
                  </a:cubicBezTo>
                  <a:cubicBezTo>
                    <a:pt x="760" y="71"/>
                    <a:pt x="410" y="68"/>
                    <a:pt x="69" y="7"/>
                  </a:cubicBezTo>
                  <a:cubicBezTo>
                    <a:pt x="33" y="0"/>
                    <a:pt x="0" y="26"/>
                    <a:pt x="18" y="105"/>
                  </a:cubicBezTo>
                  <a:cubicBezTo>
                    <a:pt x="20" y="113"/>
                    <a:pt x="22" y="121"/>
                    <a:pt x="25" y="128"/>
                  </a:cubicBezTo>
                  <a:cubicBezTo>
                    <a:pt x="23" y="122"/>
                    <a:pt x="21" y="116"/>
                    <a:pt x="20" y="11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Freeform 15"/>
            <p:cNvSpPr>
              <a:spLocks/>
            </p:cNvSpPr>
            <p:nvPr/>
          </p:nvSpPr>
          <p:spPr bwMode="auto">
            <a:xfrm>
              <a:off x="4546601" y="5543550"/>
              <a:ext cx="4597400" cy="2136775"/>
            </a:xfrm>
            <a:custGeom>
              <a:avLst/>
              <a:gdLst>
                <a:gd name="T0" fmla="*/ 1211 w 1224"/>
                <a:gd name="T1" fmla="*/ 217 h 569"/>
                <a:gd name="T2" fmla="*/ 1186 w 1224"/>
                <a:gd name="T3" fmla="*/ 282 h 569"/>
                <a:gd name="T4" fmla="*/ 454 w 1224"/>
                <a:gd name="T5" fmla="*/ 531 h 569"/>
                <a:gd name="T6" fmla="*/ 39 w 1224"/>
                <a:gd name="T7" fmla="*/ 398 h 569"/>
                <a:gd name="T8" fmla="*/ 61 w 1224"/>
                <a:gd name="T9" fmla="*/ 290 h 569"/>
                <a:gd name="T10" fmla="*/ 1056 w 1224"/>
                <a:gd name="T11" fmla="*/ 11 h 569"/>
                <a:gd name="T12" fmla="*/ 1120 w 1224"/>
                <a:gd name="T13" fmla="*/ 32 h 569"/>
                <a:gd name="T14" fmla="*/ 1211 w 1224"/>
                <a:gd name="T15" fmla="*/ 21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4" h="569">
                  <a:moveTo>
                    <a:pt x="1211" y="217"/>
                  </a:moveTo>
                  <a:cubicBezTo>
                    <a:pt x="1224" y="242"/>
                    <a:pt x="1209" y="270"/>
                    <a:pt x="1186" y="282"/>
                  </a:cubicBezTo>
                  <a:cubicBezTo>
                    <a:pt x="952" y="393"/>
                    <a:pt x="706" y="476"/>
                    <a:pt x="454" y="531"/>
                  </a:cubicBezTo>
                  <a:cubicBezTo>
                    <a:pt x="276" y="569"/>
                    <a:pt x="106" y="518"/>
                    <a:pt x="39" y="398"/>
                  </a:cubicBezTo>
                  <a:cubicBezTo>
                    <a:pt x="0" y="327"/>
                    <a:pt x="24" y="293"/>
                    <a:pt x="61" y="290"/>
                  </a:cubicBezTo>
                  <a:cubicBezTo>
                    <a:pt x="406" y="254"/>
                    <a:pt x="743" y="160"/>
                    <a:pt x="1056" y="11"/>
                  </a:cubicBezTo>
                  <a:cubicBezTo>
                    <a:pt x="1080" y="0"/>
                    <a:pt x="1108" y="9"/>
                    <a:pt x="1120" y="32"/>
                  </a:cubicBezTo>
                  <a:cubicBezTo>
                    <a:pt x="1150" y="94"/>
                    <a:pt x="1181" y="155"/>
                    <a:pt x="1211" y="21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Freeform 16"/>
            <p:cNvSpPr>
              <a:spLocks/>
            </p:cNvSpPr>
            <p:nvPr/>
          </p:nvSpPr>
          <p:spPr bwMode="auto">
            <a:xfrm>
              <a:off x="4576763" y="5807075"/>
              <a:ext cx="3436938" cy="1119188"/>
            </a:xfrm>
            <a:custGeom>
              <a:avLst/>
              <a:gdLst>
                <a:gd name="T0" fmla="*/ 915 w 915"/>
                <a:gd name="T1" fmla="*/ 0 h 298"/>
                <a:gd name="T2" fmla="*/ 53 w 915"/>
                <a:gd name="T3" fmla="*/ 220 h 298"/>
                <a:gd name="T4" fmla="*/ 18 w 915"/>
                <a:gd name="T5" fmla="*/ 298 h 298"/>
                <a:gd name="T6" fmla="*/ 55 w 915"/>
                <a:gd name="T7" fmla="*/ 225 h 298"/>
                <a:gd name="T8" fmla="*/ 915 w 915"/>
                <a:gd name="T9" fmla="*/ 7 h 298"/>
                <a:gd name="T10" fmla="*/ 915 w 915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298">
                  <a:moveTo>
                    <a:pt x="915" y="0"/>
                  </a:moveTo>
                  <a:cubicBezTo>
                    <a:pt x="640" y="115"/>
                    <a:pt x="350" y="189"/>
                    <a:pt x="53" y="220"/>
                  </a:cubicBezTo>
                  <a:cubicBezTo>
                    <a:pt x="22" y="223"/>
                    <a:pt x="0" y="248"/>
                    <a:pt x="18" y="298"/>
                  </a:cubicBezTo>
                  <a:cubicBezTo>
                    <a:pt x="3" y="251"/>
                    <a:pt x="25" y="228"/>
                    <a:pt x="55" y="225"/>
                  </a:cubicBezTo>
                  <a:cubicBezTo>
                    <a:pt x="351" y="195"/>
                    <a:pt x="641" y="121"/>
                    <a:pt x="915" y="7"/>
                  </a:cubicBezTo>
                  <a:lnTo>
                    <a:pt x="915" y="0"/>
                  </a:ln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5636821" y="2345455"/>
            <a:ext cx="518438" cy="710310"/>
            <a:chOff x="2954338" y="-800101"/>
            <a:chExt cx="6189663" cy="8480426"/>
          </a:xfrm>
        </p:grpSpPr>
        <p:sp>
          <p:nvSpPr>
            <p:cNvPr id="128" name="Freeform 5"/>
            <p:cNvSpPr>
              <a:spLocks/>
            </p:cNvSpPr>
            <p:nvPr/>
          </p:nvSpPr>
          <p:spPr bwMode="auto">
            <a:xfrm>
              <a:off x="4573588" y="-800101"/>
              <a:ext cx="2189163" cy="4424363"/>
            </a:xfrm>
            <a:custGeom>
              <a:avLst/>
              <a:gdLst>
                <a:gd name="T0" fmla="*/ 358 w 583"/>
                <a:gd name="T1" fmla="*/ 1165 h 1178"/>
                <a:gd name="T2" fmla="*/ 291 w 583"/>
                <a:gd name="T3" fmla="*/ 1142 h 1178"/>
                <a:gd name="T4" fmla="*/ 38 w 583"/>
                <a:gd name="T5" fmla="*/ 442 h 1178"/>
                <a:gd name="T6" fmla="*/ 179 w 583"/>
                <a:gd name="T7" fmla="*/ 39 h 1178"/>
                <a:gd name="T8" fmla="*/ 292 w 583"/>
                <a:gd name="T9" fmla="*/ 57 h 1178"/>
                <a:gd name="T10" fmla="*/ 572 w 583"/>
                <a:gd name="T11" fmla="*/ 1011 h 1178"/>
                <a:gd name="T12" fmla="*/ 550 w 583"/>
                <a:gd name="T13" fmla="*/ 1073 h 1178"/>
                <a:gd name="T14" fmla="*/ 358 w 583"/>
                <a:gd name="T15" fmla="*/ 1165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1178">
                  <a:moveTo>
                    <a:pt x="358" y="1165"/>
                  </a:moveTo>
                  <a:cubicBezTo>
                    <a:pt x="332" y="1178"/>
                    <a:pt x="302" y="1164"/>
                    <a:pt x="291" y="1142"/>
                  </a:cubicBezTo>
                  <a:cubicBezTo>
                    <a:pt x="177" y="919"/>
                    <a:pt x="93" y="684"/>
                    <a:pt x="38" y="442"/>
                  </a:cubicBezTo>
                  <a:cubicBezTo>
                    <a:pt x="0" y="271"/>
                    <a:pt x="54" y="107"/>
                    <a:pt x="179" y="39"/>
                  </a:cubicBezTo>
                  <a:cubicBezTo>
                    <a:pt x="253" y="0"/>
                    <a:pt x="288" y="22"/>
                    <a:pt x="292" y="57"/>
                  </a:cubicBezTo>
                  <a:cubicBezTo>
                    <a:pt x="302" y="394"/>
                    <a:pt x="404" y="715"/>
                    <a:pt x="572" y="1011"/>
                  </a:cubicBezTo>
                  <a:cubicBezTo>
                    <a:pt x="583" y="1033"/>
                    <a:pt x="574" y="1061"/>
                    <a:pt x="550" y="1073"/>
                  </a:cubicBezTo>
                  <a:cubicBezTo>
                    <a:pt x="486" y="1104"/>
                    <a:pt x="422" y="1134"/>
                    <a:pt x="358" y="116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4667251" y="-800101"/>
              <a:ext cx="2073275" cy="3883025"/>
            </a:xfrm>
            <a:custGeom>
              <a:avLst/>
              <a:gdLst>
                <a:gd name="T0" fmla="*/ 154 w 552"/>
                <a:gd name="T1" fmla="*/ 47 h 1034"/>
                <a:gd name="T2" fmla="*/ 267 w 552"/>
                <a:gd name="T3" fmla="*/ 65 h 1034"/>
                <a:gd name="T4" fmla="*/ 547 w 552"/>
                <a:gd name="T5" fmla="*/ 1019 h 1034"/>
                <a:gd name="T6" fmla="*/ 552 w 552"/>
                <a:gd name="T7" fmla="*/ 1034 h 1034"/>
                <a:gd name="T8" fmla="*/ 547 w 552"/>
                <a:gd name="T9" fmla="*/ 1011 h 1034"/>
                <a:gd name="T10" fmla="*/ 267 w 552"/>
                <a:gd name="T11" fmla="*/ 57 h 1034"/>
                <a:gd name="T12" fmla="*/ 154 w 552"/>
                <a:gd name="T13" fmla="*/ 39 h 1034"/>
                <a:gd name="T14" fmla="*/ 1 w 552"/>
                <a:gd name="T15" fmla="*/ 338 h 1034"/>
                <a:gd name="T16" fmla="*/ 154 w 552"/>
                <a:gd name="T17" fmla="*/ 4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1034">
                  <a:moveTo>
                    <a:pt x="154" y="47"/>
                  </a:moveTo>
                  <a:cubicBezTo>
                    <a:pt x="228" y="7"/>
                    <a:pt x="263" y="30"/>
                    <a:pt x="267" y="65"/>
                  </a:cubicBezTo>
                  <a:cubicBezTo>
                    <a:pt x="277" y="401"/>
                    <a:pt x="379" y="723"/>
                    <a:pt x="547" y="1019"/>
                  </a:cubicBezTo>
                  <a:cubicBezTo>
                    <a:pt x="550" y="1024"/>
                    <a:pt x="551" y="1029"/>
                    <a:pt x="552" y="1034"/>
                  </a:cubicBezTo>
                  <a:cubicBezTo>
                    <a:pt x="552" y="1026"/>
                    <a:pt x="551" y="1018"/>
                    <a:pt x="547" y="1011"/>
                  </a:cubicBezTo>
                  <a:cubicBezTo>
                    <a:pt x="379" y="715"/>
                    <a:pt x="277" y="394"/>
                    <a:pt x="267" y="57"/>
                  </a:cubicBezTo>
                  <a:cubicBezTo>
                    <a:pt x="263" y="22"/>
                    <a:pt x="228" y="0"/>
                    <a:pt x="154" y="39"/>
                  </a:cubicBezTo>
                  <a:cubicBezTo>
                    <a:pt x="55" y="93"/>
                    <a:pt x="0" y="208"/>
                    <a:pt x="1" y="338"/>
                  </a:cubicBezTo>
                  <a:cubicBezTo>
                    <a:pt x="2" y="211"/>
                    <a:pt x="57" y="99"/>
                    <a:pt x="154" y="4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Freeform 7"/>
            <p:cNvSpPr>
              <a:spLocks/>
            </p:cNvSpPr>
            <p:nvPr/>
          </p:nvSpPr>
          <p:spPr bwMode="auto">
            <a:xfrm>
              <a:off x="3595688" y="241300"/>
              <a:ext cx="3057525" cy="4224338"/>
            </a:xfrm>
            <a:custGeom>
              <a:avLst/>
              <a:gdLst>
                <a:gd name="T0" fmla="*/ 653 w 814"/>
                <a:gd name="T1" fmla="*/ 1105 h 1125"/>
                <a:gd name="T2" fmla="*/ 583 w 814"/>
                <a:gd name="T3" fmla="*/ 1103 h 1125"/>
                <a:gd name="T4" fmla="*/ 104 w 814"/>
                <a:gd name="T5" fmla="*/ 496 h 1125"/>
                <a:gd name="T6" fmla="*/ 90 w 814"/>
                <a:gd name="T7" fmla="*/ 61 h 1125"/>
                <a:gd name="T8" fmla="*/ 200 w 814"/>
                <a:gd name="T9" fmla="*/ 45 h 1125"/>
                <a:gd name="T10" fmla="*/ 795 w 814"/>
                <a:gd name="T11" fmla="*/ 891 h 1125"/>
                <a:gd name="T12" fmla="*/ 796 w 814"/>
                <a:gd name="T13" fmla="*/ 957 h 1125"/>
                <a:gd name="T14" fmla="*/ 653 w 814"/>
                <a:gd name="T15" fmla="*/ 110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4" h="1125">
                  <a:moveTo>
                    <a:pt x="653" y="1105"/>
                  </a:moveTo>
                  <a:cubicBezTo>
                    <a:pt x="634" y="1125"/>
                    <a:pt x="602" y="1121"/>
                    <a:pt x="583" y="1103"/>
                  </a:cubicBezTo>
                  <a:cubicBezTo>
                    <a:pt x="400" y="919"/>
                    <a:pt x="240" y="716"/>
                    <a:pt x="104" y="496"/>
                  </a:cubicBezTo>
                  <a:cubicBezTo>
                    <a:pt x="8" y="341"/>
                    <a:pt x="0" y="165"/>
                    <a:pt x="90" y="61"/>
                  </a:cubicBezTo>
                  <a:cubicBezTo>
                    <a:pt x="144" y="0"/>
                    <a:pt x="184" y="12"/>
                    <a:pt x="200" y="45"/>
                  </a:cubicBezTo>
                  <a:cubicBezTo>
                    <a:pt x="348" y="359"/>
                    <a:pt x="550" y="645"/>
                    <a:pt x="795" y="891"/>
                  </a:cubicBezTo>
                  <a:cubicBezTo>
                    <a:pt x="813" y="909"/>
                    <a:pt x="814" y="939"/>
                    <a:pt x="796" y="957"/>
                  </a:cubicBezTo>
                  <a:cubicBezTo>
                    <a:pt x="748" y="1007"/>
                    <a:pt x="701" y="1056"/>
                    <a:pt x="653" y="110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Freeform 8"/>
            <p:cNvSpPr>
              <a:spLocks/>
            </p:cNvSpPr>
            <p:nvPr/>
          </p:nvSpPr>
          <p:spPr bwMode="auto">
            <a:xfrm>
              <a:off x="3694113" y="241300"/>
              <a:ext cx="2944813" cy="3487738"/>
            </a:xfrm>
            <a:custGeom>
              <a:avLst/>
              <a:gdLst>
                <a:gd name="T0" fmla="*/ 64 w 784"/>
                <a:gd name="T1" fmla="*/ 69 h 929"/>
                <a:gd name="T2" fmla="*/ 174 w 784"/>
                <a:gd name="T3" fmla="*/ 52 h 929"/>
                <a:gd name="T4" fmla="*/ 769 w 784"/>
                <a:gd name="T5" fmla="*/ 898 h 929"/>
                <a:gd name="T6" fmla="*/ 783 w 784"/>
                <a:gd name="T7" fmla="*/ 929 h 929"/>
                <a:gd name="T8" fmla="*/ 769 w 784"/>
                <a:gd name="T9" fmla="*/ 891 h 929"/>
                <a:gd name="T10" fmla="*/ 174 w 784"/>
                <a:gd name="T11" fmla="*/ 45 h 929"/>
                <a:gd name="T12" fmla="*/ 64 w 784"/>
                <a:gd name="T13" fmla="*/ 61 h 929"/>
                <a:gd name="T14" fmla="*/ 1 w 784"/>
                <a:gd name="T15" fmla="*/ 249 h 929"/>
                <a:gd name="T16" fmla="*/ 64 w 784"/>
                <a:gd name="T17" fmla="*/ 6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" h="929">
                  <a:moveTo>
                    <a:pt x="64" y="69"/>
                  </a:moveTo>
                  <a:cubicBezTo>
                    <a:pt x="118" y="8"/>
                    <a:pt x="158" y="19"/>
                    <a:pt x="174" y="52"/>
                  </a:cubicBezTo>
                  <a:cubicBezTo>
                    <a:pt x="322" y="366"/>
                    <a:pt x="524" y="652"/>
                    <a:pt x="769" y="898"/>
                  </a:cubicBezTo>
                  <a:cubicBezTo>
                    <a:pt x="777" y="906"/>
                    <a:pt x="782" y="917"/>
                    <a:pt x="783" y="929"/>
                  </a:cubicBezTo>
                  <a:cubicBezTo>
                    <a:pt x="784" y="915"/>
                    <a:pt x="779" y="901"/>
                    <a:pt x="769" y="891"/>
                  </a:cubicBezTo>
                  <a:cubicBezTo>
                    <a:pt x="524" y="645"/>
                    <a:pt x="322" y="359"/>
                    <a:pt x="174" y="45"/>
                  </a:cubicBezTo>
                  <a:cubicBezTo>
                    <a:pt x="158" y="12"/>
                    <a:pt x="118" y="0"/>
                    <a:pt x="64" y="61"/>
                  </a:cubicBezTo>
                  <a:cubicBezTo>
                    <a:pt x="21" y="111"/>
                    <a:pt x="0" y="177"/>
                    <a:pt x="1" y="249"/>
                  </a:cubicBezTo>
                  <a:cubicBezTo>
                    <a:pt x="2" y="180"/>
                    <a:pt x="22" y="116"/>
                    <a:pt x="64" y="69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9"/>
            <p:cNvSpPr>
              <a:spLocks/>
            </p:cNvSpPr>
            <p:nvPr/>
          </p:nvSpPr>
          <p:spPr bwMode="auto">
            <a:xfrm>
              <a:off x="2954338" y="1743075"/>
              <a:ext cx="3879850" cy="3473450"/>
            </a:xfrm>
            <a:custGeom>
              <a:avLst/>
              <a:gdLst>
                <a:gd name="T0" fmla="*/ 937 w 1033"/>
                <a:gd name="T1" fmla="*/ 894 h 925"/>
                <a:gd name="T2" fmla="*/ 870 w 1033"/>
                <a:gd name="T3" fmla="*/ 913 h 925"/>
                <a:gd name="T4" fmla="*/ 211 w 1033"/>
                <a:gd name="T5" fmla="*/ 483 h 925"/>
                <a:gd name="T6" fmla="*/ 51 w 1033"/>
                <a:gd name="T7" fmla="*/ 75 h 925"/>
                <a:gd name="T8" fmla="*/ 149 w 1033"/>
                <a:gd name="T9" fmla="*/ 27 h 925"/>
                <a:gd name="T10" fmla="*/ 999 w 1033"/>
                <a:gd name="T11" fmla="*/ 648 h 925"/>
                <a:gd name="T12" fmla="*/ 1023 w 1033"/>
                <a:gd name="T13" fmla="*/ 711 h 925"/>
                <a:gd name="T14" fmla="*/ 937 w 1033"/>
                <a:gd name="T15" fmla="*/ 894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3" h="925">
                  <a:moveTo>
                    <a:pt x="937" y="894"/>
                  </a:moveTo>
                  <a:cubicBezTo>
                    <a:pt x="926" y="919"/>
                    <a:pt x="894" y="925"/>
                    <a:pt x="870" y="913"/>
                  </a:cubicBezTo>
                  <a:cubicBezTo>
                    <a:pt x="635" y="794"/>
                    <a:pt x="414" y="650"/>
                    <a:pt x="211" y="483"/>
                  </a:cubicBezTo>
                  <a:cubicBezTo>
                    <a:pt x="68" y="366"/>
                    <a:pt x="0" y="201"/>
                    <a:pt x="51" y="75"/>
                  </a:cubicBezTo>
                  <a:cubicBezTo>
                    <a:pt x="81" y="1"/>
                    <a:pt x="123" y="0"/>
                    <a:pt x="149" y="27"/>
                  </a:cubicBezTo>
                  <a:cubicBezTo>
                    <a:pt x="396" y="279"/>
                    <a:pt x="684" y="489"/>
                    <a:pt x="999" y="648"/>
                  </a:cubicBezTo>
                  <a:cubicBezTo>
                    <a:pt x="1022" y="659"/>
                    <a:pt x="1033" y="688"/>
                    <a:pt x="1023" y="711"/>
                  </a:cubicBezTo>
                  <a:cubicBezTo>
                    <a:pt x="994" y="772"/>
                    <a:pt x="966" y="833"/>
                    <a:pt x="937" y="894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3081338" y="1743075"/>
              <a:ext cx="3733800" cy="2613025"/>
            </a:xfrm>
            <a:custGeom>
              <a:avLst/>
              <a:gdLst>
                <a:gd name="T0" fmla="*/ 17 w 994"/>
                <a:gd name="T1" fmla="*/ 83 h 696"/>
                <a:gd name="T2" fmla="*/ 115 w 994"/>
                <a:gd name="T3" fmla="*/ 34 h 696"/>
                <a:gd name="T4" fmla="*/ 965 w 994"/>
                <a:gd name="T5" fmla="*/ 655 h 696"/>
                <a:gd name="T6" fmla="*/ 993 w 994"/>
                <a:gd name="T7" fmla="*/ 696 h 696"/>
                <a:gd name="T8" fmla="*/ 965 w 994"/>
                <a:gd name="T9" fmla="*/ 648 h 696"/>
                <a:gd name="T10" fmla="*/ 115 w 994"/>
                <a:gd name="T11" fmla="*/ 27 h 696"/>
                <a:gd name="T12" fmla="*/ 17 w 994"/>
                <a:gd name="T13" fmla="*/ 75 h 696"/>
                <a:gd name="T14" fmla="*/ 0 w 994"/>
                <a:gd name="T15" fmla="*/ 168 h 696"/>
                <a:gd name="T16" fmla="*/ 17 w 994"/>
                <a:gd name="T17" fmla="*/ 8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4" h="696">
                  <a:moveTo>
                    <a:pt x="17" y="83"/>
                  </a:moveTo>
                  <a:cubicBezTo>
                    <a:pt x="47" y="9"/>
                    <a:pt x="89" y="8"/>
                    <a:pt x="115" y="34"/>
                  </a:cubicBezTo>
                  <a:cubicBezTo>
                    <a:pt x="362" y="286"/>
                    <a:pt x="650" y="496"/>
                    <a:pt x="965" y="655"/>
                  </a:cubicBezTo>
                  <a:cubicBezTo>
                    <a:pt x="981" y="663"/>
                    <a:pt x="991" y="679"/>
                    <a:pt x="993" y="696"/>
                  </a:cubicBezTo>
                  <a:cubicBezTo>
                    <a:pt x="994" y="677"/>
                    <a:pt x="983" y="657"/>
                    <a:pt x="965" y="648"/>
                  </a:cubicBezTo>
                  <a:cubicBezTo>
                    <a:pt x="650" y="489"/>
                    <a:pt x="362" y="279"/>
                    <a:pt x="115" y="27"/>
                  </a:cubicBezTo>
                  <a:cubicBezTo>
                    <a:pt x="89" y="0"/>
                    <a:pt x="47" y="1"/>
                    <a:pt x="17" y="75"/>
                  </a:cubicBezTo>
                  <a:cubicBezTo>
                    <a:pt x="5" y="104"/>
                    <a:pt x="0" y="136"/>
                    <a:pt x="0" y="168"/>
                  </a:cubicBezTo>
                  <a:cubicBezTo>
                    <a:pt x="1" y="138"/>
                    <a:pt x="6" y="110"/>
                    <a:pt x="17" y="83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1"/>
            <p:cNvSpPr>
              <a:spLocks/>
            </p:cNvSpPr>
            <p:nvPr/>
          </p:nvSpPr>
          <p:spPr bwMode="auto">
            <a:xfrm>
              <a:off x="3048001" y="3376612"/>
              <a:ext cx="4203700" cy="2505075"/>
            </a:xfrm>
            <a:custGeom>
              <a:avLst/>
              <a:gdLst>
                <a:gd name="T0" fmla="*/ 1082 w 1119"/>
                <a:gd name="T1" fmla="*/ 621 h 667"/>
                <a:gd name="T2" fmla="*/ 1023 w 1119"/>
                <a:gd name="T3" fmla="*/ 663 h 667"/>
                <a:gd name="T4" fmla="*/ 278 w 1119"/>
                <a:gd name="T5" fmla="*/ 458 h 667"/>
                <a:gd name="T6" fmla="*/ 15 w 1119"/>
                <a:gd name="T7" fmla="*/ 101 h 667"/>
                <a:gd name="T8" fmla="*/ 96 w 1119"/>
                <a:gd name="T9" fmla="*/ 18 h 667"/>
                <a:gd name="T10" fmla="*/ 1075 w 1119"/>
                <a:gd name="T11" fmla="*/ 351 h 667"/>
                <a:gd name="T12" fmla="*/ 1115 w 1119"/>
                <a:gd name="T13" fmla="*/ 406 h 667"/>
                <a:gd name="T14" fmla="*/ 1082 w 1119"/>
                <a:gd name="T15" fmla="*/ 62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9" h="667">
                  <a:moveTo>
                    <a:pt x="1082" y="621"/>
                  </a:moveTo>
                  <a:cubicBezTo>
                    <a:pt x="1078" y="650"/>
                    <a:pt x="1049" y="667"/>
                    <a:pt x="1023" y="663"/>
                  </a:cubicBezTo>
                  <a:cubicBezTo>
                    <a:pt x="767" y="625"/>
                    <a:pt x="517" y="556"/>
                    <a:pt x="278" y="458"/>
                  </a:cubicBezTo>
                  <a:cubicBezTo>
                    <a:pt x="110" y="389"/>
                    <a:pt x="0" y="246"/>
                    <a:pt x="15" y="101"/>
                  </a:cubicBezTo>
                  <a:cubicBezTo>
                    <a:pt x="24" y="16"/>
                    <a:pt x="64" y="0"/>
                    <a:pt x="96" y="18"/>
                  </a:cubicBezTo>
                  <a:cubicBezTo>
                    <a:pt x="400" y="187"/>
                    <a:pt x="731" y="300"/>
                    <a:pt x="1075" y="351"/>
                  </a:cubicBezTo>
                  <a:cubicBezTo>
                    <a:pt x="1100" y="354"/>
                    <a:pt x="1119" y="379"/>
                    <a:pt x="1115" y="406"/>
                  </a:cubicBezTo>
                  <a:cubicBezTo>
                    <a:pt x="1104" y="478"/>
                    <a:pt x="1093" y="549"/>
                    <a:pt x="1082" y="62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>
              <a:off x="3089276" y="3376612"/>
              <a:ext cx="4143375" cy="1449388"/>
            </a:xfrm>
            <a:custGeom>
              <a:avLst/>
              <a:gdLst>
                <a:gd name="T0" fmla="*/ 6 w 1103"/>
                <a:gd name="T1" fmla="*/ 107 h 386"/>
                <a:gd name="T2" fmla="*/ 87 w 1103"/>
                <a:gd name="T3" fmla="*/ 24 h 386"/>
                <a:gd name="T4" fmla="*/ 1066 w 1103"/>
                <a:gd name="T5" fmla="*/ 356 h 386"/>
                <a:gd name="T6" fmla="*/ 1103 w 1103"/>
                <a:gd name="T7" fmla="*/ 386 h 386"/>
                <a:gd name="T8" fmla="*/ 1064 w 1103"/>
                <a:gd name="T9" fmla="*/ 351 h 386"/>
                <a:gd name="T10" fmla="*/ 85 w 1103"/>
                <a:gd name="T11" fmla="*/ 18 h 386"/>
                <a:gd name="T12" fmla="*/ 4 w 1103"/>
                <a:gd name="T13" fmla="*/ 101 h 386"/>
                <a:gd name="T14" fmla="*/ 18 w 1103"/>
                <a:gd name="T15" fmla="*/ 217 h 386"/>
                <a:gd name="T16" fmla="*/ 6 w 1103"/>
                <a:gd name="T17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386">
                  <a:moveTo>
                    <a:pt x="6" y="107"/>
                  </a:moveTo>
                  <a:cubicBezTo>
                    <a:pt x="15" y="22"/>
                    <a:pt x="55" y="6"/>
                    <a:pt x="87" y="24"/>
                  </a:cubicBezTo>
                  <a:cubicBezTo>
                    <a:pt x="391" y="193"/>
                    <a:pt x="722" y="305"/>
                    <a:pt x="1066" y="356"/>
                  </a:cubicBezTo>
                  <a:cubicBezTo>
                    <a:pt x="1083" y="359"/>
                    <a:pt x="1096" y="370"/>
                    <a:pt x="1103" y="386"/>
                  </a:cubicBezTo>
                  <a:cubicBezTo>
                    <a:pt x="1098" y="368"/>
                    <a:pt x="1083" y="353"/>
                    <a:pt x="1064" y="351"/>
                  </a:cubicBezTo>
                  <a:cubicBezTo>
                    <a:pt x="720" y="300"/>
                    <a:pt x="389" y="187"/>
                    <a:pt x="85" y="18"/>
                  </a:cubicBezTo>
                  <a:cubicBezTo>
                    <a:pt x="53" y="0"/>
                    <a:pt x="13" y="16"/>
                    <a:pt x="4" y="101"/>
                  </a:cubicBezTo>
                  <a:cubicBezTo>
                    <a:pt x="0" y="140"/>
                    <a:pt x="5" y="179"/>
                    <a:pt x="18" y="217"/>
                  </a:cubicBezTo>
                  <a:cubicBezTo>
                    <a:pt x="7" y="181"/>
                    <a:pt x="2" y="144"/>
                    <a:pt x="6" y="10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Freeform 13"/>
            <p:cNvSpPr>
              <a:spLocks/>
            </p:cNvSpPr>
            <p:nvPr/>
          </p:nvSpPr>
          <p:spPr bwMode="auto">
            <a:xfrm>
              <a:off x="3713163" y="5238750"/>
              <a:ext cx="4506913" cy="1371600"/>
            </a:xfrm>
            <a:custGeom>
              <a:avLst/>
              <a:gdLst>
                <a:gd name="T0" fmla="*/ 1195 w 1200"/>
                <a:gd name="T1" fmla="*/ 255 h 365"/>
                <a:gd name="T2" fmla="*/ 1152 w 1200"/>
                <a:gd name="T3" fmla="*/ 310 h 365"/>
                <a:gd name="T4" fmla="*/ 380 w 1200"/>
                <a:gd name="T5" fmla="*/ 347 h 365"/>
                <a:gd name="T6" fmla="*/ 18 w 1200"/>
                <a:gd name="T7" fmla="*/ 105 h 365"/>
                <a:gd name="T8" fmla="*/ 69 w 1200"/>
                <a:gd name="T9" fmla="*/ 7 h 365"/>
                <a:gd name="T10" fmla="*/ 1103 w 1200"/>
                <a:gd name="T11" fmla="*/ 15 h 365"/>
                <a:gd name="T12" fmla="*/ 1158 w 1200"/>
                <a:gd name="T13" fmla="*/ 53 h 365"/>
                <a:gd name="T14" fmla="*/ 1195 w 1200"/>
                <a:gd name="T15" fmla="*/ 2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0" h="365">
                  <a:moveTo>
                    <a:pt x="1195" y="255"/>
                  </a:moveTo>
                  <a:cubicBezTo>
                    <a:pt x="1200" y="282"/>
                    <a:pt x="1178" y="306"/>
                    <a:pt x="1152" y="310"/>
                  </a:cubicBezTo>
                  <a:cubicBezTo>
                    <a:pt x="896" y="352"/>
                    <a:pt x="638" y="365"/>
                    <a:pt x="380" y="347"/>
                  </a:cubicBezTo>
                  <a:cubicBezTo>
                    <a:pt x="198" y="335"/>
                    <a:pt x="49" y="239"/>
                    <a:pt x="18" y="105"/>
                  </a:cubicBezTo>
                  <a:cubicBezTo>
                    <a:pt x="0" y="26"/>
                    <a:pt x="33" y="0"/>
                    <a:pt x="69" y="7"/>
                  </a:cubicBezTo>
                  <a:cubicBezTo>
                    <a:pt x="410" y="68"/>
                    <a:pt x="760" y="71"/>
                    <a:pt x="1103" y="15"/>
                  </a:cubicBezTo>
                  <a:cubicBezTo>
                    <a:pt x="1128" y="11"/>
                    <a:pt x="1153" y="27"/>
                    <a:pt x="1158" y="53"/>
                  </a:cubicBezTo>
                  <a:cubicBezTo>
                    <a:pt x="1170" y="120"/>
                    <a:pt x="1182" y="188"/>
                    <a:pt x="1195" y="255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4"/>
            <p:cNvSpPr>
              <a:spLocks/>
            </p:cNvSpPr>
            <p:nvPr/>
          </p:nvSpPr>
          <p:spPr bwMode="auto">
            <a:xfrm>
              <a:off x="3713163" y="5238750"/>
              <a:ext cx="4344988" cy="481013"/>
            </a:xfrm>
            <a:custGeom>
              <a:avLst/>
              <a:gdLst>
                <a:gd name="T0" fmla="*/ 20 w 1157"/>
                <a:gd name="T1" fmla="*/ 111 h 128"/>
                <a:gd name="T2" fmla="*/ 70 w 1157"/>
                <a:gd name="T3" fmla="*/ 12 h 128"/>
                <a:gd name="T4" fmla="*/ 1104 w 1157"/>
                <a:gd name="T5" fmla="*/ 20 h 128"/>
                <a:gd name="T6" fmla="*/ 1157 w 1157"/>
                <a:gd name="T7" fmla="*/ 49 h 128"/>
                <a:gd name="T8" fmla="*/ 1103 w 1157"/>
                <a:gd name="T9" fmla="*/ 15 h 128"/>
                <a:gd name="T10" fmla="*/ 69 w 1157"/>
                <a:gd name="T11" fmla="*/ 7 h 128"/>
                <a:gd name="T12" fmla="*/ 18 w 1157"/>
                <a:gd name="T13" fmla="*/ 105 h 128"/>
                <a:gd name="T14" fmla="*/ 25 w 1157"/>
                <a:gd name="T15" fmla="*/ 128 h 128"/>
                <a:gd name="T16" fmla="*/ 20 w 1157"/>
                <a:gd name="T17" fmla="*/ 11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128">
                  <a:moveTo>
                    <a:pt x="20" y="111"/>
                  </a:moveTo>
                  <a:cubicBezTo>
                    <a:pt x="2" y="32"/>
                    <a:pt x="34" y="6"/>
                    <a:pt x="70" y="12"/>
                  </a:cubicBezTo>
                  <a:cubicBezTo>
                    <a:pt x="412" y="74"/>
                    <a:pt x="762" y="76"/>
                    <a:pt x="1104" y="20"/>
                  </a:cubicBezTo>
                  <a:cubicBezTo>
                    <a:pt x="1127" y="17"/>
                    <a:pt x="1149" y="29"/>
                    <a:pt x="1157" y="49"/>
                  </a:cubicBezTo>
                  <a:cubicBezTo>
                    <a:pt x="1151" y="26"/>
                    <a:pt x="1127" y="11"/>
                    <a:pt x="1103" y="15"/>
                  </a:cubicBezTo>
                  <a:cubicBezTo>
                    <a:pt x="760" y="71"/>
                    <a:pt x="410" y="68"/>
                    <a:pt x="69" y="7"/>
                  </a:cubicBezTo>
                  <a:cubicBezTo>
                    <a:pt x="33" y="0"/>
                    <a:pt x="0" y="26"/>
                    <a:pt x="18" y="105"/>
                  </a:cubicBezTo>
                  <a:cubicBezTo>
                    <a:pt x="20" y="113"/>
                    <a:pt x="22" y="121"/>
                    <a:pt x="25" y="128"/>
                  </a:cubicBezTo>
                  <a:cubicBezTo>
                    <a:pt x="23" y="122"/>
                    <a:pt x="21" y="116"/>
                    <a:pt x="20" y="11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5"/>
            <p:cNvSpPr>
              <a:spLocks/>
            </p:cNvSpPr>
            <p:nvPr/>
          </p:nvSpPr>
          <p:spPr bwMode="auto">
            <a:xfrm>
              <a:off x="4546601" y="5543550"/>
              <a:ext cx="4597400" cy="2136775"/>
            </a:xfrm>
            <a:custGeom>
              <a:avLst/>
              <a:gdLst>
                <a:gd name="T0" fmla="*/ 1211 w 1224"/>
                <a:gd name="T1" fmla="*/ 217 h 569"/>
                <a:gd name="T2" fmla="*/ 1186 w 1224"/>
                <a:gd name="T3" fmla="*/ 282 h 569"/>
                <a:gd name="T4" fmla="*/ 454 w 1224"/>
                <a:gd name="T5" fmla="*/ 531 h 569"/>
                <a:gd name="T6" fmla="*/ 39 w 1224"/>
                <a:gd name="T7" fmla="*/ 398 h 569"/>
                <a:gd name="T8" fmla="*/ 61 w 1224"/>
                <a:gd name="T9" fmla="*/ 290 h 569"/>
                <a:gd name="T10" fmla="*/ 1056 w 1224"/>
                <a:gd name="T11" fmla="*/ 11 h 569"/>
                <a:gd name="T12" fmla="*/ 1120 w 1224"/>
                <a:gd name="T13" fmla="*/ 32 h 569"/>
                <a:gd name="T14" fmla="*/ 1211 w 1224"/>
                <a:gd name="T15" fmla="*/ 21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4" h="569">
                  <a:moveTo>
                    <a:pt x="1211" y="217"/>
                  </a:moveTo>
                  <a:cubicBezTo>
                    <a:pt x="1224" y="242"/>
                    <a:pt x="1209" y="270"/>
                    <a:pt x="1186" y="282"/>
                  </a:cubicBezTo>
                  <a:cubicBezTo>
                    <a:pt x="952" y="393"/>
                    <a:pt x="706" y="476"/>
                    <a:pt x="454" y="531"/>
                  </a:cubicBezTo>
                  <a:cubicBezTo>
                    <a:pt x="276" y="569"/>
                    <a:pt x="106" y="518"/>
                    <a:pt x="39" y="398"/>
                  </a:cubicBezTo>
                  <a:cubicBezTo>
                    <a:pt x="0" y="327"/>
                    <a:pt x="24" y="293"/>
                    <a:pt x="61" y="290"/>
                  </a:cubicBezTo>
                  <a:cubicBezTo>
                    <a:pt x="406" y="254"/>
                    <a:pt x="743" y="160"/>
                    <a:pt x="1056" y="11"/>
                  </a:cubicBezTo>
                  <a:cubicBezTo>
                    <a:pt x="1080" y="0"/>
                    <a:pt x="1108" y="9"/>
                    <a:pt x="1120" y="32"/>
                  </a:cubicBezTo>
                  <a:cubicBezTo>
                    <a:pt x="1150" y="94"/>
                    <a:pt x="1181" y="155"/>
                    <a:pt x="1211" y="217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6"/>
            <p:cNvSpPr>
              <a:spLocks/>
            </p:cNvSpPr>
            <p:nvPr/>
          </p:nvSpPr>
          <p:spPr bwMode="auto">
            <a:xfrm>
              <a:off x="4576763" y="5807075"/>
              <a:ext cx="3436938" cy="1119188"/>
            </a:xfrm>
            <a:custGeom>
              <a:avLst/>
              <a:gdLst>
                <a:gd name="T0" fmla="*/ 915 w 915"/>
                <a:gd name="T1" fmla="*/ 0 h 298"/>
                <a:gd name="T2" fmla="*/ 53 w 915"/>
                <a:gd name="T3" fmla="*/ 220 h 298"/>
                <a:gd name="T4" fmla="*/ 18 w 915"/>
                <a:gd name="T5" fmla="*/ 298 h 298"/>
                <a:gd name="T6" fmla="*/ 55 w 915"/>
                <a:gd name="T7" fmla="*/ 225 h 298"/>
                <a:gd name="T8" fmla="*/ 915 w 915"/>
                <a:gd name="T9" fmla="*/ 7 h 298"/>
                <a:gd name="T10" fmla="*/ 915 w 915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298">
                  <a:moveTo>
                    <a:pt x="915" y="0"/>
                  </a:moveTo>
                  <a:cubicBezTo>
                    <a:pt x="640" y="115"/>
                    <a:pt x="350" y="189"/>
                    <a:pt x="53" y="220"/>
                  </a:cubicBezTo>
                  <a:cubicBezTo>
                    <a:pt x="22" y="223"/>
                    <a:pt x="0" y="248"/>
                    <a:pt x="18" y="298"/>
                  </a:cubicBezTo>
                  <a:cubicBezTo>
                    <a:pt x="3" y="251"/>
                    <a:pt x="25" y="228"/>
                    <a:pt x="55" y="225"/>
                  </a:cubicBezTo>
                  <a:cubicBezTo>
                    <a:pt x="351" y="195"/>
                    <a:pt x="641" y="121"/>
                    <a:pt x="915" y="7"/>
                  </a:cubicBezTo>
                  <a:lnTo>
                    <a:pt x="915" y="0"/>
                  </a:ln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noFill/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116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ripple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21341 -0.05278 L -3.75E-6 5.55112E-1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263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0" y="150000"/>
                                      <p:from x="159514" y="15951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21341 -0.05278 L 2.70833E-6 -2.22222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26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accel="50000" decel="50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  <p:from x="159514" y="15951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Motion origin="layout" path="M 0 0 L 0.213434 0.052788 E" pathEditMode="relative" ptsTypes="">
                                      <p:cBhvr>
                                        <p:cTn id="5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  <p:to x="62691" y="62691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Motion origin="layout" path="M -0.213434 -0.052788 L 0 0 E" pathEditMode="relative" ptsTypes="">
                                      <p:cBhvr>
                                        <p:cTn id="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decel="5000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  <p:from x="159514" y="15951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416050" y="1956073"/>
            <a:ext cx="9365156" cy="4175125"/>
          </a:xfrm>
          <a:prstGeom prst="roundRect">
            <a:avLst/>
          </a:prstGeom>
          <a:solidFill>
            <a:srgbClr val="E2F0D9"/>
          </a:solidFill>
          <a:ln w="22225">
            <a:gradFill>
              <a:gsLst>
                <a:gs pos="100000">
                  <a:srgbClr val="EEF7E9">
                    <a:lumMod val="99000"/>
                  </a:srgbClr>
                </a:gs>
                <a:gs pos="0">
                  <a:srgbClr val="E2F0D9"/>
                </a:gs>
              </a:gsLst>
              <a:lin ang="5400000" scaled="0"/>
            </a:gradFill>
          </a:ln>
          <a:effectLst>
            <a:innerShdw blurRad="1016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688818" y="2660750"/>
            <a:ext cx="5784304" cy="267765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我多想拥抱</a:t>
            </a: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你</a:t>
            </a:r>
            <a:endParaRPr lang="zh-CN" altLang="zh-CN" sz="28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可惜</a:t>
            </a:r>
          </a:p>
          <a:p>
            <a:pPr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时光之里</a:t>
            </a:r>
            <a:r>
              <a:rPr lang="en-US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,</a:t>
            </a: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山南水</a:t>
            </a: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北</a:t>
            </a:r>
            <a:endParaRPr lang="zh-CN" altLang="zh-CN" sz="28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你我中间</a:t>
            </a:r>
            <a:r>
              <a:rPr lang="en-US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,</a:t>
            </a: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人来人往</a:t>
            </a:r>
            <a:endParaRPr lang="zh-CN" altLang="zh-CN" sz="28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543425" y="614969"/>
            <a:ext cx="310515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80338" y="701064"/>
            <a:ext cx="2031325" cy="831480"/>
            <a:chOff x="5645374" y="185861"/>
            <a:chExt cx="2031325" cy="831480"/>
          </a:xfrm>
        </p:grpSpPr>
        <p:sp>
          <p:nvSpPr>
            <p:cNvPr id="4" name="文本框 3"/>
            <p:cNvSpPr txBox="1"/>
            <p:nvPr/>
          </p:nvSpPr>
          <p:spPr>
            <a:xfrm>
              <a:off x="5645374" y="186344"/>
              <a:ext cx="2031325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夏之惜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45374" y="185861"/>
              <a:ext cx="184731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45374" y="186344"/>
              <a:ext cx="2031325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3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夏之惜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3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4478" y="4148272"/>
            <a:ext cx="1765300" cy="2016575"/>
            <a:chOff x="1093956" y="4002945"/>
            <a:chExt cx="1765300" cy="2016575"/>
          </a:xfrm>
        </p:grpSpPr>
        <p:sp>
          <p:nvSpPr>
            <p:cNvPr id="24" name="任意多边形 23"/>
            <p:cNvSpPr/>
            <p:nvPr/>
          </p:nvSpPr>
          <p:spPr>
            <a:xfrm>
              <a:off x="1093956" y="4002945"/>
              <a:ext cx="1765300" cy="2016575"/>
            </a:xfrm>
            <a:custGeom>
              <a:avLst/>
              <a:gdLst>
                <a:gd name="connsiteX0" fmla="*/ 1256079 w 1765300"/>
                <a:gd name="connsiteY0" fmla="*/ 11 h 2016575"/>
                <a:gd name="connsiteX1" fmla="*/ 1628093 w 1765300"/>
                <a:gd name="connsiteY1" fmla="*/ 178107 h 2016575"/>
                <a:gd name="connsiteX2" fmla="*/ 1765300 w 1765300"/>
                <a:gd name="connsiteY2" fmla="*/ 554085 h 2016575"/>
                <a:gd name="connsiteX3" fmla="*/ 1448452 w 1765300"/>
                <a:gd name="connsiteY3" fmla="*/ 1010159 h 2016575"/>
                <a:gd name="connsiteX4" fmla="*/ 1448451 w 1765300"/>
                <a:gd name="connsiteY4" fmla="*/ 1017697 h 2016575"/>
                <a:gd name="connsiteX5" fmla="*/ 1757756 w 1765300"/>
                <a:gd name="connsiteY5" fmla="*/ 1481310 h 2016575"/>
                <a:gd name="connsiteX6" fmla="*/ 1240990 w 1765300"/>
                <a:gd name="connsiteY6" fmla="*/ 2016536 h 2016575"/>
                <a:gd name="connsiteX7" fmla="*/ 0 w 1765300"/>
                <a:gd name="connsiteY7" fmla="*/ 998851 h 2016575"/>
                <a:gd name="connsiteX8" fmla="*/ 1256079 w 1765300"/>
                <a:gd name="connsiteY8" fmla="*/ 11 h 20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300" h="2016575">
                  <a:moveTo>
                    <a:pt x="1256079" y="11"/>
                  </a:moveTo>
                  <a:cubicBezTo>
                    <a:pt x="1412617" y="1896"/>
                    <a:pt x="1539922" y="73511"/>
                    <a:pt x="1628093" y="178107"/>
                  </a:cubicBezTo>
                  <a:cubicBezTo>
                    <a:pt x="1716263" y="282702"/>
                    <a:pt x="1765300" y="420278"/>
                    <a:pt x="1765300" y="554085"/>
                  </a:cubicBezTo>
                  <a:cubicBezTo>
                    <a:pt x="1761528" y="742545"/>
                    <a:pt x="1667228" y="927236"/>
                    <a:pt x="1448452" y="1010159"/>
                  </a:cubicBezTo>
                  <a:cubicBezTo>
                    <a:pt x="1448452" y="1010159"/>
                    <a:pt x="1448452" y="1010159"/>
                    <a:pt x="1448451" y="1017697"/>
                  </a:cubicBezTo>
                  <a:cubicBezTo>
                    <a:pt x="1667228" y="1111927"/>
                    <a:pt x="1757756" y="1296618"/>
                    <a:pt x="1757756" y="1481310"/>
                  </a:cubicBezTo>
                  <a:cubicBezTo>
                    <a:pt x="1753984" y="1752691"/>
                    <a:pt x="1554067" y="2020305"/>
                    <a:pt x="1240990" y="2016536"/>
                  </a:cubicBezTo>
                  <a:cubicBezTo>
                    <a:pt x="667645" y="2012767"/>
                    <a:pt x="577117" y="1187311"/>
                    <a:pt x="0" y="998851"/>
                  </a:cubicBezTo>
                  <a:cubicBezTo>
                    <a:pt x="0" y="998851"/>
                    <a:pt x="682733" y="-3757"/>
                    <a:pt x="1256079" y="11"/>
                  </a:cubicBezTo>
                  <a:close/>
                </a:path>
              </a:pathLst>
            </a:cu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193560" y="4130580"/>
              <a:ext cx="1540414" cy="1759680"/>
            </a:xfrm>
            <a:custGeom>
              <a:avLst/>
              <a:gdLst>
                <a:gd name="connsiteX0" fmla="*/ 1256079 w 1765300"/>
                <a:gd name="connsiteY0" fmla="*/ 11 h 2016575"/>
                <a:gd name="connsiteX1" fmla="*/ 1628093 w 1765300"/>
                <a:gd name="connsiteY1" fmla="*/ 178107 h 2016575"/>
                <a:gd name="connsiteX2" fmla="*/ 1765300 w 1765300"/>
                <a:gd name="connsiteY2" fmla="*/ 554085 h 2016575"/>
                <a:gd name="connsiteX3" fmla="*/ 1448452 w 1765300"/>
                <a:gd name="connsiteY3" fmla="*/ 1010159 h 2016575"/>
                <a:gd name="connsiteX4" fmla="*/ 1448451 w 1765300"/>
                <a:gd name="connsiteY4" fmla="*/ 1017697 h 2016575"/>
                <a:gd name="connsiteX5" fmla="*/ 1757756 w 1765300"/>
                <a:gd name="connsiteY5" fmla="*/ 1481310 h 2016575"/>
                <a:gd name="connsiteX6" fmla="*/ 1240990 w 1765300"/>
                <a:gd name="connsiteY6" fmla="*/ 2016536 h 2016575"/>
                <a:gd name="connsiteX7" fmla="*/ 0 w 1765300"/>
                <a:gd name="connsiteY7" fmla="*/ 998851 h 2016575"/>
                <a:gd name="connsiteX8" fmla="*/ 1256079 w 1765300"/>
                <a:gd name="connsiteY8" fmla="*/ 11 h 20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300" h="2016575">
                  <a:moveTo>
                    <a:pt x="1256079" y="11"/>
                  </a:moveTo>
                  <a:cubicBezTo>
                    <a:pt x="1412617" y="1896"/>
                    <a:pt x="1539922" y="73511"/>
                    <a:pt x="1628093" y="178107"/>
                  </a:cubicBezTo>
                  <a:cubicBezTo>
                    <a:pt x="1716263" y="282702"/>
                    <a:pt x="1765300" y="420278"/>
                    <a:pt x="1765300" y="554085"/>
                  </a:cubicBezTo>
                  <a:cubicBezTo>
                    <a:pt x="1761528" y="742545"/>
                    <a:pt x="1667228" y="927236"/>
                    <a:pt x="1448452" y="1010159"/>
                  </a:cubicBezTo>
                  <a:cubicBezTo>
                    <a:pt x="1448452" y="1010159"/>
                    <a:pt x="1448452" y="1010159"/>
                    <a:pt x="1448451" y="1017697"/>
                  </a:cubicBezTo>
                  <a:cubicBezTo>
                    <a:pt x="1667228" y="1111927"/>
                    <a:pt x="1757756" y="1296618"/>
                    <a:pt x="1757756" y="1481310"/>
                  </a:cubicBezTo>
                  <a:cubicBezTo>
                    <a:pt x="1753984" y="1752691"/>
                    <a:pt x="1554067" y="2020305"/>
                    <a:pt x="1240990" y="2016536"/>
                  </a:cubicBezTo>
                  <a:cubicBezTo>
                    <a:pt x="667645" y="2012767"/>
                    <a:pt x="577117" y="1187311"/>
                    <a:pt x="0" y="998851"/>
                  </a:cubicBezTo>
                  <a:cubicBezTo>
                    <a:pt x="0" y="998851"/>
                    <a:pt x="682733" y="-3757"/>
                    <a:pt x="1256079" y="11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745889" y="1956073"/>
            <a:ext cx="1765300" cy="2016575"/>
            <a:chOff x="7824192" y="2141716"/>
            <a:chExt cx="1765300" cy="2016575"/>
          </a:xfrm>
        </p:grpSpPr>
        <p:sp>
          <p:nvSpPr>
            <p:cNvPr id="26" name="任意多边形 25"/>
            <p:cNvSpPr/>
            <p:nvPr/>
          </p:nvSpPr>
          <p:spPr>
            <a:xfrm>
              <a:off x="7824192" y="2141716"/>
              <a:ext cx="1765300" cy="2016575"/>
            </a:xfrm>
            <a:custGeom>
              <a:avLst/>
              <a:gdLst>
                <a:gd name="connsiteX0" fmla="*/ 524310 w 1765300"/>
                <a:gd name="connsiteY0" fmla="*/ 40 h 2016575"/>
                <a:gd name="connsiteX1" fmla="*/ 1765300 w 1765300"/>
                <a:gd name="connsiteY1" fmla="*/ 1017726 h 2016575"/>
                <a:gd name="connsiteX2" fmla="*/ 509221 w 1765300"/>
                <a:gd name="connsiteY2" fmla="*/ 2016565 h 2016575"/>
                <a:gd name="connsiteX3" fmla="*/ 137207 w 1765300"/>
                <a:gd name="connsiteY3" fmla="*/ 1838470 h 2016575"/>
                <a:gd name="connsiteX4" fmla="*/ 0 w 1765300"/>
                <a:gd name="connsiteY4" fmla="*/ 1462491 h 2016575"/>
                <a:gd name="connsiteX5" fmla="*/ 316849 w 1765300"/>
                <a:gd name="connsiteY5" fmla="*/ 1006418 h 2016575"/>
                <a:gd name="connsiteX6" fmla="*/ 316849 w 1765300"/>
                <a:gd name="connsiteY6" fmla="*/ 998879 h 2016575"/>
                <a:gd name="connsiteX7" fmla="*/ 7545 w 1765300"/>
                <a:gd name="connsiteY7" fmla="*/ 535267 h 2016575"/>
                <a:gd name="connsiteX8" fmla="*/ 524310 w 1765300"/>
                <a:gd name="connsiteY8" fmla="*/ 40 h 20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300" h="2016575">
                  <a:moveTo>
                    <a:pt x="524310" y="40"/>
                  </a:moveTo>
                  <a:cubicBezTo>
                    <a:pt x="1097655" y="3809"/>
                    <a:pt x="1188183" y="829266"/>
                    <a:pt x="1765300" y="1017726"/>
                  </a:cubicBezTo>
                  <a:cubicBezTo>
                    <a:pt x="1765300" y="1017726"/>
                    <a:pt x="1082567" y="2020333"/>
                    <a:pt x="509221" y="2016565"/>
                  </a:cubicBezTo>
                  <a:cubicBezTo>
                    <a:pt x="352683" y="2014680"/>
                    <a:pt x="225378" y="1943065"/>
                    <a:pt x="137207" y="1838470"/>
                  </a:cubicBezTo>
                  <a:cubicBezTo>
                    <a:pt x="49037" y="1733874"/>
                    <a:pt x="0" y="1596298"/>
                    <a:pt x="0" y="1462491"/>
                  </a:cubicBezTo>
                  <a:cubicBezTo>
                    <a:pt x="3772" y="1274032"/>
                    <a:pt x="98073" y="1089340"/>
                    <a:pt x="316849" y="1006418"/>
                  </a:cubicBezTo>
                  <a:cubicBezTo>
                    <a:pt x="316849" y="1006418"/>
                    <a:pt x="316849" y="1006418"/>
                    <a:pt x="316849" y="998879"/>
                  </a:cubicBezTo>
                  <a:cubicBezTo>
                    <a:pt x="98073" y="904650"/>
                    <a:pt x="7544" y="719958"/>
                    <a:pt x="7545" y="535267"/>
                  </a:cubicBezTo>
                  <a:cubicBezTo>
                    <a:pt x="11316" y="263885"/>
                    <a:pt x="211233" y="-3729"/>
                    <a:pt x="524310" y="40"/>
                  </a:cubicBezTo>
                  <a:close/>
                </a:path>
              </a:pathLst>
            </a:cu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7922143" y="2264863"/>
              <a:ext cx="1569398" cy="1792788"/>
            </a:xfrm>
            <a:custGeom>
              <a:avLst/>
              <a:gdLst>
                <a:gd name="connsiteX0" fmla="*/ 524310 w 1765300"/>
                <a:gd name="connsiteY0" fmla="*/ 40 h 2016575"/>
                <a:gd name="connsiteX1" fmla="*/ 1765300 w 1765300"/>
                <a:gd name="connsiteY1" fmla="*/ 1017726 h 2016575"/>
                <a:gd name="connsiteX2" fmla="*/ 509221 w 1765300"/>
                <a:gd name="connsiteY2" fmla="*/ 2016565 h 2016575"/>
                <a:gd name="connsiteX3" fmla="*/ 137207 w 1765300"/>
                <a:gd name="connsiteY3" fmla="*/ 1838470 h 2016575"/>
                <a:gd name="connsiteX4" fmla="*/ 0 w 1765300"/>
                <a:gd name="connsiteY4" fmla="*/ 1462491 h 2016575"/>
                <a:gd name="connsiteX5" fmla="*/ 316849 w 1765300"/>
                <a:gd name="connsiteY5" fmla="*/ 1006418 h 2016575"/>
                <a:gd name="connsiteX6" fmla="*/ 316849 w 1765300"/>
                <a:gd name="connsiteY6" fmla="*/ 998879 h 2016575"/>
                <a:gd name="connsiteX7" fmla="*/ 7545 w 1765300"/>
                <a:gd name="connsiteY7" fmla="*/ 535267 h 2016575"/>
                <a:gd name="connsiteX8" fmla="*/ 524310 w 1765300"/>
                <a:gd name="connsiteY8" fmla="*/ 40 h 20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300" h="2016575">
                  <a:moveTo>
                    <a:pt x="524310" y="40"/>
                  </a:moveTo>
                  <a:cubicBezTo>
                    <a:pt x="1097655" y="3809"/>
                    <a:pt x="1188183" y="829266"/>
                    <a:pt x="1765300" y="1017726"/>
                  </a:cubicBezTo>
                  <a:cubicBezTo>
                    <a:pt x="1765300" y="1017726"/>
                    <a:pt x="1082567" y="2020333"/>
                    <a:pt x="509221" y="2016565"/>
                  </a:cubicBezTo>
                  <a:cubicBezTo>
                    <a:pt x="352683" y="2014680"/>
                    <a:pt x="225378" y="1943065"/>
                    <a:pt x="137207" y="1838470"/>
                  </a:cubicBezTo>
                  <a:cubicBezTo>
                    <a:pt x="49037" y="1733874"/>
                    <a:pt x="0" y="1596298"/>
                    <a:pt x="0" y="1462491"/>
                  </a:cubicBezTo>
                  <a:cubicBezTo>
                    <a:pt x="3772" y="1274032"/>
                    <a:pt x="98073" y="1089340"/>
                    <a:pt x="316849" y="1006418"/>
                  </a:cubicBezTo>
                  <a:cubicBezTo>
                    <a:pt x="316849" y="1006418"/>
                    <a:pt x="316849" y="1006418"/>
                    <a:pt x="316849" y="998879"/>
                  </a:cubicBezTo>
                  <a:cubicBezTo>
                    <a:pt x="98073" y="904650"/>
                    <a:pt x="7544" y="719958"/>
                    <a:pt x="7545" y="535267"/>
                  </a:cubicBezTo>
                  <a:cubicBezTo>
                    <a:pt x="11316" y="263885"/>
                    <a:pt x="211233" y="-3729"/>
                    <a:pt x="524310" y="40"/>
                  </a:cubicBezTo>
                  <a:close/>
                </a:path>
              </a:pathLst>
            </a:custGeom>
            <a:gradFill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37980" y="179640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08245" y="3646344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581560" y="2475274"/>
            <a:ext cx="2523530" cy="3221894"/>
            <a:chOff x="1927225" y="1147365"/>
            <a:chExt cx="9780588" cy="12487276"/>
          </a:xfrm>
          <a:solidFill>
            <a:srgbClr val="5C5D5D"/>
          </a:solidFill>
          <a:effectLst>
            <a:glow rad="25400">
              <a:schemeClr val="bg1">
                <a:alpha val="50000"/>
              </a:schemeClr>
            </a:glow>
          </a:effectLst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1927225" y="1147365"/>
              <a:ext cx="5218113" cy="7040563"/>
            </a:xfrm>
            <a:custGeom>
              <a:avLst/>
              <a:gdLst>
                <a:gd name="T0" fmla="*/ 1352 w 1390"/>
                <a:gd name="T1" fmla="*/ 595 h 1876"/>
                <a:gd name="T2" fmla="*/ 1267 w 1390"/>
                <a:gd name="T3" fmla="*/ 271 h 1876"/>
                <a:gd name="T4" fmla="*/ 596 w 1390"/>
                <a:gd name="T5" fmla="*/ 122 h 1876"/>
                <a:gd name="T6" fmla="*/ 71 w 1390"/>
                <a:gd name="T7" fmla="*/ 1131 h 1876"/>
                <a:gd name="T8" fmla="*/ 373 w 1390"/>
                <a:gd name="T9" fmla="*/ 1876 h 1876"/>
                <a:gd name="T10" fmla="*/ 287 w 1390"/>
                <a:gd name="T11" fmla="*/ 1578 h 1876"/>
                <a:gd name="T12" fmla="*/ 674 w 1390"/>
                <a:gd name="T13" fmla="*/ 967 h 1876"/>
                <a:gd name="T14" fmla="*/ 1352 w 1390"/>
                <a:gd name="T15" fmla="*/ 595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0" h="1876">
                  <a:moveTo>
                    <a:pt x="1352" y="595"/>
                  </a:moveTo>
                  <a:cubicBezTo>
                    <a:pt x="1390" y="431"/>
                    <a:pt x="1267" y="271"/>
                    <a:pt x="1267" y="271"/>
                  </a:cubicBezTo>
                  <a:cubicBezTo>
                    <a:pt x="1185" y="178"/>
                    <a:pt x="969" y="0"/>
                    <a:pt x="596" y="122"/>
                  </a:cubicBezTo>
                  <a:cubicBezTo>
                    <a:pt x="231" y="241"/>
                    <a:pt x="0" y="613"/>
                    <a:pt x="71" y="1131"/>
                  </a:cubicBezTo>
                  <a:cubicBezTo>
                    <a:pt x="141" y="1641"/>
                    <a:pt x="373" y="1876"/>
                    <a:pt x="373" y="1876"/>
                  </a:cubicBezTo>
                  <a:cubicBezTo>
                    <a:pt x="373" y="1876"/>
                    <a:pt x="306" y="1727"/>
                    <a:pt x="287" y="1578"/>
                  </a:cubicBezTo>
                  <a:cubicBezTo>
                    <a:pt x="268" y="1429"/>
                    <a:pt x="373" y="1094"/>
                    <a:pt x="674" y="967"/>
                  </a:cubicBezTo>
                  <a:cubicBezTo>
                    <a:pt x="1012" y="826"/>
                    <a:pt x="1315" y="759"/>
                    <a:pt x="1352" y="59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 rad="12700">
                <a:schemeClr val="bg1">
                  <a:alpha val="57000"/>
                </a:schemeClr>
              </a:glow>
              <a:innerShdw blurRad="114300">
                <a:prstClr val="black">
                  <a:alpha val="52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543425" y="4581128"/>
              <a:ext cx="7164388" cy="9053513"/>
            </a:xfrm>
            <a:custGeom>
              <a:avLst/>
              <a:gdLst>
                <a:gd name="T0" fmla="*/ 1809 w 1908"/>
                <a:gd name="T1" fmla="*/ 1474 h 2412"/>
                <a:gd name="T2" fmla="*/ 1253 w 1908"/>
                <a:gd name="T3" fmla="*/ 1010 h 2412"/>
                <a:gd name="T4" fmla="*/ 1331 w 1908"/>
                <a:gd name="T5" fmla="*/ 990 h 2412"/>
                <a:gd name="T6" fmla="*/ 1401 w 1908"/>
                <a:gd name="T7" fmla="*/ 937 h 2412"/>
                <a:gd name="T8" fmla="*/ 1298 w 1908"/>
                <a:gd name="T9" fmla="*/ 971 h 2412"/>
                <a:gd name="T10" fmla="*/ 1158 w 1908"/>
                <a:gd name="T11" fmla="*/ 945 h 2412"/>
                <a:gd name="T12" fmla="*/ 1306 w 1908"/>
                <a:gd name="T13" fmla="*/ 906 h 2412"/>
                <a:gd name="T14" fmla="*/ 1384 w 1908"/>
                <a:gd name="T15" fmla="*/ 839 h 2412"/>
                <a:gd name="T16" fmla="*/ 1158 w 1908"/>
                <a:gd name="T17" fmla="*/ 892 h 2412"/>
                <a:gd name="T18" fmla="*/ 736 w 1908"/>
                <a:gd name="T19" fmla="*/ 728 h 2412"/>
                <a:gd name="T20" fmla="*/ 943 w 1908"/>
                <a:gd name="T21" fmla="*/ 661 h 2412"/>
                <a:gd name="T22" fmla="*/ 904 w 1908"/>
                <a:gd name="T23" fmla="*/ 465 h 2412"/>
                <a:gd name="T24" fmla="*/ 823 w 1908"/>
                <a:gd name="T25" fmla="*/ 482 h 2412"/>
                <a:gd name="T26" fmla="*/ 907 w 1908"/>
                <a:gd name="T27" fmla="*/ 507 h 2412"/>
                <a:gd name="T28" fmla="*/ 829 w 1908"/>
                <a:gd name="T29" fmla="*/ 638 h 2412"/>
                <a:gd name="T30" fmla="*/ 566 w 1908"/>
                <a:gd name="T31" fmla="*/ 443 h 2412"/>
                <a:gd name="T32" fmla="*/ 499 w 1908"/>
                <a:gd name="T33" fmla="*/ 0 h 2412"/>
                <a:gd name="T34" fmla="*/ 320 w 1908"/>
                <a:gd name="T35" fmla="*/ 194 h 2412"/>
                <a:gd name="T36" fmla="*/ 167 w 1908"/>
                <a:gd name="T37" fmla="*/ 295 h 2412"/>
                <a:gd name="T38" fmla="*/ 100 w 1908"/>
                <a:gd name="T39" fmla="*/ 213 h 2412"/>
                <a:gd name="T40" fmla="*/ 67 w 1908"/>
                <a:gd name="T41" fmla="*/ 157 h 2412"/>
                <a:gd name="T42" fmla="*/ 3 w 1908"/>
                <a:gd name="T43" fmla="*/ 317 h 2412"/>
                <a:gd name="T44" fmla="*/ 123 w 1908"/>
                <a:gd name="T45" fmla="*/ 388 h 2412"/>
                <a:gd name="T46" fmla="*/ 346 w 1908"/>
                <a:gd name="T47" fmla="*/ 451 h 2412"/>
                <a:gd name="T48" fmla="*/ 469 w 1908"/>
                <a:gd name="T49" fmla="*/ 708 h 2412"/>
                <a:gd name="T50" fmla="*/ 573 w 1908"/>
                <a:gd name="T51" fmla="*/ 760 h 2412"/>
                <a:gd name="T52" fmla="*/ 541 w 1908"/>
                <a:gd name="T53" fmla="*/ 915 h 2412"/>
                <a:gd name="T54" fmla="*/ 446 w 1908"/>
                <a:gd name="T55" fmla="*/ 1004 h 2412"/>
                <a:gd name="T56" fmla="*/ 535 w 1908"/>
                <a:gd name="T57" fmla="*/ 1239 h 2412"/>
                <a:gd name="T58" fmla="*/ 1002 w 1908"/>
                <a:gd name="T59" fmla="*/ 1557 h 2412"/>
                <a:gd name="T60" fmla="*/ 1105 w 1908"/>
                <a:gd name="T61" fmla="*/ 2032 h 2412"/>
                <a:gd name="T62" fmla="*/ 1052 w 1908"/>
                <a:gd name="T63" fmla="*/ 2412 h 2412"/>
                <a:gd name="T64" fmla="*/ 1127 w 1908"/>
                <a:gd name="T65" fmla="*/ 2052 h 2412"/>
                <a:gd name="T66" fmla="*/ 1155 w 1908"/>
                <a:gd name="T67" fmla="*/ 1786 h 2412"/>
                <a:gd name="T68" fmla="*/ 1133 w 1908"/>
                <a:gd name="T69" fmla="*/ 1689 h 2412"/>
                <a:gd name="T70" fmla="*/ 1200 w 1908"/>
                <a:gd name="T71" fmla="*/ 1761 h 2412"/>
                <a:gd name="T72" fmla="*/ 1222 w 1908"/>
                <a:gd name="T73" fmla="*/ 1873 h 2412"/>
                <a:gd name="T74" fmla="*/ 1225 w 1908"/>
                <a:gd name="T75" fmla="*/ 1756 h 2412"/>
                <a:gd name="T76" fmla="*/ 1178 w 1908"/>
                <a:gd name="T77" fmla="*/ 1661 h 2412"/>
                <a:gd name="T78" fmla="*/ 1440 w 1908"/>
                <a:gd name="T79" fmla="*/ 1672 h 2412"/>
                <a:gd name="T80" fmla="*/ 1639 w 1908"/>
                <a:gd name="T81" fmla="*/ 1851 h 2412"/>
                <a:gd name="T82" fmla="*/ 1555 w 1908"/>
                <a:gd name="T83" fmla="*/ 1915 h 2412"/>
                <a:gd name="T84" fmla="*/ 1538 w 1908"/>
                <a:gd name="T85" fmla="*/ 1851 h 2412"/>
                <a:gd name="T86" fmla="*/ 1549 w 1908"/>
                <a:gd name="T87" fmla="*/ 1828 h 2412"/>
                <a:gd name="T88" fmla="*/ 1513 w 1908"/>
                <a:gd name="T89" fmla="*/ 1887 h 2412"/>
                <a:gd name="T90" fmla="*/ 1597 w 1908"/>
                <a:gd name="T91" fmla="*/ 1954 h 2412"/>
                <a:gd name="T92" fmla="*/ 1681 w 1908"/>
                <a:gd name="T93" fmla="*/ 1909 h 2412"/>
                <a:gd name="T94" fmla="*/ 1675 w 1908"/>
                <a:gd name="T95" fmla="*/ 2102 h 2412"/>
                <a:gd name="T96" fmla="*/ 1538 w 1908"/>
                <a:gd name="T97" fmla="*/ 2161 h 2412"/>
                <a:gd name="T98" fmla="*/ 1516 w 1908"/>
                <a:gd name="T99" fmla="*/ 2116 h 2412"/>
                <a:gd name="T100" fmla="*/ 1560 w 1908"/>
                <a:gd name="T101" fmla="*/ 2186 h 2412"/>
                <a:gd name="T102" fmla="*/ 1770 w 1908"/>
                <a:gd name="T103" fmla="*/ 2060 h 2412"/>
                <a:gd name="T104" fmla="*/ 1742 w 1908"/>
                <a:gd name="T105" fmla="*/ 1588 h 2412"/>
                <a:gd name="T106" fmla="*/ 1837 w 1908"/>
                <a:gd name="T107" fmla="*/ 1694 h 2412"/>
                <a:gd name="T108" fmla="*/ 1868 w 1908"/>
                <a:gd name="T109" fmla="*/ 1848 h 2412"/>
                <a:gd name="T110" fmla="*/ 1809 w 1908"/>
                <a:gd name="T111" fmla="*/ 1474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08" h="2412">
                  <a:moveTo>
                    <a:pt x="1809" y="1474"/>
                  </a:moveTo>
                  <a:cubicBezTo>
                    <a:pt x="1678" y="1183"/>
                    <a:pt x="1253" y="1010"/>
                    <a:pt x="1253" y="1010"/>
                  </a:cubicBezTo>
                  <a:cubicBezTo>
                    <a:pt x="1253" y="1010"/>
                    <a:pt x="1276" y="1015"/>
                    <a:pt x="1331" y="990"/>
                  </a:cubicBezTo>
                  <a:cubicBezTo>
                    <a:pt x="1387" y="965"/>
                    <a:pt x="1401" y="937"/>
                    <a:pt x="1401" y="937"/>
                  </a:cubicBezTo>
                  <a:cubicBezTo>
                    <a:pt x="1401" y="937"/>
                    <a:pt x="1368" y="965"/>
                    <a:pt x="1298" y="971"/>
                  </a:cubicBezTo>
                  <a:cubicBezTo>
                    <a:pt x="1228" y="976"/>
                    <a:pt x="1158" y="945"/>
                    <a:pt x="1158" y="945"/>
                  </a:cubicBezTo>
                  <a:cubicBezTo>
                    <a:pt x="1158" y="945"/>
                    <a:pt x="1236" y="951"/>
                    <a:pt x="1306" y="906"/>
                  </a:cubicBezTo>
                  <a:cubicBezTo>
                    <a:pt x="1376" y="862"/>
                    <a:pt x="1384" y="839"/>
                    <a:pt x="1384" y="839"/>
                  </a:cubicBezTo>
                  <a:cubicBezTo>
                    <a:pt x="1384" y="839"/>
                    <a:pt x="1309" y="900"/>
                    <a:pt x="1158" y="892"/>
                  </a:cubicBezTo>
                  <a:cubicBezTo>
                    <a:pt x="896" y="878"/>
                    <a:pt x="736" y="728"/>
                    <a:pt x="736" y="728"/>
                  </a:cubicBezTo>
                  <a:cubicBezTo>
                    <a:pt x="736" y="728"/>
                    <a:pt x="865" y="761"/>
                    <a:pt x="943" y="661"/>
                  </a:cubicBezTo>
                  <a:cubicBezTo>
                    <a:pt x="1021" y="560"/>
                    <a:pt x="957" y="482"/>
                    <a:pt x="904" y="465"/>
                  </a:cubicBezTo>
                  <a:cubicBezTo>
                    <a:pt x="851" y="448"/>
                    <a:pt x="823" y="482"/>
                    <a:pt x="823" y="482"/>
                  </a:cubicBezTo>
                  <a:cubicBezTo>
                    <a:pt x="823" y="482"/>
                    <a:pt x="879" y="465"/>
                    <a:pt x="907" y="507"/>
                  </a:cubicBezTo>
                  <a:cubicBezTo>
                    <a:pt x="935" y="549"/>
                    <a:pt x="893" y="621"/>
                    <a:pt x="829" y="638"/>
                  </a:cubicBezTo>
                  <a:cubicBezTo>
                    <a:pt x="764" y="655"/>
                    <a:pt x="641" y="647"/>
                    <a:pt x="566" y="443"/>
                  </a:cubicBezTo>
                  <a:cubicBezTo>
                    <a:pt x="490" y="239"/>
                    <a:pt x="499" y="0"/>
                    <a:pt x="499" y="0"/>
                  </a:cubicBezTo>
                  <a:cubicBezTo>
                    <a:pt x="499" y="0"/>
                    <a:pt x="424" y="108"/>
                    <a:pt x="320" y="194"/>
                  </a:cubicBezTo>
                  <a:cubicBezTo>
                    <a:pt x="216" y="280"/>
                    <a:pt x="167" y="295"/>
                    <a:pt x="167" y="295"/>
                  </a:cubicBezTo>
                  <a:cubicBezTo>
                    <a:pt x="167" y="295"/>
                    <a:pt x="130" y="250"/>
                    <a:pt x="100" y="213"/>
                  </a:cubicBezTo>
                  <a:cubicBezTo>
                    <a:pt x="70" y="175"/>
                    <a:pt x="67" y="157"/>
                    <a:pt x="67" y="157"/>
                  </a:cubicBezTo>
                  <a:cubicBezTo>
                    <a:pt x="67" y="157"/>
                    <a:pt x="7" y="231"/>
                    <a:pt x="3" y="317"/>
                  </a:cubicBezTo>
                  <a:cubicBezTo>
                    <a:pt x="0" y="403"/>
                    <a:pt x="48" y="410"/>
                    <a:pt x="123" y="388"/>
                  </a:cubicBezTo>
                  <a:cubicBezTo>
                    <a:pt x="197" y="365"/>
                    <a:pt x="309" y="343"/>
                    <a:pt x="346" y="451"/>
                  </a:cubicBezTo>
                  <a:cubicBezTo>
                    <a:pt x="383" y="559"/>
                    <a:pt x="398" y="663"/>
                    <a:pt x="469" y="708"/>
                  </a:cubicBezTo>
                  <a:cubicBezTo>
                    <a:pt x="540" y="753"/>
                    <a:pt x="573" y="760"/>
                    <a:pt x="573" y="760"/>
                  </a:cubicBezTo>
                  <a:cubicBezTo>
                    <a:pt x="573" y="760"/>
                    <a:pt x="591" y="828"/>
                    <a:pt x="541" y="915"/>
                  </a:cubicBezTo>
                  <a:cubicBezTo>
                    <a:pt x="490" y="1001"/>
                    <a:pt x="446" y="1004"/>
                    <a:pt x="446" y="1004"/>
                  </a:cubicBezTo>
                  <a:cubicBezTo>
                    <a:pt x="446" y="1004"/>
                    <a:pt x="415" y="1158"/>
                    <a:pt x="535" y="1239"/>
                  </a:cubicBezTo>
                  <a:cubicBezTo>
                    <a:pt x="655" y="1320"/>
                    <a:pt x="915" y="1451"/>
                    <a:pt x="1002" y="1557"/>
                  </a:cubicBezTo>
                  <a:cubicBezTo>
                    <a:pt x="1088" y="1664"/>
                    <a:pt x="1139" y="1772"/>
                    <a:pt x="1105" y="2032"/>
                  </a:cubicBezTo>
                  <a:cubicBezTo>
                    <a:pt x="1072" y="2292"/>
                    <a:pt x="1052" y="2412"/>
                    <a:pt x="1052" y="2412"/>
                  </a:cubicBezTo>
                  <a:cubicBezTo>
                    <a:pt x="1052" y="2412"/>
                    <a:pt x="1097" y="2197"/>
                    <a:pt x="1127" y="2052"/>
                  </a:cubicBezTo>
                  <a:cubicBezTo>
                    <a:pt x="1158" y="1907"/>
                    <a:pt x="1161" y="1840"/>
                    <a:pt x="1155" y="1786"/>
                  </a:cubicBezTo>
                  <a:cubicBezTo>
                    <a:pt x="1150" y="1733"/>
                    <a:pt x="1133" y="1689"/>
                    <a:pt x="1133" y="1689"/>
                  </a:cubicBezTo>
                  <a:cubicBezTo>
                    <a:pt x="1133" y="1689"/>
                    <a:pt x="1169" y="1700"/>
                    <a:pt x="1200" y="1761"/>
                  </a:cubicBezTo>
                  <a:cubicBezTo>
                    <a:pt x="1231" y="1823"/>
                    <a:pt x="1222" y="1873"/>
                    <a:pt x="1222" y="1873"/>
                  </a:cubicBezTo>
                  <a:cubicBezTo>
                    <a:pt x="1222" y="1873"/>
                    <a:pt x="1239" y="1814"/>
                    <a:pt x="1225" y="1756"/>
                  </a:cubicBezTo>
                  <a:cubicBezTo>
                    <a:pt x="1211" y="1697"/>
                    <a:pt x="1178" y="1661"/>
                    <a:pt x="1178" y="1661"/>
                  </a:cubicBezTo>
                  <a:cubicBezTo>
                    <a:pt x="1178" y="1661"/>
                    <a:pt x="1301" y="1638"/>
                    <a:pt x="1440" y="1672"/>
                  </a:cubicBezTo>
                  <a:cubicBezTo>
                    <a:pt x="1580" y="1705"/>
                    <a:pt x="1644" y="1778"/>
                    <a:pt x="1639" y="1851"/>
                  </a:cubicBezTo>
                  <a:cubicBezTo>
                    <a:pt x="1633" y="1923"/>
                    <a:pt x="1577" y="1932"/>
                    <a:pt x="1555" y="1915"/>
                  </a:cubicBezTo>
                  <a:cubicBezTo>
                    <a:pt x="1533" y="1898"/>
                    <a:pt x="1527" y="1873"/>
                    <a:pt x="1538" y="1851"/>
                  </a:cubicBezTo>
                  <a:cubicBezTo>
                    <a:pt x="1549" y="1828"/>
                    <a:pt x="1549" y="1828"/>
                    <a:pt x="1549" y="1828"/>
                  </a:cubicBezTo>
                  <a:cubicBezTo>
                    <a:pt x="1549" y="1828"/>
                    <a:pt x="1516" y="1851"/>
                    <a:pt x="1513" y="1887"/>
                  </a:cubicBezTo>
                  <a:cubicBezTo>
                    <a:pt x="1510" y="1923"/>
                    <a:pt x="1541" y="1962"/>
                    <a:pt x="1597" y="1954"/>
                  </a:cubicBezTo>
                  <a:cubicBezTo>
                    <a:pt x="1653" y="1946"/>
                    <a:pt x="1681" y="1909"/>
                    <a:pt x="1681" y="1909"/>
                  </a:cubicBezTo>
                  <a:cubicBezTo>
                    <a:pt x="1681" y="1909"/>
                    <a:pt x="1720" y="2027"/>
                    <a:pt x="1675" y="2102"/>
                  </a:cubicBezTo>
                  <a:cubicBezTo>
                    <a:pt x="1630" y="2178"/>
                    <a:pt x="1560" y="2175"/>
                    <a:pt x="1538" y="2161"/>
                  </a:cubicBezTo>
                  <a:cubicBezTo>
                    <a:pt x="1516" y="2147"/>
                    <a:pt x="1516" y="2116"/>
                    <a:pt x="1516" y="2116"/>
                  </a:cubicBezTo>
                  <a:cubicBezTo>
                    <a:pt x="1516" y="2116"/>
                    <a:pt x="1499" y="2169"/>
                    <a:pt x="1560" y="2186"/>
                  </a:cubicBezTo>
                  <a:cubicBezTo>
                    <a:pt x="1622" y="2203"/>
                    <a:pt x="1725" y="2175"/>
                    <a:pt x="1770" y="2060"/>
                  </a:cubicBezTo>
                  <a:cubicBezTo>
                    <a:pt x="1861" y="1827"/>
                    <a:pt x="1742" y="1588"/>
                    <a:pt x="1742" y="1588"/>
                  </a:cubicBezTo>
                  <a:cubicBezTo>
                    <a:pt x="1742" y="1588"/>
                    <a:pt x="1801" y="1610"/>
                    <a:pt x="1837" y="1694"/>
                  </a:cubicBezTo>
                  <a:cubicBezTo>
                    <a:pt x="1873" y="1778"/>
                    <a:pt x="1868" y="1848"/>
                    <a:pt x="1868" y="1848"/>
                  </a:cubicBezTo>
                  <a:cubicBezTo>
                    <a:pt x="1868" y="1848"/>
                    <a:pt x="1908" y="1691"/>
                    <a:pt x="1809" y="14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 rad="12700">
                <a:schemeClr val="bg1">
                  <a:alpha val="57000"/>
                </a:schemeClr>
              </a:glow>
              <a:innerShdw blurRad="114300">
                <a:prstClr val="black">
                  <a:alpha val="52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5967412" y="10102453"/>
              <a:ext cx="63500" cy="146050"/>
            </a:xfrm>
            <a:custGeom>
              <a:avLst/>
              <a:gdLst>
                <a:gd name="T0" fmla="*/ 17 w 17"/>
                <a:gd name="T1" fmla="*/ 39 h 39"/>
                <a:gd name="T2" fmla="*/ 0 w 17"/>
                <a:gd name="T3" fmla="*/ 0 h 39"/>
                <a:gd name="T4" fmla="*/ 17 w 17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9">
                  <a:moveTo>
                    <a:pt x="17" y="39"/>
                  </a:moveTo>
                  <a:cubicBezTo>
                    <a:pt x="6" y="16"/>
                    <a:pt x="0" y="0"/>
                    <a:pt x="0" y="0"/>
                  </a:cubicBezTo>
                  <a:cubicBezTo>
                    <a:pt x="0" y="0"/>
                    <a:pt x="5" y="16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7315200" y="1125497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  <a:gd name="T4" fmla="*/ 0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3" y="3"/>
                    <a:pt x="4" y="0"/>
                    <a:pt x="4" y="0"/>
                  </a:cubicBezTo>
                  <a:cubicBezTo>
                    <a:pt x="4" y="0"/>
                    <a:pt x="2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415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rippl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组合 125"/>
          <p:cNvGrpSpPr/>
          <p:nvPr/>
        </p:nvGrpSpPr>
        <p:grpSpPr>
          <a:xfrm>
            <a:off x="10053704" y="2837134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837044" y="2854503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746147" y="2854503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4543425" y="614969"/>
            <a:ext cx="3105150" cy="104126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2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080338" y="701064"/>
            <a:ext cx="2031325" cy="831480"/>
            <a:chOff x="5645374" y="185861"/>
            <a:chExt cx="2031325" cy="831480"/>
          </a:xfrm>
        </p:grpSpPr>
        <p:sp>
          <p:nvSpPr>
            <p:cNvPr id="13" name="文本框 12"/>
            <p:cNvSpPr txBox="1"/>
            <p:nvPr/>
          </p:nvSpPr>
          <p:spPr>
            <a:xfrm>
              <a:off x="5645374" y="186344"/>
              <a:ext cx="2031325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 cap="rnd">
                    <a:noFill/>
                  </a:ln>
                  <a:gradFill>
                    <a:gsLst>
                      <a:gs pos="0">
                        <a:srgbClr val="F8BE6C"/>
                      </a:gs>
                      <a:gs pos="100000">
                        <a:srgbClr val="F6A42F"/>
                      </a:gs>
                    </a:gsLst>
                    <a:lin ang="5400000" scaled="1"/>
                  </a:gradFill>
                  <a:effectLst>
                    <a:glow rad="25400">
                      <a:schemeClr val="bg1">
                        <a:alpha val="68000"/>
                      </a:schemeClr>
                    </a:glow>
                    <a:innerShdw blurRad="63500">
                      <a:prstClr val="black">
                        <a:alpha val="33000"/>
                      </a:prstClr>
                    </a:inn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夏之殇</a:t>
              </a:r>
              <a:endParaRPr lang="zh-CN" altLang="en-US" sz="48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45374" y="185861"/>
              <a:ext cx="184731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endParaRPr lang="zh-CN" altLang="en-US" sz="4800" dirty="0">
                <a:ln w="12700">
                  <a:noFill/>
                </a:ln>
                <a:blipFill dpi="0" rotWithShape="1">
                  <a:blip r:embed="rId2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45374" y="186344"/>
              <a:ext cx="2031325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ln w="12700">
                    <a:noFill/>
                  </a:ln>
                  <a:blipFill dpi="0" rotWithShape="1">
                    <a:blip r:embed="rId3">
                      <a:alphaModFix amt="7000"/>
                    </a:blip>
                    <a:srcRect/>
                    <a:stretch>
                      <a:fillRect/>
                    </a:stretch>
                  </a:blip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夏之殇</a:t>
              </a:r>
              <a:endParaRPr lang="zh-CN" altLang="en-US" sz="4800" dirty="0">
                <a:ln w="12700">
                  <a:noFill/>
                </a:ln>
                <a:blipFill dpi="0" rotWithShape="1">
                  <a:blip r:embed="rId3">
                    <a:alphaModFix amt="7000"/>
                  </a:blip>
                  <a:srcRect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00075" y="4265513"/>
            <a:ext cx="2810059" cy="13849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世上一无</a:t>
            </a: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牵挂</a:t>
            </a:r>
            <a:endParaRPr lang="en-US" altLang="zh-CN" sz="28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为何</a:t>
            </a: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有悲喜</a:t>
            </a:r>
          </a:p>
        </p:txBody>
      </p:sp>
      <p:sp>
        <p:nvSpPr>
          <p:cNvPr id="37" name="矩形 36"/>
          <p:cNvSpPr/>
          <p:nvPr/>
        </p:nvSpPr>
        <p:spPr>
          <a:xfrm>
            <a:off x="4647151" y="4265512"/>
            <a:ext cx="2952328" cy="138499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朋友相交如</a:t>
            </a: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水</a:t>
            </a:r>
            <a:endParaRPr lang="en-US" altLang="zh-CN" sz="2800" spc="600" dirty="0" smtClean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spc="600" dirty="0" smtClean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为何</a:t>
            </a: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重别离</a:t>
            </a:r>
            <a:endParaRPr lang="zh-CN" altLang="en-US" sz="2800" spc="600" dirty="0">
              <a:ln w="12700" cap="rnd">
                <a:noFill/>
              </a:ln>
              <a:gradFill>
                <a:gsLst>
                  <a:gs pos="0">
                    <a:srgbClr val="F8BE6C"/>
                  </a:gs>
                  <a:gs pos="100000">
                    <a:srgbClr val="F6A42F"/>
                  </a:gs>
                </a:gsLst>
                <a:lin ang="5400000" scaled="1"/>
              </a:gradFill>
              <a:effectLst>
                <a:glow rad="25400">
                  <a:schemeClr val="bg1">
                    <a:alpha val="68000"/>
                  </a:schemeClr>
                </a:glow>
                <a:innerShdw blurRad="63500">
                  <a:prstClr val="black">
                    <a:alpha val="33000"/>
                  </a:prstClr>
                </a:innerShdw>
              </a:effectLst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6496" y="4265512"/>
            <a:ext cx="2952328" cy="133113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spc="600" dirty="0">
                <a:ln w="12700" cap="rnd">
                  <a:noFill/>
                </a:ln>
                <a:gradFill>
                  <a:gsLst>
                    <a:gs pos="0">
                      <a:srgbClr val="F8BE6C"/>
                    </a:gs>
                    <a:gs pos="100000">
                      <a:srgbClr val="F6A42F"/>
                    </a:gs>
                  </a:gsLst>
                  <a:lin ang="5400000" scaled="1"/>
                </a:gradFill>
                <a:effectLst>
                  <a:glow rad="25400">
                    <a:schemeClr val="bg1">
                      <a:alpha val="68000"/>
                    </a:schemeClr>
                  </a:glow>
                  <a:innerShdw blurRad="63500">
                    <a:prstClr val="black">
                      <a:alpha val="33000"/>
                    </a:prst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rPr>
              <a:t>青春一去无悔为何还哭泣</a:t>
            </a:r>
          </a:p>
        </p:txBody>
      </p:sp>
      <p:grpSp>
        <p:nvGrpSpPr>
          <p:cNvPr id="42" name="组合 41"/>
          <p:cNvGrpSpPr/>
          <p:nvPr/>
        </p:nvGrpSpPr>
        <p:grpSpPr>
          <a:xfrm rot="2700000">
            <a:off x="1207349" y="2339563"/>
            <a:ext cx="1595508" cy="1595508"/>
            <a:chOff x="6082939" y="4118766"/>
            <a:chExt cx="4176464" cy="1152128"/>
          </a:xfrm>
        </p:grpSpPr>
        <p:sp>
          <p:nvSpPr>
            <p:cNvPr id="44" name="圆角矩形 43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6757646" y="4304892"/>
              <a:ext cx="2827050" cy="779876"/>
            </a:xfrm>
            <a:prstGeom prst="roundRect">
              <a:avLst>
                <a:gd name="adj" fmla="val 13904"/>
              </a:avLst>
            </a:pr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2700000" scaled="0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46147" y="3699884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rot="2700000">
            <a:off x="5298246" y="2339563"/>
            <a:ext cx="1595508" cy="1595508"/>
            <a:chOff x="6082939" y="4118766"/>
            <a:chExt cx="4176464" cy="1152128"/>
          </a:xfrm>
        </p:grpSpPr>
        <p:sp>
          <p:nvSpPr>
            <p:cNvPr id="64" name="圆角矩形 63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6757646" y="4304892"/>
              <a:ext cx="2827050" cy="779876"/>
            </a:xfrm>
            <a:prstGeom prst="roundRect">
              <a:avLst>
                <a:gd name="adj" fmla="val 13904"/>
              </a:avLst>
            </a:pr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2700000" scaled="0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837044" y="3699884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2700000">
            <a:off x="9514906" y="2339563"/>
            <a:ext cx="1595508" cy="1595508"/>
            <a:chOff x="6082939" y="4118766"/>
            <a:chExt cx="4176464" cy="1152128"/>
          </a:xfrm>
        </p:grpSpPr>
        <p:sp>
          <p:nvSpPr>
            <p:cNvPr id="73" name="圆角矩形 72"/>
            <p:cNvSpPr/>
            <p:nvPr/>
          </p:nvSpPr>
          <p:spPr>
            <a:xfrm>
              <a:off x="6082939" y="4118766"/>
              <a:ext cx="4176464" cy="1152128"/>
            </a:xfrm>
            <a:prstGeom prst="roundRect">
              <a:avLst>
                <a:gd name="adj" fmla="val 14060"/>
              </a:avLst>
            </a:prstGeom>
            <a:solidFill>
              <a:srgbClr val="E2F0D9"/>
            </a:solidFill>
            <a:ln w="22225">
              <a:gradFill>
                <a:gsLst>
                  <a:gs pos="100000">
                    <a:srgbClr val="EEF7E9">
                      <a:lumMod val="99000"/>
                    </a:srgbClr>
                  </a:gs>
                  <a:gs pos="0">
                    <a:srgbClr val="E2F0D9"/>
                  </a:gs>
                </a:gsLst>
                <a:lin ang="5400000" scaled="0"/>
              </a:gradFill>
            </a:ln>
            <a:effectLst>
              <a:innerShdw blurRad="1016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6757646" y="4304892"/>
              <a:ext cx="2827050" cy="779876"/>
            </a:xfrm>
            <a:prstGeom prst="roundRect">
              <a:avLst>
                <a:gd name="adj" fmla="val 13904"/>
              </a:avLst>
            </a:prstGeom>
            <a:gradFill flip="none" rotWithShape="0">
              <a:gsLst>
                <a:gs pos="0">
                  <a:srgbClr val="EEF7E9"/>
                </a:gs>
                <a:gs pos="100000">
                  <a:srgbClr val="D7EBCB"/>
                </a:gs>
              </a:gsLst>
              <a:lin ang="5400000" scaled="0"/>
              <a:tileRect/>
            </a:gradFill>
            <a:ln w="22225">
              <a:gradFill>
                <a:gsLst>
                  <a:gs pos="0">
                    <a:schemeClr val="bg1">
                      <a:lumMod val="97000"/>
                    </a:schemeClr>
                  </a:gs>
                  <a:gs pos="100000">
                    <a:srgbClr val="D0E8C2">
                      <a:lumMod val="93000"/>
                      <a:lumOff val="7000"/>
                    </a:srgbClr>
                  </a:gs>
                </a:gsLst>
                <a:lin ang="2700000" scaled="0"/>
              </a:gradFill>
            </a:ln>
            <a:effectLst>
              <a:outerShdw blurRad="1524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053704" y="3699884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3479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648570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376762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163498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"/>
            <p:cNvSpPr>
              <a:spLocks/>
            </p:cNvSpPr>
            <p:nvPr/>
          </p:nvSpPr>
          <p:spPr bwMode="auto">
            <a:xfrm>
              <a:off x="6045200" y="3078163"/>
              <a:ext cx="441325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638255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96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0390333" y="8253536"/>
            <a:ext cx="517912" cy="565628"/>
            <a:chOff x="5659438" y="2963863"/>
            <a:chExt cx="827087" cy="903288"/>
          </a:xfrm>
          <a:solidFill>
            <a:schemeClr val="bg1"/>
          </a:solidFill>
          <a:effectLst>
            <a:outerShdw blurRad="139700" dist="76200" dir="5400000" algn="t" rotWithShape="0">
              <a:prstClr val="black">
                <a:alpha val="11000"/>
              </a:prstClr>
            </a:outerShdw>
          </a:effectLst>
        </p:grpSpPr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5659438" y="2963863"/>
              <a:ext cx="404813" cy="523875"/>
            </a:xfrm>
            <a:custGeom>
              <a:avLst/>
              <a:gdLst>
                <a:gd name="T0" fmla="*/ 100 w 106"/>
                <a:gd name="T1" fmla="*/ 133 h 138"/>
                <a:gd name="T2" fmla="*/ 24 w 106"/>
                <a:gd name="T3" fmla="*/ 57 h 138"/>
                <a:gd name="T4" fmla="*/ 78 w 106"/>
                <a:gd name="T5" fmla="*/ 14 h 138"/>
                <a:gd name="T6" fmla="*/ 105 w 106"/>
                <a:gd name="T7" fmla="*/ 127 h 138"/>
                <a:gd name="T8" fmla="*/ 100 w 106"/>
                <a:gd name="T9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8">
                  <a:moveTo>
                    <a:pt x="100" y="133"/>
                  </a:moveTo>
                  <a:cubicBezTo>
                    <a:pt x="100" y="133"/>
                    <a:pt x="0" y="86"/>
                    <a:pt x="24" y="57"/>
                  </a:cubicBezTo>
                  <a:cubicBezTo>
                    <a:pt x="45" y="32"/>
                    <a:pt x="69" y="0"/>
                    <a:pt x="78" y="14"/>
                  </a:cubicBezTo>
                  <a:cubicBezTo>
                    <a:pt x="87" y="29"/>
                    <a:pt x="106" y="116"/>
                    <a:pt x="105" y="127"/>
                  </a:cubicBezTo>
                  <a:cubicBezTo>
                    <a:pt x="104" y="138"/>
                    <a:pt x="100" y="133"/>
                    <a:pt x="10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5702300" y="3441701"/>
              <a:ext cx="361950" cy="376238"/>
            </a:xfrm>
            <a:custGeom>
              <a:avLst/>
              <a:gdLst>
                <a:gd name="T0" fmla="*/ 65 w 95"/>
                <a:gd name="T1" fmla="*/ 8 h 99"/>
                <a:gd name="T2" fmla="*/ 7 w 95"/>
                <a:gd name="T3" fmla="*/ 50 h 99"/>
                <a:gd name="T4" fmla="*/ 40 w 95"/>
                <a:gd name="T5" fmla="*/ 93 h 99"/>
                <a:gd name="T6" fmla="*/ 94 w 95"/>
                <a:gd name="T7" fmla="*/ 8 h 99"/>
                <a:gd name="T8" fmla="*/ 65 w 95"/>
                <a:gd name="T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65" y="8"/>
                  </a:moveTo>
                  <a:cubicBezTo>
                    <a:pt x="65" y="8"/>
                    <a:pt x="0" y="26"/>
                    <a:pt x="7" y="50"/>
                  </a:cubicBezTo>
                  <a:cubicBezTo>
                    <a:pt x="14" y="73"/>
                    <a:pt x="32" y="99"/>
                    <a:pt x="40" y="93"/>
                  </a:cubicBezTo>
                  <a:cubicBezTo>
                    <a:pt x="49" y="86"/>
                    <a:pt x="95" y="17"/>
                    <a:pt x="94" y="8"/>
                  </a:cubicBezTo>
                  <a:cubicBezTo>
                    <a:pt x="92" y="0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6048375" y="3465513"/>
              <a:ext cx="411163" cy="401638"/>
            </a:xfrm>
            <a:custGeom>
              <a:avLst/>
              <a:gdLst>
                <a:gd name="T0" fmla="*/ 2 w 108"/>
                <a:gd name="T1" fmla="*/ 5 h 106"/>
                <a:gd name="T2" fmla="*/ 46 w 108"/>
                <a:gd name="T3" fmla="*/ 103 h 106"/>
                <a:gd name="T4" fmla="*/ 97 w 108"/>
                <a:gd name="T5" fmla="*/ 78 h 106"/>
                <a:gd name="T6" fmla="*/ 5 w 108"/>
                <a:gd name="T7" fmla="*/ 1 h 106"/>
                <a:gd name="T8" fmla="*/ 2 w 108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2" y="5"/>
                  </a:moveTo>
                  <a:cubicBezTo>
                    <a:pt x="2" y="5"/>
                    <a:pt x="31" y="106"/>
                    <a:pt x="46" y="103"/>
                  </a:cubicBezTo>
                  <a:cubicBezTo>
                    <a:pt x="62" y="100"/>
                    <a:pt x="108" y="101"/>
                    <a:pt x="97" y="78"/>
                  </a:cubicBezTo>
                  <a:cubicBezTo>
                    <a:pt x="86" y="56"/>
                    <a:pt x="10" y="0"/>
                    <a:pt x="5" y="1"/>
                  </a:cubicBezTo>
                  <a:cubicBezTo>
                    <a:pt x="0" y="2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6045201" y="3078163"/>
              <a:ext cx="441324" cy="401638"/>
            </a:xfrm>
            <a:custGeom>
              <a:avLst/>
              <a:gdLst>
                <a:gd name="T0" fmla="*/ 3 w 116"/>
                <a:gd name="T1" fmla="*/ 101 h 106"/>
                <a:gd name="T2" fmla="*/ 56 w 116"/>
                <a:gd name="T3" fmla="*/ 10 h 106"/>
                <a:gd name="T4" fmla="*/ 110 w 116"/>
                <a:gd name="T5" fmla="*/ 35 h 106"/>
                <a:gd name="T6" fmla="*/ 5 w 116"/>
                <a:gd name="T7" fmla="*/ 105 h 106"/>
                <a:gd name="T8" fmla="*/ 3 w 116"/>
                <a:gd name="T9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06">
                  <a:moveTo>
                    <a:pt x="3" y="101"/>
                  </a:moveTo>
                  <a:cubicBezTo>
                    <a:pt x="3" y="101"/>
                    <a:pt x="23" y="19"/>
                    <a:pt x="56" y="10"/>
                  </a:cubicBezTo>
                  <a:cubicBezTo>
                    <a:pt x="89" y="0"/>
                    <a:pt x="116" y="18"/>
                    <a:pt x="110" y="35"/>
                  </a:cubicBezTo>
                  <a:cubicBezTo>
                    <a:pt x="104" y="52"/>
                    <a:pt x="9" y="106"/>
                    <a:pt x="5" y="105"/>
                  </a:cubicBezTo>
                  <a:cubicBezTo>
                    <a:pt x="0" y="103"/>
                    <a:pt x="3" y="101"/>
                    <a:pt x="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437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ripple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 0.123269 E" pathEditMode="relative" ptsTypes="">
                                      <p:cBhvr>
                                        <p:cTn id="3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-0.123269 L 0 0 E" pathEditMode="relative" ptsTypes="">
                                      <p:cBhvr>
                                        <p:cTn id="4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7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0 L 0 0.123269 E" pathEditMode="relative" ptsTypes="">
                                      <p:cBhvr>
                                        <p:cTn id="57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-0.123269 L 0 0 E" pathEditMode="relative" ptsTypes="">
                                      <p:cBhvr>
                                        <p:cTn id="6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5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 0 L 0 0.125802 E" pathEditMode="relative" ptsTypes="">
                                      <p:cBhvr>
                                        <p:cTn id="78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 -0.125802 L 0 0 E" pathEditMode="relative" ptsTypes="">
                                      <p:cBhvr>
                                        <p:cTn id="8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300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7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4224</TotalTime>
  <Words>290</Words>
  <Application>Microsoft Office PowerPoint</Application>
  <PresentationFormat>宽屏</PresentationFormat>
  <Paragraphs>73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 Light</vt:lpstr>
      <vt:lpstr>Calibri</vt:lpstr>
      <vt:lpstr>造字工房悦黑体验版细体</vt:lpstr>
      <vt:lpstr>方正正大黑简体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个人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金彦辰</dc:creator>
  <cp:lastModifiedBy>Administrator</cp:lastModifiedBy>
  <cp:revision>95</cp:revision>
  <dcterms:created xsi:type="dcterms:W3CDTF">2015-05-27T12:36:04Z</dcterms:created>
  <dcterms:modified xsi:type="dcterms:W3CDTF">2016-05-30T12:24:41Z</dcterms:modified>
</cp:coreProperties>
</file>