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8" r:id="rId2"/>
    <p:sldId id="279" r:id="rId3"/>
    <p:sldId id="259" r:id="rId4"/>
    <p:sldId id="275" r:id="rId5"/>
    <p:sldId id="262" r:id="rId6"/>
    <p:sldId id="260" r:id="rId7"/>
    <p:sldId id="261" r:id="rId8"/>
    <p:sldId id="278" r:id="rId9"/>
    <p:sldId id="263" r:id="rId10"/>
    <p:sldId id="264" r:id="rId11"/>
    <p:sldId id="265" r:id="rId12"/>
    <p:sldId id="266" r:id="rId13"/>
    <p:sldId id="267" r:id="rId14"/>
    <p:sldId id="277" r:id="rId15"/>
    <p:sldId id="268" r:id="rId16"/>
    <p:sldId id="269" r:id="rId17"/>
    <p:sldId id="270" r:id="rId18"/>
    <p:sldId id="271" r:id="rId19"/>
    <p:sldId id="276" r:id="rId20"/>
    <p:sldId id="272" r:id="rId21"/>
    <p:sldId id="273" r:id="rId22"/>
    <p:sldId id="274" r:id="rId23"/>
    <p:sldId id="280" r:id="rId24"/>
  </p:sldIdLst>
  <p:sldSz cx="12192000" cy="6858000"/>
  <p:notesSz cx="6858000" cy="9144000"/>
  <p:embeddedFontLst>
    <p:embeddedFont>
      <p:font typeface="微软雅黑" panose="020B0503020204020204" pitchFamily="34" charset="-122"/>
      <p:regular r:id="rId26"/>
      <p:bold r:id="rId27"/>
    </p:embeddedFont>
    <p:embeddedFont>
      <p:font typeface="方正兰亭纤黑_GBK" panose="02000000000000000000" pitchFamily="2" charset="-122"/>
      <p:regular r:id="rId28"/>
    </p:embeddedFont>
    <p:embeddedFont>
      <p:font typeface="等线" panose="02010600030101010101" pitchFamily="2" charset="-122"/>
      <p:regular r:id="rId29"/>
      <p:bold r:id="rId30"/>
    </p:embeddedFont>
    <p:embeddedFont>
      <p:font typeface="方正中等线繁体" panose="03000509000000000000" pitchFamily="65" charset="-122"/>
      <p:regular r:id="rId31"/>
    </p:embeddedFont>
    <p:embeddedFont>
      <p:font typeface="等线 Light" panose="02010600030101010101" pitchFamily="2" charset="-122"/>
      <p:regular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5162"/>
    <a:srgbClr val="F93F80"/>
    <a:srgbClr val="C40B49"/>
    <a:srgbClr val="AFEA2E"/>
    <a:srgbClr val="79B008"/>
    <a:srgbClr val="F9871B"/>
    <a:srgbClr val="E45B10"/>
    <a:srgbClr val="1CCBF7"/>
    <a:srgbClr val="0586D7"/>
    <a:srgbClr val="B0EB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98" autoAdjust="0"/>
    <p:restoredTop sz="94660"/>
  </p:normalViewPr>
  <p:slideViewPr>
    <p:cSldViewPr snapToGrid="0">
      <p:cViewPr varScale="1">
        <p:scale>
          <a:sx n="109" d="100"/>
          <a:sy n="109" d="100"/>
        </p:scale>
        <p:origin x="540"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46E5C6-F2A5-446D-8A2A-208C579F79EF}" type="datetimeFigureOut">
              <a:rPr lang="zh-CN" altLang="en-US" smtClean="0"/>
              <a:t>2016/3/2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8ABE1-1340-4246-B6E2-0A4388059E55}" type="slidenum">
              <a:rPr lang="zh-CN" altLang="en-US" smtClean="0"/>
              <a:t>‹#›</a:t>
            </a:fld>
            <a:endParaRPr lang="zh-CN" altLang="en-US"/>
          </a:p>
        </p:txBody>
      </p:sp>
    </p:spTree>
    <p:extLst>
      <p:ext uri="{BB962C8B-B14F-4D97-AF65-F5344CB8AC3E}">
        <p14:creationId xmlns:p14="http://schemas.microsoft.com/office/powerpoint/2010/main" val="85714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a:t>
            </a:fld>
            <a:endParaRPr lang="zh-CN" altLang="en-US"/>
          </a:p>
        </p:txBody>
      </p:sp>
    </p:spTree>
    <p:extLst>
      <p:ext uri="{BB962C8B-B14F-4D97-AF65-F5344CB8AC3E}">
        <p14:creationId xmlns:p14="http://schemas.microsoft.com/office/powerpoint/2010/main" val="3338940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10</a:t>
            </a:fld>
            <a:endParaRPr lang="zh-CN" altLang="en-US"/>
          </a:p>
        </p:txBody>
      </p:sp>
    </p:spTree>
    <p:extLst>
      <p:ext uri="{BB962C8B-B14F-4D97-AF65-F5344CB8AC3E}">
        <p14:creationId xmlns:p14="http://schemas.microsoft.com/office/powerpoint/2010/main" val="1146864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11</a:t>
            </a:fld>
            <a:endParaRPr lang="zh-CN" altLang="en-US"/>
          </a:p>
        </p:txBody>
      </p:sp>
    </p:spTree>
    <p:extLst>
      <p:ext uri="{BB962C8B-B14F-4D97-AF65-F5344CB8AC3E}">
        <p14:creationId xmlns:p14="http://schemas.microsoft.com/office/powerpoint/2010/main" val="914903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12</a:t>
            </a:fld>
            <a:endParaRPr lang="zh-CN" altLang="en-US"/>
          </a:p>
        </p:txBody>
      </p:sp>
    </p:spTree>
    <p:extLst>
      <p:ext uri="{BB962C8B-B14F-4D97-AF65-F5344CB8AC3E}">
        <p14:creationId xmlns:p14="http://schemas.microsoft.com/office/powerpoint/2010/main" val="2186838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13</a:t>
            </a:fld>
            <a:endParaRPr lang="zh-CN" altLang="en-US"/>
          </a:p>
        </p:txBody>
      </p:sp>
    </p:spTree>
    <p:extLst>
      <p:ext uri="{BB962C8B-B14F-4D97-AF65-F5344CB8AC3E}">
        <p14:creationId xmlns:p14="http://schemas.microsoft.com/office/powerpoint/2010/main" val="2005400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14</a:t>
            </a:fld>
            <a:endParaRPr lang="zh-CN" altLang="en-US"/>
          </a:p>
        </p:txBody>
      </p:sp>
    </p:spTree>
    <p:extLst>
      <p:ext uri="{BB962C8B-B14F-4D97-AF65-F5344CB8AC3E}">
        <p14:creationId xmlns:p14="http://schemas.microsoft.com/office/powerpoint/2010/main" val="2961856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15</a:t>
            </a:fld>
            <a:endParaRPr lang="zh-CN" altLang="en-US"/>
          </a:p>
        </p:txBody>
      </p:sp>
    </p:spTree>
    <p:extLst>
      <p:ext uri="{BB962C8B-B14F-4D97-AF65-F5344CB8AC3E}">
        <p14:creationId xmlns:p14="http://schemas.microsoft.com/office/powerpoint/2010/main" val="2835092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16</a:t>
            </a:fld>
            <a:endParaRPr lang="zh-CN" altLang="en-US"/>
          </a:p>
        </p:txBody>
      </p:sp>
    </p:spTree>
    <p:extLst>
      <p:ext uri="{BB962C8B-B14F-4D97-AF65-F5344CB8AC3E}">
        <p14:creationId xmlns:p14="http://schemas.microsoft.com/office/powerpoint/2010/main" val="2145426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17</a:t>
            </a:fld>
            <a:endParaRPr lang="zh-CN" altLang="en-US"/>
          </a:p>
        </p:txBody>
      </p:sp>
    </p:spTree>
    <p:extLst>
      <p:ext uri="{BB962C8B-B14F-4D97-AF65-F5344CB8AC3E}">
        <p14:creationId xmlns:p14="http://schemas.microsoft.com/office/powerpoint/2010/main" val="971476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18</a:t>
            </a:fld>
            <a:endParaRPr lang="zh-CN" altLang="en-US"/>
          </a:p>
        </p:txBody>
      </p:sp>
    </p:spTree>
    <p:extLst>
      <p:ext uri="{BB962C8B-B14F-4D97-AF65-F5344CB8AC3E}">
        <p14:creationId xmlns:p14="http://schemas.microsoft.com/office/powerpoint/2010/main" val="2063658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19</a:t>
            </a:fld>
            <a:endParaRPr lang="zh-CN" altLang="en-US"/>
          </a:p>
        </p:txBody>
      </p:sp>
    </p:spTree>
    <p:extLst>
      <p:ext uri="{BB962C8B-B14F-4D97-AF65-F5344CB8AC3E}">
        <p14:creationId xmlns:p14="http://schemas.microsoft.com/office/powerpoint/2010/main" val="1439760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a:t>
            </a:fld>
            <a:endParaRPr lang="zh-CN" altLang="en-US"/>
          </a:p>
        </p:txBody>
      </p:sp>
    </p:spTree>
    <p:extLst>
      <p:ext uri="{BB962C8B-B14F-4D97-AF65-F5344CB8AC3E}">
        <p14:creationId xmlns:p14="http://schemas.microsoft.com/office/powerpoint/2010/main" val="2718785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20</a:t>
            </a:fld>
            <a:endParaRPr lang="zh-CN" altLang="en-US"/>
          </a:p>
        </p:txBody>
      </p:sp>
    </p:spTree>
    <p:extLst>
      <p:ext uri="{BB962C8B-B14F-4D97-AF65-F5344CB8AC3E}">
        <p14:creationId xmlns:p14="http://schemas.microsoft.com/office/powerpoint/2010/main" val="1571101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21</a:t>
            </a:fld>
            <a:endParaRPr lang="zh-CN" altLang="en-US"/>
          </a:p>
        </p:txBody>
      </p:sp>
    </p:spTree>
    <p:extLst>
      <p:ext uri="{BB962C8B-B14F-4D97-AF65-F5344CB8AC3E}">
        <p14:creationId xmlns:p14="http://schemas.microsoft.com/office/powerpoint/2010/main" val="16863968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22</a:t>
            </a:fld>
            <a:endParaRPr lang="zh-CN" altLang="en-US"/>
          </a:p>
        </p:txBody>
      </p:sp>
    </p:spTree>
    <p:extLst>
      <p:ext uri="{BB962C8B-B14F-4D97-AF65-F5344CB8AC3E}">
        <p14:creationId xmlns:p14="http://schemas.microsoft.com/office/powerpoint/2010/main" val="2440421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23</a:t>
            </a:fld>
            <a:endParaRPr lang="zh-CN" altLang="en-US"/>
          </a:p>
        </p:txBody>
      </p:sp>
    </p:spTree>
    <p:extLst>
      <p:ext uri="{BB962C8B-B14F-4D97-AF65-F5344CB8AC3E}">
        <p14:creationId xmlns:p14="http://schemas.microsoft.com/office/powerpoint/2010/main" val="2504992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3</a:t>
            </a:fld>
            <a:endParaRPr lang="zh-CN" altLang="en-US"/>
          </a:p>
        </p:txBody>
      </p:sp>
    </p:spTree>
    <p:extLst>
      <p:ext uri="{BB962C8B-B14F-4D97-AF65-F5344CB8AC3E}">
        <p14:creationId xmlns:p14="http://schemas.microsoft.com/office/powerpoint/2010/main" val="3302970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4</a:t>
            </a:fld>
            <a:endParaRPr lang="zh-CN" altLang="en-US"/>
          </a:p>
        </p:txBody>
      </p:sp>
    </p:spTree>
    <p:extLst>
      <p:ext uri="{BB962C8B-B14F-4D97-AF65-F5344CB8AC3E}">
        <p14:creationId xmlns:p14="http://schemas.microsoft.com/office/powerpoint/2010/main" val="21621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5</a:t>
            </a:fld>
            <a:endParaRPr lang="zh-CN" altLang="en-US"/>
          </a:p>
        </p:txBody>
      </p:sp>
    </p:spTree>
    <p:extLst>
      <p:ext uri="{BB962C8B-B14F-4D97-AF65-F5344CB8AC3E}">
        <p14:creationId xmlns:p14="http://schemas.microsoft.com/office/powerpoint/2010/main" val="1947952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6</a:t>
            </a:fld>
            <a:endParaRPr lang="zh-CN" altLang="en-US"/>
          </a:p>
        </p:txBody>
      </p:sp>
    </p:spTree>
    <p:extLst>
      <p:ext uri="{BB962C8B-B14F-4D97-AF65-F5344CB8AC3E}">
        <p14:creationId xmlns:p14="http://schemas.microsoft.com/office/powerpoint/2010/main" val="581299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7</a:t>
            </a:fld>
            <a:endParaRPr lang="zh-CN" altLang="en-US"/>
          </a:p>
        </p:txBody>
      </p:sp>
    </p:spTree>
    <p:extLst>
      <p:ext uri="{BB962C8B-B14F-4D97-AF65-F5344CB8AC3E}">
        <p14:creationId xmlns:p14="http://schemas.microsoft.com/office/powerpoint/2010/main" val="4228024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8</a:t>
            </a:fld>
            <a:endParaRPr lang="zh-CN" altLang="en-US"/>
          </a:p>
        </p:txBody>
      </p:sp>
    </p:spTree>
    <p:extLst>
      <p:ext uri="{BB962C8B-B14F-4D97-AF65-F5344CB8AC3E}">
        <p14:creationId xmlns:p14="http://schemas.microsoft.com/office/powerpoint/2010/main" val="3165686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9</a:t>
            </a:fld>
            <a:endParaRPr lang="zh-CN" altLang="en-US"/>
          </a:p>
        </p:txBody>
      </p:sp>
    </p:spTree>
    <p:extLst>
      <p:ext uri="{BB962C8B-B14F-4D97-AF65-F5344CB8AC3E}">
        <p14:creationId xmlns:p14="http://schemas.microsoft.com/office/powerpoint/2010/main" val="609016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7954" cy="6858000"/>
          </a:xfrm>
          <a:prstGeom prst="rect">
            <a:avLst/>
          </a:prstGeom>
        </p:spPr>
      </p:pic>
    </p:spTree>
    <p:extLst>
      <p:ext uri="{BB962C8B-B14F-4D97-AF65-F5344CB8AC3E}">
        <p14:creationId xmlns:p14="http://schemas.microsoft.com/office/powerpoint/2010/main" val="2323665288"/>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089" y="0"/>
            <a:ext cx="12197953" cy="6858000"/>
          </a:xfrm>
          <a:prstGeom prst="rect">
            <a:avLst/>
          </a:prstGeom>
        </p:spPr>
      </p:pic>
      <p:grpSp>
        <p:nvGrpSpPr>
          <p:cNvPr id="2" name="组合 1"/>
          <p:cNvGrpSpPr/>
          <p:nvPr userDrawn="1"/>
        </p:nvGrpSpPr>
        <p:grpSpPr>
          <a:xfrm>
            <a:off x="3367311" y="376066"/>
            <a:ext cx="5457378" cy="738610"/>
            <a:chOff x="3367311" y="557041"/>
            <a:chExt cx="5457378" cy="738610"/>
          </a:xfrm>
        </p:grpSpPr>
        <p:sp>
          <p:nvSpPr>
            <p:cNvPr id="3" name="文本框 2"/>
            <p:cNvSpPr txBox="1"/>
            <p:nvPr/>
          </p:nvSpPr>
          <p:spPr>
            <a:xfrm>
              <a:off x="3515005" y="557041"/>
              <a:ext cx="5161991" cy="584775"/>
            </a:xfrm>
            <a:prstGeom prst="rect">
              <a:avLst/>
            </a:prstGeom>
          </p:spPr>
          <p:txBody>
            <a:bodyPr wrap="none">
              <a:spAutoFit/>
            </a:bodyPr>
            <a:lstStyle>
              <a:defPPr>
                <a:defRPr lang="zh-CN"/>
              </a:defPPr>
              <a:lvl1pPr>
                <a:defRPr sz="2400">
                  <a:gradFill>
                    <a:gsLst>
                      <a:gs pos="0">
                        <a:srgbClr val="32D8C2"/>
                      </a:gs>
                      <a:gs pos="100000">
                        <a:srgbClr val="52AFFD"/>
                      </a:gs>
                    </a:gsLst>
                    <a:lin ang="5400000" scaled="1"/>
                  </a:gradFill>
                  <a:latin typeface="方正中等线繁体" panose="03000509000000000000" pitchFamily="65" charset="-122"/>
                  <a:ea typeface="方正中等线繁体" panose="03000509000000000000" pitchFamily="65" charset="-122"/>
                </a:defRPr>
              </a:lvl1pPr>
            </a:lstStyle>
            <a:p>
              <a:r>
                <a:rPr lang="en-US" altLang="zh-CN" sz="3200" dirty="0">
                  <a:solidFill>
                    <a:srgbClr val="415162"/>
                  </a:solidFill>
                </a:rPr>
                <a:t>BUSINSS INFOGRA PHICS</a:t>
              </a:r>
              <a:endParaRPr lang="zh-CN" altLang="en-US" sz="3200" dirty="0">
                <a:solidFill>
                  <a:srgbClr val="415162"/>
                </a:solidFill>
              </a:endParaRPr>
            </a:p>
          </p:txBody>
        </p:sp>
        <p:grpSp>
          <p:nvGrpSpPr>
            <p:cNvPr id="4" name="组合 3"/>
            <p:cNvGrpSpPr/>
            <p:nvPr/>
          </p:nvGrpSpPr>
          <p:grpSpPr>
            <a:xfrm>
              <a:off x="3367311" y="1141816"/>
              <a:ext cx="5457378" cy="153835"/>
              <a:chOff x="-66969" y="1138572"/>
              <a:chExt cx="12325939" cy="321147"/>
            </a:xfrm>
            <a:solidFill>
              <a:srgbClr val="415162"/>
            </a:solidFill>
          </p:grpSpPr>
          <p:sp>
            <p:nvSpPr>
              <p:cNvPr id="5" name="Freeform 5"/>
              <p:cNvSpPr>
                <a:spLocks/>
              </p:cNvSpPr>
              <p:nvPr/>
            </p:nvSpPr>
            <p:spPr bwMode="auto">
              <a:xfrm rot="10800000" flipV="1">
                <a:off x="5537816" y="1138572"/>
                <a:ext cx="275269" cy="321147"/>
              </a:xfrm>
              <a:custGeom>
                <a:avLst/>
                <a:gdLst>
                  <a:gd name="T0" fmla="*/ 0 w 19"/>
                  <a:gd name="T1" fmla="*/ 9 h 19"/>
                  <a:gd name="T2" fmla="*/ 9 w 19"/>
                  <a:gd name="T3" fmla="*/ 19 h 19"/>
                  <a:gd name="T4" fmla="*/ 19 w 19"/>
                  <a:gd name="T5" fmla="*/ 9 h 19"/>
                  <a:gd name="T6" fmla="*/ 9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3" y="11"/>
                      <a:pt x="7" y="15"/>
                      <a:pt x="9" y="19"/>
                    </a:cubicBezTo>
                    <a:cubicBezTo>
                      <a:pt x="11" y="15"/>
                      <a:pt x="15" y="12"/>
                      <a:pt x="19" y="9"/>
                    </a:cubicBezTo>
                    <a:cubicBezTo>
                      <a:pt x="15" y="7"/>
                      <a:pt x="12" y="4"/>
                      <a:pt x="9" y="0"/>
                    </a:cubicBezTo>
                    <a:cubicBezTo>
                      <a:pt x="7" y="4"/>
                      <a:pt x="3"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 name="Freeform 6"/>
              <p:cNvSpPr>
                <a:spLocks/>
              </p:cNvSpPr>
              <p:nvPr/>
            </p:nvSpPr>
            <p:spPr bwMode="auto">
              <a:xfrm rot="10800000" flipV="1">
                <a:off x="5813085" y="1138572"/>
                <a:ext cx="290562" cy="321147"/>
              </a:xfrm>
              <a:custGeom>
                <a:avLst/>
                <a:gdLst>
                  <a:gd name="T0" fmla="*/ 0 w 20"/>
                  <a:gd name="T1" fmla="*/ 9 h 19"/>
                  <a:gd name="T2" fmla="*/ 10 w 20"/>
                  <a:gd name="T3" fmla="*/ 19 h 19"/>
                  <a:gd name="T4" fmla="*/ 20 w 20"/>
                  <a:gd name="T5" fmla="*/ 9 h 19"/>
                  <a:gd name="T6" fmla="*/ 10 w 20"/>
                  <a:gd name="T7" fmla="*/ 0 h 19"/>
                  <a:gd name="T8" fmla="*/ 0 w 20"/>
                  <a:gd name="T9" fmla="*/ 9 h 19"/>
                </a:gdLst>
                <a:ahLst/>
                <a:cxnLst>
                  <a:cxn ang="0">
                    <a:pos x="T0" y="T1"/>
                  </a:cxn>
                  <a:cxn ang="0">
                    <a:pos x="T2" y="T3"/>
                  </a:cxn>
                  <a:cxn ang="0">
                    <a:pos x="T4" y="T5"/>
                  </a:cxn>
                  <a:cxn ang="0">
                    <a:pos x="T6" y="T7"/>
                  </a:cxn>
                  <a:cxn ang="0">
                    <a:pos x="T8" y="T9"/>
                  </a:cxn>
                </a:cxnLst>
                <a:rect l="0" t="0" r="r" b="b"/>
                <a:pathLst>
                  <a:path w="20" h="19">
                    <a:moveTo>
                      <a:pt x="0" y="9"/>
                    </a:moveTo>
                    <a:cubicBezTo>
                      <a:pt x="4" y="11"/>
                      <a:pt x="7" y="15"/>
                      <a:pt x="10" y="19"/>
                    </a:cubicBezTo>
                    <a:cubicBezTo>
                      <a:pt x="12" y="15"/>
                      <a:pt x="16" y="12"/>
                      <a:pt x="20" y="9"/>
                    </a:cubicBezTo>
                    <a:cubicBezTo>
                      <a:pt x="16" y="7"/>
                      <a:pt x="13" y="4"/>
                      <a:pt x="10" y="0"/>
                    </a:cubicBezTo>
                    <a:cubicBezTo>
                      <a:pt x="8"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 name="Freeform 7"/>
              <p:cNvSpPr>
                <a:spLocks/>
              </p:cNvSpPr>
              <p:nvPr/>
            </p:nvSpPr>
            <p:spPr bwMode="auto">
              <a:xfrm rot="10800000" flipV="1">
                <a:off x="6103647" y="1138572"/>
                <a:ext cx="275269"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6"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 name="Freeform 8"/>
              <p:cNvSpPr>
                <a:spLocks/>
              </p:cNvSpPr>
              <p:nvPr/>
            </p:nvSpPr>
            <p:spPr bwMode="auto">
              <a:xfrm rot="10800000" flipV="1">
                <a:off x="6378916" y="1138572"/>
                <a:ext cx="267625"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5"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9" name="Freeform 9"/>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 name="T10" fmla="*/ 737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737" y="4"/>
                    </a:moveTo>
                    <a:lnTo>
                      <a:pt x="737" y="4"/>
                    </a:lnTo>
                    <a:lnTo>
                      <a:pt x="737" y="4"/>
                    </a:lnTo>
                    <a:lnTo>
                      <a:pt x="0" y="4"/>
                    </a:lnTo>
                    <a:lnTo>
                      <a:pt x="0" y="0"/>
                    </a:lnTo>
                    <a:lnTo>
                      <a:pt x="737" y="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0" name="Freeform 10"/>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Lst>
                <a:ahLst/>
                <a:cxnLst>
                  <a:cxn ang="0">
                    <a:pos x="T0" y="T1"/>
                  </a:cxn>
                  <a:cxn ang="0">
                    <a:pos x="T2" y="T3"/>
                  </a:cxn>
                  <a:cxn ang="0">
                    <a:pos x="T4" y="T5"/>
                  </a:cxn>
                  <a:cxn ang="0">
                    <a:pos x="T6" y="T7"/>
                  </a:cxn>
                  <a:cxn ang="0">
                    <a:pos x="T8" y="T9"/>
                  </a:cxn>
                </a:cxnLst>
                <a:rect l="0" t="0" r="r" b="b"/>
                <a:pathLst>
                  <a:path w="737" h="4">
                    <a:moveTo>
                      <a:pt x="737" y="4"/>
                    </a:moveTo>
                    <a:lnTo>
                      <a:pt x="737" y="4"/>
                    </a:lnTo>
                    <a:lnTo>
                      <a:pt x="737" y="4"/>
                    </a:lnTo>
                    <a:lnTo>
                      <a:pt x="0" y="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 name="T10" fmla="*/ 0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0" y="4"/>
                    </a:moveTo>
                    <a:lnTo>
                      <a:pt x="0" y="4"/>
                    </a:lnTo>
                    <a:lnTo>
                      <a:pt x="0" y="4"/>
                    </a:lnTo>
                    <a:lnTo>
                      <a:pt x="737" y="4"/>
                    </a:lnTo>
                    <a:lnTo>
                      <a:pt x="737"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Lst>
                <a:ahLst/>
                <a:cxnLst>
                  <a:cxn ang="0">
                    <a:pos x="T0" y="T1"/>
                  </a:cxn>
                  <a:cxn ang="0">
                    <a:pos x="T2" y="T3"/>
                  </a:cxn>
                  <a:cxn ang="0">
                    <a:pos x="T4" y="T5"/>
                  </a:cxn>
                  <a:cxn ang="0">
                    <a:pos x="T6" y="T7"/>
                  </a:cxn>
                  <a:cxn ang="0">
                    <a:pos x="T8" y="T9"/>
                  </a:cxn>
                </a:cxnLst>
                <a:rect l="0" t="0" r="r" b="b"/>
                <a:pathLst>
                  <a:path w="737" h="4">
                    <a:moveTo>
                      <a:pt x="0" y="4"/>
                    </a:moveTo>
                    <a:lnTo>
                      <a:pt x="0" y="4"/>
                    </a:lnTo>
                    <a:lnTo>
                      <a:pt x="0" y="4"/>
                    </a:lnTo>
                    <a:lnTo>
                      <a:pt x="737" y="4"/>
                    </a:lnTo>
                    <a:lnTo>
                      <a:pt x="737" y="0"/>
                    </a:lnTo>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spTree>
    <p:extLst>
      <p:ext uri="{BB962C8B-B14F-4D97-AF65-F5344CB8AC3E}">
        <p14:creationId xmlns:p14="http://schemas.microsoft.com/office/powerpoint/2010/main" val="2166259939"/>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4653"/>
          </a:xfrm>
          <a:prstGeom prst="rect">
            <a:avLst/>
          </a:prstGeom>
        </p:spPr>
      </p:pic>
    </p:spTree>
    <p:extLst>
      <p:ext uri="{BB962C8B-B14F-4D97-AF65-F5344CB8AC3E}">
        <p14:creationId xmlns:p14="http://schemas.microsoft.com/office/powerpoint/2010/main" val="4293945723"/>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DB21E4-03BD-4DF0-970E-A78AA4144BB3}" type="datetimeFigureOut">
              <a:rPr lang="zh-CN" altLang="en-US" smtClean="0"/>
              <a:t>2016/3/2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2D7DB-208D-4C07-B7B4-158A1516D3D1}" type="slidenum">
              <a:rPr lang="zh-CN" altLang="en-US" smtClean="0"/>
              <a:t>‹#›</a:t>
            </a:fld>
            <a:endParaRPr lang="zh-CN" altLang="en-US"/>
          </a:p>
        </p:txBody>
      </p:sp>
    </p:spTree>
    <p:extLst>
      <p:ext uri="{BB962C8B-B14F-4D97-AF65-F5344CB8AC3E}">
        <p14:creationId xmlns:p14="http://schemas.microsoft.com/office/powerpoint/2010/main" val="640541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766677">
            <a:off x="3903880" y="371041"/>
            <a:ext cx="5008780" cy="6991168"/>
            <a:chOff x="3903880" y="371041"/>
            <a:chExt cx="5008780" cy="6991168"/>
          </a:xfrm>
        </p:grpSpPr>
        <p:sp>
          <p:nvSpPr>
            <p:cNvPr id="34" name="等腰三角形 33"/>
            <p:cNvSpPr/>
            <p:nvPr/>
          </p:nvSpPr>
          <p:spPr>
            <a:xfrm rot="6684861">
              <a:off x="3512448" y="2077883"/>
              <a:ext cx="5675758" cy="4892894"/>
            </a:xfrm>
            <a:prstGeom prst="triangle">
              <a:avLst/>
            </a:prstGeom>
            <a:noFill/>
            <a:ln>
              <a:solidFill>
                <a:srgbClr val="415162">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00000">
              <a:off x="3628334" y="762473"/>
              <a:ext cx="5675758" cy="4892894"/>
            </a:xfrm>
            <a:prstGeom prst="triangle">
              <a:avLst/>
            </a:prstGeom>
            <a:noFill/>
            <a:ln>
              <a:solidFill>
                <a:srgbClr val="415162">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572625" y="5057775"/>
            <a:ext cx="419100" cy="419100"/>
            <a:chOff x="9572625" y="5057775"/>
            <a:chExt cx="419100" cy="419100"/>
          </a:xfrm>
        </p:grpSpPr>
        <p:sp>
          <p:nvSpPr>
            <p:cNvPr id="8" name="椭圆 7"/>
            <p:cNvSpPr/>
            <p:nvPr/>
          </p:nvSpPr>
          <p:spPr>
            <a:xfrm>
              <a:off x="9572625" y="5057775"/>
              <a:ext cx="419100" cy="419100"/>
            </a:xfrm>
            <a:prstGeom prst="ellipse">
              <a:avLst/>
            </a:pr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72"/>
            <p:cNvSpPr>
              <a:spLocks noChangeAspect="1" noEditPoints="1"/>
            </p:cNvSpPr>
            <p:nvPr/>
          </p:nvSpPr>
          <p:spPr bwMode="auto">
            <a:xfrm>
              <a:off x="9688510" y="5167806"/>
              <a:ext cx="187330" cy="199038"/>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1571625" y="4714875"/>
            <a:ext cx="419100" cy="419100"/>
            <a:chOff x="1571625" y="4714875"/>
            <a:chExt cx="419100" cy="419100"/>
          </a:xfrm>
        </p:grpSpPr>
        <p:sp>
          <p:nvSpPr>
            <p:cNvPr id="9" name="椭圆 8"/>
            <p:cNvSpPr/>
            <p:nvPr/>
          </p:nvSpPr>
          <p:spPr>
            <a:xfrm>
              <a:off x="1571625" y="4714875"/>
              <a:ext cx="419100" cy="419100"/>
            </a:xfrm>
            <a:prstGeom prst="ellipse">
              <a:avLst/>
            </a:pr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a:grpSpLocks noChangeAspect="1"/>
            </p:cNvGrpSpPr>
            <p:nvPr/>
          </p:nvGrpSpPr>
          <p:grpSpPr>
            <a:xfrm>
              <a:off x="1687510" y="4830126"/>
              <a:ext cx="187330" cy="188597"/>
              <a:chOff x="5042691" y="2273920"/>
              <a:chExt cx="702937" cy="707692"/>
            </a:xfrm>
            <a:solidFill>
              <a:schemeClr val="bg1"/>
            </a:solidFill>
          </p:grpSpPr>
          <p:sp>
            <p:nvSpPr>
              <p:cNvPr id="13"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p:cNvGrpSpPr/>
          <p:nvPr/>
        </p:nvGrpSpPr>
        <p:grpSpPr>
          <a:xfrm>
            <a:off x="8715375" y="2058224"/>
            <a:ext cx="419100" cy="419100"/>
            <a:chOff x="8715375" y="2058224"/>
            <a:chExt cx="419100" cy="419100"/>
          </a:xfrm>
        </p:grpSpPr>
        <p:sp>
          <p:nvSpPr>
            <p:cNvPr id="7" name="椭圆 6"/>
            <p:cNvSpPr/>
            <p:nvPr/>
          </p:nvSpPr>
          <p:spPr>
            <a:xfrm>
              <a:off x="8715375" y="2058224"/>
              <a:ext cx="419100" cy="419100"/>
            </a:xfrm>
            <a:prstGeom prst="ellipse">
              <a:avLst/>
            </a:pr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a:grpSpLocks noChangeAspect="1"/>
            </p:cNvGrpSpPr>
            <p:nvPr/>
          </p:nvGrpSpPr>
          <p:grpSpPr>
            <a:xfrm>
              <a:off x="8831260" y="2188077"/>
              <a:ext cx="187330" cy="159395"/>
              <a:chOff x="7909299" y="3772690"/>
              <a:chExt cx="667095" cy="567616"/>
            </a:xfrm>
            <a:solidFill>
              <a:schemeClr val="bg1"/>
            </a:solidFill>
          </p:grpSpPr>
          <p:sp>
            <p:nvSpPr>
              <p:cNvPr id="16"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2714625" y="1848674"/>
            <a:ext cx="419100" cy="419100"/>
            <a:chOff x="2714625" y="1848674"/>
            <a:chExt cx="419100" cy="419100"/>
          </a:xfrm>
        </p:grpSpPr>
        <p:sp>
          <p:nvSpPr>
            <p:cNvPr id="6" name="椭圆 5"/>
            <p:cNvSpPr/>
            <p:nvPr/>
          </p:nvSpPr>
          <p:spPr>
            <a:xfrm>
              <a:off x="2714625" y="1848674"/>
              <a:ext cx="419100" cy="419100"/>
            </a:xfrm>
            <a:prstGeom prst="ellipse">
              <a:avLst/>
            </a:pr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835678" y="1969641"/>
              <a:ext cx="176995" cy="177167"/>
              <a:chOff x="5240338" y="2657475"/>
              <a:chExt cx="1630363" cy="1631951"/>
            </a:xfrm>
            <a:solidFill>
              <a:schemeClr val="bg1"/>
            </a:solidFill>
          </p:grpSpPr>
          <p:sp>
            <p:nvSpPr>
              <p:cNvPr id="19"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3" name="文本框 22"/>
          <p:cNvSpPr txBox="1"/>
          <p:nvPr/>
        </p:nvSpPr>
        <p:spPr>
          <a:xfrm>
            <a:off x="4148214" y="4430728"/>
            <a:ext cx="3898824" cy="307777"/>
          </a:xfrm>
          <a:prstGeom prst="rect">
            <a:avLst/>
          </a:prstGeom>
          <a:noFill/>
        </p:spPr>
        <p:txBody>
          <a:bodyPr wrap="none" rtlCol="0">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年终总结 新年计划 述职报告 工作汇报通用</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PPT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997489" y="5114925"/>
            <a:ext cx="2200275" cy="437199"/>
            <a:chOff x="4997489" y="5114925"/>
            <a:chExt cx="2200275" cy="437199"/>
          </a:xfrm>
        </p:grpSpPr>
        <p:sp>
          <p:nvSpPr>
            <p:cNvPr id="27" name="矩形 26"/>
            <p:cNvSpPr/>
            <p:nvPr/>
          </p:nvSpPr>
          <p:spPr>
            <a:xfrm>
              <a:off x="4997489" y="5114925"/>
              <a:ext cx="2200275" cy="437199"/>
            </a:xfrm>
            <a:prstGeom prst="rect">
              <a:avLst/>
            </a:prstGeom>
            <a:noFill/>
            <a:ln w="22225">
              <a:solidFill>
                <a:srgbClr val="41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465081" y="5148858"/>
              <a:ext cx="1265090" cy="369332"/>
            </a:xfrm>
            <a:prstGeom prst="rect">
              <a:avLst/>
            </a:prstGeom>
          </p:spPr>
          <p:txBody>
            <a:bodyPr wrap="none">
              <a:spAutoFit/>
            </a:bodyPr>
            <a:lstStyle/>
            <a:p>
              <a:pPr algn="dist"/>
              <a:r>
                <a:rPr lang="zh-CN" altLang="en-US" dirty="0"/>
                <a:t>NEW YEAR</a:t>
              </a:r>
              <a:endParaRPr lang="en-US" altLang="zh-CN" dirty="0"/>
            </a:p>
          </p:txBody>
        </p:sp>
      </p:grpSp>
      <p:sp>
        <p:nvSpPr>
          <p:cNvPr id="37" name="任意多边形 36"/>
          <p:cNvSpPr/>
          <p:nvPr/>
        </p:nvSpPr>
        <p:spPr>
          <a:xfrm rot="10800000">
            <a:off x="10504482" y="2366159"/>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E45B10"/>
                </a:gs>
                <a:gs pos="100000">
                  <a:srgbClr val="F9871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2747750">
            <a:off x="9884497" y="2580567"/>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w="12700">
            <a:gradFill>
              <a:gsLst>
                <a:gs pos="0">
                  <a:srgbClr val="0586D7"/>
                </a:gs>
                <a:gs pos="100000">
                  <a:srgbClr val="1CCBF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5113469">
            <a:off x="10981262" y="3237720"/>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7826537" flipH="1">
            <a:off x="1640766" y="2887499"/>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4313454" flipH="1">
            <a:off x="1143894" y="3359385"/>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79B008"/>
                </a:gs>
                <a:gs pos="100000">
                  <a:srgbClr val="AFEA2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4496902" flipH="1">
            <a:off x="1845449" y="3786654"/>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w="12700">
            <a:gradFill>
              <a:gsLst>
                <a:gs pos="0">
                  <a:srgbClr val="0586D7"/>
                </a:gs>
                <a:gs pos="100000">
                  <a:srgbClr val="1CCBF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10800000">
            <a:off x="10692213" y="3801463"/>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79B008"/>
                </a:gs>
                <a:gs pos="100000">
                  <a:srgbClr val="AFEA2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18489584">
            <a:off x="10484756" y="4323796"/>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E45B10"/>
                </a:gs>
                <a:gs pos="100000">
                  <a:srgbClr val="F9871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19816971">
            <a:off x="10409205" y="3288676"/>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061708" y="3741570"/>
            <a:ext cx="6068584" cy="439929"/>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sp>
        <p:nvSpPr>
          <p:cNvPr id="44" name="文本框 43"/>
          <p:cNvSpPr txBox="1"/>
          <p:nvPr/>
        </p:nvSpPr>
        <p:spPr>
          <a:xfrm>
            <a:off x="2323173" y="2871829"/>
            <a:ext cx="7545655" cy="769441"/>
          </a:xfrm>
          <a:prstGeom prst="rect">
            <a:avLst/>
          </a:prstGeom>
          <a:noFill/>
        </p:spPr>
        <p:txBody>
          <a:bodyPr wrap="none" rtlCol="0">
            <a:spAutoFit/>
          </a:bodyPr>
          <a:lstStyle/>
          <a:p>
            <a:r>
              <a:rPr lang="en-US" altLang="zh-CN" sz="4400" dirty="0">
                <a:solidFill>
                  <a:srgbClr val="415162"/>
                </a:solidFill>
                <a:latin typeface="方正兰亭纤黑_GBK" panose="02000000000000000000" pitchFamily="2" charset="-122"/>
                <a:ea typeface="方正兰亭纤黑_GBK" panose="02000000000000000000" pitchFamily="2" charset="-122"/>
              </a:rPr>
              <a:t>2016 BUSINESS REPORT</a:t>
            </a:r>
            <a:endParaRPr lang="zh-CN" altLang="en-US" sz="4400" dirty="0">
              <a:solidFill>
                <a:srgbClr val="415162"/>
              </a:solidFill>
              <a:latin typeface="方正兰亭纤黑_GBK" panose="02000000000000000000" pitchFamily="2" charset="-122"/>
              <a:ea typeface="方正兰亭纤黑_GBK" panose="02000000000000000000" pitchFamily="2" charset="-122"/>
            </a:endParaRPr>
          </a:p>
        </p:txBody>
      </p:sp>
      <p:pic>
        <p:nvPicPr>
          <p:cNvPr id="25" name="Maksim Mrvica - Croatian Rhapsod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367846" y="6306768"/>
            <a:ext cx="609600" cy="609600"/>
          </a:xfrm>
          <a:prstGeom prst="rect">
            <a:avLst/>
          </a:prstGeom>
        </p:spPr>
      </p:pic>
    </p:spTree>
    <p:extLst>
      <p:ext uri="{BB962C8B-B14F-4D97-AF65-F5344CB8AC3E}">
        <p14:creationId xmlns:p14="http://schemas.microsoft.com/office/powerpoint/2010/main" val="2147458812"/>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nodeType="withEffect">
                                      <p:stCondLst>
                                        <p:cond delay="2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10" presetClass="entr" presetSubtype="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23" presetClass="entr" presetSubtype="16" fill="hold" grpId="0" nodeType="withEffect">
                                      <p:stCondLst>
                                        <p:cond delay="1100"/>
                                      </p:stCondLst>
                                      <p:iterate type="lt">
                                        <p:tmPct val="10000"/>
                                      </p:iterate>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childTnLst>
                                    </p:cTn>
                                  </p:par>
                                  <p:par>
                                    <p:cTn id="23" presetID="22" presetClass="entr" presetSubtype="1" fill="hold" grpId="0" nodeType="withEffect">
                                      <p:stCondLst>
                                        <p:cond delay="150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par>
                                    <p:cTn id="26" presetID="22" presetClass="entr" presetSubtype="1" fill="hold" grpId="0" nodeType="withEffect">
                                      <p:stCondLst>
                                        <p:cond delay="180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par>
                                    <p:cTn id="29" presetID="2" presetClass="entr" presetSubtype="4" accel="12000" fill="hold" nodeType="withEffect" p14:presetBounceEnd="58000">
                                      <p:stCondLst>
                                        <p:cond delay="2000"/>
                                      </p:stCondLst>
                                      <p:childTnLst>
                                        <p:set>
                                          <p:cBhvr>
                                            <p:cTn id="30" dur="1" fill="hold">
                                              <p:stCondLst>
                                                <p:cond delay="0"/>
                                              </p:stCondLst>
                                            </p:cTn>
                                            <p:tgtEl>
                                              <p:spTgt spid="3"/>
                                            </p:tgtEl>
                                            <p:attrNameLst>
                                              <p:attrName>style.visibility</p:attrName>
                                            </p:attrNameLst>
                                          </p:cBhvr>
                                          <p:to>
                                            <p:strVal val="visible"/>
                                          </p:to>
                                        </p:set>
                                        <p:anim calcmode="lin" valueType="num" p14:bounceEnd="58000">
                                          <p:cBhvr additive="base">
                                            <p:cTn id="31" dur="500" fill="hold"/>
                                            <p:tgtEl>
                                              <p:spTgt spid="3"/>
                                            </p:tgtEl>
                                            <p:attrNameLst>
                                              <p:attrName>ppt_x</p:attrName>
                                            </p:attrNameLst>
                                          </p:cBhvr>
                                          <p:tavLst>
                                            <p:tav tm="0">
                                              <p:val>
                                                <p:strVal val="#ppt_x"/>
                                              </p:val>
                                            </p:tav>
                                            <p:tav tm="100000">
                                              <p:val>
                                                <p:strVal val="#ppt_x"/>
                                              </p:val>
                                            </p:tav>
                                          </p:tavLst>
                                        </p:anim>
                                        <p:anim calcmode="lin" valueType="num" p14:bounceEnd="58000">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2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250"/>
                                            <p:tgtEl>
                                              <p:spTgt spid="2"/>
                                            </p:tgtEl>
                                          </p:cBhvr>
                                        </p:animEffect>
                                      </p:childTnLst>
                                    </p:cTn>
                                  </p:par>
                                  <p:par>
                                    <p:cTn id="36" presetID="10" presetClass="entr" presetSubtype="0" fill="hold" grpId="0" nodeType="withEffect">
                                      <p:stCondLst>
                                        <p:cond delay="30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250"/>
                                            <p:tgtEl>
                                              <p:spTgt spid="37"/>
                                            </p:tgtEl>
                                          </p:cBhvr>
                                        </p:animEffect>
                                      </p:childTnLst>
                                    </p:cTn>
                                  </p:par>
                                  <p:par>
                                    <p:cTn id="39" presetID="10" presetClass="entr" presetSubtype="0" fill="hold" grpId="0" nodeType="withEffect">
                                      <p:stCondLst>
                                        <p:cond delay="300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250"/>
                                            <p:tgtEl>
                                              <p:spTgt spid="38"/>
                                            </p:tgtEl>
                                          </p:cBhvr>
                                        </p:animEffect>
                                      </p:childTnLst>
                                    </p:cTn>
                                  </p:par>
                                  <p:par>
                                    <p:cTn id="42" presetID="10" presetClass="entr" presetSubtype="0" fill="hold" grpId="0" nodeType="withEffect">
                                      <p:stCondLst>
                                        <p:cond delay="275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250"/>
                                            <p:tgtEl>
                                              <p:spTgt spid="39"/>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250"/>
                                            <p:tgtEl>
                                              <p:spTgt spid="45"/>
                                            </p:tgtEl>
                                          </p:cBhvr>
                                        </p:animEffect>
                                      </p:childTnLst>
                                    </p:cTn>
                                  </p:par>
                                  <p:par>
                                    <p:cTn id="48" presetID="10" presetClass="entr" presetSubtype="0" fill="hold" grpId="0" nodeType="withEffect">
                                      <p:stCondLst>
                                        <p:cond delay="250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250"/>
                                            <p:tgtEl>
                                              <p:spTgt spid="46"/>
                                            </p:tgtEl>
                                          </p:cBhvr>
                                        </p:animEffect>
                                      </p:childTnLst>
                                    </p:cTn>
                                  </p:par>
                                  <p:par>
                                    <p:cTn id="51" presetID="10" presetClass="entr" presetSubtype="0" fill="hold" grpId="0" nodeType="withEffect">
                                      <p:stCondLst>
                                        <p:cond delay="275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250"/>
                                            <p:tgtEl>
                                              <p:spTgt spid="47"/>
                                            </p:tgtEl>
                                          </p:cBhvr>
                                        </p:animEffect>
                                      </p:childTnLst>
                                    </p:cTn>
                                  </p:par>
                                  <p:par>
                                    <p:cTn id="54" presetID="10" presetClass="entr" presetSubtype="0" fill="hold" grpId="0" nodeType="withEffect">
                                      <p:stCondLst>
                                        <p:cond delay="30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250"/>
                                            <p:tgtEl>
                                              <p:spTgt spid="40"/>
                                            </p:tgtEl>
                                          </p:cBhvr>
                                        </p:animEffect>
                                      </p:childTnLst>
                                    </p:cTn>
                                  </p:par>
                                  <p:par>
                                    <p:cTn id="57" presetID="10" presetClass="entr" presetSubtype="0" fill="hold" grpId="0" nodeType="withEffect">
                                      <p:stCondLst>
                                        <p:cond delay="30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250"/>
                                            <p:tgtEl>
                                              <p:spTgt spid="41"/>
                                            </p:tgtEl>
                                          </p:cBhvr>
                                        </p:animEffect>
                                      </p:childTnLst>
                                    </p:cTn>
                                  </p:par>
                                  <p:par>
                                    <p:cTn id="60" presetID="10" presetClass="entr" presetSubtype="0" fill="hold" grpId="0" nodeType="withEffect">
                                      <p:stCondLst>
                                        <p:cond delay="300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25"/>
                    </p:tgtEl>
                  </p:cMediaNode>
                </p:audio>
              </p:childTnLst>
            </p:cTn>
          </p:par>
        </p:tnLst>
        <p:bldLst>
          <p:bldP spid="23" grpId="0"/>
          <p:bldP spid="37" grpId="0" animBg="1"/>
          <p:bldP spid="38" grpId="0" animBg="1"/>
          <p:bldP spid="39" grpId="0" animBg="1"/>
          <p:bldP spid="40" grpId="0" animBg="1"/>
          <p:bldP spid="41" grpId="0" animBg="1"/>
          <p:bldP spid="42" grpId="0" animBg="1"/>
          <p:bldP spid="45" grpId="0" animBg="1"/>
          <p:bldP spid="46" grpId="0" animBg="1"/>
          <p:bldP spid="47" grpId="0" animBg="1"/>
          <p:bldP spid="43" grpId="0"/>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nodeType="withEffect">
                                      <p:stCondLst>
                                        <p:cond delay="2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10" presetClass="entr" presetSubtype="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23" presetClass="entr" presetSubtype="16" fill="hold" grpId="0" nodeType="withEffect">
                                      <p:stCondLst>
                                        <p:cond delay="1100"/>
                                      </p:stCondLst>
                                      <p:iterate type="lt">
                                        <p:tmPct val="10000"/>
                                      </p:iterate>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childTnLst>
                                    </p:cTn>
                                  </p:par>
                                  <p:par>
                                    <p:cTn id="23" presetID="22" presetClass="entr" presetSubtype="1" fill="hold" grpId="0" nodeType="withEffect">
                                      <p:stCondLst>
                                        <p:cond delay="150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par>
                                    <p:cTn id="26" presetID="22" presetClass="entr" presetSubtype="1" fill="hold" grpId="0" nodeType="withEffect">
                                      <p:stCondLst>
                                        <p:cond delay="180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par>
                                    <p:cTn id="29" presetID="2" presetClass="entr" presetSubtype="4" accel="12000" fill="hold" nodeType="withEffect">
                                      <p:stCondLst>
                                        <p:cond delay="200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2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250"/>
                                            <p:tgtEl>
                                              <p:spTgt spid="2"/>
                                            </p:tgtEl>
                                          </p:cBhvr>
                                        </p:animEffect>
                                      </p:childTnLst>
                                    </p:cTn>
                                  </p:par>
                                  <p:par>
                                    <p:cTn id="36" presetID="10" presetClass="entr" presetSubtype="0" fill="hold" grpId="0" nodeType="withEffect">
                                      <p:stCondLst>
                                        <p:cond delay="30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250"/>
                                            <p:tgtEl>
                                              <p:spTgt spid="37"/>
                                            </p:tgtEl>
                                          </p:cBhvr>
                                        </p:animEffect>
                                      </p:childTnLst>
                                    </p:cTn>
                                  </p:par>
                                  <p:par>
                                    <p:cTn id="39" presetID="10" presetClass="entr" presetSubtype="0" fill="hold" grpId="0" nodeType="withEffect">
                                      <p:stCondLst>
                                        <p:cond delay="300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250"/>
                                            <p:tgtEl>
                                              <p:spTgt spid="38"/>
                                            </p:tgtEl>
                                          </p:cBhvr>
                                        </p:animEffect>
                                      </p:childTnLst>
                                    </p:cTn>
                                  </p:par>
                                  <p:par>
                                    <p:cTn id="42" presetID="10" presetClass="entr" presetSubtype="0" fill="hold" grpId="0" nodeType="withEffect">
                                      <p:stCondLst>
                                        <p:cond delay="275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250"/>
                                            <p:tgtEl>
                                              <p:spTgt spid="39"/>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250"/>
                                            <p:tgtEl>
                                              <p:spTgt spid="45"/>
                                            </p:tgtEl>
                                          </p:cBhvr>
                                        </p:animEffect>
                                      </p:childTnLst>
                                    </p:cTn>
                                  </p:par>
                                  <p:par>
                                    <p:cTn id="48" presetID="10" presetClass="entr" presetSubtype="0" fill="hold" grpId="0" nodeType="withEffect">
                                      <p:stCondLst>
                                        <p:cond delay="250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250"/>
                                            <p:tgtEl>
                                              <p:spTgt spid="46"/>
                                            </p:tgtEl>
                                          </p:cBhvr>
                                        </p:animEffect>
                                      </p:childTnLst>
                                    </p:cTn>
                                  </p:par>
                                  <p:par>
                                    <p:cTn id="51" presetID="10" presetClass="entr" presetSubtype="0" fill="hold" grpId="0" nodeType="withEffect">
                                      <p:stCondLst>
                                        <p:cond delay="275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250"/>
                                            <p:tgtEl>
                                              <p:spTgt spid="47"/>
                                            </p:tgtEl>
                                          </p:cBhvr>
                                        </p:animEffect>
                                      </p:childTnLst>
                                    </p:cTn>
                                  </p:par>
                                  <p:par>
                                    <p:cTn id="54" presetID="10" presetClass="entr" presetSubtype="0" fill="hold" grpId="0" nodeType="withEffect">
                                      <p:stCondLst>
                                        <p:cond delay="30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250"/>
                                            <p:tgtEl>
                                              <p:spTgt spid="40"/>
                                            </p:tgtEl>
                                          </p:cBhvr>
                                        </p:animEffect>
                                      </p:childTnLst>
                                    </p:cTn>
                                  </p:par>
                                  <p:par>
                                    <p:cTn id="57" presetID="10" presetClass="entr" presetSubtype="0" fill="hold" grpId="0" nodeType="withEffect">
                                      <p:stCondLst>
                                        <p:cond delay="30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250"/>
                                            <p:tgtEl>
                                              <p:spTgt spid="41"/>
                                            </p:tgtEl>
                                          </p:cBhvr>
                                        </p:animEffect>
                                      </p:childTnLst>
                                    </p:cTn>
                                  </p:par>
                                  <p:par>
                                    <p:cTn id="60" presetID="10" presetClass="entr" presetSubtype="0" fill="hold" grpId="0" nodeType="withEffect">
                                      <p:stCondLst>
                                        <p:cond delay="300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25"/>
                    </p:tgtEl>
                  </p:cMediaNode>
                </p:audio>
              </p:childTnLst>
            </p:cTn>
          </p:par>
        </p:tnLst>
        <p:bldLst>
          <p:bldP spid="23" grpId="0"/>
          <p:bldP spid="37" grpId="0" animBg="1"/>
          <p:bldP spid="38" grpId="0" animBg="1"/>
          <p:bldP spid="39" grpId="0" animBg="1"/>
          <p:bldP spid="40" grpId="0" animBg="1"/>
          <p:bldP spid="41" grpId="0" animBg="1"/>
          <p:bldP spid="42" grpId="0" animBg="1"/>
          <p:bldP spid="45" grpId="0" animBg="1"/>
          <p:bldP spid="46" grpId="0" animBg="1"/>
          <p:bldP spid="47" grpId="0" animBg="1"/>
          <p:bldP spid="43" grpId="0"/>
          <p:bldP spid="4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340480" y="2285999"/>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1481504" y="2285999"/>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8340480" y="4917437"/>
            <a:ext cx="2370017" cy="843718"/>
            <a:chOff x="3106598" y="5073134"/>
            <a:chExt cx="2370017" cy="843718"/>
          </a:xfrm>
        </p:grpSpPr>
        <p:sp>
          <p:nvSpPr>
            <p:cNvPr id="28" name="矩形 2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0" name="组合 29"/>
          <p:cNvGrpSpPr/>
          <p:nvPr/>
        </p:nvGrpSpPr>
        <p:grpSpPr>
          <a:xfrm>
            <a:off x="1481504" y="4917437"/>
            <a:ext cx="2370017" cy="843718"/>
            <a:chOff x="1221767" y="2192338"/>
            <a:chExt cx="2370017" cy="843718"/>
          </a:xfrm>
        </p:grpSpPr>
        <p:sp>
          <p:nvSpPr>
            <p:cNvPr id="31" name="矩形 3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2" name="矩形 3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4563063" y="2505075"/>
            <a:ext cx="3065874" cy="3067050"/>
            <a:chOff x="4563063" y="2505075"/>
            <a:chExt cx="3065874" cy="3067050"/>
          </a:xfrm>
        </p:grpSpPr>
        <p:sp>
          <p:nvSpPr>
            <p:cNvPr id="12" name="任意多边形 11"/>
            <p:cNvSpPr/>
            <p:nvPr/>
          </p:nvSpPr>
          <p:spPr>
            <a:xfrm>
              <a:off x="4563063" y="2505075"/>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flipH="1">
              <a:off x="6096000" y="2505075"/>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V="1">
              <a:off x="4563063" y="4038600"/>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H="1" flipV="1">
              <a:off x="6096000" y="4038600"/>
              <a:ext cx="1532937" cy="1533525"/>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423418" y="3366312"/>
              <a:ext cx="1372916" cy="13729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157"/>
            <p:cNvSpPr>
              <a:spLocks noChangeAspect="1" noEditPoints="1"/>
            </p:cNvSpPr>
            <p:nvPr/>
          </p:nvSpPr>
          <p:spPr bwMode="auto">
            <a:xfrm>
              <a:off x="5219291" y="4450030"/>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35" name="组合 34"/>
            <p:cNvGrpSpPr>
              <a:grpSpLocks noChangeAspect="1"/>
            </p:cNvGrpSpPr>
            <p:nvPr/>
          </p:nvGrpSpPr>
          <p:grpSpPr>
            <a:xfrm>
              <a:off x="6694345" y="4532876"/>
              <a:ext cx="240570" cy="324277"/>
              <a:chOff x="3722033" y="3714538"/>
              <a:chExt cx="500321" cy="674410"/>
            </a:xfrm>
            <a:solidFill>
              <a:schemeClr val="bg1"/>
            </a:solidFill>
          </p:grpSpPr>
          <p:sp>
            <p:nvSpPr>
              <p:cNvPr id="36"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a:grpSpLocks noChangeAspect="1"/>
            </p:cNvGrpSpPr>
            <p:nvPr/>
          </p:nvGrpSpPr>
          <p:grpSpPr>
            <a:xfrm>
              <a:off x="6658187" y="3161490"/>
              <a:ext cx="312886" cy="266228"/>
              <a:chOff x="7909299" y="3772690"/>
              <a:chExt cx="667095" cy="567616"/>
            </a:xfrm>
            <a:solidFill>
              <a:schemeClr val="bg1"/>
            </a:solidFill>
          </p:grpSpPr>
          <p:sp>
            <p:nvSpPr>
              <p:cNvPr id="40"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5206857" y="3165075"/>
              <a:ext cx="295624" cy="295912"/>
              <a:chOff x="5240338" y="2657475"/>
              <a:chExt cx="1630363" cy="1631951"/>
            </a:xfrm>
            <a:solidFill>
              <a:schemeClr val="bg1"/>
            </a:solidFill>
          </p:grpSpPr>
          <p:sp>
            <p:nvSpPr>
              <p:cNvPr id="43"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230771822"/>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5150882" y="1713008"/>
            <a:ext cx="2045082" cy="5144992"/>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 fmla="*/ 982886 w 1383327"/>
              <a:gd name="connsiteY0" fmla="*/ 3543487 h 3594532"/>
              <a:gd name="connsiteX1" fmla="*/ 573311 w 1383327"/>
              <a:gd name="connsiteY1" fmla="*/ 3553012 h 3594532"/>
              <a:gd name="connsiteX2" fmla="*/ 373286 w 1383327"/>
              <a:gd name="connsiteY2" fmla="*/ 3038662 h 3594532"/>
              <a:gd name="connsiteX3" fmla="*/ 725711 w 1383327"/>
              <a:gd name="connsiteY3" fmla="*/ 2343337 h 3594532"/>
              <a:gd name="connsiteX4" fmla="*/ 539021 w 1383327"/>
              <a:gd name="connsiteY4" fmla="*/ 1884232 h 3594532"/>
              <a:gd name="connsiteX5" fmla="*/ 1811 w 1383327"/>
              <a:gd name="connsiteY5" fmla="*/ 1809937 h 3594532"/>
              <a:gd name="connsiteX6" fmla="*/ 373286 w 1383327"/>
              <a:gd name="connsiteY6" fmla="*/ 1705162 h 3594532"/>
              <a:gd name="connsiteX7" fmla="*/ 620936 w 1383327"/>
              <a:gd name="connsiteY7" fmla="*/ 1838512 h 3594532"/>
              <a:gd name="connsiteX8" fmla="*/ 668561 w 1383327"/>
              <a:gd name="connsiteY8" fmla="*/ 1609912 h 3594532"/>
              <a:gd name="connsiteX9" fmla="*/ 801911 w 1383327"/>
              <a:gd name="connsiteY9" fmla="*/ 1295587 h 3594532"/>
              <a:gd name="connsiteX10" fmla="*/ 744761 w 1383327"/>
              <a:gd name="connsiteY10" fmla="*/ 771712 h 3594532"/>
              <a:gd name="connsiteX11" fmla="*/ 516161 w 1383327"/>
              <a:gd name="connsiteY11" fmla="*/ 628837 h 3594532"/>
              <a:gd name="connsiteX12" fmla="*/ 668561 w 1383327"/>
              <a:gd name="connsiteY12" fmla="*/ 628837 h 3594532"/>
              <a:gd name="connsiteX13" fmla="*/ 744761 w 1383327"/>
              <a:gd name="connsiteY13" fmla="*/ 714562 h 3594532"/>
              <a:gd name="connsiteX14" fmla="*/ 849536 w 1383327"/>
              <a:gd name="connsiteY14" fmla="*/ 187 h 3594532"/>
              <a:gd name="connsiteX15" fmla="*/ 811436 w 1383327"/>
              <a:gd name="connsiteY15" fmla="*/ 647887 h 3594532"/>
              <a:gd name="connsiteX16" fmla="*/ 887636 w 1383327"/>
              <a:gd name="connsiteY16" fmla="*/ 1038412 h 3594532"/>
              <a:gd name="connsiteX17" fmla="*/ 916211 w 1383327"/>
              <a:gd name="connsiteY17" fmla="*/ 1286062 h 3594532"/>
              <a:gd name="connsiteX18" fmla="*/ 1087661 w 1383327"/>
              <a:gd name="connsiteY18" fmla="*/ 1152712 h 3594532"/>
              <a:gd name="connsiteX19" fmla="*/ 1316261 w 1383327"/>
              <a:gd name="connsiteY19" fmla="*/ 1133662 h 3594532"/>
              <a:gd name="connsiteX20" fmla="*/ 1068611 w 1383327"/>
              <a:gd name="connsiteY20" fmla="*/ 1190812 h 3594532"/>
              <a:gd name="connsiteX21" fmla="*/ 859061 w 1383327"/>
              <a:gd name="connsiteY21" fmla="*/ 1495612 h 3594532"/>
              <a:gd name="connsiteX22" fmla="*/ 801911 w 1383327"/>
              <a:gd name="connsiteY22" fmla="*/ 1857562 h 3594532"/>
              <a:gd name="connsiteX23" fmla="*/ 954311 w 1383327"/>
              <a:gd name="connsiteY23" fmla="*/ 2314762 h 3594532"/>
              <a:gd name="connsiteX24" fmla="*/ 878111 w 1383327"/>
              <a:gd name="connsiteY24" fmla="*/ 2552887 h 3594532"/>
              <a:gd name="connsiteX25" fmla="*/ 1192436 w 1383327"/>
              <a:gd name="connsiteY25" fmla="*/ 2495737 h 3594532"/>
              <a:gd name="connsiteX26" fmla="*/ 1382936 w 1383327"/>
              <a:gd name="connsiteY26" fmla="*/ 2590987 h 3594532"/>
              <a:gd name="connsiteX27" fmla="*/ 1144811 w 1383327"/>
              <a:gd name="connsiteY27" fmla="*/ 2533837 h 3594532"/>
              <a:gd name="connsiteX28" fmla="*/ 811436 w 1383327"/>
              <a:gd name="connsiteY28" fmla="*/ 2695762 h 3594532"/>
              <a:gd name="connsiteX29" fmla="*/ 668561 w 1383327"/>
              <a:gd name="connsiteY29" fmla="*/ 3048187 h 3594532"/>
              <a:gd name="connsiteX30" fmla="*/ 897161 w 1383327"/>
              <a:gd name="connsiteY30" fmla="*/ 3381562 h 3594532"/>
              <a:gd name="connsiteX31" fmla="*/ 982886 w 1383327"/>
              <a:gd name="connsiteY31" fmla="*/ 3543487 h 3594532"/>
              <a:gd name="connsiteX0" fmla="*/ 982886 w 1383327"/>
              <a:gd name="connsiteY0" fmla="*/ 3543487 h 3594532"/>
              <a:gd name="connsiteX1" fmla="*/ 573311 w 1383327"/>
              <a:gd name="connsiteY1" fmla="*/ 3553012 h 3594532"/>
              <a:gd name="connsiteX2" fmla="*/ 373286 w 1383327"/>
              <a:gd name="connsiteY2" fmla="*/ 3038662 h 3594532"/>
              <a:gd name="connsiteX3" fmla="*/ 725711 w 1383327"/>
              <a:gd name="connsiteY3" fmla="*/ 2343337 h 3594532"/>
              <a:gd name="connsiteX4" fmla="*/ 539021 w 1383327"/>
              <a:gd name="connsiteY4" fmla="*/ 1884232 h 3594532"/>
              <a:gd name="connsiteX5" fmla="*/ 1811 w 1383327"/>
              <a:gd name="connsiteY5" fmla="*/ 1809937 h 3594532"/>
              <a:gd name="connsiteX6" fmla="*/ 373286 w 1383327"/>
              <a:gd name="connsiteY6" fmla="*/ 1705162 h 3594532"/>
              <a:gd name="connsiteX7" fmla="*/ 620936 w 1383327"/>
              <a:gd name="connsiteY7" fmla="*/ 1838512 h 3594532"/>
              <a:gd name="connsiteX8" fmla="*/ 668561 w 1383327"/>
              <a:gd name="connsiteY8" fmla="*/ 1609912 h 3594532"/>
              <a:gd name="connsiteX9" fmla="*/ 801911 w 1383327"/>
              <a:gd name="connsiteY9" fmla="*/ 1295587 h 3594532"/>
              <a:gd name="connsiteX10" fmla="*/ 744761 w 1383327"/>
              <a:gd name="connsiteY10" fmla="*/ 771712 h 3594532"/>
              <a:gd name="connsiteX11" fmla="*/ 516161 w 1383327"/>
              <a:gd name="connsiteY11" fmla="*/ 628837 h 3594532"/>
              <a:gd name="connsiteX12" fmla="*/ 668561 w 1383327"/>
              <a:gd name="connsiteY12" fmla="*/ 628837 h 3594532"/>
              <a:gd name="connsiteX13" fmla="*/ 744761 w 1383327"/>
              <a:gd name="connsiteY13" fmla="*/ 714562 h 3594532"/>
              <a:gd name="connsiteX14" fmla="*/ 849536 w 1383327"/>
              <a:gd name="connsiteY14" fmla="*/ 187 h 3594532"/>
              <a:gd name="connsiteX15" fmla="*/ 811436 w 1383327"/>
              <a:gd name="connsiteY15" fmla="*/ 647887 h 3594532"/>
              <a:gd name="connsiteX16" fmla="*/ 887636 w 1383327"/>
              <a:gd name="connsiteY16" fmla="*/ 1038412 h 3594532"/>
              <a:gd name="connsiteX17" fmla="*/ 916211 w 1383327"/>
              <a:gd name="connsiteY17" fmla="*/ 1286062 h 3594532"/>
              <a:gd name="connsiteX18" fmla="*/ 1087661 w 1383327"/>
              <a:gd name="connsiteY18" fmla="*/ 1152712 h 3594532"/>
              <a:gd name="connsiteX19" fmla="*/ 1316261 w 1383327"/>
              <a:gd name="connsiteY19" fmla="*/ 1133662 h 3594532"/>
              <a:gd name="connsiteX20" fmla="*/ 1068611 w 1383327"/>
              <a:gd name="connsiteY20" fmla="*/ 1190812 h 3594532"/>
              <a:gd name="connsiteX21" fmla="*/ 859061 w 1383327"/>
              <a:gd name="connsiteY21" fmla="*/ 1495612 h 3594532"/>
              <a:gd name="connsiteX22" fmla="*/ 801911 w 1383327"/>
              <a:gd name="connsiteY22" fmla="*/ 1857562 h 3594532"/>
              <a:gd name="connsiteX23" fmla="*/ 954311 w 1383327"/>
              <a:gd name="connsiteY23" fmla="*/ 2314762 h 3594532"/>
              <a:gd name="connsiteX24" fmla="*/ 878111 w 1383327"/>
              <a:gd name="connsiteY24" fmla="*/ 2552887 h 3594532"/>
              <a:gd name="connsiteX25" fmla="*/ 1192436 w 1383327"/>
              <a:gd name="connsiteY25" fmla="*/ 2495737 h 3594532"/>
              <a:gd name="connsiteX26" fmla="*/ 1382936 w 1383327"/>
              <a:gd name="connsiteY26" fmla="*/ 2590987 h 3594532"/>
              <a:gd name="connsiteX27" fmla="*/ 1144811 w 1383327"/>
              <a:gd name="connsiteY27" fmla="*/ 2533837 h 3594532"/>
              <a:gd name="connsiteX28" fmla="*/ 811436 w 1383327"/>
              <a:gd name="connsiteY28" fmla="*/ 2695762 h 3594532"/>
              <a:gd name="connsiteX29" fmla="*/ 668561 w 1383327"/>
              <a:gd name="connsiteY29" fmla="*/ 3048187 h 3594532"/>
              <a:gd name="connsiteX30" fmla="*/ 897161 w 1383327"/>
              <a:gd name="connsiteY30" fmla="*/ 3381562 h 3594532"/>
              <a:gd name="connsiteX31" fmla="*/ 982886 w 1383327"/>
              <a:gd name="connsiteY31" fmla="*/ 3543487 h 3594532"/>
              <a:gd name="connsiteX0" fmla="*/ 1005643 w 1406084"/>
              <a:gd name="connsiteY0" fmla="*/ 3543487 h 3594532"/>
              <a:gd name="connsiteX1" fmla="*/ 596068 w 1406084"/>
              <a:gd name="connsiteY1" fmla="*/ 3553012 h 3594532"/>
              <a:gd name="connsiteX2" fmla="*/ 396043 w 1406084"/>
              <a:gd name="connsiteY2" fmla="*/ 3038662 h 3594532"/>
              <a:gd name="connsiteX3" fmla="*/ 748468 w 1406084"/>
              <a:gd name="connsiteY3" fmla="*/ 2343337 h 3594532"/>
              <a:gd name="connsiteX4" fmla="*/ 561778 w 1406084"/>
              <a:gd name="connsiteY4" fmla="*/ 1884232 h 3594532"/>
              <a:gd name="connsiteX5" fmla="*/ 1708 w 1406084"/>
              <a:gd name="connsiteY5" fmla="*/ 1832797 h 3594532"/>
              <a:gd name="connsiteX6" fmla="*/ 396043 w 1406084"/>
              <a:gd name="connsiteY6" fmla="*/ 1705162 h 3594532"/>
              <a:gd name="connsiteX7" fmla="*/ 643693 w 1406084"/>
              <a:gd name="connsiteY7" fmla="*/ 1838512 h 3594532"/>
              <a:gd name="connsiteX8" fmla="*/ 691318 w 1406084"/>
              <a:gd name="connsiteY8" fmla="*/ 1609912 h 3594532"/>
              <a:gd name="connsiteX9" fmla="*/ 824668 w 1406084"/>
              <a:gd name="connsiteY9" fmla="*/ 1295587 h 3594532"/>
              <a:gd name="connsiteX10" fmla="*/ 767518 w 1406084"/>
              <a:gd name="connsiteY10" fmla="*/ 771712 h 3594532"/>
              <a:gd name="connsiteX11" fmla="*/ 538918 w 1406084"/>
              <a:gd name="connsiteY11" fmla="*/ 628837 h 3594532"/>
              <a:gd name="connsiteX12" fmla="*/ 691318 w 1406084"/>
              <a:gd name="connsiteY12" fmla="*/ 628837 h 3594532"/>
              <a:gd name="connsiteX13" fmla="*/ 767518 w 1406084"/>
              <a:gd name="connsiteY13" fmla="*/ 714562 h 3594532"/>
              <a:gd name="connsiteX14" fmla="*/ 872293 w 1406084"/>
              <a:gd name="connsiteY14" fmla="*/ 187 h 3594532"/>
              <a:gd name="connsiteX15" fmla="*/ 834193 w 1406084"/>
              <a:gd name="connsiteY15" fmla="*/ 647887 h 3594532"/>
              <a:gd name="connsiteX16" fmla="*/ 910393 w 1406084"/>
              <a:gd name="connsiteY16" fmla="*/ 1038412 h 3594532"/>
              <a:gd name="connsiteX17" fmla="*/ 938968 w 1406084"/>
              <a:gd name="connsiteY17" fmla="*/ 1286062 h 3594532"/>
              <a:gd name="connsiteX18" fmla="*/ 1110418 w 1406084"/>
              <a:gd name="connsiteY18" fmla="*/ 1152712 h 3594532"/>
              <a:gd name="connsiteX19" fmla="*/ 1339018 w 1406084"/>
              <a:gd name="connsiteY19" fmla="*/ 1133662 h 3594532"/>
              <a:gd name="connsiteX20" fmla="*/ 1091368 w 1406084"/>
              <a:gd name="connsiteY20" fmla="*/ 1190812 h 3594532"/>
              <a:gd name="connsiteX21" fmla="*/ 881818 w 1406084"/>
              <a:gd name="connsiteY21" fmla="*/ 1495612 h 3594532"/>
              <a:gd name="connsiteX22" fmla="*/ 824668 w 1406084"/>
              <a:gd name="connsiteY22" fmla="*/ 1857562 h 3594532"/>
              <a:gd name="connsiteX23" fmla="*/ 977068 w 1406084"/>
              <a:gd name="connsiteY23" fmla="*/ 2314762 h 3594532"/>
              <a:gd name="connsiteX24" fmla="*/ 900868 w 1406084"/>
              <a:gd name="connsiteY24" fmla="*/ 2552887 h 3594532"/>
              <a:gd name="connsiteX25" fmla="*/ 1215193 w 1406084"/>
              <a:gd name="connsiteY25" fmla="*/ 2495737 h 3594532"/>
              <a:gd name="connsiteX26" fmla="*/ 1405693 w 1406084"/>
              <a:gd name="connsiteY26" fmla="*/ 2590987 h 3594532"/>
              <a:gd name="connsiteX27" fmla="*/ 1167568 w 1406084"/>
              <a:gd name="connsiteY27" fmla="*/ 2533837 h 3594532"/>
              <a:gd name="connsiteX28" fmla="*/ 834193 w 1406084"/>
              <a:gd name="connsiteY28" fmla="*/ 2695762 h 3594532"/>
              <a:gd name="connsiteX29" fmla="*/ 691318 w 1406084"/>
              <a:gd name="connsiteY29" fmla="*/ 3048187 h 3594532"/>
              <a:gd name="connsiteX30" fmla="*/ 919918 w 1406084"/>
              <a:gd name="connsiteY30" fmla="*/ 3381562 h 3594532"/>
              <a:gd name="connsiteX31" fmla="*/ 1005643 w 1406084"/>
              <a:gd name="connsiteY31" fmla="*/ 3543487 h 3594532"/>
              <a:gd name="connsiteX0" fmla="*/ 1003993 w 1404434"/>
              <a:gd name="connsiteY0" fmla="*/ 3543487 h 3594532"/>
              <a:gd name="connsiteX1" fmla="*/ 594418 w 1404434"/>
              <a:gd name="connsiteY1" fmla="*/ 3553012 h 3594532"/>
              <a:gd name="connsiteX2" fmla="*/ 394393 w 1404434"/>
              <a:gd name="connsiteY2" fmla="*/ 3038662 h 3594532"/>
              <a:gd name="connsiteX3" fmla="*/ 746818 w 1404434"/>
              <a:gd name="connsiteY3" fmla="*/ 2343337 h 3594532"/>
              <a:gd name="connsiteX4" fmla="*/ 560128 w 1404434"/>
              <a:gd name="connsiteY4" fmla="*/ 1884232 h 3594532"/>
              <a:gd name="connsiteX5" fmla="*/ 58 w 1404434"/>
              <a:gd name="connsiteY5" fmla="*/ 1832797 h 3594532"/>
              <a:gd name="connsiteX6" fmla="*/ 394393 w 1404434"/>
              <a:gd name="connsiteY6" fmla="*/ 1705162 h 3594532"/>
              <a:gd name="connsiteX7" fmla="*/ 642043 w 1404434"/>
              <a:gd name="connsiteY7" fmla="*/ 1838512 h 3594532"/>
              <a:gd name="connsiteX8" fmla="*/ 689668 w 1404434"/>
              <a:gd name="connsiteY8" fmla="*/ 1609912 h 3594532"/>
              <a:gd name="connsiteX9" fmla="*/ 823018 w 1404434"/>
              <a:gd name="connsiteY9" fmla="*/ 1295587 h 3594532"/>
              <a:gd name="connsiteX10" fmla="*/ 765868 w 1404434"/>
              <a:gd name="connsiteY10" fmla="*/ 771712 h 3594532"/>
              <a:gd name="connsiteX11" fmla="*/ 537268 w 1404434"/>
              <a:gd name="connsiteY11" fmla="*/ 628837 h 3594532"/>
              <a:gd name="connsiteX12" fmla="*/ 689668 w 1404434"/>
              <a:gd name="connsiteY12" fmla="*/ 628837 h 3594532"/>
              <a:gd name="connsiteX13" fmla="*/ 765868 w 1404434"/>
              <a:gd name="connsiteY13" fmla="*/ 714562 h 3594532"/>
              <a:gd name="connsiteX14" fmla="*/ 870643 w 1404434"/>
              <a:gd name="connsiteY14" fmla="*/ 187 h 3594532"/>
              <a:gd name="connsiteX15" fmla="*/ 832543 w 1404434"/>
              <a:gd name="connsiteY15" fmla="*/ 647887 h 3594532"/>
              <a:gd name="connsiteX16" fmla="*/ 908743 w 1404434"/>
              <a:gd name="connsiteY16" fmla="*/ 1038412 h 3594532"/>
              <a:gd name="connsiteX17" fmla="*/ 937318 w 1404434"/>
              <a:gd name="connsiteY17" fmla="*/ 1286062 h 3594532"/>
              <a:gd name="connsiteX18" fmla="*/ 1108768 w 1404434"/>
              <a:gd name="connsiteY18" fmla="*/ 1152712 h 3594532"/>
              <a:gd name="connsiteX19" fmla="*/ 1337368 w 1404434"/>
              <a:gd name="connsiteY19" fmla="*/ 1133662 h 3594532"/>
              <a:gd name="connsiteX20" fmla="*/ 1089718 w 1404434"/>
              <a:gd name="connsiteY20" fmla="*/ 1190812 h 3594532"/>
              <a:gd name="connsiteX21" fmla="*/ 880168 w 1404434"/>
              <a:gd name="connsiteY21" fmla="*/ 1495612 h 3594532"/>
              <a:gd name="connsiteX22" fmla="*/ 823018 w 1404434"/>
              <a:gd name="connsiteY22" fmla="*/ 1857562 h 3594532"/>
              <a:gd name="connsiteX23" fmla="*/ 975418 w 1404434"/>
              <a:gd name="connsiteY23" fmla="*/ 2314762 h 3594532"/>
              <a:gd name="connsiteX24" fmla="*/ 899218 w 1404434"/>
              <a:gd name="connsiteY24" fmla="*/ 2552887 h 3594532"/>
              <a:gd name="connsiteX25" fmla="*/ 1213543 w 1404434"/>
              <a:gd name="connsiteY25" fmla="*/ 2495737 h 3594532"/>
              <a:gd name="connsiteX26" fmla="*/ 1404043 w 1404434"/>
              <a:gd name="connsiteY26" fmla="*/ 2590987 h 3594532"/>
              <a:gd name="connsiteX27" fmla="*/ 1165918 w 1404434"/>
              <a:gd name="connsiteY27" fmla="*/ 2533837 h 3594532"/>
              <a:gd name="connsiteX28" fmla="*/ 832543 w 1404434"/>
              <a:gd name="connsiteY28" fmla="*/ 2695762 h 3594532"/>
              <a:gd name="connsiteX29" fmla="*/ 689668 w 1404434"/>
              <a:gd name="connsiteY29" fmla="*/ 3048187 h 3594532"/>
              <a:gd name="connsiteX30" fmla="*/ 918268 w 1404434"/>
              <a:gd name="connsiteY30" fmla="*/ 3381562 h 3594532"/>
              <a:gd name="connsiteX31" fmla="*/ 1003993 w 1404434"/>
              <a:gd name="connsiteY31" fmla="*/ 3543487 h 3594532"/>
              <a:gd name="connsiteX0" fmla="*/ 1003993 w 1404434"/>
              <a:gd name="connsiteY0" fmla="*/ 3543487 h 3559332"/>
              <a:gd name="connsiteX1" fmla="*/ 594418 w 1404434"/>
              <a:gd name="connsiteY1" fmla="*/ 3553012 h 3559332"/>
              <a:gd name="connsiteX2" fmla="*/ 394393 w 1404434"/>
              <a:gd name="connsiteY2" fmla="*/ 3038662 h 3559332"/>
              <a:gd name="connsiteX3" fmla="*/ 746818 w 1404434"/>
              <a:gd name="connsiteY3" fmla="*/ 2343337 h 3559332"/>
              <a:gd name="connsiteX4" fmla="*/ 560128 w 1404434"/>
              <a:gd name="connsiteY4" fmla="*/ 1884232 h 3559332"/>
              <a:gd name="connsiteX5" fmla="*/ 58 w 1404434"/>
              <a:gd name="connsiteY5" fmla="*/ 1832797 h 3559332"/>
              <a:gd name="connsiteX6" fmla="*/ 394393 w 1404434"/>
              <a:gd name="connsiteY6" fmla="*/ 1705162 h 3559332"/>
              <a:gd name="connsiteX7" fmla="*/ 642043 w 1404434"/>
              <a:gd name="connsiteY7" fmla="*/ 1838512 h 3559332"/>
              <a:gd name="connsiteX8" fmla="*/ 689668 w 1404434"/>
              <a:gd name="connsiteY8" fmla="*/ 1609912 h 3559332"/>
              <a:gd name="connsiteX9" fmla="*/ 823018 w 1404434"/>
              <a:gd name="connsiteY9" fmla="*/ 1295587 h 3559332"/>
              <a:gd name="connsiteX10" fmla="*/ 765868 w 1404434"/>
              <a:gd name="connsiteY10" fmla="*/ 771712 h 3559332"/>
              <a:gd name="connsiteX11" fmla="*/ 537268 w 1404434"/>
              <a:gd name="connsiteY11" fmla="*/ 628837 h 3559332"/>
              <a:gd name="connsiteX12" fmla="*/ 689668 w 1404434"/>
              <a:gd name="connsiteY12" fmla="*/ 628837 h 3559332"/>
              <a:gd name="connsiteX13" fmla="*/ 765868 w 1404434"/>
              <a:gd name="connsiteY13" fmla="*/ 714562 h 3559332"/>
              <a:gd name="connsiteX14" fmla="*/ 870643 w 1404434"/>
              <a:gd name="connsiteY14" fmla="*/ 187 h 3559332"/>
              <a:gd name="connsiteX15" fmla="*/ 832543 w 1404434"/>
              <a:gd name="connsiteY15" fmla="*/ 647887 h 3559332"/>
              <a:gd name="connsiteX16" fmla="*/ 908743 w 1404434"/>
              <a:gd name="connsiteY16" fmla="*/ 1038412 h 3559332"/>
              <a:gd name="connsiteX17" fmla="*/ 937318 w 1404434"/>
              <a:gd name="connsiteY17" fmla="*/ 1286062 h 3559332"/>
              <a:gd name="connsiteX18" fmla="*/ 1108768 w 1404434"/>
              <a:gd name="connsiteY18" fmla="*/ 1152712 h 3559332"/>
              <a:gd name="connsiteX19" fmla="*/ 1337368 w 1404434"/>
              <a:gd name="connsiteY19" fmla="*/ 1133662 h 3559332"/>
              <a:gd name="connsiteX20" fmla="*/ 1089718 w 1404434"/>
              <a:gd name="connsiteY20" fmla="*/ 1190812 h 3559332"/>
              <a:gd name="connsiteX21" fmla="*/ 880168 w 1404434"/>
              <a:gd name="connsiteY21" fmla="*/ 1495612 h 3559332"/>
              <a:gd name="connsiteX22" fmla="*/ 823018 w 1404434"/>
              <a:gd name="connsiteY22" fmla="*/ 1857562 h 3559332"/>
              <a:gd name="connsiteX23" fmla="*/ 975418 w 1404434"/>
              <a:gd name="connsiteY23" fmla="*/ 2314762 h 3559332"/>
              <a:gd name="connsiteX24" fmla="*/ 899218 w 1404434"/>
              <a:gd name="connsiteY24" fmla="*/ 2552887 h 3559332"/>
              <a:gd name="connsiteX25" fmla="*/ 1213543 w 1404434"/>
              <a:gd name="connsiteY25" fmla="*/ 2495737 h 3559332"/>
              <a:gd name="connsiteX26" fmla="*/ 1404043 w 1404434"/>
              <a:gd name="connsiteY26" fmla="*/ 2590987 h 3559332"/>
              <a:gd name="connsiteX27" fmla="*/ 1165918 w 1404434"/>
              <a:gd name="connsiteY27" fmla="*/ 2533837 h 3559332"/>
              <a:gd name="connsiteX28" fmla="*/ 832543 w 1404434"/>
              <a:gd name="connsiteY28" fmla="*/ 2695762 h 3559332"/>
              <a:gd name="connsiteX29" fmla="*/ 689668 w 1404434"/>
              <a:gd name="connsiteY29" fmla="*/ 3048187 h 3559332"/>
              <a:gd name="connsiteX30" fmla="*/ 918268 w 1404434"/>
              <a:gd name="connsiteY30" fmla="*/ 3381562 h 3559332"/>
              <a:gd name="connsiteX31" fmla="*/ 1003993 w 1404434"/>
              <a:gd name="connsiteY31" fmla="*/ 3543487 h 3559332"/>
              <a:gd name="connsiteX0" fmla="*/ 1003993 w 1404434"/>
              <a:gd name="connsiteY0" fmla="*/ 3543487 h 3553018"/>
              <a:gd name="connsiteX1" fmla="*/ 594418 w 1404434"/>
              <a:gd name="connsiteY1" fmla="*/ 3553012 h 3553018"/>
              <a:gd name="connsiteX2" fmla="*/ 394393 w 1404434"/>
              <a:gd name="connsiteY2" fmla="*/ 3038662 h 3553018"/>
              <a:gd name="connsiteX3" fmla="*/ 746818 w 1404434"/>
              <a:gd name="connsiteY3" fmla="*/ 2343337 h 3553018"/>
              <a:gd name="connsiteX4" fmla="*/ 560128 w 1404434"/>
              <a:gd name="connsiteY4" fmla="*/ 1884232 h 3553018"/>
              <a:gd name="connsiteX5" fmla="*/ 58 w 1404434"/>
              <a:gd name="connsiteY5" fmla="*/ 1832797 h 3553018"/>
              <a:gd name="connsiteX6" fmla="*/ 394393 w 1404434"/>
              <a:gd name="connsiteY6" fmla="*/ 1705162 h 3553018"/>
              <a:gd name="connsiteX7" fmla="*/ 642043 w 1404434"/>
              <a:gd name="connsiteY7" fmla="*/ 1838512 h 3553018"/>
              <a:gd name="connsiteX8" fmla="*/ 689668 w 1404434"/>
              <a:gd name="connsiteY8" fmla="*/ 1609912 h 3553018"/>
              <a:gd name="connsiteX9" fmla="*/ 823018 w 1404434"/>
              <a:gd name="connsiteY9" fmla="*/ 1295587 h 3553018"/>
              <a:gd name="connsiteX10" fmla="*/ 765868 w 1404434"/>
              <a:gd name="connsiteY10" fmla="*/ 771712 h 3553018"/>
              <a:gd name="connsiteX11" fmla="*/ 537268 w 1404434"/>
              <a:gd name="connsiteY11" fmla="*/ 628837 h 3553018"/>
              <a:gd name="connsiteX12" fmla="*/ 689668 w 1404434"/>
              <a:gd name="connsiteY12" fmla="*/ 628837 h 3553018"/>
              <a:gd name="connsiteX13" fmla="*/ 765868 w 1404434"/>
              <a:gd name="connsiteY13" fmla="*/ 714562 h 3553018"/>
              <a:gd name="connsiteX14" fmla="*/ 870643 w 1404434"/>
              <a:gd name="connsiteY14" fmla="*/ 187 h 3553018"/>
              <a:gd name="connsiteX15" fmla="*/ 832543 w 1404434"/>
              <a:gd name="connsiteY15" fmla="*/ 647887 h 3553018"/>
              <a:gd name="connsiteX16" fmla="*/ 908743 w 1404434"/>
              <a:gd name="connsiteY16" fmla="*/ 1038412 h 3553018"/>
              <a:gd name="connsiteX17" fmla="*/ 937318 w 1404434"/>
              <a:gd name="connsiteY17" fmla="*/ 1286062 h 3553018"/>
              <a:gd name="connsiteX18" fmla="*/ 1108768 w 1404434"/>
              <a:gd name="connsiteY18" fmla="*/ 1152712 h 3553018"/>
              <a:gd name="connsiteX19" fmla="*/ 1337368 w 1404434"/>
              <a:gd name="connsiteY19" fmla="*/ 1133662 h 3553018"/>
              <a:gd name="connsiteX20" fmla="*/ 1089718 w 1404434"/>
              <a:gd name="connsiteY20" fmla="*/ 1190812 h 3553018"/>
              <a:gd name="connsiteX21" fmla="*/ 880168 w 1404434"/>
              <a:gd name="connsiteY21" fmla="*/ 1495612 h 3553018"/>
              <a:gd name="connsiteX22" fmla="*/ 823018 w 1404434"/>
              <a:gd name="connsiteY22" fmla="*/ 1857562 h 3553018"/>
              <a:gd name="connsiteX23" fmla="*/ 975418 w 1404434"/>
              <a:gd name="connsiteY23" fmla="*/ 2314762 h 3553018"/>
              <a:gd name="connsiteX24" fmla="*/ 899218 w 1404434"/>
              <a:gd name="connsiteY24" fmla="*/ 2552887 h 3553018"/>
              <a:gd name="connsiteX25" fmla="*/ 1213543 w 1404434"/>
              <a:gd name="connsiteY25" fmla="*/ 2495737 h 3553018"/>
              <a:gd name="connsiteX26" fmla="*/ 1404043 w 1404434"/>
              <a:gd name="connsiteY26" fmla="*/ 2590987 h 3553018"/>
              <a:gd name="connsiteX27" fmla="*/ 1165918 w 1404434"/>
              <a:gd name="connsiteY27" fmla="*/ 2533837 h 3553018"/>
              <a:gd name="connsiteX28" fmla="*/ 832543 w 1404434"/>
              <a:gd name="connsiteY28" fmla="*/ 2695762 h 3553018"/>
              <a:gd name="connsiteX29" fmla="*/ 689668 w 1404434"/>
              <a:gd name="connsiteY29" fmla="*/ 3048187 h 3553018"/>
              <a:gd name="connsiteX30" fmla="*/ 918268 w 1404434"/>
              <a:gd name="connsiteY30" fmla="*/ 3381562 h 3553018"/>
              <a:gd name="connsiteX31" fmla="*/ 1003993 w 1404434"/>
              <a:gd name="connsiteY31" fmla="*/ 3543487 h 3553018"/>
              <a:gd name="connsiteX0" fmla="*/ 1003993 w 1404434"/>
              <a:gd name="connsiteY0" fmla="*/ 3543487 h 3553025"/>
              <a:gd name="connsiteX1" fmla="*/ 594418 w 1404434"/>
              <a:gd name="connsiteY1" fmla="*/ 3553012 h 3553025"/>
              <a:gd name="connsiteX2" fmla="*/ 394393 w 1404434"/>
              <a:gd name="connsiteY2" fmla="*/ 3038662 h 3553025"/>
              <a:gd name="connsiteX3" fmla="*/ 746818 w 1404434"/>
              <a:gd name="connsiteY3" fmla="*/ 2343337 h 3553025"/>
              <a:gd name="connsiteX4" fmla="*/ 560128 w 1404434"/>
              <a:gd name="connsiteY4" fmla="*/ 1884232 h 3553025"/>
              <a:gd name="connsiteX5" fmla="*/ 58 w 1404434"/>
              <a:gd name="connsiteY5" fmla="*/ 1832797 h 3553025"/>
              <a:gd name="connsiteX6" fmla="*/ 394393 w 1404434"/>
              <a:gd name="connsiteY6" fmla="*/ 1705162 h 3553025"/>
              <a:gd name="connsiteX7" fmla="*/ 642043 w 1404434"/>
              <a:gd name="connsiteY7" fmla="*/ 1838512 h 3553025"/>
              <a:gd name="connsiteX8" fmla="*/ 689668 w 1404434"/>
              <a:gd name="connsiteY8" fmla="*/ 1609912 h 3553025"/>
              <a:gd name="connsiteX9" fmla="*/ 823018 w 1404434"/>
              <a:gd name="connsiteY9" fmla="*/ 1295587 h 3553025"/>
              <a:gd name="connsiteX10" fmla="*/ 765868 w 1404434"/>
              <a:gd name="connsiteY10" fmla="*/ 771712 h 3553025"/>
              <a:gd name="connsiteX11" fmla="*/ 537268 w 1404434"/>
              <a:gd name="connsiteY11" fmla="*/ 628837 h 3553025"/>
              <a:gd name="connsiteX12" fmla="*/ 689668 w 1404434"/>
              <a:gd name="connsiteY12" fmla="*/ 628837 h 3553025"/>
              <a:gd name="connsiteX13" fmla="*/ 765868 w 1404434"/>
              <a:gd name="connsiteY13" fmla="*/ 714562 h 3553025"/>
              <a:gd name="connsiteX14" fmla="*/ 870643 w 1404434"/>
              <a:gd name="connsiteY14" fmla="*/ 187 h 3553025"/>
              <a:gd name="connsiteX15" fmla="*/ 832543 w 1404434"/>
              <a:gd name="connsiteY15" fmla="*/ 647887 h 3553025"/>
              <a:gd name="connsiteX16" fmla="*/ 908743 w 1404434"/>
              <a:gd name="connsiteY16" fmla="*/ 1038412 h 3553025"/>
              <a:gd name="connsiteX17" fmla="*/ 937318 w 1404434"/>
              <a:gd name="connsiteY17" fmla="*/ 1286062 h 3553025"/>
              <a:gd name="connsiteX18" fmla="*/ 1108768 w 1404434"/>
              <a:gd name="connsiteY18" fmla="*/ 1152712 h 3553025"/>
              <a:gd name="connsiteX19" fmla="*/ 1337368 w 1404434"/>
              <a:gd name="connsiteY19" fmla="*/ 1133662 h 3553025"/>
              <a:gd name="connsiteX20" fmla="*/ 1089718 w 1404434"/>
              <a:gd name="connsiteY20" fmla="*/ 1190812 h 3553025"/>
              <a:gd name="connsiteX21" fmla="*/ 880168 w 1404434"/>
              <a:gd name="connsiteY21" fmla="*/ 1495612 h 3553025"/>
              <a:gd name="connsiteX22" fmla="*/ 823018 w 1404434"/>
              <a:gd name="connsiteY22" fmla="*/ 1857562 h 3553025"/>
              <a:gd name="connsiteX23" fmla="*/ 975418 w 1404434"/>
              <a:gd name="connsiteY23" fmla="*/ 2314762 h 3553025"/>
              <a:gd name="connsiteX24" fmla="*/ 899218 w 1404434"/>
              <a:gd name="connsiteY24" fmla="*/ 2552887 h 3553025"/>
              <a:gd name="connsiteX25" fmla="*/ 1213543 w 1404434"/>
              <a:gd name="connsiteY25" fmla="*/ 2495737 h 3553025"/>
              <a:gd name="connsiteX26" fmla="*/ 1404043 w 1404434"/>
              <a:gd name="connsiteY26" fmla="*/ 2590987 h 3553025"/>
              <a:gd name="connsiteX27" fmla="*/ 1165918 w 1404434"/>
              <a:gd name="connsiteY27" fmla="*/ 2533837 h 3553025"/>
              <a:gd name="connsiteX28" fmla="*/ 832543 w 1404434"/>
              <a:gd name="connsiteY28" fmla="*/ 2695762 h 3553025"/>
              <a:gd name="connsiteX29" fmla="*/ 689668 w 1404434"/>
              <a:gd name="connsiteY29" fmla="*/ 3048187 h 3553025"/>
              <a:gd name="connsiteX30" fmla="*/ 918268 w 1404434"/>
              <a:gd name="connsiteY30" fmla="*/ 3381562 h 3553025"/>
              <a:gd name="connsiteX31" fmla="*/ 1003993 w 1404434"/>
              <a:gd name="connsiteY31" fmla="*/ 3543487 h 3553025"/>
              <a:gd name="connsiteX0" fmla="*/ 1016693 w 1404434"/>
              <a:gd name="connsiteY0" fmla="*/ 3543487 h 3588988"/>
              <a:gd name="connsiteX1" fmla="*/ 594418 w 1404434"/>
              <a:gd name="connsiteY1" fmla="*/ 3553012 h 3588988"/>
              <a:gd name="connsiteX2" fmla="*/ 394393 w 1404434"/>
              <a:gd name="connsiteY2" fmla="*/ 3038662 h 3588988"/>
              <a:gd name="connsiteX3" fmla="*/ 746818 w 1404434"/>
              <a:gd name="connsiteY3" fmla="*/ 2343337 h 3588988"/>
              <a:gd name="connsiteX4" fmla="*/ 560128 w 1404434"/>
              <a:gd name="connsiteY4" fmla="*/ 1884232 h 3588988"/>
              <a:gd name="connsiteX5" fmla="*/ 58 w 1404434"/>
              <a:gd name="connsiteY5" fmla="*/ 1832797 h 3588988"/>
              <a:gd name="connsiteX6" fmla="*/ 394393 w 1404434"/>
              <a:gd name="connsiteY6" fmla="*/ 1705162 h 3588988"/>
              <a:gd name="connsiteX7" fmla="*/ 642043 w 1404434"/>
              <a:gd name="connsiteY7" fmla="*/ 1838512 h 3588988"/>
              <a:gd name="connsiteX8" fmla="*/ 689668 w 1404434"/>
              <a:gd name="connsiteY8" fmla="*/ 1609912 h 3588988"/>
              <a:gd name="connsiteX9" fmla="*/ 823018 w 1404434"/>
              <a:gd name="connsiteY9" fmla="*/ 1295587 h 3588988"/>
              <a:gd name="connsiteX10" fmla="*/ 765868 w 1404434"/>
              <a:gd name="connsiteY10" fmla="*/ 771712 h 3588988"/>
              <a:gd name="connsiteX11" fmla="*/ 537268 w 1404434"/>
              <a:gd name="connsiteY11" fmla="*/ 628837 h 3588988"/>
              <a:gd name="connsiteX12" fmla="*/ 689668 w 1404434"/>
              <a:gd name="connsiteY12" fmla="*/ 628837 h 3588988"/>
              <a:gd name="connsiteX13" fmla="*/ 765868 w 1404434"/>
              <a:gd name="connsiteY13" fmla="*/ 714562 h 3588988"/>
              <a:gd name="connsiteX14" fmla="*/ 870643 w 1404434"/>
              <a:gd name="connsiteY14" fmla="*/ 187 h 3588988"/>
              <a:gd name="connsiteX15" fmla="*/ 832543 w 1404434"/>
              <a:gd name="connsiteY15" fmla="*/ 647887 h 3588988"/>
              <a:gd name="connsiteX16" fmla="*/ 908743 w 1404434"/>
              <a:gd name="connsiteY16" fmla="*/ 1038412 h 3588988"/>
              <a:gd name="connsiteX17" fmla="*/ 937318 w 1404434"/>
              <a:gd name="connsiteY17" fmla="*/ 1286062 h 3588988"/>
              <a:gd name="connsiteX18" fmla="*/ 1108768 w 1404434"/>
              <a:gd name="connsiteY18" fmla="*/ 1152712 h 3588988"/>
              <a:gd name="connsiteX19" fmla="*/ 1337368 w 1404434"/>
              <a:gd name="connsiteY19" fmla="*/ 1133662 h 3588988"/>
              <a:gd name="connsiteX20" fmla="*/ 1089718 w 1404434"/>
              <a:gd name="connsiteY20" fmla="*/ 1190812 h 3588988"/>
              <a:gd name="connsiteX21" fmla="*/ 880168 w 1404434"/>
              <a:gd name="connsiteY21" fmla="*/ 1495612 h 3588988"/>
              <a:gd name="connsiteX22" fmla="*/ 823018 w 1404434"/>
              <a:gd name="connsiteY22" fmla="*/ 1857562 h 3588988"/>
              <a:gd name="connsiteX23" fmla="*/ 975418 w 1404434"/>
              <a:gd name="connsiteY23" fmla="*/ 2314762 h 3588988"/>
              <a:gd name="connsiteX24" fmla="*/ 899218 w 1404434"/>
              <a:gd name="connsiteY24" fmla="*/ 2552887 h 3588988"/>
              <a:gd name="connsiteX25" fmla="*/ 1213543 w 1404434"/>
              <a:gd name="connsiteY25" fmla="*/ 2495737 h 3588988"/>
              <a:gd name="connsiteX26" fmla="*/ 1404043 w 1404434"/>
              <a:gd name="connsiteY26" fmla="*/ 2590987 h 3588988"/>
              <a:gd name="connsiteX27" fmla="*/ 1165918 w 1404434"/>
              <a:gd name="connsiteY27" fmla="*/ 2533837 h 3588988"/>
              <a:gd name="connsiteX28" fmla="*/ 832543 w 1404434"/>
              <a:gd name="connsiteY28" fmla="*/ 2695762 h 3588988"/>
              <a:gd name="connsiteX29" fmla="*/ 689668 w 1404434"/>
              <a:gd name="connsiteY29" fmla="*/ 3048187 h 3588988"/>
              <a:gd name="connsiteX30" fmla="*/ 918268 w 1404434"/>
              <a:gd name="connsiteY30" fmla="*/ 3381562 h 3588988"/>
              <a:gd name="connsiteX31" fmla="*/ 1016693 w 1404434"/>
              <a:gd name="connsiteY31" fmla="*/ 3543487 h 3588988"/>
              <a:gd name="connsiteX0" fmla="*/ 1016693 w 1404434"/>
              <a:gd name="connsiteY0" fmla="*/ 3543487 h 3592198"/>
              <a:gd name="connsiteX1" fmla="*/ 591243 w 1404434"/>
              <a:gd name="connsiteY1" fmla="*/ 3549837 h 3592198"/>
              <a:gd name="connsiteX2" fmla="*/ 394393 w 1404434"/>
              <a:gd name="connsiteY2" fmla="*/ 3038662 h 3592198"/>
              <a:gd name="connsiteX3" fmla="*/ 746818 w 1404434"/>
              <a:gd name="connsiteY3" fmla="*/ 2343337 h 3592198"/>
              <a:gd name="connsiteX4" fmla="*/ 560128 w 1404434"/>
              <a:gd name="connsiteY4" fmla="*/ 1884232 h 3592198"/>
              <a:gd name="connsiteX5" fmla="*/ 58 w 1404434"/>
              <a:gd name="connsiteY5" fmla="*/ 1832797 h 3592198"/>
              <a:gd name="connsiteX6" fmla="*/ 394393 w 1404434"/>
              <a:gd name="connsiteY6" fmla="*/ 1705162 h 3592198"/>
              <a:gd name="connsiteX7" fmla="*/ 642043 w 1404434"/>
              <a:gd name="connsiteY7" fmla="*/ 1838512 h 3592198"/>
              <a:gd name="connsiteX8" fmla="*/ 689668 w 1404434"/>
              <a:gd name="connsiteY8" fmla="*/ 1609912 h 3592198"/>
              <a:gd name="connsiteX9" fmla="*/ 823018 w 1404434"/>
              <a:gd name="connsiteY9" fmla="*/ 1295587 h 3592198"/>
              <a:gd name="connsiteX10" fmla="*/ 765868 w 1404434"/>
              <a:gd name="connsiteY10" fmla="*/ 771712 h 3592198"/>
              <a:gd name="connsiteX11" fmla="*/ 537268 w 1404434"/>
              <a:gd name="connsiteY11" fmla="*/ 628837 h 3592198"/>
              <a:gd name="connsiteX12" fmla="*/ 689668 w 1404434"/>
              <a:gd name="connsiteY12" fmla="*/ 628837 h 3592198"/>
              <a:gd name="connsiteX13" fmla="*/ 765868 w 1404434"/>
              <a:gd name="connsiteY13" fmla="*/ 714562 h 3592198"/>
              <a:gd name="connsiteX14" fmla="*/ 870643 w 1404434"/>
              <a:gd name="connsiteY14" fmla="*/ 187 h 3592198"/>
              <a:gd name="connsiteX15" fmla="*/ 832543 w 1404434"/>
              <a:gd name="connsiteY15" fmla="*/ 647887 h 3592198"/>
              <a:gd name="connsiteX16" fmla="*/ 908743 w 1404434"/>
              <a:gd name="connsiteY16" fmla="*/ 1038412 h 3592198"/>
              <a:gd name="connsiteX17" fmla="*/ 937318 w 1404434"/>
              <a:gd name="connsiteY17" fmla="*/ 1286062 h 3592198"/>
              <a:gd name="connsiteX18" fmla="*/ 1108768 w 1404434"/>
              <a:gd name="connsiteY18" fmla="*/ 1152712 h 3592198"/>
              <a:gd name="connsiteX19" fmla="*/ 1337368 w 1404434"/>
              <a:gd name="connsiteY19" fmla="*/ 1133662 h 3592198"/>
              <a:gd name="connsiteX20" fmla="*/ 1089718 w 1404434"/>
              <a:gd name="connsiteY20" fmla="*/ 1190812 h 3592198"/>
              <a:gd name="connsiteX21" fmla="*/ 880168 w 1404434"/>
              <a:gd name="connsiteY21" fmla="*/ 1495612 h 3592198"/>
              <a:gd name="connsiteX22" fmla="*/ 823018 w 1404434"/>
              <a:gd name="connsiteY22" fmla="*/ 1857562 h 3592198"/>
              <a:gd name="connsiteX23" fmla="*/ 975418 w 1404434"/>
              <a:gd name="connsiteY23" fmla="*/ 2314762 h 3592198"/>
              <a:gd name="connsiteX24" fmla="*/ 899218 w 1404434"/>
              <a:gd name="connsiteY24" fmla="*/ 2552887 h 3592198"/>
              <a:gd name="connsiteX25" fmla="*/ 1213543 w 1404434"/>
              <a:gd name="connsiteY25" fmla="*/ 2495737 h 3592198"/>
              <a:gd name="connsiteX26" fmla="*/ 1404043 w 1404434"/>
              <a:gd name="connsiteY26" fmla="*/ 2590987 h 3592198"/>
              <a:gd name="connsiteX27" fmla="*/ 1165918 w 1404434"/>
              <a:gd name="connsiteY27" fmla="*/ 2533837 h 3592198"/>
              <a:gd name="connsiteX28" fmla="*/ 832543 w 1404434"/>
              <a:gd name="connsiteY28" fmla="*/ 2695762 h 3592198"/>
              <a:gd name="connsiteX29" fmla="*/ 689668 w 1404434"/>
              <a:gd name="connsiteY29" fmla="*/ 3048187 h 3592198"/>
              <a:gd name="connsiteX30" fmla="*/ 918268 w 1404434"/>
              <a:gd name="connsiteY30" fmla="*/ 3381562 h 3592198"/>
              <a:gd name="connsiteX31" fmla="*/ 1016693 w 1404434"/>
              <a:gd name="connsiteY31" fmla="*/ 3543487 h 3592198"/>
              <a:gd name="connsiteX0" fmla="*/ 1016693 w 1404434"/>
              <a:gd name="connsiteY0" fmla="*/ 3543487 h 3558296"/>
              <a:gd name="connsiteX1" fmla="*/ 591243 w 1404434"/>
              <a:gd name="connsiteY1" fmla="*/ 3549837 h 3558296"/>
              <a:gd name="connsiteX2" fmla="*/ 394393 w 1404434"/>
              <a:gd name="connsiteY2" fmla="*/ 3038662 h 3558296"/>
              <a:gd name="connsiteX3" fmla="*/ 746818 w 1404434"/>
              <a:gd name="connsiteY3" fmla="*/ 2343337 h 3558296"/>
              <a:gd name="connsiteX4" fmla="*/ 560128 w 1404434"/>
              <a:gd name="connsiteY4" fmla="*/ 1884232 h 3558296"/>
              <a:gd name="connsiteX5" fmla="*/ 58 w 1404434"/>
              <a:gd name="connsiteY5" fmla="*/ 1832797 h 3558296"/>
              <a:gd name="connsiteX6" fmla="*/ 394393 w 1404434"/>
              <a:gd name="connsiteY6" fmla="*/ 1705162 h 3558296"/>
              <a:gd name="connsiteX7" fmla="*/ 642043 w 1404434"/>
              <a:gd name="connsiteY7" fmla="*/ 1838512 h 3558296"/>
              <a:gd name="connsiteX8" fmla="*/ 689668 w 1404434"/>
              <a:gd name="connsiteY8" fmla="*/ 1609912 h 3558296"/>
              <a:gd name="connsiteX9" fmla="*/ 823018 w 1404434"/>
              <a:gd name="connsiteY9" fmla="*/ 1295587 h 3558296"/>
              <a:gd name="connsiteX10" fmla="*/ 765868 w 1404434"/>
              <a:gd name="connsiteY10" fmla="*/ 771712 h 3558296"/>
              <a:gd name="connsiteX11" fmla="*/ 537268 w 1404434"/>
              <a:gd name="connsiteY11" fmla="*/ 628837 h 3558296"/>
              <a:gd name="connsiteX12" fmla="*/ 689668 w 1404434"/>
              <a:gd name="connsiteY12" fmla="*/ 628837 h 3558296"/>
              <a:gd name="connsiteX13" fmla="*/ 765868 w 1404434"/>
              <a:gd name="connsiteY13" fmla="*/ 714562 h 3558296"/>
              <a:gd name="connsiteX14" fmla="*/ 870643 w 1404434"/>
              <a:gd name="connsiteY14" fmla="*/ 187 h 3558296"/>
              <a:gd name="connsiteX15" fmla="*/ 832543 w 1404434"/>
              <a:gd name="connsiteY15" fmla="*/ 647887 h 3558296"/>
              <a:gd name="connsiteX16" fmla="*/ 908743 w 1404434"/>
              <a:gd name="connsiteY16" fmla="*/ 1038412 h 3558296"/>
              <a:gd name="connsiteX17" fmla="*/ 937318 w 1404434"/>
              <a:gd name="connsiteY17" fmla="*/ 1286062 h 3558296"/>
              <a:gd name="connsiteX18" fmla="*/ 1108768 w 1404434"/>
              <a:gd name="connsiteY18" fmla="*/ 1152712 h 3558296"/>
              <a:gd name="connsiteX19" fmla="*/ 1337368 w 1404434"/>
              <a:gd name="connsiteY19" fmla="*/ 1133662 h 3558296"/>
              <a:gd name="connsiteX20" fmla="*/ 1089718 w 1404434"/>
              <a:gd name="connsiteY20" fmla="*/ 1190812 h 3558296"/>
              <a:gd name="connsiteX21" fmla="*/ 880168 w 1404434"/>
              <a:gd name="connsiteY21" fmla="*/ 1495612 h 3558296"/>
              <a:gd name="connsiteX22" fmla="*/ 823018 w 1404434"/>
              <a:gd name="connsiteY22" fmla="*/ 1857562 h 3558296"/>
              <a:gd name="connsiteX23" fmla="*/ 975418 w 1404434"/>
              <a:gd name="connsiteY23" fmla="*/ 2314762 h 3558296"/>
              <a:gd name="connsiteX24" fmla="*/ 899218 w 1404434"/>
              <a:gd name="connsiteY24" fmla="*/ 2552887 h 3558296"/>
              <a:gd name="connsiteX25" fmla="*/ 1213543 w 1404434"/>
              <a:gd name="connsiteY25" fmla="*/ 2495737 h 3558296"/>
              <a:gd name="connsiteX26" fmla="*/ 1404043 w 1404434"/>
              <a:gd name="connsiteY26" fmla="*/ 2590987 h 3558296"/>
              <a:gd name="connsiteX27" fmla="*/ 1165918 w 1404434"/>
              <a:gd name="connsiteY27" fmla="*/ 2533837 h 3558296"/>
              <a:gd name="connsiteX28" fmla="*/ 832543 w 1404434"/>
              <a:gd name="connsiteY28" fmla="*/ 2695762 h 3558296"/>
              <a:gd name="connsiteX29" fmla="*/ 689668 w 1404434"/>
              <a:gd name="connsiteY29" fmla="*/ 3048187 h 3558296"/>
              <a:gd name="connsiteX30" fmla="*/ 918268 w 1404434"/>
              <a:gd name="connsiteY30" fmla="*/ 3381562 h 3558296"/>
              <a:gd name="connsiteX31" fmla="*/ 1016693 w 1404434"/>
              <a:gd name="connsiteY31" fmla="*/ 3543487 h 3558296"/>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434"/>
              <a:gd name="connsiteY0" fmla="*/ 3543487 h 3550128"/>
              <a:gd name="connsiteX1" fmla="*/ 591243 w 1404434"/>
              <a:gd name="connsiteY1" fmla="*/ 3549837 h 3550128"/>
              <a:gd name="connsiteX2" fmla="*/ 394393 w 1404434"/>
              <a:gd name="connsiteY2" fmla="*/ 3038662 h 3550128"/>
              <a:gd name="connsiteX3" fmla="*/ 746818 w 1404434"/>
              <a:gd name="connsiteY3" fmla="*/ 2343337 h 3550128"/>
              <a:gd name="connsiteX4" fmla="*/ 560128 w 1404434"/>
              <a:gd name="connsiteY4" fmla="*/ 1884232 h 3550128"/>
              <a:gd name="connsiteX5" fmla="*/ 58 w 1404434"/>
              <a:gd name="connsiteY5" fmla="*/ 1832797 h 3550128"/>
              <a:gd name="connsiteX6" fmla="*/ 394393 w 1404434"/>
              <a:gd name="connsiteY6" fmla="*/ 1705162 h 3550128"/>
              <a:gd name="connsiteX7" fmla="*/ 642043 w 1404434"/>
              <a:gd name="connsiteY7" fmla="*/ 1838512 h 3550128"/>
              <a:gd name="connsiteX8" fmla="*/ 689668 w 1404434"/>
              <a:gd name="connsiteY8" fmla="*/ 1609912 h 3550128"/>
              <a:gd name="connsiteX9" fmla="*/ 823018 w 1404434"/>
              <a:gd name="connsiteY9" fmla="*/ 1295587 h 3550128"/>
              <a:gd name="connsiteX10" fmla="*/ 765868 w 1404434"/>
              <a:gd name="connsiteY10" fmla="*/ 771712 h 3550128"/>
              <a:gd name="connsiteX11" fmla="*/ 537268 w 1404434"/>
              <a:gd name="connsiteY11" fmla="*/ 628837 h 3550128"/>
              <a:gd name="connsiteX12" fmla="*/ 689668 w 1404434"/>
              <a:gd name="connsiteY12" fmla="*/ 628837 h 3550128"/>
              <a:gd name="connsiteX13" fmla="*/ 765868 w 1404434"/>
              <a:gd name="connsiteY13" fmla="*/ 714562 h 3550128"/>
              <a:gd name="connsiteX14" fmla="*/ 870643 w 1404434"/>
              <a:gd name="connsiteY14" fmla="*/ 187 h 3550128"/>
              <a:gd name="connsiteX15" fmla="*/ 832543 w 1404434"/>
              <a:gd name="connsiteY15" fmla="*/ 647887 h 3550128"/>
              <a:gd name="connsiteX16" fmla="*/ 908743 w 1404434"/>
              <a:gd name="connsiteY16" fmla="*/ 1038412 h 3550128"/>
              <a:gd name="connsiteX17" fmla="*/ 937318 w 1404434"/>
              <a:gd name="connsiteY17" fmla="*/ 1286062 h 3550128"/>
              <a:gd name="connsiteX18" fmla="*/ 1108768 w 1404434"/>
              <a:gd name="connsiteY18" fmla="*/ 1152712 h 3550128"/>
              <a:gd name="connsiteX19" fmla="*/ 1337368 w 1404434"/>
              <a:gd name="connsiteY19" fmla="*/ 1133662 h 3550128"/>
              <a:gd name="connsiteX20" fmla="*/ 1089718 w 1404434"/>
              <a:gd name="connsiteY20" fmla="*/ 1190812 h 3550128"/>
              <a:gd name="connsiteX21" fmla="*/ 880168 w 1404434"/>
              <a:gd name="connsiteY21" fmla="*/ 1495612 h 3550128"/>
              <a:gd name="connsiteX22" fmla="*/ 823018 w 1404434"/>
              <a:gd name="connsiteY22" fmla="*/ 1857562 h 3550128"/>
              <a:gd name="connsiteX23" fmla="*/ 975418 w 1404434"/>
              <a:gd name="connsiteY23" fmla="*/ 2314762 h 3550128"/>
              <a:gd name="connsiteX24" fmla="*/ 899218 w 1404434"/>
              <a:gd name="connsiteY24" fmla="*/ 2552887 h 3550128"/>
              <a:gd name="connsiteX25" fmla="*/ 1213543 w 1404434"/>
              <a:gd name="connsiteY25" fmla="*/ 2495737 h 3550128"/>
              <a:gd name="connsiteX26" fmla="*/ 1404043 w 1404434"/>
              <a:gd name="connsiteY26" fmla="*/ 2590987 h 3550128"/>
              <a:gd name="connsiteX27" fmla="*/ 1165918 w 1404434"/>
              <a:gd name="connsiteY27" fmla="*/ 2533837 h 3550128"/>
              <a:gd name="connsiteX28" fmla="*/ 832543 w 1404434"/>
              <a:gd name="connsiteY28" fmla="*/ 2695762 h 3550128"/>
              <a:gd name="connsiteX29" fmla="*/ 689668 w 1404434"/>
              <a:gd name="connsiteY29" fmla="*/ 3048187 h 3550128"/>
              <a:gd name="connsiteX30" fmla="*/ 918268 w 1404434"/>
              <a:gd name="connsiteY30" fmla="*/ 3381562 h 3550128"/>
              <a:gd name="connsiteX31" fmla="*/ 1016693 w 1404434"/>
              <a:gd name="connsiteY31" fmla="*/ 3543487 h 3550128"/>
              <a:gd name="connsiteX0" fmla="*/ 1016693 w 1404387"/>
              <a:gd name="connsiteY0" fmla="*/ 3543487 h 3550128"/>
              <a:gd name="connsiteX1" fmla="*/ 591243 w 1404387"/>
              <a:gd name="connsiteY1" fmla="*/ 3549837 h 3550128"/>
              <a:gd name="connsiteX2" fmla="*/ 394393 w 1404387"/>
              <a:gd name="connsiteY2" fmla="*/ 3038662 h 3550128"/>
              <a:gd name="connsiteX3" fmla="*/ 746818 w 1404387"/>
              <a:gd name="connsiteY3" fmla="*/ 2343337 h 3550128"/>
              <a:gd name="connsiteX4" fmla="*/ 560128 w 1404387"/>
              <a:gd name="connsiteY4" fmla="*/ 1884232 h 3550128"/>
              <a:gd name="connsiteX5" fmla="*/ 58 w 1404387"/>
              <a:gd name="connsiteY5" fmla="*/ 1832797 h 3550128"/>
              <a:gd name="connsiteX6" fmla="*/ 394393 w 1404387"/>
              <a:gd name="connsiteY6" fmla="*/ 1705162 h 3550128"/>
              <a:gd name="connsiteX7" fmla="*/ 642043 w 1404387"/>
              <a:gd name="connsiteY7" fmla="*/ 1838512 h 3550128"/>
              <a:gd name="connsiteX8" fmla="*/ 689668 w 1404387"/>
              <a:gd name="connsiteY8" fmla="*/ 1609912 h 3550128"/>
              <a:gd name="connsiteX9" fmla="*/ 823018 w 1404387"/>
              <a:gd name="connsiteY9" fmla="*/ 1295587 h 3550128"/>
              <a:gd name="connsiteX10" fmla="*/ 765868 w 1404387"/>
              <a:gd name="connsiteY10" fmla="*/ 771712 h 3550128"/>
              <a:gd name="connsiteX11" fmla="*/ 537268 w 1404387"/>
              <a:gd name="connsiteY11" fmla="*/ 628837 h 3550128"/>
              <a:gd name="connsiteX12" fmla="*/ 689668 w 1404387"/>
              <a:gd name="connsiteY12" fmla="*/ 628837 h 3550128"/>
              <a:gd name="connsiteX13" fmla="*/ 765868 w 1404387"/>
              <a:gd name="connsiteY13" fmla="*/ 714562 h 3550128"/>
              <a:gd name="connsiteX14" fmla="*/ 870643 w 1404387"/>
              <a:gd name="connsiteY14" fmla="*/ 187 h 3550128"/>
              <a:gd name="connsiteX15" fmla="*/ 832543 w 1404387"/>
              <a:gd name="connsiteY15" fmla="*/ 647887 h 3550128"/>
              <a:gd name="connsiteX16" fmla="*/ 908743 w 1404387"/>
              <a:gd name="connsiteY16" fmla="*/ 1038412 h 3550128"/>
              <a:gd name="connsiteX17" fmla="*/ 937318 w 1404387"/>
              <a:gd name="connsiteY17" fmla="*/ 1286062 h 3550128"/>
              <a:gd name="connsiteX18" fmla="*/ 1108768 w 1404387"/>
              <a:gd name="connsiteY18" fmla="*/ 1152712 h 3550128"/>
              <a:gd name="connsiteX19" fmla="*/ 1337368 w 1404387"/>
              <a:gd name="connsiteY19" fmla="*/ 1133662 h 3550128"/>
              <a:gd name="connsiteX20" fmla="*/ 1089718 w 1404387"/>
              <a:gd name="connsiteY20" fmla="*/ 1190812 h 3550128"/>
              <a:gd name="connsiteX21" fmla="*/ 880168 w 1404387"/>
              <a:gd name="connsiteY21" fmla="*/ 1495612 h 3550128"/>
              <a:gd name="connsiteX22" fmla="*/ 823018 w 1404387"/>
              <a:gd name="connsiteY22" fmla="*/ 1857562 h 3550128"/>
              <a:gd name="connsiteX23" fmla="*/ 975418 w 1404387"/>
              <a:gd name="connsiteY23" fmla="*/ 2314762 h 3550128"/>
              <a:gd name="connsiteX24" fmla="*/ 899218 w 1404387"/>
              <a:gd name="connsiteY24" fmla="*/ 2552887 h 3550128"/>
              <a:gd name="connsiteX25" fmla="*/ 1213543 w 1404387"/>
              <a:gd name="connsiteY25" fmla="*/ 2495737 h 3550128"/>
              <a:gd name="connsiteX26" fmla="*/ 1404043 w 1404387"/>
              <a:gd name="connsiteY26" fmla="*/ 2590987 h 3550128"/>
              <a:gd name="connsiteX27" fmla="*/ 1169093 w 1404387"/>
              <a:gd name="connsiteY27" fmla="*/ 2543362 h 3550128"/>
              <a:gd name="connsiteX28" fmla="*/ 832543 w 1404387"/>
              <a:gd name="connsiteY28" fmla="*/ 2695762 h 3550128"/>
              <a:gd name="connsiteX29" fmla="*/ 689668 w 1404387"/>
              <a:gd name="connsiteY29" fmla="*/ 3048187 h 3550128"/>
              <a:gd name="connsiteX30" fmla="*/ 918268 w 1404387"/>
              <a:gd name="connsiteY30" fmla="*/ 3381562 h 3550128"/>
              <a:gd name="connsiteX31" fmla="*/ 1016693 w 1404387"/>
              <a:gd name="connsiteY31" fmla="*/ 3543487 h 3550128"/>
              <a:gd name="connsiteX0" fmla="*/ 1016693 w 1404387"/>
              <a:gd name="connsiteY0" fmla="*/ 3543487 h 3550128"/>
              <a:gd name="connsiteX1" fmla="*/ 591243 w 1404387"/>
              <a:gd name="connsiteY1" fmla="*/ 3549837 h 3550128"/>
              <a:gd name="connsiteX2" fmla="*/ 394393 w 1404387"/>
              <a:gd name="connsiteY2" fmla="*/ 3038662 h 3550128"/>
              <a:gd name="connsiteX3" fmla="*/ 746818 w 1404387"/>
              <a:gd name="connsiteY3" fmla="*/ 2343337 h 3550128"/>
              <a:gd name="connsiteX4" fmla="*/ 560128 w 1404387"/>
              <a:gd name="connsiteY4" fmla="*/ 1884232 h 3550128"/>
              <a:gd name="connsiteX5" fmla="*/ 58 w 1404387"/>
              <a:gd name="connsiteY5" fmla="*/ 1832797 h 3550128"/>
              <a:gd name="connsiteX6" fmla="*/ 394393 w 1404387"/>
              <a:gd name="connsiteY6" fmla="*/ 1705162 h 3550128"/>
              <a:gd name="connsiteX7" fmla="*/ 642043 w 1404387"/>
              <a:gd name="connsiteY7" fmla="*/ 1838512 h 3550128"/>
              <a:gd name="connsiteX8" fmla="*/ 689668 w 1404387"/>
              <a:gd name="connsiteY8" fmla="*/ 1609912 h 3550128"/>
              <a:gd name="connsiteX9" fmla="*/ 823018 w 1404387"/>
              <a:gd name="connsiteY9" fmla="*/ 1295587 h 3550128"/>
              <a:gd name="connsiteX10" fmla="*/ 765868 w 1404387"/>
              <a:gd name="connsiteY10" fmla="*/ 771712 h 3550128"/>
              <a:gd name="connsiteX11" fmla="*/ 537268 w 1404387"/>
              <a:gd name="connsiteY11" fmla="*/ 628837 h 3550128"/>
              <a:gd name="connsiteX12" fmla="*/ 689668 w 1404387"/>
              <a:gd name="connsiteY12" fmla="*/ 628837 h 3550128"/>
              <a:gd name="connsiteX13" fmla="*/ 765868 w 1404387"/>
              <a:gd name="connsiteY13" fmla="*/ 714562 h 3550128"/>
              <a:gd name="connsiteX14" fmla="*/ 870643 w 1404387"/>
              <a:gd name="connsiteY14" fmla="*/ 187 h 3550128"/>
              <a:gd name="connsiteX15" fmla="*/ 832543 w 1404387"/>
              <a:gd name="connsiteY15" fmla="*/ 647887 h 3550128"/>
              <a:gd name="connsiteX16" fmla="*/ 908743 w 1404387"/>
              <a:gd name="connsiteY16" fmla="*/ 1038412 h 3550128"/>
              <a:gd name="connsiteX17" fmla="*/ 937318 w 1404387"/>
              <a:gd name="connsiteY17" fmla="*/ 1286062 h 3550128"/>
              <a:gd name="connsiteX18" fmla="*/ 1108768 w 1404387"/>
              <a:gd name="connsiteY18" fmla="*/ 1152712 h 3550128"/>
              <a:gd name="connsiteX19" fmla="*/ 1337368 w 1404387"/>
              <a:gd name="connsiteY19" fmla="*/ 1133662 h 3550128"/>
              <a:gd name="connsiteX20" fmla="*/ 1089718 w 1404387"/>
              <a:gd name="connsiteY20" fmla="*/ 1190812 h 3550128"/>
              <a:gd name="connsiteX21" fmla="*/ 880168 w 1404387"/>
              <a:gd name="connsiteY21" fmla="*/ 1495612 h 3550128"/>
              <a:gd name="connsiteX22" fmla="*/ 823018 w 1404387"/>
              <a:gd name="connsiteY22" fmla="*/ 1857562 h 3550128"/>
              <a:gd name="connsiteX23" fmla="*/ 975418 w 1404387"/>
              <a:gd name="connsiteY23" fmla="*/ 2314762 h 3550128"/>
              <a:gd name="connsiteX24" fmla="*/ 899218 w 1404387"/>
              <a:gd name="connsiteY24" fmla="*/ 2552887 h 3550128"/>
              <a:gd name="connsiteX25" fmla="*/ 1213543 w 1404387"/>
              <a:gd name="connsiteY25" fmla="*/ 2495737 h 3550128"/>
              <a:gd name="connsiteX26" fmla="*/ 1404043 w 1404387"/>
              <a:gd name="connsiteY26" fmla="*/ 2590987 h 3550128"/>
              <a:gd name="connsiteX27" fmla="*/ 1169093 w 1404387"/>
              <a:gd name="connsiteY27" fmla="*/ 2543362 h 3550128"/>
              <a:gd name="connsiteX28" fmla="*/ 832543 w 1404387"/>
              <a:gd name="connsiteY28" fmla="*/ 2695762 h 3550128"/>
              <a:gd name="connsiteX29" fmla="*/ 689668 w 1404387"/>
              <a:gd name="connsiteY29" fmla="*/ 3048187 h 3550128"/>
              <a:gd name="connsiteX30" fmla="*/ 918268 w 1404387"/>
              <a:gd name="connsiteY30" fmla="*/ 3381562 h 3550128"/>
              <a:gd name="connsiteX31" fmla="*/ 1016693 w 1404387"/>
              <a:gd name="connsiteY31" fmla="*/ 3543487 h 3550128"/>
              <a:gd name="connsiteX0" fmla="*/ 1016693 w 1404160"/>
              <a:gd name="connsiteY0" fmla="*/ 3543487 h 3550128"/>
              <a:gd name="connsiteX1" fmla="*/ 591243 w 1404160"/>
              <a:gd name="connsiteY1" fmla="*/ 3549837 h 3550128"/>
              <a:gd name="connsiteX2" fmla="*/ 394393 w 1404160"/>
              <a:gd name="connsiteY2" fmla="*/ 3038662 h 3550128"/>
              <a:gd name="connsiteX3" fmla="*/ 746818 w 1404160"/>
              <a:gd name="connsiteY3" fmla="*/ 2343337 h 3550128"/>
              <a:gd name="connsiteX4" fmla="*/ 560128 w 1404160"/>
              <a:gd name="connsiteY4" fmla="*/ 1884232 h 3550128"/>
              <a:gd name="connsiteX5" fmla="*/ 58 w 1404160"/>
              <a:gd name="connsiteY5" fmla="*/ 1832797 h 3550128"/>
              <a:gd name="connsiteX6" fmla="*/ 394393 w 1404160"/>
              <a:gd name="connsiteY6" fmla="*/ 1705162 h 3550128"/>
              <a:gd name="connsiteX7" fmla="*/ 642043 w 1404160"/>
              <a:gd name="connsiteY7" fmla="*/ 1838512 h 3550128"/>
              <a:gd name="connsiteX8" fmla="*/ 689668 w 1404160"/>
              <a:gd name="connsiteY8" fmla="*/ 1609912 h 3550128"/>
              <a:gd name="connsiteX9" fmla="*/ 823018 w 1404160"/>
              <a:gd name="connsiteY9" fmla="*/ 1295587 h 3550128"/>
              <a:gd name="connsiteX10" fmla="*/ 765868 w 1404160"/>
              <a:gd name="connsiteY10" fmla="*/ 771712 h 3550128"/>
              <a:gd name="connsiteX11" fmla="*/ 537268 w 1404160"/>
              <a:gd name="connsiteY11" fmla="*/ 628837 h 3550128"/>
              <a:gd name="connsiteX12" fmla="*/ 689668 w 1404160"/>
              <a:gd name="connsiteY12" fmla="*/ 628837 h 3550128"/>
              <a:gd name="connsiteX13" fmla="*/ 765868 w 1404160"/>
              <a:gd name="connsiteY13" fmla="*/ 714562 h 3550128"/>
              <a:gd name="connsiteX14" fmla="*/ 870643 w 1404160"/>
              <a:gd name="connsiteY14" fmla="*/ 187 h 3550128"/>
              <a:gd name="connsiteX15" fmla="*/ 832543 w 1404160"/>
              <a:gd name="connsiteY15" fmla="*/ 647887 h 3550128"/>
              <a:gd name="connsiteX16" fmla="*/ 908743 w 1404160"/>
              <a:gd name="connsiteY16" fmla="*/ 1038412 h 3550128"/>
              <a:gd name="connsiteX17" fmla="*/ 937318 w 1404160"/>
              <a:gd name="connsiteY17" fmla="*/ 1286062 h 3550128"/>
              <a:gd name="connsiteX18" fmla="*/ 1108768 w 1404160"/>
              <a:gd name="connsiteY18" fmla="*/ 1152712 h 3550128"/>
              <a:gd name="connsiteX19" fmla="*/ 1337368 w 1404160"/>
              <a:gd name="connsiteY19" fmla="*/ 1133662 h 3550128"/>
              <a:gd name="connsiteX20" fmla="*/ 1089718 w 1404160"/>
              <a:gd name="connsiteY20" fmla="*/ 1190812 h 3550128"/>
              <a:gd name="connsiteX21" fmla="*/ 880168 w 1404160"/>
              <a:gd name="connsiteY21" fmla="*/ 1495612 h 3550128"/>
              <a:gd name="connsiteX22" fmla="*/ 823018 w 1404160"/>
              <a:gd name="connsiteY22" fmla="*/ 1857562 h 3550128"/>
              <a:gd name="connsiteX23" fmla="*/ 975418 w 1404160"/>
              <a:gd name="connsiteY23" fmla="*/ 2314762 h 3550128"/>
              <a:gd name="connsiteX24" fmla="*/ 899218 w 1404160"/>
              <a:gd name="connsiteY24" fmla="*/ 2552887 h 3550128"/>
              <a:gd name="connsiteX25" fmla="*/ 1213543 w 1404160"/>
              <a:gd name="connsiteY25" fmla="*/ 2495737 h 3550128"/>
              <a:gd name="connsiteX26" fmla="*/ 1404043 w 1404160"/>
              <a:gd name="connsiteY26" fmla="*/ 2590987 h 3550128"/>
              <a:gd name="connsiteX27" fmla="*/ 1188143 w 1404160"/>
              <a:gd name="connsiteY27" fmla="*/ 2552887 h 3550128"/>
              <a:gd name="connsiteX28" fmla="*/ 832543 w 1404160"/>
              <a:gd name="connsiteY28" fmla="*/ 2695762 h 3550128"/>
              <a:gd name="connsiteX29" fmla="*/ 689668 w 1404160"/>
              <a:gd name="connsiteY29" fmla="*/ 3048187 h 3550128"/>
              <a:gd name="connsiteX30" fmla="*/ 918268 w 1404160"/>
              <a:gd name="connsiteY30" fmla="*/ 3381562 h 3550128"/>
              <a:gd name="connsiteX31" fmla="*/ 1016693 w 1404160"/>
              <a:gd name="connsiteY31" fmla="*/ 3543487 h 3550128"/>
              <a:gd name="connsiteX0" fmla="*/ 1016693 w 1404160"/>
              <a:gd name="connsiteY0" fmla="*/ 3543487 h 3550128"/>
              <a:gd name="connsiteX1" fmla="*/ 591243 w 1404160"/>
              <a:gd name="connsiteY1" fmla="*/ 3549837 h 3550128"/>
              <a:gd name="connsiteX2" fmla="*/ 394393 w 1404160"/>
              <a:gd name="connsiteY2" fmla="*/ 3038662 h 3550128"/>
              <a:gd name="connsiteX3" fmla="*/ 746818 w 1404160"/>
              <a:gd name="connsiteY3" fmla="*/ 2343337 h 3550128"/>
              <a:gd name="connsiteX4" fmla="*/ 560128 w 1404160"/>
              <a:gd name="connsiteY4" fmla="*/ 1884232 h 3550128"/>
              <a:gd name="connsiteX5" fmla="*/ 58 w 1404160"/>
              <a:gd name="connsiteY5" fmla="*/ 1832797 h 3550128"/>
              <a:gd name="connsiteX6" fmla="*/ 394393 w 1404160"/>
              <a:gd name="connsiteY6" fmla="*/ 1705162 h 3550128"/>
              <a:gd name="connsiteX7" fmla="*/ 642043 w 1404160"/>
              <a:gd name="connsiteY7" fmla="*/ 1838512 h 3550128"/>
              <a:gd name="connsiteX8" fmla="*/ 689668 w 1404160"/>
              <a:gd name="connsiteY8" fmla="*/ 1609912 h 3550128"/>
              <a:gd name="connsiteX9" fmla="*/ 823018 w 1404160"/>
              <a:gd name="connsiteY9" fmla="*/ 1295587 h 3550128"/>
              <a:gd name="connsiteX10" fmla="*/ 765868 w 1404160"/>
              <a:gd name="connsiteY10" fmla="*/ 771712 h 3550128"/>
              <a:gd name="connsiteX11" fmla="*/ 537268 w 1404160"/>
              <a:gd name="connsiteY11" fmla="*/ 628837 h 3550128"/>
              <a:gd name="connsiteX12" fmla="*/ 689668 w 1404160"/>
              <a:gd name="connsiteY12" fmla="*/ 628837 h 3550128"/>
              <a:gd name="connsiteX13" fmla="*/ 765868 w 1404160"/>
              <a:gd name="connsiteY13" fmla="*/ 714562 h 3550128"/>
              <a:gd name="connsiteX14" fmla="*/ 870643 w 1404160"/>
              <a:gd name="connsiteY14" fmla="*/ 187 h 3550128"/>
              <a:gd name="connsiteX15" fmla="*/ 832543 w 1404160"/>
              <a:gd name="connsiteY15" fmla="*/ 647887 h 3550128"/>
              <a:gd name="connsiteX16" fmla="*/ 908743 w 1404160"/>
              <a:gd name="connsiteY16" fmla="*/ 1038412 h 3550128"/>
              <a:gd name="connsiteX17" fmla="*/ 937318 w 1404160"/>
              <a:gd name="connsiteY17" fmla="*/ 1286062 h 3550128"/>
              <a:gd name="connsiteX18" fmla="*/ 1108768 w 1404160"/>
              <a:gd name="connsiteY18" fmla="*/ 1152712 h 3550128"/>
              <a:gd name="connsiteX19" fmla="*/ 1337368 w 1404160"/>
              <a:gd name="connsiteY19" fmla="*/ 1133662 h 3550128"/>
              <a:gd name="connsiteX20" fmla="*/ 1089718 w 1404160"/>
              <a:gd name="connsiteY20" fmla="*/ 1190812 h 3550128"/>
              <a:gd name="connsiteX21" fmla="*/ 880168 w 1404160"/>
              <a:gd name="connsiteY21" fmla="*/ 1495612 h 3550128"/>
              <a:gd name="connsiteX22" fmla="*/ 823018 w 1404160"/>
              <a:gd name="connsiteY22" fmla="*/ 1857562 h 3550128"/>
              <a:gd name="connsiteX23" fmla="*/ 975418 w 1404160"/>
              <a:gd name="connsiteY23" fmla="*/ 2314762 h 3550128"/>
              <a:gd name="connsiteX24" fmla="*/ 899218 w 1404160"/>
              <a:gd name="connsiteY24" fmla="*/ 2552887 h 3550128"/>
              <a:gd name="connsiteX25" fmla="*/ 1213543 w 1404160"/>
              <a:gd name="connsiteY25" fmla="*/ 2495737 h 3550128"/>
              <a:gd name="connsiteX26" fmla="*/ 1404043 w 1404160"/>
              <a:gd name="connsiteY26" fmla="*/ 2590987 h 3550128"/>
              <a:gd name="connsiteX27" fmla="*/ 1188143 w 1404160"/>
              <a:gd name="connsiteY27" fmla="*/ 2552887 h 3550128"/>
              <a:gd name="connsiteX28" fmla="*/ 832543 w 1404160"/>
              <a:gd name="connsiteY28" fmla="*/ 2695762 h 3550128"/>
              <a:gd name="connsiteX29" fmla="*/ 689668 w 1404160"/>
              <a:gd name="connsiteY29" fmla="*/ 3048187 h 3550128"/>
              <a:gd name="connsiteX30" fmla="*/ 918268 w 1404160"/>
              <a:gd name="connsiteY30" fmla="*/ 3381562 h 3550128"/>
              <a:gd name="connsiteX31" fmla="*/ 1016693 w 1404160"/>
              <a:gd name="connsiteY31" fmla="*/ 3543487 h 3550128"/>
              <a:gd name="connsiteX0" fmla="*/ 1016693 w 1423196"/>
              <a:gd name="connsiteY0" fmla="*/ 3543487 h 3550128"/>
              <a:gd name="connsiteX1" fmla="*/ 591243 w 1423196"/>
              <a:gd name="connsiteY1" fmla="*/ 3549837 h 3550128"/>
              <a:gd name="connsiteX2" fmla="*/ 394393 w 1423196"/>
              <a:gd name="connsiteY2" fmla="*/ 3038662 h 3550128"/>
              <a:gd name="connsiteX3" fmla="*/ 746818 w 1423196"/>
              <a:gd name="connsiteY3" fmla="*/ 2343337 h 3550128"/>
              <a:gd name="connsiteX4" fmla="*/ 560128 w 1423196"/>
              <a:gd name="connsiteY4" fmla="*/ 1884232 h 3550128"/>
              <a:gd name="connsiteX5" fmla="*/ 58 w 1423196"/>
              <a:gd name="connsiteY5" fmla="*/ 1832797 h 3550128"/>
              <a:gd name="connsiteX6" fmla="*/ 394393 w 1423196"/>
              <a:gd name="connsiteY6" fmla="*/ 1705162 h 3550128"/>
              <a:gd name="connsiteX7" fmla="*/ 642043 w 1423196"/>
              <a:gd name="connsiteY7" fmla="*/ 1838512 h 3550128"/>
              <a:gd name="connsiteX8" fmla="*/ 689668 w 1423196"/>
              <a:gd name="connsiteY8" fmla="*/ 1609912 h 3550128"/>
              <a:gd name="connsiteX9" fmla="*/ 823018 w 1423196"/>
              <a:gd name="connsiteY9" fmla="*/ 1295587 h 3550128"/>
              <a:gd name="connsiteX10" fmla="*/ 765868 w 1423196"/>
              <a:gd name="connsiteY10" fmla="*/ 771712 h 3550128"/>
              <a:gd name="connsiteX11" fmla="*/ 537268 w 1423196"/>
              <a:gd name="connsiteY11" fmla="*/ 628837 h 3550128"/>
              <a:gd name="connsiteX12" fmla="*/ 689668 w 1423196"/>
              <a:gd name="connsiteY12" fmla="*/ 628837 h 3550128"/>
              <a:gd name="connsiteX13" fmla="*/ 765868 w 1423196"/>
              <a:gd name="connsiteY13" fmla="*/ 714562 h 3550128"/>
              <a:gd name="connsiteX14" fmla="*/ 870643 w 1423196"/>
              <a:gd name="connsiteY14" fmla="*/ 187 h 3550128"/>
              <a:gd name="connsiteX15" fmla="*/ 832543 w 1423196"/>
              <a:gd name="connsiteY15" fmla="*/ 647887 h 3550128"/>
              <a:gd name="connsiteX16" fmla="*/ 908743 w 1423196"/>
              <a:gd name="connsiteY16" fmla="*/ 1038412 h 3550128"/>
              <a:gd name="connsiteX17" fmla="*/ 937318 w 1423196"/>
              <a:gd name="connsiteY17" fmla="*/ 1286062 h 3550128"/>
              <a:gd name="connsiteX18" fmla="*/ 1108768 w 1423196"/>
              <a:gd name="connsiteY18" fmla="*/ 1152712 h 3550128"/>
              <a:gd name="connsiteX19" fmla="*/ 1337368 w 1423196"/>
              <a:gd name="connsiteY19" fmla="*/ 1133662 h 3550128"/>
              <a:gd name="connsiteX20" fmla="*/ 1089718 w 1423196"/>
              <a:gd name="connsiteY20" fmla="*/ 1190812 h 3550128"/>
              <a:gd name="connsiteX21" fmla="*/ 880168 w 1423196"/>
              <a:gd name="connsiteY21" fmla="*/ 1495612 h 3550128"/>
              <a:gd name="connsiteX22" fmla="*/ 823018 w 1423196"/>
              <a:gd name="connsiteY22" fmla="*/ 1857562 h 3550128"/>
              <a:gd name="connsiteX23" fmla="*/ 975418 w 1423196"/>
              <a:gd name="connsiteY23" fmla="*/ 2314762 h 3550128"/>
              <a:gd name="connsiteX24" fmla="*/ 899218 w 1423196"/>
              <a:gd name="connsiteY24" fmla="*/ 2552887 h 3550128"/>
              <a:gd name="connsiteX25" fmla="*/ 1213543 w 1423196"/>
              <a:gd name="connsiteY25" fmla="*/ 2495737 h 3550128"/>
              <a:gd name="connsiteX26" fmla="*/ 1423093 w 1423196"/>
              <a:gd name="connsiteY26" fmla="*/ 2612418 h 3550128"/>
              <a:gd name="connsiteX27" fmla="*/ 1188143 w 1423196"/>
              <a:gd name="connsiteY27" fmla="*/ 2552887 h 3550128"/>
              <a:gd name="connsiteX28" fmla="*/ 832543 w 1423196"/>
              <a:gd name="connsiteY28" fmla="*/ 2695762 h 3550128"/>
              <a:gd name="connsiteX29" fmla="*/ 689668 w 1423196"/>
              <a:gd name="connsiteY29" fmla="*/ 3048187 h 3550128"/>
              <a:gd name="connsiteX30" fmla="*/ 918268 w 1423196"/>
              <a:gd name="connsiteY30" fmla="*/ 3381562 h 3550128"/>
              <a:gd name="connsiteX31" fmla="*/ 1016693 w 1423196"/>
              <a:gd name="connsiteY31" fmla="*/ 3543487 h 3550128"/>
              <a:gd name="connsiteX0" fmla="*/ 1016693 w 1420817"/>
              <a:gd name="connsiteY0" fmla="*/ 3543487 h 3550128"/>
              <a:gd name="connsiteX1" fmla="*/ 591243 w 1420817"/>
              <a:gd name="connsiteY1" fmla="*/ 3549837 h 3550128"/>
              <a:gd name="connsiteX2" fmla="*/ 394393 w 1420817"/>
              <a:gd name="connsiteY2" fmla="*/ 3038662 h 3550128"/>
              <a:gd name="connsiteX3" fmla="*/ 746818 w 1420817"/>
              <a:gd name="connsiteY3" fmla="*/ 2343337 h 3550128"/>
              <a:gd name="connsiteX4" fmla="*/ 560128 w 1420817"/>
              <a:gd name="connsiteY4" fmla="*/ 1884232 h 3550128"/>
              <a:gd name="connsiteX5" fmla="*/ 58 w 1420817"/>
              <a:gd name="connsiteY5" fmla="*/ 1832797 h 3550128"/>
              <a:gd name="connsiteX6" fmla="*/ 394393 w 1420817"/>
              <a:gd name="connsiteY6" fmla="*/ 1705162 h 3550128"/>
              <a:gd name="connsiteX7" fmla="*/ 642043 w 1420817"/>
              <a:gd name="connsiteY7" fmla="*/ 1838512 h 3550128"/>
              <a:gd name="connsiteX8" fmla="*/ 689668 w 1420817"/>
              <a:gd name="connsiteY8" fmla="*/ 1609912 h 3550128"/>
              <a:gd name="connsiteX9" fmla="*/ 823018 w 1420817"/>
              <a:gd name="connsiteY9" fmla="*/ 1295587 h 3550128"/>
              <a:gd name="connsiteX10" fmla="*/ 765868 w 1420817"/>
              <a:gd name="connsiteY10" fmla="*/ 771712 h 3550128"/>
              <a:gd name="connsiteX11" fmla="*/ 537268 w 1420817"/>
              <a:gd name="connsiteY11" fmla="*/ 628837 h 3550128"/>
              <a:gd name="connsiteX12" fmla="*/ 689668 w 1420817"/>
              <a:gd name="connsiteY12" fmla="*/ 628837 h 3550128"/>
              <a:gd name="connsiteX13" fmla="*/ 765868 w 1420817"/>
              <a:gd name="connsiteY13" fmla="*/ 714562 h 3550128"/>
              <a:gd name="connsiteX14" fmla="*/ 870643 w 1420817"/>
              <a:gd name="connsiteY14" fmla="*/ 187 h 3550128"/>
              <a:gd name="connsiteX15" fmla="*/ 832543 w 1420817"/>
              <a:gd name="connsiteY15" fmla="*/ 647887 h 3550128"/>
              <a:gd name="connsiteX16" fmla="*/ 908743 w 1420817"/>
              <a:gd name="connsiteY16" fmla="*/ 1038412 h 3550128"/>
              <a:gd name="connsiteX17" fmla="*/ 937318 w 1420817"/>
              <a:gd name="connsiteY17" fmla="*/ 1286062 h 3550128"/>
              <a:gd name="connsiteX18" fmla="*/ 1108768 w 1420817"/>
              <a:gd name="connsiteY18" fmla="*/ 1152712 h 3550128"/>
              <a:gd name="connsiteX19" fmla="*/ 1337368 w 1420817"/>
              <a:gd name="connsiteY19" fmla="*/ 1133662 h 3550128"/>
              <a:gd name="connsiteX20" fmla="*/ 1089718 w 1420817"/>
              <a:gd name="connsiteY20" fmla="*/ 1190812 h 3550128"/>
              <a:gd name="connsiteX21" fmla="*/ 880168 w 1420817"/>
              <a:gd name="connsiteY21" fmla="*/ 1495612 h 3550128"/>
              <a:gd name="connsiteX22" fmla="*/ 823018 w 1420817"/>
              <a:gd name="connsiteY22" fmla="*/ 1857562 h 3550128"/>
              <a:gd name="connsiteX23" fmla="*/ 975418 w 1420817"/>
              <a:gd name="connsiteY23" fmla="*/ 2314762 h 3550128"/>
              <a:gd name="connsiteX24" fmla="*/ 899218 w 1420817"/>
              <a:gd name="connsiteY24" fmla="*/ 2552887 h 3550128"/>
              <a:gd name="connsiteX25" fmla="*/ 1213543 w 1420817"/>
              <a:gd name="connsiteY25" fmla="*/ 2495737 h 3550128"/>
              <a:gd name="connsiteX26" fmla="*/ 1420712 w 1420817"/>
              <a:gd name="connsiteY26" fmla="*/ 2583843 h 3550128"/>
              <a:gd name="connsiteX27" fmla="*/ 1188143 w 1420817"/>
              <a:gd name="connsiteY27" fmla="*/ 2552887 h 3550128"/>
              <a:gd name="connsiteX28" fmla="*/ 832543 w 1420817"/>
              <a:gd name="connsiteY28" fmla="*/ 2695762 h 3550128"/>
              <a:gd name="connsiteX29" fmla="*/ 689668 w 1420817"/>
              <a:gd name="connsiteY29" fmla="*/ 3048187 h 3550128"/>
              <a:gd name="connsiteX30" fmla="*/ 918268 w 1420817"/>
              <a:gd name="connsiteY30" fmla="*/ 3381562 h 3550128"/>
              <a:gd name="connsiteX31" fmla="*/ 1016693 w 1420817"/>
              <a:gd name="connsiteY31" fmla="*/ 3543487 h 3550128"/>
              <a:gd name="connsiteX0" fmla="*/ 1016693 w 1420960"/>
              <a:gd name="connsiteY0" fmla="*/ 3543487 h 3550128"/>
              <a:gd name="connsiteX1" fmla="*/ 591243 w 1420960"/>
              <a:gd name="connsiteY1" fmla="*/ 3549837 h 3550128"/>
              <a:gd name="connsiteX2" fmla="*/ 394393 w 1420960"/>
              <a:gd name="connsiteY2" fmla="*/ 3038662 h 3550128"/>
              <a:gd name="connsiteX3" fmla="*/ 746818 w 1420960"/>
              <a:gd name="connsiteY3" fmla="*/ 2343337 h 3550128"/>
              <a:gd name="connsiteX4" fmla="*/ 560128 w 1420960"/>
              <a:gd name="connsiteY4" fmla="*/ 1884232 h 3550128"/>
              <a:gd name="connsiteX5" fmla="*/ 58 w 1420960"/>
              <a:gd name="connsiteY5" fmla="*/ 1832797 h 3550128"/>
              <a:gd name="connsiteX6" fmla="*/ 394393 w 1420960"/>
              <a:gd name="connsiteY6" fmla="*/ 1705162 h 3550128"/>
              <a:gd name="connsiteX7" fmla="*/ 642043 w 1420960"/>
              <a:gd name="connsiteY7" fmla="*/ 1838512 h 3550128"/>
              <a:gd name="connsiteX8" fmla="*/ 689668 w 1420960"/>
              <a:gd name="connsiteY8" fmla="*/ 1609912 h 3550128"/>
              <a:gd name="connsiteX9" fmla="*/ 823018 w 1420960"/>
              <a:gd name="connsiteY9" fmla="*/ 1295587 h 3550128"/>
              <a:gd name="connsiteX10" fmla="*/ 765868 w 1420960"/>
              <a:gd name="connsiteY10" fmla="*/ 771712 h 3550128"/>
              <a:gd name="connsiteX11" fmla="*/ 537268 w 1420960"/>
              <a:gd name="connsiteY11" fmla="*/ 628837 h 3550128"/>
              <a:gd name="connsiteX12" fmla="*/ 689668 w 1420960"/>
              <a:gd name="connsiteY12" fmla="*/ 628837 h 3550128"/>
              <a:gd name="connsiteX13" fmla="*/ 765868 w 1420960"/>
              <a:gd name="connsiteY13" fmla="*/ 714562 h 3550128"/>
              <a:gd name="connsiteX14" fmla="*/ 870643 w 1420960"/>
              <a:gd name="connsiteY14" fmla="*/ 187 h 3550128"/>
              <a:gd name="connsiteX15" fmla="*/ 832543 w 1420960"/>
              <a:gd name="connsiteY15" fmla="*/ 647887 h 3550128"/>
              <a:gd name="connsiteX16" fmla="*/ 908743 w 1420960"/>
              <a:gd name="connsiteY16" fmla="*/ 1038412 h 3550128"/>
              <a:gd name="connsiteX17" fmla="*/ 937318 w 1420960"/>
              <a:gd name="connsiteY17" fmla="*/ 1286062 h 3550128"/>
              <a:gd name="connsiteX18" fmla="*/ 1108768 w 1420960"/>
              <a:gd name="connsiteY18" fmla="*/ 1152712 h 3550128"/>
              <a:gd name="connsiteX19" fmla="*/ 1337368 w 1420960"/>
              <a:gd name="connsiteY19" fmla="*/ 1133662 h 3550128"/>
              <a:gd name="connsiteX20" fmla="*/ 1089718 w 1420960"/>
              <a:gd name="connsiteY20" fmla="*/ 1190812 h 3550128"/>
              <a:gd name="connsiteX21" fmla="*/ 880168 w 1420960"/>
              <a:gd name="connsiteY21" fmla="*/ 1495612 h 3550128"/>
              <a:gd name="connsiteX22" fmla="*/ 823018 w 1420960"/>
              <a:gd name="connsiteY22" fmla="*/ 1857562 h 3550128"/>
              <a:gd name="connsiteX23" fmla="*/ 975418 w 1420960"/>
              <a:gd name="connsiteY23" fmla="*/ 2314762 h 3550128"/>
              <a:gd name="connsiteX24" fmla="*/ 899218 w 1420960"/>
              <a:gd name="connsiteY24" fmla="*/ 2552887 h 3550128"/>
              <a:gd name="connsiteX25" fmla="*/ 1213543 w 1420960"/>
              <a:gd name="connsiteY25" fmla="*/ 2495737 h 3550128"/>
              <a:gd name="connsiteX26" fmla="*/ 1420712 w 1420960"/>
              <a:gd name="connsiteY26" fmla="*/ 2583843 h 3550128"/>
              <a:gd name="connsiteX27" fmla="*/ 1188143 w 1420960"/>
              <a:gd name="connsiteY27" fmla="*/ 2552887 h 3550128"/>
              <a:gd name="connsiteX28" fmla="*/ 832543 w 1420960"/>
              <a:gd name="connsiteY28" fmla="*/ 2695762 h 3550128"/>
              <a:gd name="connsiteX29" fmla="*/ 689668 w 1420960"/>
              <a:gd name="connsiteY29" fmla="*/ 3048187 h 3550128"/>
              <a:gd name="connsiteX30" fmla="*/ 918268 w 1420960"/>
              <a:gd name="connsiteY30" fmla="*/ 3381562 h 3550128"/>
              <a:gd name="connsiteX31" fmla="*/ 1016693 w 1420960"/>
              <a:gd name="connsiteY31" fmla="*/ 3543487 h 3550128"/>
              <a:gd name="connsiteX0" fmla="*/ 1016693 w 1432703"/>
              <a:gd name="connsiteY0" fmla="*/ 3543487 h 3550128"/>
              <a:gd name="connsiteX1" fmla="*/ 591243 w 1432703"/>
              <a:gd name="connsiteY1" fmla="*/ 3549837 h 3550128"/>
              <a:gd name="connsiteX2" fmla="*/ 394393 w 1432703"/>
              <a:gd name="connsiteY2" fmla="*/ 3038662 h 3550128"/>
              <a:gd name="connsiteX3" fmla="*/ 746818 w 1432703"/>
              <a:gd name="connsiteY3" fmla="*/ 2343337 h 3550128"/>
              <a:gd name="connsiteX4" fmla="*/ 560128 w 1432703"/>
              <a:gd name="connsiteY4" fmla="*/ 1884232 h 3550128"/>
              <a:gd name="connsiteX5" fmla="*/ 58 w 1432703"/>
              <a:gd name="connsiteY5" fmla="*/ 1832797 h 3550128"/>
              <a:gd name="connsiteX6" fmla="*/ 394393 w 1432703"/>
              <a:gd name="connsiteY6" fmla="*/ 1705162 h 3550128"/>
              <a:gd name="connsiteX7" fmla="*/ 642043 w 1432703"/>
              <a:gd name="connsiteY7" fmla="*/ 1838512 h 3550128"/>
              <a:gd name="connsiteX8" fmla="*/ 689668 w 1432703"/>
              <a:gd name="connsiteY8" fmla="*/ 1609912 h 3550128"/>
              <a:gd name="connsiteX9" fmla="*/ 823018 w 1432703"/>
              <a:gd name="connsiteY9" fmla="*/ 1295587 h 3550128"/>
              <a:gd name="connsiteX10" fmla="*/ 765868 w 1432703"/>
              <a:gd name="connsiteY10" fmla="*/ 771712 h 3550128"/>
              <a:gd name="connsiteX11" fmla="*/ 537268 w 1432703"/>
              <a:gd name="connsiteY11" fmla="*/ 628837 h 3550128"/>
              <a:gd name="connsiteX12" fmla="*/ 689668 w 1432703"/>
              <a:gd name="connsiteY12" fmla="*/ 628837 h 3550128"/>
              <a:gd name="connsiteX13" fmla="*/ 765868 w 1432703"/>
              <a:gd name="connsiteY13" fmla="*/ 714562 h 3550128"/>
              <a:gd name="connsiteX14" fmla="*/ 870643 w 1432703"/>
              <a:gd name="connsiteY14" fmla="*/ 187 h 3550128"/>
              <a:gd name="connsiteX15" fmla="*/ 832543 w 1432703"/>
              <a:gd name="connsiteY15" fmla="*/ 647887 h 3550128"/>
              <a:gd name="connsiteX16" fmla="*/ 908743 w 1432703"/>
              <a:gd name="connsiteY16" fmla="*/ 1038412 h 3550128"/>
              <a:gd name="connsiteX17" fmla="*/ 937318 w 1432703"/>
              <a:gd name="connsiteY17" fmla="*/ 1286062 h 3550128"/>
              <a:gd name="connsiteX18" fmla="*/ 1108768 w 1432703"/>
              <a:gd name="connsiteY18" fmla="*/ 1152712 h 3550128"/>
              <a:gd name="connsiteX19" fmla="*/ 1337368 w 1432703"/>
              <a:gd name="connsiteY19" fmla="*/ 1133662 h 3550128"/>
              <a:gd name="connsiteX20" fmla="*/ 1089718 w 1432703"/>
              <a:gd name="connsiteY20" fmla="*/ 1190812 h 3550128"/>
              <a:gd name="connsiteX21" fmla="*/ 880168 w 1432703"/>
              <a:gd name="connsiteY21" fmla="*/ 1495612 h 3550128"/>
              <a:gd name="connsiteX22" fmla="*/ 823018 w 1432703"/>
              <a:gd name="connsiteY22" fmla="*/ 1857562 h 3550128"/>
              <a:gd name="connsiteX23" fmla="*/ 975418 w 1432703"/>
              <a:gd name="connsiteY23" fmla="*/ 2314762 h 3550128"/>
              <a:gd name="connsiteX24" fmla="*/ 899218 w 1432703"/>
              <a:gd name="connsiteY24" fmla="*/ 2552887 h 3550128"/>
              <a:gd name="connsiteX25" fmla="*/ 1213543 w 1432703"/>
              <a:gd name="connsiteY25" fmla="*/ 2495737 h 3550128"/>
              <a:gd name="connsiteX26" fmla="*/ 1420712 w 1432703"/>
              <a:gd name="connsiteY26" fmla="*/ 2583843 h 3550128"/>
              <a:gd name="connsiteX27" fmla="*/ 1188143 w 1432703"/>
              <a:gd name="connsiteY27" fmla="*/ 2552887 h 3550128"/>
              <a:gd name="connsiteX28" fmla="*/ 832543 w 1432703"/>
              <a:gd name="connsiteY28" fmla="*/ 2695762 h 3550128"/>
              <a:gd name="connsiteX29" fmla="*/ 689668 w 1432703"/>
              <a:gd name="connsiteY29" fmla="*/ 3048187 h 3550128"/>
              <a:gd name="connsiteX30" fmla="*/ 918268 w 1432703"/>
              <a:gd name="connsiteY30" fmla="*/ 3381562 h 3550128"/>
              <a:gd name="connsiteX31" fmla="*/ 1016693 w 1432703"/>
              <a:gd name="connsiteY31" fmla="*/ 3543487 h 3550128"/>
              <a:gd name="connsiteX0" fmla="*/ 1016693 w 1420712"/>
              <a:gd name="connsiteY0" fmla="*/ 3543487 h 3550128"/>
              <a:gd name="connsiteX1" fmla="*/ 591243 w 1420712"/>
              <a:gd name="connsiteY1" fmla="*/ 3549837 h 3550128"/>
              <a:gd name="connsiteX2" fmla="*/ 394393 w 1420712"/>
              <a:gd name="connsiteY2" fmla="*/ 3038662 h 3550128"/>
              <a:gd name="connsiteX3" fmla="*/ 746818 w 1420712"/>
              <a:gd name="connsiteY3" fmla="*/ 2343337 h 3550128"/>
              <a:gd name="connsiteX4" fmla="*/ 560128 w 1420712"/>
              <a:gd name="connsiteY4" fmla="*/ 1884232 h 3550128"/>
              <a:gd name="connsiteX5" fmla="*/ 58 w 1420712"/>
              <a:gd name="connsiteY5" fmla="*/ 1832797 h 3550128"/>
              <a:gd name="connsiteX6" fmla="*/ 394393 w 1420712"/>
              <a:gd name="connsiteY6" fmla="*/ 1705162 h 3550128"/>
              <a:gd name="connsiteX7" fmla="*/ 642043 w 1420712"/>
              <a:gd name="connsiteY7" fmla="*/ 1838512 h 3550128"/>
              <a:gd name="connsiteX8" fmla="*/ 689668 w 1420712"/>
              <a:gd name="connsiteY8" fmla="*/ 1609912 h 3550128"/>
              <a:gd name="connsiteX9" fmla="*/ 823018 w 1420712"/>
              <a:gd name="connsiteY9" fmla="*/ 1295587 h 3550128"/>
              <a:gd name="connsiteX10" fmla="*/ 765868 w 1420712"/>
              <a:gd name="connsiteY10" fmla="*/ 771712 h 3550128"/>
              <a:gd name="connsiteX11" fmla="*/ 537268 w 1420712"/>
              <a:gd name="connsiteY11" fmla="*/ 628837 h 3550128"/>
              <a:gd name="connsiteX12" fmla="*/ 689668 w 1420712"/>
              <a:gd name="connsiteY12" fmla="*/ 628837 h 3550128"/>
              <a:gd name="connsiteX13" fmla="*/ 765868 w 1420712"/>
              <a:gd name="connsiteY13" fmla="*/ 714562 h 3550128"/>
              <a:gd name="connsiteX14" fmla="*/ 870643 w 1420712"/>
              <a:gd name="connsiteY14" fmla="*/ 187 h 3550128"/>
              <a:gd name="connsiteX15" fmla="*/ 832543 w 1420712"/>
              <a:gd name="connsiteY15" fmla="*/ 647887 h 3550128"/>
              <a:gd name="connsiteX16" fmla="*/ 908743 w 1420712"/>
              <a:gd name="connsiteY16" fmla="*/ 1038412 h 3550128"/>
              <a:gd name="connsiteX17" fmla="*/ 937318 w 1420712"/>
              <a:gd name="connsiteY17" fmla="*/ 1286062 h 3550128"/>
              <a:gd name="connsiteX18" fmla="*/ 1108768 w 1420712"/>
              <a:gd name="connsiteY18" fmla="*/ 1152712 h 3550128"/>
              <a:gd name="connsiteX19" fmla="*/ 1337368 w 1420712"/>
              <a:gd name="connsiteY19" fmla="*/ 1133662 h 3550128"/>
              <a:gd name="connsiteX20" fmla="*/ 1089718 w 1420712"/>
              <a:gd name="connsiteY20" fmla="*/ 1190812 h 3550128"/>
              <a:gd name="connsiteX21" fmla="*/ 880168 w 1420712"/>
              <a:gd name="connsiteY21" fmla="*/ 1495612 h 3550128"/>
              <a:gd name="connsiteX22" fmla="*/ 823018 w 1420712"/>
              <a:gd name="connsiteY22" fmla="*/ 1857562 h 3550128"/>
              <a:gd name="connsiteX23" fmla="*/ 975418 w 1420712"/>
              <a:gd name="connsiteY23" fmla="*/ 2314762 h 3550128"/>
              <a:gd name="connsiteX24" fmla="*/ 899218 w 1420712"/>
              <a:gd name="connsiteY24" fmla="*/ 2552887 h 3550128"/>
              <a:gd name="connsiteX25" fmla="*/ 1213543 w 1420712"/>
              <a:gd name="connsiteY25" fmla="*/ 2495737 h 3550128"/>
              <a:gd name="connsiteX26" fmla="*/ 1420712 w 1420712"/>
              <a:gd name="connsiteY26" fmla="*/ 2583843 h 3550128"/>
              <a:gd name="connsiteX27" fmla="*/ 1188143 w 1420712"/>
              <a:gd name="connsiteY27" fmla="*/ 2552887 h 3550128"/>
              <a:gd name="connsiteX28" fmla="*/ 832543 w 1420712"/>
              <a:gd name="connsiteY28" fmla="*/ 2695762 h 3550128"/>
              <a:gd name="connsiteX29" fmla="*/ 689668 w 1420712"/>
              <a:gd name="connsiteY29" fmla="*/ 3048187 h 3550128"/>
              <a:gd name="connsiteX30" fmla="*/ 918268 w 1420712"/>
              <a:gd name="connsiteY30" fmla="*/ 3381562 h 3550128"/>
              <a:gd name="connsiteX31" fmla="*/ 1016693 w 1420712"/>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9218 w 1432618"/>
              <a:gd name="connsiteY24" fmla="*/ 25528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975418 w 1432618"/>
              <a:gd name="connsiteY23" fmla="*/ 231476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230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0168 w 1432618"/>
              <a:gd name="connsiteY21" fmla="*/ 149561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089718 w 1432618"/>
              <a:gd name="connsiteY20" fmla="*/ 11908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105593 w 1432618"/>
              <a:gd name="connsiteY20" fmla="*/ 119716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373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108768 w 1432618"/>
              <a:gd name="connsiteY18" fmla="*/ 1152712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099243 w 1432618"/>
              <a:gd name="connsiteY18" fmla="*/ 11622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86062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7318 w 1432618"/>
              <a:gd name="connsiteY17" fmla="*/ 1247962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0968 w 1432618"/>
              <a:gd name="connsiteY17" fmla="*/ 1257487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0968 w 1432618"/>
              <a:gd name="connsiteY17" fmla="*/ 1257487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7 h 3550128"/>
              <a:gd name="connsiteX1" fmla="*/ 591243 w 1432618"/>
              <a:gd name="connsiteY1" fmla="*/ 3549837 h 3550128"/>
              <a:gd name="connsiteX2" fmla="*/ 394393 w 1432618"/>
              <a:gd name="connsiteY2" fmla="*/ 3038662 h 3550128"/>
              <a:gd name="connsiteX3" fmla="*/ 746818 w 1432618"/>
              <a:gd name="connsiteY3" fmla="*/ 2343337 h 3550128"/>
              <a:gd name="connsiteX4" fmla="*/ 560128 w 1432618"/>
              <a:gd name="connsiteY4" fmla="*/ 1884232 h 3550128"/>
              <a:gd name="connsiteX5" fmla="*/ 58 w 1432618"/>
              <a:gd name="connsiteY5" fmla="*/ 1832797 h 3550128"/>
              <a:gd name="connsiteX6" fmla="*/ 394393 w 1432618"/>
              <a:gd name="connsiteY6" fmla="*/ 1705162 h 3550128"/>
              <a:gd name="connsiteX7" fmla="*/ 642043 w 1432618"/>
              <a:gd name="connsiteY7" fmla="*/ 1838512 h 3550128"/>
              <a:gd name="connsiteX8" fmla="*/ 689668 w 1432618"/>
              <a:gd name="connsiteY8" fmla="*/ 1609912 h 3550128"/>
              <a:gd name="connsiteX9" fmla="*/ 823018 w 1432618"/>
              <a:gd name="connsiteY9" fmla="*/ 1295587 h 3550128"/>
              <a:gd name="connsiteX10" fmla="*/ 765868 w 1432618"/>
              <a:gd name="connsiteY10" fmla="*/ 771712 h 3550128"/>
              <a:gd name="connsiteX11" fmla="*/ 537268 w 1432618"/>
              <a:gd name="connsiteY11" fmla="*/ 628837 h 3550128"/>
              <a:gd name="connsiteX12" fmla="*/ 689668 w 1432618"/>
              <a:gd name="connsiteY12" fmla="*/ 628837 h 3550128"/>
              <a:gd name="connsiteX13" fmla="*/ 765868 w 1432618"/>
              <a:gd name="connsiteY13" fmla="*/ 714562 h 3550128"/>
              <a:gd name="connsiteX14" fmla="*/ 870643 w 1432618"/>
              <a:gd name="connsiteY14" fmla="*/ 187 h 3550128"/>
              <a:gd name="connsiteX15" fmla="*/ 832543 w 1432618"/>
              <a:gd name="connsiteY15" fmla="*/ 647887 h 3550128"/>
              <a:gd name="connsiteX16" fmla="*/ 908743 w 1432618"/>
              <a:gd name="connsiteY16" fmla="*/ 1038412 h 3550128"/>
              <a:gd name="connsiteX17" fmla="*/ 930968 w 1432618"/>
              <a:gd name="connsiteY17" fmla="*/ 1257487 h 3550128"/>
              <a:gd name="connsiteX18" fmla="*/ 1086543 w 1432618"/>
              <a:gd name="connsiteY18" fmla="*/ 1149537 h 3550128"/>
              <a:gd name="connsiteX19" fmla="*/ 1375468 w 1432618"/>
              <a:gd name="connsiteY19" fmla="*/ 1133662 h 3550128"/>
              <a:gd name="connsiteX20" fmla="*/ 1108768 w 1432618"/>
              <a:gd name="connsiteY20" fmla="*/ 1216212 h 3550128"/>
              <a:gd name="connsiteX21" fmla="*/ 889693 w 1432618"/>
              <a:gd name="connsiteY21" fmla="*/ 1489262 h 3550128"/>
              <a:gd name="connsiteX22" fmla="*/ 835718 w 1432618"/>
              <a:gd name="connsiteY22" fmla="*/ 1857562 h 3550128"/>
              <a:gd name="connsiteX23" fmla="*/ 1003993 w 1432618"/>
              <a:gd name="connsiteY23" fmla="*/ 2270312 h 3550128"/>
              <a:gd name="connsiteX24" fmla="*/ 896043 w 1432618"/>
              <a:gd name="connsiteY24" fmla="*/ 2540187 h 3550128"/>
              <a:gd name="connsiteX25" fmla="*/ 1213543 w 1432618"/>
              <a:gd name="connsiteY25" fmla="*/ 2495737 h 3550128"/>
              <a:gd name="connsiteX26" fmla="*/ 1432618 w 1432618"/>
              <a:gd name="connsiteY26" fmla="*/ 2588606 h 3550128"/>
              <a:gd name="connsiteX27" fmla="*/ 1188143 w 1432618"/>
              <a:gd name="connsiteY27" fmla="*/ 2552887 h 3550128"/>
              <a:gd name="connsiteX28" fmla="*/ 832543 w 1432618"/>
              <a:gd name="connsiteY28" fmla="*/ 2695762 h 3550128"/>
              <a:gd name="connsiteX29" fmla="*/ 689668 w 1432618"/>
              <a:gd name="connsiteY29" fmla="*/ 3048187 h 3550128"/>
              <a:gd name="connsiteX30" fmla="*/ 918268 w 1432618"/>
              <a:gd name="connsiteY30" fmla="*/ 3381562 h 3550128"/>
              <a:gd name="connsiteX31" fmla="*/ 1016693 w 1432618"/>
              <a:gd name="connsiteY31" fmla="*/ 3543487 h 3550128"/>
              <a:gd name="connsiteX0" fmla="*/ 1016693 w 1432618"/>
              <a:gd name="connsiteY0" fmla="*/ 3543486 h 3550127"/>
              <a:gd name="connsiteX1" fmla="*/ 591243 w 1432618"/>
              <a:gd name="connsiteY1" fmla="*/ 3549836 h 3550127"/>
              <a:gd name="connsiteX2" fmla="*/ 394393 w 1432618"/>
              <a:gd name="connsiteY2" fmla="*/ 3038661 h 3550127"/>
              <a:gd name="connsiteX3" fmla="*/ 746818 w 1432618"/>
              <a:gd name="connsiteY3" fmla="*/ 2343336 h 3550127"/>
              <a:gd name="connsiteX4" fmla="*/ 560128 w 1432618"/>
              <a:gd name="connsiteY4" fmla="*/ 1884231 h 3550127"/>
              <a:gd name="connsiteX5" fmla="*/ 58 w 1432618"/>
              <a:gd name="connsiteY5" fmla="*/ 1832796 h 3550127"/>
              <a:gd name="connsiteX6" fmla="*/ 394393 w 1432618"/>
              <a:gd name="connsiteY6" fmla="*/ 1705161 h 3550127"/>
              <a:gd name="connsiteX7" fmla="*/ 642043 w 1432618"/>
              <a:gd name="connsiteY7" fmla="*/ 1838511 h 3550127"/>
              <a:gd name="connsiteX8" fmla="*/ 689668 w 1432618"/>
              <a:gd name="connsiteY8" fmla="*/ 1609911 h 3550127"/>
              <a:gd name="connsiteX9" fmla="*/ 823018 w 1432618"/>
              <a:gd name="connsiteY9" fmla="*/ 1295586 h 3550127"/>
              <a:gd name="connsiteX10" fmla="*/ 765868 w 1432618"/>
              <a:gd name="connsiteY10" fmla="*/ 771711 h 3550127"/>
              <a:gd name="connsiteX11" fmla="*/ 537268 w 1432618"/>
              <a:gd name="connsiteY11" fmla="*/ 628836 h 3550127"/>
              <a:gd name="connsiteX12" fmla="*/ 689668 w 1432618"/>
              <a:gd name="connsiteY12" fmla="*/ 628836 h 3550127"/>
              <a:gd name="connsiteX13" fmla="*/ 765868 w 1432618"/>
              <a:gd name="connsiteY13" fmla="*/ 714561 h 3550127"/>
              <a:gd name="connsiteX14" fmla="*/ 870643 w 1432618"/>
              <a:gd name="connsiteY14" fmla="*/ 186 h 3550127"/>
              <a:gd name="connsiteX15" fmla="*/ 832543 w 1432618"/>
              <a:gd name="connsiteY15" fmla="*/ 647886 h 3550127"/>
              <a:gd name="connsiteX16" fmla="*/ 921443 w 1432618"/>
              <a:gd name="connsiteY16" fmla="*/ 1009836 h 3550127"/>
              <a:gd name="connsiteX17" fmla="*/ 930968 w 1432618"/>
              <a:gd name="connsiteY17" fmla="*/ 1257486 h 3550127"/>
              <a:gd name="connsiteX18" fmla="*/ 1086543 w 1432618"/>
              <a:gd name="connsiteY18" fmla="*/ 1149536 h 3550127"/>
              <a:gd name="connsiteX19" fmla="*/ 1375468 w 1432618"/>
              <a:gd name="connsiteY19" fmla="*/ 1133661 h 3550127"/>
              <a:gd name="connsiteX20" fmla="*/ 1108768 w 1432618"/>
              <a:gd name="connsiteY20" fmla="*/ 1216211 h 3550127"/>
              <a:gd name="connsiteX21" fmla="*/ 889693 w 1432618"/>
              <a:gd name="connsiteY21" fmla="*/ 1489261 h 3550127"/>
              <a:gd name="connsiteX22" fmla="*/ 835718 w 1432618"/>
              <a:gd name="connsiteY22" fmla="*/ 1857561 h 3550127"/>
              <a:gd name="connsiteX23" fmla="*/ 1003993 w 1432618"/>
              <a:gd name="connsiteY23" fmla="*/ 2270311 h 3550127"/>
              <a:gd name="connsiteX24" fmla="*/ 896043 w 1432618"/>
              <a:gd name="connsiteY24" fmla="*/ 2540186 h 3550127"/>
              <a:gd name="connsiteX25" fmla="*/ 1213543 w 1432618"/>
              <a:gd name="connsiteY25" fmla="*/ 2495736 h 3550127"/>
              <a:gd name="connsiteX26" fmla="*/ 1432618 w 1432618"/>
              <a:gd name="connsiteY26" fmla="*/ 2588605 h 3550127"/>
              <a:gd name="connsiteX27" fmla="*/ 1188143 w 1432618"/>
              <a:gd name="connsiteY27" fmla="*/ 2552886 h 3550127"/>
              <a:gd name="connsiteX28" fmla="*/ 832543 w 1432618"/>
              <a:gd name="connsiteY28" fmla="*/ 2695761 h 3550127"/>
              <a:gd name="connsiteX29" fmla="*/ 689668 w 1432618"/>
              <a:gd name="connsiteY29" fmla="*/ 3048186 h 3550127"/>
              <a:gd name="connsiteX30" fmla="*/ 918268 w 1432618"/>
              <a:gd name="connsiteY30" fmla="*/ 3381561 h 3550127"/>
              <a:gd name="connsiteX31" fmla="*/ 1016693 w 1432618"/>
              <a:gd name="connsiteY31" fmla="*/ 3543486 h 3550127"/>
              <a:gd name="connsiteX0" fmla="*/ 1016693 w 1432618"/>
              <a:gd name="connsiteY0" fmla="*/ 3543524 h 3550165"/>
              <a:gd name="connsiteX1" fmla="*/ 591243 w 1432618"/>
              <a:gd name="connsiteY1" fmla="*/ 3549874 h 3550165"/>
              <a:gd name="connsiteX2" fmla="*/ 394393 w 1432618"/>
              <a:gd name="connsiteY2" fmla="*/ 3038699 h 3550165"/>
              <a:gd name="connsiteX3" fmla="*/ 746818 w 1432618"/>
              <a:gd name="connsiteY3" fmla="*/ 2343374 h 3550165"/>
              <a:gd name="connsiteX4" fmla="*/ 560128 w 1432618"/>
              <a:gd name="connsiteY4" fmla="*/ 1884269 h 3550165"/>
              <a:gd name="connsiteX5" fmla="*/ 58 w 1432618"/>
              <a:gd name="connsiteY5" fmla="*/ 1832834 h 3550165"/>
              <a:gd name="connsiteX6" fmla="*/ 394393 w 1432618"/>
              <a:gd name="connsiteY6" fmla="*/ 1705199 h 3550165"/>
              <a:gd name="connsiteX7" fmla="*/ 642043 w 1432618"/>
              <a:gd name="connsiteY7" fmla="*/ 1838549 h 3550165"/>
              <a:gd name="connsiteX8" fmla="*/ 689668 w 1432618"/>
              <a:gd name="connsiteY8" fmla="*/ 1609949 h 3550165"/>
              <a:gd name="connsiteX9" fmla="*/ 823018 w 1432618"/>
              <a:gd name="connsiteY9" fmla="*/ 1295624 h 3550165"/>
              <a:gd name="connsiteX10" fmla="*/ 765868 w 1432618"/>
              <a:gd name="connsiteY10" fmla="*/ 771749 h 3550165"/>
              <a:gd name="connsiteX11" fmla="*/ 537268 w 1432618"/>
              <a:gd name="connsiteY11" fmla="*/ 628874 h 3550165"/>
              <a:gd name="connsiteX12" fmla="*/ 689668 w 1432618"/>
              <a:gd name="connsiteY12" fmla="*/ 628874 h 3550165"/>
              <a:gd name="connsiteX13" fmla="*/ 765868 w 1432618"/>
              <a:gd name="connsiteY13" fmla="*/ 714599 h 3550165"/>
              <a:gd name="connsiteX14" fmla="*/ 870643 w 1432618"/>
              <a:gd name="connsiteY14" fmla="*/ 224 h 3550165"/>
              <a:gd name="connsiteX15" fmla="*/ 857943 w 1432618"/>
              <a:gd name="connsiteY15" fmla="*/ 641574 h 3550165"/>
              <a:gd name="connsiteX16" fmla="*/ 921443 w 1432618"/>
              <a:gd name="connsiteY16" fmla="*/ 1009874 h 3550165"/>
              <a:gd name="connsiteX17" fmla="*/ 930968 w 1432618"/>
              <a:gd name="connsiteY17" fmla="*/ 1257524 h 3550165"/>
              <a:gd name="connsiteX18" fmla="*/ 1086543 w 1432618"/>
              <a:gd name="connsiteY18" fmla="*/ 1149574 h 3550165"/>
              <a:gd name="connsiteX19" fmla="*/ 1375468 w 1432618"/>
              <a:gd name="connsiteY19" fmla="*/ 1133699 h 3550165"/>
              <a:gd name="connsiteX20" fmla="*/ 1108768 w 1432618"/>
              <a:gd name="connsiteY20" fmla="*/ 1216249 h 3550165"/>
              <a:gd name="connsiteX21" fmla="*/ 889693 w 1432618"/>
              <a:gd name="connsiteY21" fmla="*/ 1489299 h 3550165"/>
              <a:gd name="connsiteX22" fmla="*/ 835718 w 1432618"/>
              <a:gd name="connsiteY22" fmla="*/ 1857599 h 3550165"/>
              <a:gd name="connsiteX23" fmla="*/ 1003993 w 1432618"/>
              <a:gd name="connsiteY23" fmla="*/ 2270349 h 3550165"/>
              <a:gd name="connsiteX24" fmla="*/ 896043 w 1432618"/>
              <a:gd name="connsiteY24" fmla="*/ 2540224 h 3550165"/>
              <a:gd name="connsiteX25" fmla="*/ 1213543 w 1432618"/>
              <a:gd name="connsiteY25" fmla="*/ 2495774 h 3550165"/>
              <a:gd name="connsiteX26" fmla="*/ 1432618 w 1432618"/>
              <a:gd name="connsiteY26" fmla="*/ 2588643 h 3550165"/>
              <a:gd name="connsiteX27" fmla="*/ 1188143 w 1432618"/>
              <a:gd name="connsiteY27" fmla="*/ 2552924 h 3550165"/>
              <a:gd name="connsiteX28" fmla="*/ 832543 w 1432618"/>
              <a:gd name="connsiteY28" fmla="*/ 2695799 h 3550165"/>
              <a:gd name="connsiteX29" fmla="*/ 689668 w 1432618"/>
              <a:gd name="connsiteY29" fmla="*/ 3048224 h 3550165"/>
              <a:gd name="connsiteX30" fmla="*/ 918268 w 1432618"/>
              <a:gd name="connsiteY30" fmla="*/ 3381599 h 3550165"/>
              <a:gd name="connsiteX31" fmla="*/ 1016693 w 1432618"/>
              <a:gd name="connsiteY31" fmla="*/ 3543524 h 3550165"/>
              <a:gd name="connsiteX0" fmla="*/ 1016693 w 1432618"/>
              <a:gd name="connsiteY0" fmla="*/ 3543529 h 3550170"/>
              <a:gd name="connsiteX1" fmla="*/ 591243 w 1432618"/>
              <a:gd name="connsiteY1" fmla="*/ 3549879 h 3550170"/>
              <a:gd name="connsiteX2" fmla="*/ 394393 w 1432618"/>
              <a:gd name="connsiteY2" fmla="*/ 3038704 h 3550170"/>
              <a:gd name="connsiteX3" fmla="*/ 746818 w 1432618"/>
              <a:gd name="connsiteY3" fmla="*/ 2343379 h 3550170"/>
              <a:gd name="connsiteX4" fmla="*/ 560128 w 1432618"/>
              <a:gd name="connsiteY4" fmla="*/ 1884274 h 3550170"/>
              <a:gd name="connsiteX5" fmla="*/ 58 w 1432618"/>
              <a:gd name="connsiteY5" fmla="*/ 1832839 h 3550170"/>
              <a:gd name="connsiteX6" fmla="*/ 394393 w 1432618"/>
              <a:gd name="connsiteY6" fmla="*/ 1705204 h 3550170"/>
              <a:gd name="connsiteX7" fmla="*/ 642043 w 1432618"/>
              <a:gd name="connsiteY7" fmla="*/ 1838554 h 3550170"/>
              <a:gd name="connsiteX8" fmla="*/ 689668 w 1432618"/>
              <a:gd name="connsiteY8" fmla="*/ 1609954 h 3550170"/>
              <a:gd name="connsiteX9" fmla="*/ 823018 w 1432618"/>
              <a:gd name="connsiteY9" fmla="*/ 1295629 h 3550170"/>
              <a:gd name="connsiteX10" fmla="*/ 765868 w 1432618"/>
              <a:gd name="connsiteY10" fmla="*/ 771754 h 3550170"/>
              <a:gd name="connsiteX11" fmla="*/ 537268 w 1432618"/>
              <a:gd name="connsiteY11" fmla="*/ 628879 h 3550170"/>
              <a:gd name="connsiteX12" fmla="*/ 689668 w 1432618"/>
              <a:gd name="connsiteY12" fmla="*/ 628879 h 3550170"/>
              <a:gd name="connsiteX13" fmla="*/ 765868 w 1432618"/>
              <a:gd name="connsiteY13" fmla="*/ 714604 h 3550170"/>
              <a:gd name="connsiteX14" fmla="*/ 870643 w 1432618"/>
              <a:gd name="connsiteY14" fmla="*/ 229 h 3550170"/>
              <a:gd name="connsiteX15" fmla="*/ 857943 w 1432618"/>
              <a:gd name="connsiteY15" fmla="*/ 641579 h 3550170"/>
              <a:gd name="connsiteX16" fmla="*/ 921443 w 1432618"/>
              <a:gd name="connsiteY16" fmla="*/ 1009879 h 3550170"/>
              <a:gd name="connsiteX17" fmla="*/ 930968 w 1432618"/>
              <a:gd name="connsiteY17" fmla="*/ 1257529 h 3550170"/>
              <a:gd name="connsiteX18" fmla="*/ 1086543 w 1432618"/>
              <a:gd name="connsiteY18" fmla="*/ 1149579 h 3550170"/>
              <a:gd name="connsiteX19" fmla="*/ 1375468 w 1432618"/>
              <a:gd name="connsiteY19" fmla="*/ 1133704 h 3550170"/>
              <a:gd name="connsiteX20" fmla="*/ 1108768 w 1432618"/>
              <a:gd name="connsiteY20" fmla="*/ 1216254 h 3550170"/>
              <a:gd name="connsiteX21" fmla="*/ 889693 w 1432618"/>
              <a:gd name="connsiteY21" fmla="*/ 1489304 h 3550170"/>
              <a:gd name="connsiteX22" fmla="*/ 835718 w 1432618"/>
              <a:gd name="connsiteY22" fmla="*/ 1857604 h 3550170"/>
              <a:gd name="connsiteX23" fmla="*/ 1003993 w 1432618"/>
              <a:gd name="connsiteY23" fmla="*/ 2270354 h 3550170"/>
              <a:gd name="connsiteX24" fmla="*/ 896043 w 1432618"/>
              <a:gd name="connsiteY24" fmla="*/ 2540229 h 3550170"/>
              <a:gd name="connsiteX25" fmla="*/ 1213543 w 1432618"/>
              <a:gd name="connsiteY25" fmla="*/ 2495779 h 3550170"/>
              <a:gd name="connsiteX26" fmla="*/ 1432618 w 1432618"/>
              <a:gd name="connsiteY26" fmla="*/ 2588648 h 3550170"/>
              <a:gd name="connsiteX27" fmla="*/ 1188143 w 1432618"/>
              <a:gd name="connsiteY27" fmla="*/ 2552929 h 3550170"/>
              <a:gd name="connsiteX28" fmla="*/ 832543 w 1432618"/>
              <a:gd name="connsiteY28" fmla="*/ 2695804 h 3550170"/>
              <a:gd name="connsiteX29" fmla="*/ 689668 w 1432618"/>
              <a:gd name="connsiteY29" fmla="*/ 3048229 h 3550170"/>
              <a:gd name="connsiteX30" fmla="*/ 918268 w 1432618"/>
              <a:gd name="connsiteY30" fmla="*/ 3381604 h 3550170"/>
              <a:gd name="connsiteX31" fmla="*/ 1016693 w 1432618"/>
              <a:gd name="connsiteY31" fmla="*/ 3543529 h 3550170"/>
              <a:gd name="connsiteX0" fmla="*/ 1016693 w 1432618"/>
              <a:gd name="connsiteY0" fmla="*/ 3581611 h 3588252"/>
              <a:gd name="connsiteX1" fmla="*/ 591243 w 1432618"/>
              <a:gd name="connsiteY1" fmla="*/ 3587961 h 3588252"/>
              <a:gd name="connsiteX2" fmla="*/ 394393 w 1432618"/>
              <a:gd name="connsiteY2" fmla="*/ 3076786 h 3588252"/>
              <a:gd name="connsiteX3" fmla="*/ 746818 w 1432618"/>
              <a:gd name="connsiteY3" fmla="*/ 2381461 h 3588252"/>
              <a:gd name="connsiteX4" fmla="*/ 560128 w 1432618"/>
              <a:gd name="connsiteY4" fmla="*/ 1922356 h 3588252"/>
              <a:gd name="connsiteX5" fmla="*/ 58 w 1432618"/>
              <a:gd name="connsiteY5" fmla="*/ 1870921 h 3588252"/>
              <a:gd name="connsiteX6" fmla="*/ 394393 w 1432618"/>
              <a:gd name="connsiteY6" fmla="*/ 1743286 h 3588252"/>
              <a:gd name="connsiteX7" fmla="*/ 642043 w 1432618"/>
              <a:gd name="connsiteY7" fmla="*/ 1876636 h 3588252"/>
              <a:gd name="connsiteX8" fmla="*/ 689668 w 1432618"/>
              <a:gd name="connsiteY8" fmla="*/ 1648036 h 3588252"/>
              <a:gd name="connsiteX9" fmla="*/ 823018 w 1432618"/>
              <a:gd name="connsiteY9" fmla="*/ 1333711 h 3588252"/>
              <a:gd name="connsiteX10" fmla="*/ 765868 w 1432618"/>
              <a:gd name="connsiteY10" fmla="*/ 809836 h 3588252"/>
              <a:gd name="connsiteX11" fmla="*/ 537268 w 1432618"/>
              <a:gd name="connsiteY11" fmla="*/ 666961 h 3588252"/>
              <a:gd name="connsiteX12" fmla="*/ 689668 w 1432618"/>
              <a:gd name="connsiteY12" fmla="*/ 666961 h 3588252"/>
              <a:gd name="connsiteX13" fmla="*/ 765868 w 1432618"/>
              <a:gd name="connsiteY13" fmla="*/ 752686 h 3588252"/>
              <a:gd name="connsiteX14" fmla="*/ 886518 w 1432618"/>
              <a:gd name="connsiteY14" fmla="*/ 211 h 3588252"/>
              <a:gd name="connsiteX15" fmla="*/ 857943 w 1432618"/>
              <a:gd name="connsiteY15" fmla="*/ 679661 h 3588252"/>
              <a:gd name="connsiteX16" fmla="*/ 921443 w 1432618"/>
              <a:gd name="connsiteY16" fmla="*/ 1047961 h 3588252"/>
              <a:gd name="connsiteX17" fmla="*/ 930968 w 1432618"/>
              <a:gd name="connsiteY17" fmla="*/ 1295611 h 3588252"/>
              <a:gd name="connsiteX18" fmla="*/ 1086543 w 1432618"/>
              <a:gd name="connsiteY18" fmla="*/ 1187661 h 3588252"/>
              <a:gd name="connsiteX19" fmla="*/ 1375468 w 1432618"/>
              <a:gd name="connsiteY19" fmla="*/ 1171786 h 3588252"/>
              <a:gd name="connsiteX20" fmla="*/ 1108768 w 1432618"/>
              <a:gd name="connsiteY20" fmla="*/ 1254336 h 3588252"/>
              <a:gd name="connsiteX21" fmla="*/ 889693 w 1432618"/>
              <a:gd name="connsiteY21" fmla="*/ 1527386 h 3588252"/>
              <a:gd name="connsiteX22" fmla="*/ 835718 w 1432618"/>
              <a:gd name="connsiteY22" fmla="*/ 1895686 h 3588252"/>
              <a:gd name="connsiteX23" fmla="*/ 1003993 w 1432618"/>
              <a:gd name="connsiteY23" fmla="*/ 2308436 h 3588252"/>
              <a:gd name="connsiteX24" fmla="*/ 896043 w 1432618"/>
              <a:gd name="connsiteY24" fmla="*/ 2578311 h 3588252"/>
              <a:gd name="connsiteX25" fmla="*/ 1213543 w 1432618"/>
              <a:gd name="connsiteY25" fmla="*/ 2533861 h 3588252"/>
              <a:gd name="connsiteX26" fmla="*/ 1432618 w 1432618"/>
              <a:gd name="connsiteY26" fmla="*/ 2626730 h 3588252"/>
              <a:gd name="connsiteX27" fmla="*/ 1188143 w 1432618"/>
              <a:gd name="connsiteY27" fmla="*/ 2591011 h 3588252"/>
              <a:gd name="connsiteX28" fmla="*/ 832543 w 1432618"/>
              <a:gd name="connsiteY28" fmla="*/ 2733886 h 3588252"/>
              <a:gd name="connsiteX29" fmla="*/ 689668 w 1432618"/>
              <a:gd name="connsiteY29" fmla="*/ 3086311 h 3588252"/>
              <a:gd name="connsiteX30" fmla="*/ 918268 w 1432618"/>
              <a:gd name="connsiteY30" fmla="*/ 3419686 h 3588252"/>
              <a:gd name="connsiteX31" fmla="*/ 1016693 w 1432618"/>
              <a:gd name="connsiteY31" fmla="*/ 3581611 h 3588252"/>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537268 w 1432618"/>
              <a:gd name="connsiteY11" fmla="*/ 666750 h 3588041"/>
              <a:gd name="connsiteX12" fmla="*/ 689668 w 1432618"/>
              <a:gd name="connsiteY12" fmla="*/ 666750 h 3588041"/>
              <a:gd name="connsiteX13" fmla="*/ 765868 w 1432618"/>
              <a:gd name="connsiteY13" fmla="*/ 75247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537268 w 1432618"/>
              <a:gd name="connsiteY11" fmla="*/ 666750 h 3588041"/>
              <a:gd name="connsiteX12" fmla="*/ 689668 w 1432618"/>
              <a:gd name="connsiteY12" fmla="*/ 666750 h 3588041"/>
              <a:gd name="connsiteX13" fmla="*/ 765868 w 1432618"/>
              <a:gd name="connsiteY13" fmla="*/ 75247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689668 w 1432618"/>
              <a:gd name="connsiteY12" fmla="*/ 666750 h 3588041"/>
              <a:gd name="connsiteX13" fmla="*/ 765868 w 1432618"/>
              <a:gd name="connsiteY13" fmla="*/ 75247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689668 w 1432618"/>
              <a:gd name="connsiteY12" fmla="*/ 666750 h 3588041"/>
              <a:gd name="connsiteX13" fmla="*/ 791268 w 1432618"/>
              <a:gd name="connsiteY13" fmla="*/ 67310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689668 w 1432618"/>
              <a:gd name="connsiteY12" fmla="*/ 666750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689668 w 1432618"/>
              <a:gd name="connsiteY12" fmla="*/ 666750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24593 w 1432618"/>
              <a:gd name="connsiteY12" fmla="*/ 688975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41262 w 1432618"/>
              <a:gd name="connsiteY12" fmla="*/ 677068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41262 w 1432618"/>
              <a:gd name="connsiteY12" fmla="*/ 677068 h 3588041"/>
              <a:gd name="connsiteX13" fmla="*/ 794443 w 1432618"/>
              <a:gd name="connsiteY13" fmla="*/ 565150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41262 w 1432618"/>
              <a:gd name="connsiteY12" fmla="*/ 677068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62694 w 1432618"/>
              <a:gd name="connsiteY12" fmla="*/ 703262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62694 w 1432618"/>
              <a:gd name="connsiteY12" fmla="*/ 703262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62694 w 1432618"/>
              <a:gd name="connsiteY12" fmla="*/ 703262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89681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5868 w 1432618"/>
              <a:gd name="connsiteY10" fmla="*/ 809625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86543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99243 w 1432618"/>
              <a:gd name="connsiteY18" fmla="*/ 1190625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99243 w 1432618"/>
              <a:gd name="connsiteY18" fmla="*/ 1190625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099243 w 1432618"/>
              <a:gd name="connsiteY18" fmla="*/ 1190625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689668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705543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705543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705543 w 1432618"/>
              <a:gd name="connsiteY8" fmla="*/ 1647825 h 3588041"/>
              <a:gd name="connsiteX9" fmla="*/ 823018 w 1432618"/>
              <a:gd name="connsiteY9" fmla="*/ 1333500 h 3588041"/>
              <a:gd name="connsiteX10" fmla="*/ 763487 w 1432618"/>
              <a:gd name="connsiteY10" fmla="*/ 823913 h 3588041"/>
              <a:gd name="connsiteX11" fmla="*/ 388043 w 1432618"/>
              <a:gd name="connsiteY11" fmla="*/ 695325 h 3588041"/>
              <a:gd name="connsiteX12" fmla="*/ 781744 w 1432618"/>
              <a:gd name="connsiteY12" fmla="*/ 724693 h 3588041"/>
              <a:gd name="connsiteX13" fmla="*/ 799206 w 1432618"/>
              <a:gd name="connsiteY13" fmla="*/ 441325 h 3588041"/>
              <a:gd name="connsiteX14" fmla="*/ 886518 w 1432618"/>
              <a:gd name="connsiteY14" fmla="*/ 0 h 3588041"/>
              <a:gd name="connsiteX15" fmla="*/ 857943 w 1432618"/>
              <a:gd name="connsiteY15" fmla="*/ 679450 h 3588041"/>
              <a:gd name="connsiteX16" fmla="*/ 921443 w 1432618"/>
              <a:gd name="connsiteY16" fmla="*/ 1047750 h 3588041"/>
              <a:gd name="connsiteX17" fmla="*/ 930968 w 1432618"/>
              <a:gd name="connsiteY17" fmla="*/ 1295400 h 3588041"/>
              <a:gd name="connsiteX18" fmla="*/ 1102418 w 1432618"/>
              <a:gd name="connsiteY18" fmla="*/ 1187450 h 3588041"/>
              <a:gd name="connsiteX19" fmla="*/ 1375468 w 1432618"/>
              <a:gd name="connsiteY19" fmla="*/ 1171575 h 3588041"/>
              <a:gd name="connsiteX20" fmla="*/ 1108768 w 1432618"/>
              <a:gd name="connsiteY20" fmla="*/ 1254125 h 3588041"/>
              <a:gd name="connsiteX21" fmla="*/ 889693 w 1432618"/>
              <a:gd name="connsiteY21" fmla="*/ 1527175 h 3588041"/>
              <a:gd name="connsiteX22" fmla="*/ 835718 w 1432618"/>
              <a:gd name="connsiteY22" fmla="*/ 1895475 h 3588041"/>
              <a:gd name="connsiteX23" fmla="*/ 1003993 w 1432618"/>
              <a:gd name="connsiteY23" fmla="*/ 2308225 h 3588041"/>
              <a:gd name="connsiteX24" fmla="*/ 896043 w 1432618"/>
              <a:gd name="connsiteY24" fmla="*/ 2578100 h 3588041"/>
              <a:gd name="connsiteX25" fmla="*/ 1213543 w 1432618"/>
              <a:gd name="connsiteY25" fmla="*/ 2533650 h 3588041"/>
              <a:gd name="connsiteX26" fmla="*/ 1432618 w 1432618"/>
              <a:gd name="connsiteY26" fmla="*/ 2626519 h 3588041"/>
              <a:gd name="connsiteX27" fmla="*/ 1188143 w 1432618"/>
              <a:gd name="connsiteY27" fmla="*/ 2590800 h 3588041"/>
              <a:gd name="connsiteX28" fmla="*/ 832543 w 1432618"/>
              <a:gd name="connsiteY28" fmla="*/ 2733675 h 3588041"/>
              <a:gd name="connsiteX29" fmla="*/ 689668 w 1432618"/>
              <a:gd name="connsiteY29" fmla="*/ 3086100 h 3588041"/>
              <a:gd name="connsiteX30" fmla="*/ 918268 w 1432618"/>
              <a:gd name="connsiteY30" fmla="*/ 3419475 h 3588041"/>
              <a:gd name="connsiteX31" fmla="*/ 1016693 w 1432618"/>
              <a:gd name="connsiteY31"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823018 w 1432618"/>
              <a:gd name="connsiteY8" fmla="*/ 1333500 h 3588041"/>
              <a:gd name="connsiteX9" fmla="*/ 763487 w 1432618"/>
              <a:gd name="connsiteY9" fmla="*/ 823913 h 3588041"/>
              <a:gd name="connsiteX10" fmla="*/ 388043 w 1432618"/>
              <a:gd name="connsiteY10" fmla="*/ 695325 h 3588041"/>
              <a:gd name="connsiteX11" fmla="*/ 781744 w 1432618"/>
              <a:gd name="connsiteY11" fmla="*/ 724693 h 3588041"/>
              <a:gd name="connsiteX12" fmla="*/ 799206 w 1432618"/>
              <a:gd name="connsiteY12" fmla="*/ 441325 h 3588041"/>
              <a:gd name="connsiteX13" fmla="*/ 886518 w 1432618"/>
              <a:gd name="connsiteY13" fmla="*/ 0 h 3588041"/>
              <a:gd name="connsiteX14" fmla="*/ 857943 w 1432618"/>
              <a:gd name="connsiteY14" fmla="*/ 679450 h 3588041"/>
              <a:gd name="connsiteX15" fmla="*/ 921443 w 1432618"/>
              <a:gd name="connsiteY15" fmla="*/ 1047750 h 3588041"/>
              <a:gd name="connsiteX16" fmla="*/ 930968 w 1432618"/>
              <a:gd name="connsiteY16" fmla="*/ 1295400 h 3588041"/>
              <a:gd name="connsiteX17" fmla="*/ 1102418 w 1432618"/>
              <a:gd name="connsiteY17" fmla="*/ 1187450 h 3588041"/>
              <a:gd name="connsiteX18" fmla="*/ 1375468 w 1432618"/>
              <a:gd name="connsiteY18" fmla="*/ 1171575 h 3588041"/>
              <a:gd name="connsiteX19" fmla="*/ 1108768 w 1432618"/>
              <a:gd name="connsiteY19" fmla="*/ 1254125 h 3588041"/>
              <a:gd name="connsiteX20" fmla="*/ 889693 w 1432618"/>
              <a:gd name="connsiteY20" fmla="*/ 1527175 h 3588041"/>
              <a:gd name="connsiteX21" fmla="*/ 835718 w 1432618"/>
              <a:gd name="connsiteY21" fmla="*/ 1895475 h 3588041"/>
              <a:gd name="connsiteX22" fmla="*/ 1003993 w 1432618"/>
              <a:gd name="connsiteY22" fmla="*/ 2308225 h 3588041"/>
              <a:gd name="connsiteX23" fmla="*/ 896043 w 1432618"/>
              <a:gd name="connsiteY23" fmla="*/ 2578100 h 3588041"/>
              <a:gd name="connsiteX24" fmla="*/ 1213543 w 1432618"/>
              <a:gd name="connsiteY24" fmla="*/ 2533650 h 3588041"/>
              <a:gd name="connsiteX25" fmla="*/ 1432618 w 1432618"/>
              <a:gd name="connsiteY25" fmla="*/ 2626519 h 3588041"/>
              <a:gd name="connsiteX26" fmla="*/ 1188143 w 1432618"/>
              <a:gd name="connsiteY26" fmla="*/ 2590800 h 3588041"/>
              <a:gd name="connsiteX27" fmla="*/ 832543 w 1432618"/>
              <a:gd name="connsiteY27" fmla="*/ 2733675 h 3588041"/>
              <a:gd name="connsiteX28" fmla="*/ 689668 w 1432618"/>
              <a:gd name="connsiteY28" fmla="*/ 3086100 h 3588041"/>
              <a:gd name="connsiteX29" fmla="*/ 918268 w 1432618"/>
              <a:gd name="connsiteY29" fmla="*/ 3419475 h 3588041"/>
              <a:gd name="connsiteX30" fmla="*/ 1016693 w 1432618"/>
              <a:gd name="connsiteY30"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823018 w 1432618"/>
              <a:gd name="connsiteY8" fmla="*/ 1333500 h 3588041"/>
              <a:gd name="connsiteX9" fmla="*/ 763487 w 1432618"/>
              <a:gd name="connsiteY9" fmla="*/ 823913 h 3588041"/>
              <a:gd name="connsiteX10" fmla="*/ 388043 w 1432618"/>
              <a:gd name="connsiteY10" fmla="*/ 695325 h 3588041"/>
              <a:gd name="connsiteX11" fmla="*/ 781744 w 1432618"/>
              <a:gd name="connsiteY11" fmla="*/ 724693 h 3588041"/>
              <a:gd name="connsiteX12" fmla="*/ 799206 w 1432618"/>
              <a:gd name="connsiteY12" fmla="*/ 441325 h 3588041"/>
              <a:gd name="connsiteX13" fmla="*/ 886518 w 1432618"/>
              <a:gd name="connsiteY13" fmla="*/ 0 h 3588041"/>
              <a:gd name="connsiteX14" fmla="*/ 857943 w 1432618"/>
              <a:gd name="connsiteY14" fmla="*/ 679450 h 3588041"/>
              <a:gd name="connsiteX15" fmla="*/ 921443 w 1432618"/>
              <a:gd name="connsiteY15" fmla="*/ 1047750 h 3588041"/>
              <a:gd name="connsiteX16" fmla="*/ 930968 w 1432618"/>
              <a:gd name="connsiteY16" fmla="*/ 1295400 h 3588041"/>
              <a:gd name="connsiteX17" fmla="*/ 1102418 w 1432618"/>
              <a:gd name="connsiteY17" fmla="*/ 1187450 h 3588041"/>
              <a:gd name="connsiteX18" fmla="*/ 1375468 w 1432618"/>
              <a:gd name="connsiteY18" fmla="*/ 1171575 h 3588041"/>
              <a:gd name="connsiteX19" fmla="*/ 1108768 w 1432618"/>
              <a:gd name="connsiteY19" fmla="*/ 1254125 h 3588041"/>
              <a:gd name="connsiteX20" fmla="*/ 889693 w 1432618"/>
              <a:gd name="connsiteY20" fmla="*/ 1527175 h 3588041"/>
              <a:gd name="connsiteX21" fmla="*/ 835718 w 1432618"/>
              <a:gd name="connsiteY21" fmla="*/ 1895475 h 3588041"/>
              <a:gd name="connsiteX22" fmla="*/ 1003993 w 1432618"/>
              <a:gd name="connsiteY22" fmla="*/ 2308225 h 3588041"/>
              <a:gd name="connsiteX23" fmla="*/ 896043 w 1432618"/>
              <a:gd name="connsiteY23" fmla="*/ 2578100 h 3588041"/>
              <a:gd name="connsiteX24" fmla="*/ 1213543 w 1432618"/>
              <a:gd name="connsiteY24" fmla="*/ 2533650 h 3588041"/>
              <a:gd name="connsiteX25" fmla="*/ 1432618 w 1432618"/>
              <a:gd name="connsiteY25" fmla="*/ 2626519 h 3588041"/>
              <a:gd name="connsiteX26" fmla="*/ 1188143 w 1432618"/>
              <a:gd name="connsiteY26" fmla="*/ 2590800 h 3588041"/>
              <a:gd name="connsiteX27" fmla="*/ 832543 w 1432618"/>
              <a:gd name="connsiteY27" fmla="*/ 2733675 h 3588041"/>
              <a:gd name="connsiteX28" fmla="*/ 689668 w 1432618"/>
              <a:gd name="connsiteY28" fmla="*/ 3086100 h 3588041"/>
              <a:gd name="connsiteX29" fmla="*/ 918268 w 1432618"/>
              <a:gd name="connsiteY29" fmla="*/ 3419475 h 3588041"/>
              <a:gd name="connsiteX30" fmla="*/ 1016693 w 1432618"/>
              <a:gd name="connsiteY30"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823018 w 1432618"/>
              <a:gd name="connsiteY8" fmla="*/ 1333500 h 3588041"/>
              <a:gd name="connsiteX9" fmla="*/ 763487 w 1432618"/>
              <a:gd name="connsiteY9" fmla="*/ 823913 h 3588041"/>
              <a:gd name="connsiteX10" fmla="*/ 388043 w 1432618"/>
              <a:gd name="connsiteY10" fmla="*/ 695325 h 3588041"/>
              <a:gd name="connsiteX11" fmla="*/ 781744 w 1432618"/>
              <a:gd name="connsiteY11" fmla="*/ 724693 h 3588041"/>
              <a:gd name="connsiteX12" fmla="*/ 799206 w 1432618"/>
              <a:gd name="connsiteY12" fmla="*/ 441325 h 3588041"/>
              <a:gd name="connsiteX13" fmla="*/ 886518 w 1432618"/>
              <a:gd name="connsiteY13" fmla="*/ 0 h 3588041"/>
              <a:gd name="connsiteX14" fmla="*/ 857943 w 1432618"/>
              <a:gd name="connsiteY14" fmla="*/ 679450 h 3588041"/>
              <a:gd name="connsiteX15" fmla="*/ 921443 w 1432618"/>
              <a:gd name="connsiteY15" fmla="*/ 1047750 h 3588041"/>
              <a:gd name="connsiteX16" fmla="*/ 930968 w 1432618"/>
              <a:gd name="connsiteY16" fmla="*/ 1295400 h 3588041"/>
              <a:gd name="connsiteX17" fmla="*/ 1102418 w 1432618"/>
              <a:gd name="connsiteY17" fmla="*/ 1187450 h 3588041"/>
              <a:gd name="connsiteX18" fmla="*/ 1375468 w 1432618"/>
              <a:gd name="connsiteY18" fmla="*/ 1171575 h 3588041"/>
              <a:gd name="connsiteX19" fmla="*/ 1108768 w 1432618"/>
              <a:gd name="connsiteY19" fmla="*/ 1254125 h 3588041"/>
              <a:gd name="connsiteX20" fmla="*/ 889693 w 1432618"/>
              <a:gd name="connsiteY20" fmla="*/ 1527175 h 3588041"/>
              <a:gd name="connsiteX21" fmla="*/ 835718 w 1432618"/>
              <a:gd name="connsiteY21" fmla="*/ 1895475 h 3588041"/>
              <a:gd name="connsiteX22" fmla="*/ 1003993 w 1432618"/>
              <a:gd name="connsiteY22" fmla="*/ 2308225 h 3588041"/>
              <a:gd name="connsiteX23" fmla="*/ 896043 w 1432618"/>
              <a:gd name="connsiteY23" fmla="*/ 2578100 h 3588041"/>
              <a:gd name="connsiteX24" fmla="*/ 1213543 w 1432618"/>
              <a:gd name="connsiteY24" fmla="*/ 2533650 h 3588041"/>
              <a:gd name="connsiteX25" fmla="*/ 1432618 w 1432618"/>
              <a:gd name="connsiteY25" fmla="*/ 2626519 h 3588041"/>
              <a:gd name="connsiteX26" fmla="*/ 1188143 w 1432618"/>
              <a:gd name="connsiteY26" fmla="*/ 2590800 h 3588041"/>
              <a:gd name="connsiteX27" fmla="*/ 832543 w 1432618"/>
              <a:gd name="connsiteY27" fmla="*/ 2733675 h 3588041"/>
              <a:gd name="connsiteX28" fmla="*/ 689668 w 1432618"/>
              <a:gd name="connsiteY28" fmla="*/ 3086100 h 3588041"/>
              <a:gd name="connsiteX29" fmla="*/ 918268 w 1432618"/>
              <a:gd name="connsiteY29" fmla="*/ 3419475 h 3588041"/>
              <a:gd name="connsiteX30" fmla="*/ 1016693 w 1432618"/>
              <a:gd name="connsiteY30" fmla="*/ 3581400 h 3588041"/>
              <a:gd name="connsiteX0" fmla="*/ 1016693 w 1432618"/>
              <a:gd name="connsiteY0" fmla="*/ 3581400 h 3588041"/>
              <a:gd name="connsiteX1" fmla="*/ 591243 w 1432618"/>
              <a:gd name="connsiteY1" fmla="*/ 3587750 h 3588041"/>
              <a:gd name="connsiteX2" fmla="*/ 394393 w 1432618"/>
              <a:gd name="connsiteY2" fmla="*/ 3076575 h 3588041"/>
              <a:gd name="connsiteX3" fmla="*/ 746818 w 1432618"/>
              <a:gd name="connsiteY3" fmla="*/ 2381250 h 3588041"/>
              <a:gd name="connsiteX4" fmla="*/ 560128 w 1432618"/>
              <a:gd name="connsiteY4" fmla="*/ 1922145 h 3588041"/>
              <a:gd name="connsiteX5" fmla="*/ 58 w 1432618"/>
              <a:gd name="connsiteY5" fmla="*/ 1870710 h 3588041"/>
              <a:gd name="connsiteX6" fmla="*/ 394393 w 1432618"/>
              <a:gd name="connsiteY6" fmla="*/ 1743075 h 3588041"/>
              <a:gd name="connsiteX7" fmla="*/ 642043 w 1432618"/>
              <a:gd name="connsiteY7" fmla="*/ 1876425 h 3588041"/>
              <a:gd name="connsiteX8" fmla="*/ 823018 w 1432618"/>
              <a:gd name="connsiteY8" fmla="*/ 1333500 h 3588041"/>
              <a:gd name="connsiteX9" fmla="*/ 763487 w 1432618"/>
              <a:gd name="connsiteY9" fmla="*/ 823913 h 3588041"/>
              <a:gd name="connsiteX10" fmla="*/ 388043 w 1432618"/>
              <a:gd name="connsiteY10" fmla="*/ 695325 h 3588041"/>
              <a:gd name="connsiteX11" fmla="*/ 781744 w 1432618"/>
              <a:gd name="connsiteY11" fmla="*/ 724693 h 3588041"/>
              <a:gd name="connsiteX12" fmla="*/ 799206 w 1432618"/>
              <a:gd name="connsiteY12" fmla="*/ 441325 h 3588041"/>
              <a:gd name="connsiteX13" fmla="*/ 886518 w 1432618"/>
              <a:gd name="connsiteY13" fmla="*/ 0 h 3588041"/>
              <a:gd name="connsiteX14" fmla="*/ 857943 w 1432618"/>
              <a:gd name="connsiteY14" fmla="*/ 679450 h 3588041"/>
              <a:gd name="connsiteX15" fmla="*/ 921443 w 1432618"/>
              <a:gd name="connsiteY15" fmla="*/ 1047750 h 3588041"/>
              <a:gd name="connsiteX16" fmla="*/ 930968 w 1432618"/>
              <a:gd name="connsiteY16" fmla="*/ 1295400 h 3588041"/>
              <a:gd name="connsiteX17" fmla="*/ 1102418 w 1432618"/>
              <a:gd name="connsiteY17" fmla="*/ 1187450 h 3588041"/>
              <a:gd name="connsiteX18" fmla="*/ 1375468 w 1432618"/>
              <a:gd name="connsiteY18" fmla="*/ 1171575 h 3588041"/>
              <a:gd name="connsiteX19" fmla="*/ 1108768 w 1432618"/>
              <a:gd name="connsiteY19" fmla="*/ 1254125 h 3588041"/>
              <a:gd name="connsiteX20" fmla="*/ 889693 w 1432618"/>
              <a:gd name="connsiteY20" fmla="*/ 1527175 h 3588041"/>
              <a:gd name="connsiteX21" fmla="*/ 835718 w 1432618"/>
              <a:gd name="connsiteY21" fmla="*/ 1895475 h 3588041"/>
              <a:gd name="connsiteX22" fmla="*/ 1003993 w 1432618"/>
              <a:gd name="connsiteY22" fmla="*/ 2308225 h 3588041"/>
              <a:gd name="connsiteX23" fmla="*/ 896043 w 1432618"/>
              <a:gd name="connsiteY23" fmla="*/ 2578100 h 3588041"/>
              <a:gd name="connsiteX24" fmla="*/ 1213543 w 1432618"/>
              <a:gd name="connsiteY24" fmla="*/ 2533650 h 3588041"/>
              <a:gd name="connsiteX25" fmla="*/ 1432618 w 1432618"/>
              <a:gd name="connsiteY25" fmla="*/ 2626519 h 3588041"/>
              <a:gd name="connsiteX26" fmla="*/ 1188143 w 1432618"/>
              <a:gd name="connsiteY26" fmla="*/ 2590800 h 3588041"/>
              <a:gd name="connsiteX27" fmla="*/ 832543 w 1432618"/>
              <a:gd name="connsiteY27" fmla="*/ 2733675 h 3588041"/>
              <a:gd name="connsiteX28" fmla="*/ 689668 w 1432618"/>
              <a:gd name="connsiteY28" fmla="*/ 3086100 h 3588041"/>
              <a:gd name="connsiteX29" fmla="*/ 918268 w 1432618"/>
              <a:gd name="connsiteY29" fmla="*/ 3419475 h 3588041"/>
              <a:gd name="connsiteX30" fmla="*/ 1016693 w 1432618"/>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394335 w 1432560"/>
              <a:gd name="connsiteY6" fmla="*/ 174307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400685 w 1432560"/>
              <a:gd name="connsiteY6" fmla="*/ 1771650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400685 w 1432560"/>
              <a:gd name="connsiteY6" fmla="*/ 1771650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0070 w 1432560"/>
              <a:gd name="connsiteY4" fmla="*/ 192214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69595 w 1432560"/>
              <a:gd name="connsiteY4" fmla="*/ 1925320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213485 w 1432560"/>
              <a:gd name="connsiteY24" fmla="*/ 2533650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1686 w 1432560"/>
              <a:gd name="connsiteY11" fmla="*/ 724693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4067 w 1432560"/>
              <a:gd name="connsiteY11" fmla="*/ 734218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4067 w 1432560"/>
              <a:gd name="connsiteY11" fmla="*/ 734218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16635 w 1432560"/>
              <a:gd name="connsiteY0" fmla="*/ 3581400 h 3588041"/>
              <a:gd name="connsiteX1" fmla="*/ 591185 w 1432560"/>
              <a:gd name="connsiteY1" fmla="*/ 3587750 h 3588041"/>
              <a:gd name="connsiteX2" fmla="*/ 394335 w 1432560"/>
              <a:gd name="connsiteY2" fmla="*/ 3076575 h 3588041"/>
              <a:gd name="connsiteX3" fmla="*/ 746760 w 1432560"/>
              <a:gd name="connsiteY3" fmla="*/ 2381250 h 3588041"/>
              <a:gd name="connsiteX4" fmla="*/ 582295 w 1432560"/>
              <a:gd name="connsiteY4" fmla="*/ 1953895 h 3588041"/>
              <a:gd name="connsiteX5" fmla="*/ 0 w 1432560"/>
              <a:gd name="connsiteY5" fmla="*/ 1870710 h 3588041"/>
              <a:gd name="connsiteX6" fmla="*/ 422910 w 1432560"/>
              <a:gd name="connsiteY6" fmla="*/ 1787525 h 3588041"/>
              <a:gd name="connsiteX7" fmla="*/ 641985 w 1432560"/>
              <a:gd name="connsiteY7" fmla="*/ 1876425 h 3588041"/>
              <a:gd name="connsiteX8" fmla="*/ 822960 w 1432560"/>
              <a:gd name="connsiteY8" fmla="*/ 1333500 h 3588041"/>
              <a:gd name="connsiteX9" fmla="*/ 763429 w 1432560"/>
              <a:gd name="connsiteY9" fmla="*/ 823913 h 3588041"/>
              <a:gd name="connsiteX10" fmla="*/ 387985 w 1432560"/>
              <a:gd name="connsiteY10" fmla="*/ 695325 h 3588041"/>
              <a:gd name="connsiteX11" fmla="*/ 784067 w 1432560"/>
              <a:gd name="connsiteY11" fmla="*/ 734218 h 3588041"/>
              <a:gd name="connsiteX12" fmla="*/ 799148 w 1432560"/>
              <a:gd name="connsiteY12" fmla="*/ 441325 h 3588041"/>
              <a:gd name="connsiteX13" fmla="*/ 886460 w 1432560"/>
              <a:gd name="connsiteY13" fmla="*/ 0 h 3588041"/>
              <a:gd name="connsiteX14" fmla="*/ 857885 w 1432560"/>
              <a:gd name="connsiteY14" fmla="*/ 679450 h 3588041"/>
              <a:gd name="connsiteX15" fmla="*/ 921385 w 1432560"/>
              <a:gd name="connsiteY15" fmla="*/ 1047750 h 3588041"/>
              <a:gd name="connsiteX16" fmla="*/ 930910 w 1432560"/>
              <a:gd name="connsiteY16" fmla="*/ 1295400 h 3588041"/>
              <a:gd name="connsiteX17" fmla="*/ 1102360 w 1432560"/>
              <a:gd name="connsiteY17" fmla="*/ 1187450 h 3588041"/>
              <a:gd name="connsiteX18" fmla="*/ 1375410 w 1432560"/>
              <a:gd name="connsiteY18" fmla="*/ 1171575 h 3588041"/>
              <a:gd name="connsiteX19" fmla="*/ 1108710 w 1432560"/>
              <a:gd name="connsiteY19" fmla="*/ 1254125 h 3588041"/>
              <a:gd name="connsiteX20" fmla="*/ 889635 w 1432560"/>
              <a:gd name="connsiteY20" fmla="*/ 1527175 h 3588041"/>
              <a:gd name="connsiteX21" fmla="*/ 835660 w 1432560"/>
              <a:gd name="connsiteY21" fmla="*/ 1895475 h 3588041"/>
              <a:gd name="connsiteX22" fmla="*/ 1003935 w 1432560"/>
              <a:gd name="connsiteY22" fmla="*/ 2308225 h 3588041"/>
              <a:gd name="connsiteX23" fmla="*/ 895985 w 1432560"/>
              <a:gd name="connsiteY23" fmla="*/ 2578100 h 3588041"/>
              <a:gd name="connsiteX24" fmla="*/ 1165860 w 1432560"/>
              <a:gd name="connsiteY24" fmla="*/ 2524125 h 3588041"/>
              <a:gd name="connsiteX25" fmla="*/ 1432560 w 1432560"/>
              <a:gd name="connsiteY25" fmla="*/ 2626519 h 3588041"/>
              <a:gd name="connsiteX26" fmla="*/ 1188085 w 1432560"/>
              <a:gd name="connsiteY26" fmla="*/ 2590800 h 3588041"/>
              <a:gd name="connsiteX27" fmla="*/ 832485 w 1432560"/>
              <a:gd name="connsiteY27" fmla="*/ 2733675 h 3588041"/>
              <a:gd name="connsiteX28" fmla="*/ 689610 w 1432560"/>
              <a:gd name="connsiteY28" fmla="*/ 3086100 h 3588041"/>
              <a:gd name="connsiteX29" fmla="*/ 918210 w 1432560"/>
              <a:gd name="connsiteY29" fmla="*/ 3419475 h 3588041"/>
              <a:gd name="connsiteX30" fmla="*/ 1016635 w 14325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410210 w 1419860"/>
              <a:gd name="connsiteY6" fmla="*/ 178752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410210 w 1419860"/>
              <a:gd name="connsiteY6" fmla="*/ 178752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410210 w 1419860"/>
              <a:gd name="connsiteY6" fmla="*/ 178752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81635 w 1419860"/>
              <a:gd name="connsiteY6" fmla="*/ 1784350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81635 w 1419860"/>
              <a:gd name="connsiteY6" fmla="*/ 1784350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59410 w 1419860"/>
              <a:gd name="connsiteY6" fmla="*/ 180657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59410 w 1419860"/>
              <a:gd name="connsiteY6" fmla="*/ 1806575 h 3588041"/>
              <a:gd name="connsiteX7" fmla="*/ 629285 w 1419860"/>
              <a:gd name="connsiteY7" fmla="*/ 1876425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59410 w 1419860"/>
              <a:gd name="connsiteY6" fmla="*/ 180657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03935 w 1419860"/>
              <a:gd name="connsiteY0" fmla="*/ 3581400 h 3588041"/>
              <a:gd name="connsiteX1" fmla="*/ 578485 w 1419860"/>
              <a:gd name="connsiteY1" fmla="*/ 3587750 h 3588041"/>
              <a:gd name="connsiteX2" fmla="*/ 381635 w 1419860"/>
              <a:gd name="connsiteY2" fmla="*/ 3076575 h 3588041"/>
              <a:gd name="connsiteX3" fmla="*/ 734060 w 1419860"/>
              <a:gd name="connsiteY3" fmla="*/ 2381250 h 3588041"/>
              <a:gd name="connsiteX4" fmla="*/ 569595 w 1419860"/>
              <a:gd name="connsiteY4" fmla="*/ 1953895 h 3588041"/>
              <a:gd name="connsiteX5" fmla="*/ 0 w 1419860"/>
              <a:gd name="connsiteY5" fmla="*/ 1902460 h 3588041"/>
              <a:gd name="connsiteX6" fmla="*/ 318135 w 1419860"/>
              <a:gd name="connsiteY6" fmla="*/ 1812925 h 3588041"/>
              <a:gd name="connsiteX7" fmla="*/ 622935 w 1419860"/>
              <a:gd name="connsiteY7" fmla="*/ 1879600 h 3588041"/>
              <a:gd name="connsiteX8" fmla="*/ 810260 w 1419860"/>
              <a:gd name="connsiteY8" fmla="*/ 1333500 h 3588041"/>
              <a:gd name="connsiteX9" fmla="*/ 750729 w 1419860"/>
              <a:gd name="connsiteY9" fmla="*/ 823913 h 3588041"/>
              <a:gd name="connsiteX10" fmla="*/ 375285 w 1419860"/>
              <a:gd name="connsiteY10" fmla="*/ 695325 h 3588041"/>
              <a:gd name="connsiteX11" fmla="*/ 771367 w 1419860"/>
              <a:gd name="connsiteY11" fmla="*/ 734218 h 3588041"/>
              <a:gd name="connsiteX12" fmla="*/ 786448 w 1419860"/>
              <a:gd name="connsiteY12" fmla="*/ 441325 h 3588041"/>
              <a:gd name="connsiteX13" fmla="*/ 873760 w 1419860"/>
              <a:gd name="connsiteY13" fmla="*/ 0 h 3588041"/>
              <a:gd name="connsiteX14" fmla="*/ 845185 w 1419860"/>
              <a:gd name="connsiteY14" fmla="*/ 679450 h 3588041"/>
              <a:gd name="connsiteX15" fmla="*/ 908685 w 1419860"/>
              <a:gd name="connsiteY15" fmla="*/ 1047750 h 3588041"/>
              <a:gd name="connsiteX16" fmla="*/ 918210 w 1419860"/>
              <a:gd name="connsiteY16" fmla="*/ 1295400 h 3588041"/>
              <a:gd name="connsiteX17" fmla="*/ 1089660 w 1419860"/>
              <a:gd name="connsiteY17" fmla="*/ 1187450 h 3588041"/>
              <a:gd name="connsiteX18" fmla="*/ 1362710 w 1419860"/>
              <a:gd name="connsiteY18" fmla="*/ 1171575 h 3588041"/>
              <a:gd name="connsiteX19" fmla="*/ 1096010 w 1419860"/>
              <a:gd name="connsiteY19" fmla="*/ 1254125 h 3588041"/>
              <a:gd name="connsiteX20" fmla="*/ 876935 w 1419860"/>
              <a:gd name="connsiteY20" fmla="*/ 1527175 h 3588041"/>
              <a:gd name="connsiteX21" fmla="*/ 822960 w 1419860"/>
              <a:gd name="connsiteY21" fmla="*/ 1895475 h 3588041"/>
              <a:gd name="connsiteX22" fmla="*/ 991235 w 1419860"/>
              <a:gd name="connsiteY22" fmla="*/ 2308225 h 3588041"/>
              <a:gd name="connsiteX23" fmla="*/ 883285 w 1419860"/>
              <a:gd name="connsiteY23" fmla="*/ 2578100 h 3588041"/>
              <a:gd name="connsiteX24" fmla="*/ 1153160 w 1419860"/>
              <a:gd name="connsiteY24" fmla="*/ 2524125 h 3588041"/>
              <a:gd name="connsiteX25" fmla="*/ 1419860 w 1419860"/>
              <a:gd name="connsiteY25" fmla="*/ 2626519 h 3588041"/>
              <a:gd name="connsiteX26" fmla="*/ 1175385 w 1419860"/>
              <a:gd name="connsiteY26" fmla="*/ 2590800 h 3588041"/>
              <a:gd name="connsiteX27" fmla="*/ 819785 w 1419860"/>
              <a:gd name="connsiteY27" fmla="*/ 2733675 h 3588041"/>
              <a:gd name="connsiteX28" fmla="*/ 676910 w 1419860"/>
              <a:gd name="connsiteY28" fmla="*/ 3086100 h 3588041"/>
              <a:gd name="connsiteX29" fmla="*/ 905510 w 1419860"/>
              <a:gd name="connsiteY29" fmla="*/ 3419475 h 3588041"/>
              <a:gd name="connsiteX30" fmla="*/ 1003935 w 141986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24485 w 1426210"/>
              <a:gd name="connsiteY6" fmla="*/ 1812925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24485 w 1426210"/>
              <a:gd name="connsiteY6" fmla="*/ 1812925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280035 w 1426210"/>
              <a:gd name="connsiteY6" fmla="*/ 1822450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08610 w 1426210"/>
              <a:gd name="connsiteY6" fmla="*/ 1828800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08610 w 1426210"/>
              <a:gd name="connsiteY6" fmla="*/ 1828800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 name="connsiteX0" fmla="*/ 1010285 w 1426210"/>
              <a:gd name="connsiteY0" fmla="*/ 3581400 h 3588041"/>
              <a:gd name="connsiteX1" fmla="*/ 584835 w 1426210"/>
              <a:gd name="connsiteY1" fmla="*/ 3587750 h 3588041"/>
              <a:gd name="connsiteX2" fmla="*/ 387985 w 1426210"/>
              <a:gd name="connsiteY2" fmla="*/ 3076575 h 3588041"/>
              <a:gd name="connsiteX3" fmla="*/ 740410 w 1426210"/>
              <a:gd name="connsiteY3" fmla="*/ 2381250 h 3588041"/>
              <a:gd name="connsiteX4" fmla="*/ 575945 w 1426210"/>
              <a:gd name="connsiteY4" fmla="*/ 1953895 h 3588041"/>
              <a:gd name="connsiteX5" fmla="*/ 0 w 1426210"/>
              <a:gd name="connsiteY5" fmla="*/ 1937385 h 3588041"/>
              <a:gd name="connsiteX6" fmla="*/ 308610 w 1426210"/>
              <a:gd name="connsiteY6" fmla="*/ 1828800 h 3588041"/>
              <a:gd name="connsiteX7" fmla="*/ 629285 w 1426210"/>
              <a:gd name="connsiteY7" fmla="*/ 1879600 h 3588041"/>
              <a:gd name="connsiteX8" fmla="*/ 816610 w 1426210"/>
              <a:gd name="connsiteY8" fmla="*/ 1333500 h 3588041"/>
              <a:gd name="connsiteX9" fmla="*/ 757079 w 1426210"/>
              <a:gd name="connsiteY9" fmla="*/ 823913 h 3588041"/>
              <a:gd name="connsiteX10" fmla="*/ 381635 w 1426210"/>
              <a:gd name="connsiteY10" fmla="*/ 695325 h 3588041"/>
              <a:gd name="connsiteX11" fmla="*/ 777717 w 1426210"/>
              <a:gd name="connsiteY11" fmla="*/ 734218 h 3588041"/>
              <a:gd name="connsiteX12" fmla="*/ 792798 w 1426210"/>
              <a:gd name="connsiteY12" fmla="*/ 441325 h 3588041"/>
              <a:gd name="connsiteX13" fmla="*/ 880110 w 1426210"/>
              <a:gd name="connsiteY13" fmla="*/ 0 h 3588041"/>
              <a:gd name="connsiteX14" fmla="*/ 851535 w 1426210"/>
              <a:gd name="connsiteY14" fmla="*/ 679450 h 3588041"/>
              <a:gd name="connsiteX15" fmla="*/ 915035 w 1426210"/>
              <a:gd name="connsiteY15" fmla="*/ 1047750 h 3588041"/>
              <a:gd name="connsiteX16" fmla="*/ 924560 w 1426210"/>
              <a:gd name="connsiteY16" fmla="*/ 1295400 h 3588041"/>
              <a:gd name="connsiteX17" fmla="*/ 1096010 w 1426210"/>
              <a:gd name="connsiteY17" fmla="*/ 1187450 h 3588041"/>
              <a:gd name="connsiteX18" fmla="*/ 1369060 w 1426210"/>
              <a:gd name="connsiteY18" fmla="*/ 1171575 h 3588041"/>
              <a:gd name="connsiteX19" fmla="*/ 1102360 w 1426210"/>
              <a:gd name="connsiteY19" fmla="*/ 1254125 h 3588041"/>
              <a:gd name="connsiteX20" fmla="*/ 883285 w 1426210"/>
              <a:gd name="connsiteY20" fmla="*/ 1527175 h 3588041"/>
              <a:gd name="connsiteX21" fmla="*/ 829310 w 1426210"/>
              <a:gd name="connsiteY21" fmla="*/ 1895475 h 3588041"/>
              <a:gd name="connsiteX22" fmla="*/ 997585 w 1426210"/>
              <a:gd name="connsiteY22" fmla="*/ 2308225 h 3588041"/>
              <a:gd name="connsiteX23" fmla="*/ 889635 w 1426210"/>
              <a:gd name="connsiteY23" fmla="*/ 2578100 h 3588041"/>
              <a:gd name="connsiteX24" fmla="*/ 1159510 w 1426210"/>
              <a:gd name="connsiteY24" fmla="*/ 2524125 h 3588041"/>
              <a:gd name="connsiteX25" fmla="*/ 1426210 w 1426210"/>
              <a:gd name="connsiteY25" fmla="*/ 2626519 h 3588041"/>
              <a:gd name="connsiteX26" fmla="*/ 1181735 w 1426210"/>
              <a:gd name="connsiteY26" fmla="*/ 2590800 h 3588041"/>
              <a:gd name="connsiteX27" fmla="*/ 826135 w 1426210"/>
              <a:gd name="connsiteY27" fmla="*/ 2733675 h 3588041"/>
              <a:gd name="connsiteX28" fmla="*/ 683260 w 1426210"/>
              <a:gd name="connsiteY28" fmla="*/ 3086100 h 3588041"/>
              <a:gd name="connsiteX29" fmla="*/ 911860 w 1426210"/>
              <a:gd name="connsiteY29" fmla="*/ 3419475 h 3588041"/>
              <a:gd name="connsiteX30" fmla="*/ 1010285 w 1426210"/>
              <a:gd name="connsiteY30" fmla="*/ 3581400 h 358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rgbClr val="415162"/>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1"/>
          <p:cNvGrpSpPr/>
          <p:nvPr/>
        </p:nvGrpSpPr>
        <p:grpSpPr>
          <a:xfrm>
            <a:off x="7706787" y="4969291"/>
            <a:ext cx="2370017" cy="843718"/>
            <a:chOff x="3106598" y="5073134"/>
            <a:chExt cx="2370017" cy="843718"/>
          </a:xfrm>
        </p:grpSpPr>
        <p:sp>
          <p:nvSpPr>
            <p:cNvPr id="13" name="矩形 12"/>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4" name="矩形 13"/>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5" name="组合 14"/>
          <p:cNvGrpSpPr/>
          <p:nvPr/>
        </p:nvGrpSpPr>
        <p:grpSpPr>
          <a:xfrm>
            <a:off x="2666947" y="2257095"/>
            <a:ext cx="2370017" cy="843718"/>
            <a:chOff x="1221767" y="2192338"/>
            <a:chExt cx="2370017" cy="843718"/>
          </a:xfrm>
        </p:grpSpPr>
        <p:sp>
          <p:nvSpPr>
            <p:cNvPr id="16" name="矩形 15"/>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7" name="矩形 16"/>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8" name="组合 17"/>
          <p:cNvGrpSpPr/>
          <p:nvPr/>
        </p:nvGrpSpPr>
        <p:grpSpPr>
          <a:xfrm>
            <a:off x="7806741" y="2955595"/>
            <a:ext cx="2370017" cy="843718"/>
            <a:chOff x="3106598" y="5073134"/>
            <a:chExt cx="2370017" cy="843718"/>
          </a:xfrm>
        </p:grpSpPr>
        <p:sp>
          <p:nvSpPr>
            <p:cNvPr id="19" name="矩形 18"/>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0" name="矩形 19"/>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1" name="组合 20"/>
          <p:cNvGrpSpPr/>
          <p:nvPr/>
        </p:nvGrpSpPr>
        <p:grpSpPr>
          <a:xfrm>
            <a:off x="2015243" y="4042191"/>
            <a:ext cx="2370017" cy="843718"/>
            <a:chOff x="1221767" y="2192338"/>
            <a:chExt cx="2370017" cy="843718"/>
          </a:xfrm>
        </p:grpSpPr>
        <p:sp>
          <p:nvSpPr>
            <p:cNvPr id="22" name="矩形 21"/>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4687714" y="4114800"/>
            <a:ext cx="698500" cy="698500"/>
            <a:chOff x="4687714" y="4114800"/>
            <a:chExt cx="698500" cy="698500"/>
          </a:xfrm>
        </p:grpSpPr>
        <p:sp>
          <p:nvSpPr>
            <p:cNvPr id="9" name="椭圆 8"/>
            <p:cNvSpPr/>
            <p:nvPr/>
          </p:nvSpPr>
          <p:spPr>
            <a:xfrm>
              <a:off x="4687714" y="4114800"/>
              <a:ext cx="698500" cy="698500"/>
            </a:xfrm>
            <a:prstGeom prst="ellipse">
              <a:avLst/>
            </a:pr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72"/>
            <p:cNvSpPr>
              <a:spLocks noChangeAspect="1" noEditPoints="1"/>
            </p:cNvSpPr>
            <p:nvPr/>
          </p:nvSpPr>
          <p:spPr bwMode="auto">
            <a:xfrm>
              <a:off x="4916679" y="4322993"/>
              <a:ext cx="240570" cy="25560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6846714" y="5041900"/>
            <a:ext cx="698500" cy="698500"/>
            <a:chOff x="6846714" y="5041900"/>
            <a:chExt cx="698500" cy="698500"/>
          </a:xfrm>
        </p:grpSpPr>
        <p:sp>
          <p:nvSpPr>
            <p:cNvPr id="8" name="椭圆 7"/>
            <p:cNvSpPr/>
            <p:nvPr/>
          </p:nvSpPr>
          <p:spPr>
            <a:xfrm>
              <a:off x="6846714" y="5041900"/>
              <a:ext cx="698500" cy="698500"/>
            </a:xfrm>
            <a:prstGeom prst="ellipse">
              <a:avLst/>
            </a:pr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7054558" y="5245034"/>
              <a:ext cx="312886" cy="311751"/>
              <a:chOff x="3618897" y="2279040"/>
              <a:chExt cx="706229" cy="703668"/>
            </a:xfrm>
            <a:solidFill>
              <a:schemeClr val="bg1"/>
            </a:solidFill>
          </p:grpSpPr>
          <p:sp>
            <p:nvSpPr>
              <p:cNvPr id="27"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6865573" y="3028204"/>
            <a:ext cx="698500" cy="698500"/>
            <a:chOff x="6865573" y="3028204"/>
            <a:chExt cx="698500" cy="698500"/>
          </a:xfrm>
        </p:grpSpPr>
        <p:sp>
          <p:nvSpPr>
            <p:cNvPr id="10" name="椭圆 9"/>
            <p:cNvSpPr/>
            <p:nvPr/>
          </p:nvSpPr>
          <p:spPr>
            <a:xfrm>
              <a:off x="6865573" y="3028204"/>
              <a:ext cx="698500" cy="698500"/>
            </a:xfrm>
            <a:prstGeom prst="ellipse">
              <a:avLst/>
            </a:pr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a:grpSpLocks noChangeAspect="1"/>
            </p:cNvGrpSpPr>
            <p:nvPr/>
          </p:nvGrpSpPr>
          <p:grpSpPr>
            <a:xfrm>
              <a:off x="7057703" y="3257268"/>
              <a:ext cx="312886" cy="266228"/>
              <a:chOff x="7909299" y="3772690"/>
              <a:chExt cx="667095" cy="567616"/>
            </a:xfrm>
            <a:solidFill>
              <a:schemeClr val="bg1"/>
            </a:solidFill>
          </p:grpSpPr>
          <p:sp>
            <p:nvSpPr>
              <p:cNvPr id="31"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5309728" y="2329704"/>
            <a:ext cx="698500" cy="698500"/>
            <a:chOff x="5309728" y="2329704"/>
            <a:chExt cx="698500" cy="698500"/>
          </a:xfrm>
        </p:grpSpPr>
        <p:sp>
          <p:nvSpPr>
            <p:cNvPr id="11" name="椭圆 10"/>
            <p:cNvSpPr/>
            <p:nvPr/>
          </p:nvSpPr>
          <p:spPr>
            <a:xfrm>
              <a:off x="5309728" y="2329704"/>
              <a:ext cx="698500" cy="698500"/>
            </a:xfrm>
            <a:prstGeom prst="ellipse">
              <a:avLst/>
            </a:pr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510169" y="2533542"/>
              <a:ext cx="295624" cy="295912"/>
              <a:chOff x="5240338" y="2657475"/>
              <a:chExt cx="1630363" cy="1631951"/>
            </a:xfrm>
            <a:solidFill>
              <a:schemeClr val="bg1"/>
            </a:solidFill>
          </p:grpSpPr>
          <p:sp>
            <p:nvSpPr>
              <p:cNvPr id="34"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851362806"/>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317647" y="4889930"/>
            <a:ext cx="2370017" cy="843718"/>
            <a:chOff x="8707919" y="4585130"/>
            <a:chExt cx="2370017" cy="843718"/>
          </a:xfrm>
        </p:grpSpPr>
        <p:sp>
          <p:nvSpPr>
            <p:cNvPr id="16" name="矩形 15"/>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7" name="矩形 16"/>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8" name="组合 17"/>
          <p:cNvGrpSpPr/>
          <p:nvPr/>
        </p:nvGrpSpPr>
        <p:grpSpPr>
          <a:xfrm>
            <a:off x="3880427" y="4889930"/>
            <a:ext cx="2370017" cy="843718"/>
            <a:chOff x="8707919" y="4585130"/>
            <a:chExt cx="2370017" cy="843718"/>
          </a:xfrm>
        </p:grpSpPr>
        <p:sp>
          <p:nvSpPr>
            <p:cNvPr id="19" name="矩形 1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0" name="矩形 19"/>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1" name="组合 20"/>
          <p:cNvGrpSpPr/>
          <p:nvPr/>
        </p:nvGrpSpPr>
        <p:grpSpPr>
          <a:xfrm>
            <a:off x="6443207" y="4889930"/>
            <a:ext cx="2370017" cy="843718"/>
            <a:chOff x="8707919" y="4585130"/>
            <a:chExt cx="2370017" cy="843718"/>
          </a:xfrm>
        </p:grpSpPr>
        <p:sp>
          <p:nvSpPr>
            <p:cNvPr id="22" name="矩形 2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9005987" y="4889930"/>
            <a:ext cx="2370017" cy="843718"/>
            <a:chOff x="8707919" y="4585130"/>
            <a:chExt cx="2370017" cy="843718"/>
          </a:xfrm>
        </p:grpSpPr>
        <p:sp>
          <p:nvSpPr>
            <p:cNvPr id="25" name="矩形 2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4081186" y="2200688"/>
            <a:ext cx="1968500" cy="2507424"/>
            <a:chOff x="4081186" y="2200688"/>
            <a:chExt cx="1968500" cy="2507424"/>
          </a:xfrm>
        </p:grpSpPr>
        <p:sp>
          <p:nvSpPr>
            <p:cNvPr id="11" name="Freeform 5"/>
            <p:cNvSpPr>
              <a:spLocks/>
            </p:cNvSpPr>
            <p:nvPr/>
          </p:nvSpPr>
          <p:spPr bwMode="auto">
            <a:xfrm>
              <a:off x="4081186" y="2200688"/>
              <a:ext cx="1968500" cy="2507424"/>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57"/>
            <p:cNvSpPr>
              <a:spLocks noChangeAspect="1" noEditPoints="1"/>
            </p:cNvSpPr>
            <p:nvPr/>
          </p:nvSpPr>
          <p:spPr bwMode="auto">
            <a:xfrm>
              <a:off x="4930056" y="3371391"/>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p:nvPr/>
        </p:nvGrpSpPr>
        <p:grpSpPr>
          <a:xfrm>
            <a:off x="9206746" y="2200688"/>
            <a:ext cx="1968500" cy="2507424"/>
            <a:chOff x="9206746" y="2200688"/>
            <a:chExt cx="1968500" cy="2507424"/>
          </a:xfrm>
        </p:grpSpPr>
        <p:sp>
          <p:nvSpPr>
            <p:cNvPr id="13" name="Freeform 5"/>
            <p:cNvSpPr>
              <a:spLocks/>
            </p:cNvSpPr>
            <p:nvPr/>
          </p:nvSpPr>
          <p:spPr bwMode="auto">
            <a:xfrm>
              <a:off x="9206746" y="2200688"/>
              <a:ext cx="1968500" cy="2507424"/>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8" name="组合 27"/>
            <p:cNvGrpSpPr>
              <a:grpSpLocks noChangeAspect="1"/>
            </p:cNvGrpSpPr>
            <p:nvPr/>
          </p:nvGrpSpPr>
          <p:grpSpPr>
            <a:xfrm>
              <a:off x="10034552" y="3364877"/>
              <a:ext cx="312886" cy="311751"/>
              <a:chOff x="3618897" y="2279040"/>
              <a:chExt cx="706229" cy="703668"/>
            </a:xfrm>
            <a:solidFill>
              <a:srgbClr val="415162"/>
            </a:solidFill>
          </p:grpSpPr>
          <p:sp>
            <p:nvSpPr>
              <p:cNvPr id="29"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 name="组合 3"/>
          <p:cNvGrpSpPr/>
          <p:nvPr/>
        </p:nvGrpSpPr>
        <p:grpSpPr>
          <a:xfrm>
            <a:off x="6643966" y="2200688"/>
            <a:ext cx="1968500" cy="2507424"/>
            <a:chOff x="6643966" y="2200688"/>
            <a:chExt cx="1968500" cy="2507424"/>
          </a:xfrm>
        </p:grpSpPr>
        <p:sp>
          <p:nvSpPr>
            <p:cNvPr id="12" name="Freeform 5"/>
            <p:cNvSpPr>
              <a:spLocks/>
            </p:cNvSpPr>
            <p:nvPr/>
          </p:nvSpPr>
          <p:spPr bwMode="auto">
            <a:xfrm>
              <a:off x="6643966" y="2200688"/>
              <a:ext cx="1968500" cy="2507424"/>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2" name="组合 31"/>
            <p:cNvGrpSpPr>
              <a:grpSpLocks noChangeAspect="1"/>
            </p:cNvGrpSpPr>
            <p:nvPr/>
          </p:nvGrpSpPr>
          <p:grpSpPr>
            <a:xfrm>
              <a:off x="7507930" y="3358614"/>
              <a:ext cx="240570" cy="324277"/>
              <a:chOff x="3722033" y="3714538"/>
              <a:chExt cx="500321" cy="674410"/>
            </a:xfrm>
            <a:solidFill>
              <a:srgbClr val="415162"/>
            </a:solidFill>
          </p:grpSpPr>
          <p:sp>
            <p:nvSpPr>
              <p:cNvPr id="33"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 name="组合 1"/>
          <p:cNvGrpSpPr/>
          <p:nvPr/>
        </p:nvGrpSpPr>
        <p:grpSpPr>
          <a:xfrm>
            <a:off x="1518406" y="2200688"/>
            <a:ext cx="1968500" cy="2507424"/>
            <a:chOff x="1518406" y="2200688"/>
            <a:chExt cx="1968500" cy="2507424"/>
          </a:xfrm>
        </p:grpSpPr>
        <p:sp>
          <p:nvSpPr>
            <p:cNvPr id="10" name="Freeform 5"/>
            <p:cNvSpPr>
              <a:spLocks/>
            </p:cNvSpPr>
            <p:nvPr/>
          </p:nvSpPr>
          <p:spPr bwMode="auto">
            <a:xfrm>
              <a:off x="1518406" y="2200688"/>
              <a:ext cx="1968500" cy="2507424"/>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6" name="组合 35"/>
            <p:cNvGrpSpPr/>
            <p:nvPr/>
          </p:nvGrpSpPr>
          <p:grpSpPr>
            <a:xfrm>
              <a:off x="2354843" y="3372796"/>
              <a:ext cx="295624" cy="295912"/>
              <a:chOff x="5240338" y="2657475"/>
              <a:chExt cx="1630363" cy="1631951"/>
            </a:xfrm>
            <a:solidFill>
              <a:srgbClr val="415162"/>
            </a:solidFill>
          </p:grpSpPr>
          <p:sp>
            <p:nvSpPr>
              <p:cNvPr id="37"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Tree>
    <p:extLst>
      <p:ext uri="{BB962C8B-B14F-4D97-AF65-F5344CB8AC3E}">
        <p14:creationId xmlns:p14="http://schemas.microsoft.com/office/powerpoint/2010/main" val="3142817959"/>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4000" fill="hold" nodeType="withEffect" p14:presetBounceEnd="7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7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70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4000" fill="hold" nodeType="withEffect" p14:presetBounceEnd="70000">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14:bounceEnd="70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70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14000" fill="hold" nodeType="withEffect" p14:presetBounceEnd="70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70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70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14000" fill="hold" nodeType="withEffect" p14:presetBounceEnd="70000">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14:bounceEnd="70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70000">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6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2100"/>
                                </p:stCondLst>
                                <p:childTnLst>
                                  <p:par>
                                    <p:cTn id="30" presetID="10"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6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4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4000" fill="hold"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14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14000"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6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2100"/>
                                </p:stCondLst>
                                <p:childTnLst>
                                  <p:par>
                                    <p:cTn id="30" presetID="10"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6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61899" y="4613381"/>
            <a:ext cx="2370017" cy="843718"/>
            <a:chOff x="8707919" y="4585130"/>
            <a:chExt cx="2370017" cy="843718"/>
          </a:xfrm>
        </p:grpSpPr>
        <p:sp>
          <p:nvSpPr>
            <p:cNvPr id="32" name="矩形 3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3" name="矩形 32"/>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8" name="组合 57"/>
          <p:cNvGrpSpPr/>
          <p:nvPr/>
        </p:nvGrpSpPr>
        <p:grpSpPr>
          <a:xfrm>
            <a:off x="3887353" y="2539206"/>
            <a:ext cx="1625600" cy="1779588"/>
            <a:chOff x="3869722" y="2539206"/>
            <a:chExt cx="1625600" cy="1779588"/>
          </a:xfrm>
        </p:grpSpPr>
        <p:grpSp>
          <p:nvGrpSpPr>
            <p:cNvPr id="17" name="组合 16"/>
            <p:cNvGrpSpPr/>
            <p:nvPr/>
          </p:nvGrpSpPr>
          <p:grpSpPr>
            <a:xfrm>
              <a:off x="3869722" y="2539206"/>
              <a:ext cx="1625600" cy="1779588"/>
              <a:chOff x="1330325" y="2408238"/>
              <a:chExt cx="1625600" cy="1779588"/>
            </a:xfrm>
          </p:grpSpPr>
          <p:sp>
            <p:nvSpPr>
              <p:cNvPr id="18" name="Freeform 7"/>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adFill>
                <a:gsLst>
                  <a:gs pos="0">
                    <a:srgbClr val="DC4A0C"/>
                  </a:gs>
                  <a:gs pos="100000">
                    <a:srgbClr val="FA891B"/>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Freeform 8"/>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adFill>
                <a:gsLst>
                  <a:gs pos="0">
                    <a:srgbClr val="DC4A0C"/>
                  </a:gs>
                  <a:gs pos="100000">
                    <a:srgbClr val="FA891B"/>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9"/>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adFill>
                <a:gsLst>
                  <a:gs pos="0">
                    <a:srgbClr val="DC4A0C"/>
                  </a:gs>
                  <a:gs pos="100000">
                    <a:srgbClr val="FA891B"/>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Freeform 157"/>
            <p:cNvSpPr>
              <a:spLocks noChangeAspect="1" noEditPoints="1"/>
            </p:cNvSpPr>
            <p:nvPr/>
          </p:nvSpPr>
          <p:spPr bwMode="auto">
            <a:xfrm>
              <a:off x="4527277" y="3031965"/>
              <a:ext cx="441004" cy="486555"/>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0" name="组合 59"/>
          <p:cNvGrpSpPr/>
          <p:nvPr/>
        </p:nvGrpSpPr>
        <p:grpSpPr>
          <a:xfrm>
            <a:off x="9523637" y="2539206"/>
            <a:ext cx="1625600" cy="1779588"/>
            <a:chOff x="9523637" y="2539206"/>
            <a:chExt cx="1625600" cy="1779588"/>
          </a:xfrm>
        </p:grpSpPr>
        <p:grpSp>
          <p:nvGrpSpPr>
            <p:cNvPr id="25" name="组合 24"/>
            <p:cNvGrpSpPr/>
            <p:nvPr/>
          </p:nvGrpSpPr>
          <p:grpSpPr>
            <a:xfrm>
              <a:off x="9523637" y="2539206"/>
              <a:ext cx="1625600" cy="1779588"/>
              <a:chOff x="1330325" y="2408238"/>
              <a:chExt cx="1625600" cy="1779588"/>
            </a:xfrm>
          </p:grpSpPr>
          <p:sp>
            <p:nvSpPr>
              <p:cNvPr id="26" name="Freeform 7"/>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adFill>
                <a:gsLst>
                  <a:gs pos="0">
                    <a:srgbClr val="6DA400"/>
                  </a:gs>
                  <a:gs pos="100000">
                    <a:srgbClr val="B0EB2F"/>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Freeform 8"/>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adFill>
                <a:gsLst>
                  <a:gs pos="0">
                    <a:srgbClr val="6DA400"/>
                  </a:gs>
                  <a:gs pos="100000">
                    <a:srgbClr val="B0EB2F"/>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9"/>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adFill>
                <a:gsLst>
                  <a:gs pos="0">
                    <a:srgbClr val="6DA400"/>
                  </a:gs>
                  <a:gs pos="100000">
                    <a:srgbClr val="B0EB2F"/>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a:grpSpLocks noChangeAspect="1"/>
            </p:cNvGrpSpPr>
            <p:nvPr/>
          </p:nvGrpSpPr>
          <p:grpSpPr>
            <a:xfrm>
              <a:off x="10076862" y="3021355"/>
              <a:ext cx="509623" cy="507774"/>
              <a:chOff x="3618897" y="2279040"/>
              <a:chExt cx="706229" cy="703668"/>
            </a:xfrm>
            <a:solidFill>
              <a:srgbClr val="415162"/>
            </a:solidFill>
          </p:grpSpPr>
          <p:sp>
            <p:nvSpPr>
              <p:cNvPr id="3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9" name="组合 58"/>
          <p:cNvGrpSpPr/>
          <p:nvPr/>
        </p:nvGrpSpPr>
        <p:grpSpPr>
          <a:xfrm>
            <a:off x="6696680" y="2539206"/>
            <a:ext cx="1625600" cy="1779588"/>
            <a:chOff x="6696680" y="2539206"/>
            <a:chExt cx="1625600" cy="1779588"/>
          </a:xfrm>
        </p:grpSpPr>
        <p:grpSp>
          <p:nvGrpSpPr>
            <p:cNvPr id="21" name="组合 20"/>
            <p:cNvGrpSpPr/>
            <p:nvPr/>
          </p:nvGrpSpPr>
          <p:grpSpPr>
            <a:xfrm>
              <a:off x="6696680" y="2539206"/>
              <a:ext cx="1625600" cy="1779588"/>
              <a:chOff x="1330325" y="2408238"/>
              <a:chExt cx="1625600" cy="1779588"/>
            </a:xfrm>
          </p:grpSpPr>
          <p:sp>
            <p:nvSpPr>
              <p:cNvPr id="22" name="Freeform 7"/>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adFill>
                <a:gsLst>
                  <a:gs pos="0">
                    <a:srgbClr val="BA013F"/>
                  </a:gs>
                  <a:gs pos="100000">
                    <a:srgbClr val="FB4182"/>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Freeform 8"/>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adFill>
                <a:gsLst>
                  <a:gs pos="0">
                    <a:srgbClr val="BA013F"/>
                  </a:gs>
                  <a:gs pos="100000">
                    <a:srgbClr val="FB4182"/>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adFill>
                <a:gsLst>
                  <a:gs pos="0">
                    <a:srgbClr val="BA013F"/>
                  </a:gs>
                  <a:gs pos="100000">
                    <a:srgbClr val="FB4182"/>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a:grpSpLocks noChangeAspect="1"/>
            </p:cNvGrpSpPr>
            <p:nvPr/>
          </p:nvGrpSpPr>
          <p:grpSpPr>
            <a:xfrm>
              <a:off x="7384104" y="3011154"/>
              <a:ext cx="391836" cy="528176"/>
              <a:chOff x="3722033" y="3714538"/>
              <a:chExt cx="500321" cy="674410"/>
            </a:xfrm>
            <a:solidFill>
              <a:srgbClr val="415162"/>
            </a:solidFill>
          </p:grpSpPr>
          <p:sp>
            <p:nvSpPr>
              <p:cNvPr id="40"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7" name="组合 56"/>
          <p:cNvGrpSpPr/>
          <p:nvPr/>
        </p:nvGrpSpPr>
        <p:grpSpPr>
          <a:xfrm>
            <a:off x="1042764" y="2539206"/>
            <a:ext cx="1625600" cy="1779588"/>
            <a:chOff x="1042764" y="2539206"/>
            <a:chExt cx="1625600" cy="1779588"/>
          </a:xfrm>
        </p:grpSpPr>
        <p:grpSp>
          <p:nvGrpSpPr>
            <p:cNvPr id="16" name="组合 15"/>
            <p:cNvGrpSpPr/>
            <p:nvPr/>
          </p:nvGrpSpPr>
          <p:grpSpPr>
            <a:xfrm>
              <a:off x="1042764" y="2539206"/>
              <a:ext cx="1625600" cy="1779588"/>
              <a:chOff x="1330325" y="2408238"/>
              <a:chExt cx="1625600" cy="1779588"/>
            </a:xfrm>
          </p:grpSpPr>
          <p:sp>
            <p:nvSpPr>
              <p:cNvPr id="12" name="Freeform 7"/>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adFill>
                <a:gsLst>
                  <a:gs pos="0">
                    <a:srgbClr val="0076CF"/>
                  </a:gs>
                  <a:gs pos="100000">
                    <a:srgbClr val="1CCCF8"/>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3" name="Freeform 8"/>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adFill>
                <a:gsLst>
                  <a:gs pos="0">
                    <a:srgbClr val="0076CF"/>
                  </a:gs>
                  <a:gs pos="100000">
                    <a:srgbClr val="1CCCF8"/>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9"/>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adFill>
                <a:gsLst>
                  <a:gs pos="0">
                    <a:srgbClr val="0076CF"/>
                  </a:gs>
                  <a:gs pos="100000">
                    <a:srgbClr val="1CCCF8"/>
                  </a:gs>
                </a:gsLst>
                <a:lin ang="5400000" scaled="1"/>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3" name="组合 42"/>
            <p:cNvGrpSpPr/>
            <p:nvPr/>
          </p:nvGrpSpPr>
          <p:grpSpPr>
            <a:xfrm>
              <a:off x="1649992" y="3034254"/>
              <a:ext cx="481507" cy="481976"/>
              <a:chOff x="5240338" y="2657475"/>
              <a:chExt cx="1630363" cy="1631951"/>
            </a:xfrm>
            <a:solidFill>
              <a:srgbClr val="415162"/>
            </a:solidFill>
          </p:grpSpPr>
          <p:sp>
            <p:nvSpPr>
              <p:cNvPr id="44"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8" name="组合 47"/>
          <p:cNvGrpSpPr/>
          <p:nvPr/>
        </p:nvGrpSpPr>
        <p:grpSpPr>
          <a:xfrm>
            <a:off x="3515145" y="4613381"/>
            <a:ext cx="2370017" cy="843718"/>
            <a:chOff x="8707919" y="4585130"/>
            <a:chExt cx="2370017" cy="843718"/>
          </a:xfrm>
        </p:grpSpPr>
        <p:sp>
          <p:nvSpPr>
            <p:cNvPr id="49" name="矩形 4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0" name="矩形 49"/>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1" name="组合 50"/>
          <p:cNvGrpSpPr/>
          <p:nvPr/>
        </p:nvGrpSpPr>
        <p:grpSpPr>
          <a:xfrm>
            <a:off x="6319708" y="4613381"/>
            <a:ext cx="2370017" cy="843718"/>
            <a:chOff x="8707919" y="4585130"/>
            <a:chExt cx="2370017" cy="843718"/>
          </a:xfrm>
        </p:grpSpPr>
        <p:sp>
          <p:nvSpPr>
            <p:cNvPr id="52" name="矩形 5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3" name="矩形 52"/>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4" name="组合 53"/>
          <p:cNvGrpSpPr/>
          <p:nvPr/>
        </p:nvGrpSpPr>
        <p:grpSpPr>
          <a:xfrm>
            <a:off x="9146664" y="4613381"/>
            <a:ext cx="2370017" cy="843718"/>
            <a:chOff x="8707919" y="4585130"/>
            <a:chExt cx="2370017" cy="843718"/>
          </a:xfrm>
        </p:grpSpPr>
        <p:sp>
          <p:nvSpPr>
            <p:cNvPr id="55" name="矩形 5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6" name="矩形 55"/>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18541837"/>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500"/>
                                        <p:tgtEl>
                                          <p:spTgt spid="5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041400" y="2908300"/>
            <a:ext cx="10109200" cy="635000"/>
          </a:xfrm>
          <a:prstGeom prst="rect">
            <a:avLst/>
          </a:pr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41400" y="2177844"/>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3806107" y="2177844"/>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570814" y="2177844"/>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9335521" y="2177844"/>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763930" y="4758101"/>
            <a:ext cx="2370017" cy="843718"/>
            <a:chOff x="8707919" y="4585130"/>
            <a:chExt cx="2370017" cy="843718"/>
          </a:xfrm>
        </p:grpSpPr>
        <p:sp>
          <p:nvSpPr>
            <p:cNvPr id="37" name="矩形 3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8" name="矩形 3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9" name="组合 38"/>
          <p:cNvGrpSpPr/>
          <p:nvPr/>
        </p:nvGrpSpPr>
        <p:grpSpPr>
          <a:xfrm>
            <a:off x="3528637" y="4758101"/>
            <a:ext cx="2370017" cy="843718"/>
            <a:chOff x="8707919" y="4585130"/>
            <a:chExt cx="2370017" cy="843718"/>
          </a:xfrm>
        </p:grpSpPr>
        <p:sp>
          <p:nvSpPr>
            <p:cNvPr id="40" name="矩形 39"/>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1" name="矩形 40"/>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2" name="组合 41"/>
          <p:cNvGrpSpPr/>
          <p:nvPr/>
        </p:nvGrpSpPr>
        <p:grpSpPr>
          <a:xfrm>
            <a:off x="6293344" y="4758101"/>
            <a:ext cx="2370017" cy="843718"/>
            <a:chOff x="8707919" y="4585130"/>
            <a:chExt cx="2370017" cy="843718"/>
          </a:xfrm>
        </p:grpSpPr>
        <p:sp>
          <p:nvSpPr>
            <p:cNvPr id="43" name="矩形 42"/>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4" name="矩形 43"/>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5" name="组合 44"/>
          <p:cNvGrpSpPr/>
          <p:nvPr/>
        </p:nvGrpSpPr>
        <p:grpSpPr>
          <a:xfrm>
            <a:off x="9058051" y="4758101"/>
            <a:ext cx="2370017" cy="843718"/>
            <a:chOff x="8707919" y="4585130"/>
            <a:chExt cx="2370017" cy="843718"/>
          </a:xfrm>
        </p:grpSpPr>
        <p:sp>
          <p:nvSpPr>
            <p:cNvPr id="46" name="矩形 45"/>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7" name="矩形 46"/>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4068660535"/>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2" grpId="0" animBg="1"/>
      <p:bldP spid="31" grpId="0" animBg="1"/>
      <p:bldP spid="30" grpId="0" animBg="1"/>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340480" y="2285999"/>
            <a:ext cx="2370017" cy="843718"/>
            <a:chOff x="3106598" y="5073134"/>
            <a:chExt cx="2370017" cy="843718"/>
          </a:xfrm>
        </p:grpSpPr>
        <p:sp>
          <p:nvSpPr>
            <p:cNvPr id="16" name="矩形 15"/>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7" name="矩形 16"/>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8" name="组合 17"/>
          <p:cNvGrpSpPr/>
          <p:nvPr/>
        </p:nvGrpSpPr>
        <p:grpSpPr>
          <a:xfrm>
            <a:off x="1481504" y="2285999"/>
            <a:ext cx="2370017" cy="843718"/>
            <a:chOff x="1221767" y="2192338"/>
            <a:chExt cx="2370017" cy="843718"/>
          </a:xfrm>
        </p:grpSpPr>
        <p:sp>
          <p:nvSpPr>
            <p:cNvPr id="19" name="矩形 18"/>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0" name="矩形 19"/>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1" name="组合 20"/>
          <p:cNvGrpSpPr/>
          <p:nvPr/>
        </p:nvGrpSpPr>
        <p:grpSpPr>
          <a:xfrm>
            <a:off x="8340480" y="4917437"/>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1481504" y="4917437"/>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4381501" y="3222147"/>
            <a:ext cx="1277787" cy="1431447"/>
            <a:chOff x="4381501" y="3222147"/>
            <a:chExt cx="1277787" cy="1431447"/>
          </a:xfrm>
        </p:grpSpPr>
        <p:sp>
          <p:nvSpPr>
            <p:cNvPr id="12" name="Freeform 7"/>
            <p:cNvSpPr>
              <a:spLocks/>
            </p:cNvSpPr>
            <p:nvPr/>
          </p:nvSpPr>
          <p:spPr bwMode="auto">
            <a:xfrm>
              <a:off x="4381501" y="3222147"/>
              <a:ext cx="1277787" cy="1431447"/>
            </a:xfrm>
            <a:custGeom>
              <a:avLst/>
              <a:gdLst>
                <a:gd name="T0" fmla="*/ 83 w 83"/>
                <a:gd name="T1" fmla="*/ 32 h 93"/>
                <a:gd name="T2" fmla="*/ 35 w 83"/>
                <a:gd name="T3" fmla="*/ 0 h 93"/>
                <a:gd name="T4" fmla="*/ 35 w 83"/>
                <a:gd name="T5" fmla="*/ 93 h 93"/>
                <a:gd name="T6" fmla="*/ 83 w 83"/>
                <a:gd name="T7" fmla="*/ 62 h 93"/>
                <a:gd name="T8" fmla="*/ 80 w 83"/>
                <a:gd name="T9" fmla="*/ 47 h 93"/>
                <a:gd name="T10" fmla="*/ 83 w 83"/>
                <a:gd name="T11" fmla="*/ 32 h 93"/>
              </a:gdLst>
              <a:ahLst/>
              <a:cxnLst>
                <a:cxn ang="0">
                  <a:pos x="T0" y="T1"/>
                </a:cxn>
                <a:cxn ang="0">
                  <a:pos x="T2" y="T3"/>
                </a:cxn>
                <a:cxn ang="0">
                  <a:pos x="T4" y="T5"/>
                </a:cxn>
                <a:cxn ang="0">
                  <a:pos x="T6" y="T7"/>
                </a:cxn>
                <a:cxn ang="0">
                  <a:pos x="T8" y="T9"/>
                </a:cxn>
                <a:cxn ang="0">
                  <a:pos x="T10" y="T11"/>
                </a:cxn>
              </a:cxnLst>
              <a:rect l="0" t="0" r="r" b="b"/>
              <a:pathLst>
                <a:path w="83" h="93">
                  <a:moveTo>
                    <a:pt x="83" y="32"/>
                  </a:moveTo>
                  <a:cubicBezTo>
                    <a:pt x="65" y="25"/>
                    <a:pt x="43" y="23"/>
                    <a:pt x="35" y="0"/>
                  </a:cubicBezTo>
                  <a:cubicBezTo>
                    <a:pt x="0" y="42"/>
                    <a:pt x="0" y="59"/>
                    <a:pt x="35" y="93"/>
                  </a:cubicBezTo>
                  <a:cubicBezTo>
                    <a:pt x="44" y="70"/>
                    <a:pt x="65" y="69"/>
                    <a:pt x="83" y="62"/>
                  </a:cubicBezTo>
                  <a:cubicBezTo>
                    <a:pt x="81" y="58"/>
                    <a:pt x="80" y="52"/>
                    <a:pt x="80" y="47"/>
                  </a:cubicBezTo>
                  <a:cubicBezTo>
                    <a:pt x="80" y="41"/>
                    <a:pt x="81" y="36"/>
                    <a:pt x="83" y="32"/>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57"/>
            <p:cNvSpPr>
              <a:spLocks noChangeAspect="1" noEditPoints="1"/>
            </p:cNvSpPr>
            <p:nvPr/>
          </p:nvSpPr>
          <p:spPr bwMode="auto">
            <a:xfrm>
              <a:off x="4885015" y="3781094"/>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 name="组合 4"/>
          <p:cNvGrpSpPr/>
          <p:nvPr/>
        </p:nvGrpSpPr>
        <p:grpSpPr>
          <a:xfrm>
            <a:off x="5408580" y="4370538"/>
            <a:ext cx="1358660" cy="1277787"/>
            <a:chOff x="5408580" y="4370538"/>
            <a:chExt cx="1358660" cy="1277787"/>
          </a:xfrm>
        </p:grpSpPr>
        <p:sp>
          <p:nvSpPr>
            <p:cNvPr id="10" name="Freeform 5"/>
            <p:cNvSpPr>
              <a:spLocks/>
            </p:cNvSpPr>
            <p:nvPr/>
          </p:nvSpPr>
          <p:spPr bwMode="auto">
            <a:xfrm>
              <a:off x="5408580" y="4370538"/>
              <a:ext cx="1358660" cy="1277787"/>
            </a:xfrm>
            <a:custGeom>
              <a:avLst/>
              <a:gdLst>
                <a:gd name="T0" fmla="*/ 31 w 88"/>
                <a:gd name="T1" fmla="*/ 1 h 83"/>
                <a:gd name="T2" fmla="*/ 0 w 88"/>
                <a:gd name="T3" fmla="*/ 50 h 83"/>
                <a:gd name="T4" fmla="*/ 88 w 88"/>
                <a:gd name="T5" fmla="*/ 51 h 83"/>
                <a:gd name="T6" fmla="*/ 59 w 88"/>
                <a:gd name="T7" fmla="*/ 0 h 83"/>
                <a:gd name="T8" fmla="*/ 45 w 88"/>
                <a:gd name="T9" fmla="*/ 4 h 83"/>
                <a:gd name="T10" fmla="*/ 31 w 88"/>
                <a:gd name="T11" fmla="*/ 1 h 83"/>
              </a:gdLst>
              <a:ahLst/>
              <a:cxnLst>
                <a:cxn ang="0">
                  <a:pos x="T0" y="T1"/>
                </a:cxn>
                <a:cxn ang="0">
                  <a:pos x="T2" y="T3"/>
                </a:cxn>
                <a:cxn ang="0">
                  <a:pos x="T4" y="T5"/>
                </a:cxn>
                <a:cxn ang="0">
                  <a:pos x="T6" y="T7"/>
                </a:cxn>
                <a:cxn ang="0">
                  <a:pos x="T8" y="T9"/>
                </a:cxn>
                <a:cxn ang="0">
                  <a:pos x="T10" y="T11"/>
                </a:cxn>
              </a:cxnLst>
              <a:rect l="0" t="0" r="r" b="b"/>
              <a:pathLst>
                <a:path w="88" h="83">
                  <a:moveTo>
                    <a:pt x="31" y="1"/>
                  </a:moveTo>
                  <a:cubicBezTo>
                    <a:pt x="24" y="19"/>
                    <a:pt x="22" y="40"/>
                    <a:pt x="0" y="50"/>
                  </a:cubicBezTo>
                  <a:cubicBezTo>
                    <a:pt x="42" y="83"/>
                    <a:pt x="51" y="83"/>
                    <a:pt x="88" y="51"/>
                  </a:cubicBezTo>
                  <a:cubicBezTo>
                    <a:pt x="69" y="40"/>
                    <a:pt x="66" y="19"/>
                    <a:pt x="59" y="0"/>
                  </a:cubicBezTo>
                  <a:cubicBezTo>
                    <a:pt x="55" y="3"/>
                    <a:pt x="50" y="4"/>
                    <a:pt x="45" y="4"/>
                  </a:cubicBezTo>
                  <a:cubicBezTo>
                    <a:pt x="40" y="4"/>
                    <a:pt x="35" y="3"/>
                    <a:pt x="31" y="1"/>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8" name="组合 27"/>
            <p:cNvGrpSpPr>
              <a:grpSpLocks noChangeAspect="1"/>
            </p:cNvGrpSpPr>
            <p:nvPr/>
          </p:nvGrpSpPr>
          <p:grpSpPr>
            <a:xfrm>
              <a:off x="5980391" y="4847292"/>
              <a:ext cx="240570" cy="324277"/>
              <a:chOff x="3722033" y="3714538"/>
              <a:chExt cx="500321" cy="674410"/>
            </a:xfrm>
            <a:solidFill>
              <a:schemeClr val="bg1"/>
            </a:solidFill>
          </p:grpSpPr>
          <p:sp>
            <p:nvSpPr>
              <p:cNvPr id="29"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6532712" y="3246406"/>
            <a:ext cx="1277787" cy="1391009"/>
            <a:chOff x="6532712" y="3246406"/>
            <a:chExt cx="1277787" cy="1391009"/>
          </a:xfrm>
        </p:grpSpPr>
        <p:sp>
          <p:nvSpPr>
            <p:cNvPr id="13" name="Freeform 8"/>
            <p:cNvSpPr>
              <a:spLocks/>
            </p:cNvSpPr>
            <p:nvPr/>
          </p:nvSpPr>
          <p:spPr bwMode="auto">
            <a:xfrm>
              <a:off x="6532712" y="3246406"/>
              <a:ext cx="1277787" cy="1391009"/>
            </a:xfrm>
            <a:custGeom>
              <a:avLst/>
              <a:gdLst>
                <a:gd name="T0" fmla="*/ 49 w 83"/>
                <a:gd name="T1" fmla="*/ 0 h 90"/>
                <a:gd name="T2" fmla="*/ 1 w 83"/>
                <a:gd name="T3" fmla="*/ 31 h 90"/>
                <a:gd name="T4" fmla="*/ 4 w 83"/>
                <a:gd name="T5" fmla="*/ 45 h 90"/>
                <a:gd name="T6" fmla="*/ 0 w 83"/>
                <a:gd name="T7" fmla="*/ 60 h 90"/>
                <a:gd name="T8" fmla="*/ 50 w 83"/>
                <a:gd name="T9" fmla="*/ 90 h 90"/>
                <a:gd name="T10" fmla="*/ 49 w 83"/>
                <a:gd name="T11" fmla="*/ 0 h 90"/>
              </a:gdLst>
              <a:ahLst/>
              <a:cxnLst>
                <a:cxn ang="0">
                  <a:pos x="T0" y="T1"/>
                </a:cxn>
                <a:cxn ang="0">
                  <a:pos x="T2" y="T3"/>
                </a:cxn>
                <a:cxn ang="0">
                  <a:pos x="T4" y="T5"/>
                </a:cxn>
                <a:cxn ang="0">
                  <a:pos x="T6" y="T7"/>
                </a:cxn>
                <a:cxn ang="0">
                  <a:pos x="T8" y="T9"/>
                </a:cxn>
                <a:cxn ang="0">
                  <a:pos x="T10" y="T11"/>
                </a:cxn>
              </a:cxnLst>
              <a:rect l="0" t="0" r="r" b="b"/>
              <a:pathLst>
                <a:path w="83" h="90">
                  <a:moveTo>
                    <a:pt x="49" y="0"/>
                  </a:moveTo>
                  <a:cubicBezTo>
                    <a:pt x="44" y="9"/>
                    <a:pt x="17" y="27"/>
                    <a:pt x="1" y="31"/>
                  </a:cubicBezTo>
                  <a:cubicBezTo>
                    <a:pt x="3" y="36"/>
                    <a:pt x="4" y="40"/>
                    <a:pt x="4" y="45"/>
                  </a:cubicBezTo>
                  <a:cubicBezTo>
                    <a:pt x="4" y="50"/>
                    <a:pt x="3" y="56"/>
                    <a:pt x="0" y="60"/>
                  </a:cubicBezTo>
                  <a:cubicBezTo>
                    <a:pt x="19" y="66"/>
                    <a:pt x="40" y="68"/>
                    <a:pt x="50" y="90"/>
                  </a:cubicBezTo>
                  <a:cubicBezTo>
                    <a:pt x="83" y="55"/>
                    <a:pt x="83" y="29"/>
                    <a:pt x="49" y="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2" name="组合 31"/>
            <p:cNvGrpSpPr>
              <a:grpSpLocks noChangeAspect="1"/>
            </p:cNvGrpSpPr>
            <p:nvPr/>
          </p:nvGrpSpPr>
          <p:grpSpPr>
            <a:xfrm>
              <a:off x="7015162" y="3804756"/>
              <a:ext cx="312886" cy="266228"/>
              <a:chOff x="7909299" y="3772690"/>
              <a:chExt cx="667095" cy="567616"/>
            </a:xfrm>
            <a:solidFill>
              <a:schemeClr val="bg1"/>
            </a:solidFill>
          </p:grpSpPr>
          <p:sp>
            <p:nvSpPr>
              <p:cNvPr id="33"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5368147" y="2219327"/>
            <a:ext cx="1455707" cy="1293962"/>
            <a:chOff x="5368147" y="2219327"/>
            <a:chExt cx="1455707" cy="1293962"/>
          </a:xfrm>
        </p:grpSpPr>
        <p:sp>
          <p:nvSpPr>
            <p:cNvPr id="11" name="Freeform 6"/>
            <p:cNvSpPr>
              <a:spLocks/>
            </p:cNvSpPr>
            <p:nvPr/>
          </p:nvSpPr>
          <p:spPr bwMode="auto">
            <a:xfrm>
              <a:off x="5368147" y="2219327"/>
              <a:ext cx="1455707" cy="1293962"/>
            </a:xfrm>
            <a:custGeom>
              <a:avLst/>
              <a:gdLst>
                <a:gd name="T0" fmla="*/ 62 w 95"/>
                <a:gd name="T1" fmla="*/ 83 h 84"/>
                <a:gd name="T2" fmla="*/ 95 w 95"/>
                <a:gd name="T3" fmla="*/ 35 h 84"/>
                <a:gd name="T4" fmla="*/ 0 w 95"/>
                <a:gd name="T5" fmla="*/ 35 h 84"/>
                <a:gd name="T6" fmla="*/ 32 w 95"/>
                <a:gd name="T7" fmla="*/ 84 h 84"/>
                <a:gd name="T8" fmla="*/ 48 w 95"/>
                <a:gd name="T9" fmla="*/ 80 h 84"/>
                <a:gd name="T10" fmla="*/ 62 w 95"/>
                <a:gd name="T11" fmla="*/ 83 h 84"/>
              </a:gdLst>
              <a:ahLst/>
              <a:cxnLst>
                <a:cxn ang="0">
                  <a:pos x="T0" y="T1"/>
                </a:cxn>
                <a:cxn ang="0">
                  <a:pos x="T2" y="T3"/>
                </a:cxn>
                <a:cxn ang="0">
                  <a:pos x="T4" y="T5"/>
                </a:cxn>
                <a:cxn ang="0">
                  <a:pos x="T6" y="T7"/>
                </a:cxn>
                <a:cxn ang="0">
                  <a:pos x="T8" y="T9"/>
                </a:cxn>
                <a:cxn ang="0">
                  <a:pos x="T10" y="T11"/>
                </a:cxn>
              </a:cxnLst>
              <a:rect l="0" t="0" r="r" b="b"/>
              <a:pathLst>
                <a:path w="95" h="84">
                  <a:moveTo>
                    <a:pt x="62" y="83"/>
                  </a:moveTo>
                  <a:cubicBezTo>
                    <a:pt x="67" y="67"/>
                    <a:pt x="85" y="39"/>
                    <a:pt x="95" y="35"/>
                  </a:cubicBezTo>
                  <a:cubicBezTo>
                    <a:pt x="62" y="0"/>
                    <a:pt x="37" y="0"/>
                    <a:pt x="0" y="35"/>
                  </a:cubicBezTo>
                  <a:cubicBezTo>
                    <a:pt x="24" y="43"/>
                    <a:pt x="26" y="65"/>
                    <a:pt x="32" y="84"/>
                  </a:cubicBezTo>
                  <a:cubicBezTo>
                    <a:pt x="37" y="81"/>
                    <a:pt x="42" y="80"/>
                    <a:pt x="48" y="80"/>
                  </a:cubicBezTo>
                  <a:cubicBezTo>
                    <a:pt x="53" y="80"/>
                    <a:pt x="58" y="81"/>
                    <a:pt x="62" y="83"/>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5" name="组合 34"/>
            <p:cNvGrpSpPr/>
            <p:nvPr/>
          </p:nvGrpSpPr>
          <p:grpSpPr>
            <a:xfrm>
              <a:off x="5948188" y="2725537"/>
              <a:ext cx="295624" cy="295912"/>
              <a:chOff x="5240338" y="2657475"/>
              <a:chExt cx="1630363" cy="1631951"/>
            </a:xfrm>
            <a:solidFill>
              <a:schemeClr val="bg1"/>
            </a:solidFill>
          </p:grpSpPr>
          <p:sp>
            <p:nvSpPr>
              <p:cNvPr id="36"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899583412"/>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340480" y="2285999"/>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1481504" y="2285999"/>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8340480" y="4917437"/>
            <a:ext cx="2370017" cy="843718"/>
            <a:chOff x="3106598" y="5073134"/>
            <a:chExt cx="2370017" cy="843718"/>
          </a:xfrm>
        </p:grpSpPr>
        <p:sp>
          <p:nvSpPr>
            <p:cNvPr id="28" name="矩形 2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0" name="组合 29"/>
          <p:cNvGrpSpPr/>
          <p:nvPr/>
        </p:nvGrpSpPr>
        <p:grpSpPr>
          <a:xfrm>
            <a:off x="1481504" y="4917437"/>
            <a:ext cx="2370017" cy="843718"/>
            <a:chOff x="1221767" y="2192338"/>
            <a:chExt cx="2370017" cy="843718"/>
          </a:xfrm>
        </p:grpSpPr>
        <p:sp>
          <p:nvSpPr>
            <p:cNvPr id="31" name="矩形 3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2" name="矩形 3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 name="组合 4"/>
          <p:cNvGrpSpPr/>
          <p:nvPr/>
        </p:nvGrpSpPr>
        <p:grpSpPr>
          <a:xfrm>
            <a:off x="4626869" y="3934495"/>
            <a:ext cx="1447602" cy="1444809"/>
            <a:chOff x="4626869" y="3934495"/>
            <a:chExt cx="1447602" cy="1444809"/>
          </a:xfrm>
        </p:grpSpPr>
        <p:sp>
          <p:nvSpPr>
            <p:cNvPr id="13" name="Freeform 8"/>
            <p:cNvSpPr>
              <a:spLocks/>
            </p:cNvSpPr>
            <p:nvPr/>
          </p:nvSpPr>
          <p:spPr bwMode="auto">
            <a:xfrm>
              <a:off x="4626869" y="3934495"/>
              <a:ext cx="1447602" cy="1444809"/>
            </a:xfrm>
            <a:custGeom>
              <a:avLst/>
              <a:gdLst>
                <a:gd name="T0" fmla="*/ 267 w 274"/>
                <a:gd name="T1" fmla="*/ 196 h 274"/>
                <a:gd name="T2" fmla="*/ 201 w 274"/>
                <a:gd name="T3" fmla="*/ 132 h 274"/>
                <a:gd name="T4" fmla="*/ 268 w 274"/>
                <a:gd name="T5" fmla="*/ 68 h 274"/>
                <a:gd name="T6" fmla="*/ 274 w 274"/>
                <a:gd name="T7" fmla="*/ 67 h 274"/>
                <a:gd name="T8" fmla="*/ 274 w 274"/>
                <a:gd name="T9" fmla="*/ 53 h 274"/>
                <a:gd name="T10" fmla="*/ 268 w 274"/>
                <a:gd name="T11" fmla="*/ 51 h 274"/>
                <a:gd name="T12" fmla="*/ 216 w 274"/>
                <a:gd name="T13" fmla="*/ 3 h 274"/>
                <a:gd name="T14" fmla="*/ 218 w 274"/>
                <a:gd name="T15" fmla="*/ 1 h 274"/>
                <a:gd name="T16" fmla="*/ 207 w 274"/>
                <a:gd name="T17" fmla="*/ 0 h 274"/>
                <a:gd name="T18" fmla="*/ 205 w 274"/>
                <a:gd name="T19" fmla="*/ 8 h 274"/>
                <a:gd name="T20" fmla="*/ 145 w 274"/>
                <a:gd name="T21" fmla="*/ 65 h 274"/>
                <a:gd name="T22" fmla="*/ 80 w 274"/>
                <a:gd name="T23" fmla="*/ 0 h 274"/>
                <a:gd name="T24" fmla="*/ 72 w 274"/>
                <a:gd name="T25" fmla="*/ 0 h 274"/>
                <a:gd name="T26" fmla="*/ 73 w 274"/>
                <a:gd name="T27" fmla="*/ 0 h 274"/>
                <a:gd name="T28" fmla="*/ 10 w 274"/>
                <a:gd name="T29" fmla="*/ 59 h 274"/>
                <a:gd name="T30" fmla="*/ 10 w 274"/>
                <a:gd name="T31" fmla="*/ 83 h 274"/>
                <a:gd name="T32" fmla="*/ 191 w 274"/>
                <a:gd name="T33" fmla="*/ 264 h 274"/>
                <a:gd name="T34" fmla="*/ 217 w 274"/>
                <a:gd name="T35" fmla="*/ 264 h 274"/>
                <a:gd name="T36" fmla="*/ 265 w 274"/>
                <a:gd name="T37" fmla="*/ 216 h 274"/>
                <a:gd name="T38" fmla="*/ 273 w 274"/>
                <a:gd name="T39" fmla="*/ 210 h 274"/>
                <a:gd name="T40" fmla="*/ 273 w 274"/>
                <a:gd name="T41" fmla="*/ 198 h 274"/>
                <a:gd name="T42" fmla="*/ 267 w 274"/>
                <a:gd name="T43" fmla="*/ 19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4" h="274">
                  <a:moveTo>
                    <a:pt x="267" y="196"/>
                  </a:moveTo>
                  <a:cubicBezTo>
                    <a:pt x="246" y="176"/>
                    <a:pt x="225" y="156"/>
                    <a:pt x="201" y="132"/>
                  </a:cubicBezTo>
                  <a:cubicBezTo>
                    <a:pt x="225" y="109"/>
                    <a:pt x="246" y="88"/>
                    <a:pt x="268" y="68"/>
                  </a:cubicBezTo>
                  <a:cubicBezTo>
                    <a:pt x="269" y="67"/>
                    <a:pt x="272" y="67"/>
                    <a:pt x="274" y="67"/>
                  </a:cubicBezTo>
                  <a:cubicBezTo>
                    <a:pt x="274" y="53"/>
                    <a:pt x="274" y="53"/>
                    <a:pt x="274" y="53"/>
                  </a:cubicBezTo>
                  <a:cubicBezTo>
                    <a:pt x="271" y="53"/>
                    <a:pt x="269" y="52"/>
                    <a:pt x="268" y="51"/>
                  </a:cubicBezTo>
                  <a:cubicBezTo>
                    <a:pt x="250" y="36"/>
                    <a:pt x="233" y="20"/>
                    <a:pt x="216" y="3"/>
                  </a:cubicBezTo>
                  <a:cubicBezTo>
                    <a:pt x="217" y="2"/>
                    <a:pt x="218" y="1"/>
                    <a:pt x="218" y="1"/>
                  </a:cubicBezTo>
                  <a:cubicBezTo>
                    <a:pt x="207" y="0"/>
                    <a:pt x="207" y="0"/>
                    <a:pt x="207" y="0"/>
                  </a:cubicBezTo>
                  <a:cubicBezTo>
                    <a:pt x="207" y="3"/>
                    <a:pt x="206" y="6"/>
                    <a:pt x="205" y="8"/>
                  </a:cubicBezTo>
                  <a:cubicBezTo>
                    <a:pt x="185" y="28"/>
                    <a:pt x="164" y="47"/>
                    <a:pt x="145" y="65"/>
                  </a:cubicBezTo>
                  <a:cubicBezTo>
                    <a:pt x="124" y="44"/>
                    <a:pt x="102" y="22"/>
                    <a:pt x="80" y="0"/>
                  </a:cubicBezTo>
                  <a:cubicBezTo>
                    <a:pt x="72" y="0"/>
                    <a:pt x="72" y="0"/>
                    <a:pt x="72" y="0"/>
                  </a:cubicBezTo>
                  <a:cubicBezTo>
                    <a:pt x="73" y="0"/>
                    <a:pt x="73" y="0"/>
                    <a:pt x="73" y="0"/>
                  </a:cubicBezTo>
                  <a:cubicBezTo>
                    <a:pt x="50" y="22"/>
                    <a:pt x="30" y="41"/>
                    <a:pt x="10" y="59"/>
                  </a:cubicBezTo>
                  <a:cubicBezTo>
                    <a:pt x="0" y="67"/>
                    <a:pt x="0" y="74"/>
                    <a:pt x="10" y="83"/>
                  </a:cubicBezTo>
                  <a:cubicBezTo>
                    <a:pt x="70" y="143"/>
                    <a:pt x="131" y="204"/>
                    <a:pt x="191" y="264"/>
                  </a:cubicBezTo>
                  <a:cubicBezTo>
                    <a:pt x="201" y="274"/>
                    <a:pt x="207" y="274"/>
                    <a:pt x="217" y="264"/>
                  </a:cubicBezTo>
                  <a:cubicBezTo>
                    <a:pt x="232" y="247"/>
                    <a:pt x="249" y="232"/>
                    <a:pt x="265" y="216"/>
                  </a:cubicBezTo>
                  <a:cubicBezTo>
                    <a:pt x="268" y="212"/>
                    <a:pt x="270" y="210"/>
                    <a:pt x="273" y="210"/>
                  </a:cubicBezTo>
                  <a:cubicBezTo>
                    <a:pt x="273" y="198"/>
                    <a:pt x="273" y="198"/>
                    <a:pt x="273" y="198"/>
                  </a:cubicBezTo>
                  <a:cubicBezTo>
                    <a:pt x="271" y="198"/>
                    <a:pt x="269" y="197"/>
                    <a:pt x="267" y="196"/>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157"/>
            <p:cNvSpPr>
              <a:spLocks noChangeAspect="1" noEditPoints="1"/>
            </p:cNvSpPr>
            <p:nvPr/>
          </p:nvSpPr>
          <p:spPr bwMode="auto">
            <a:xfrm>
              <a:off x="5257391" y="4424630"/>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 name="组合 3"/>
          <p:cNvGrpSpPr/>
          <p:nvPr/>
        </p:nvGrpSpPr>
        <p:grpSpPr>
          <a:xfrm>
            <a:off x="6068881" y="3940084"/>
            <a:ext cx="1503494" cy="1458781"/>
            <a:chOff x="6068881" y="3940084"/>
            <a:chExt cx="1503494" cy="1458781"/>
          </a:xfrm>
        </p:grpSpPr>
        <p:sp>
          <p:nvSpPr>
            <p:cNvPr id="12" name="Freeform 7"/>
            <p:cNvSpPr>
              <a:spLocks/>
            </p:cNvSpPr>
            <p:nvPr/>
          </p:nvSpPr>
          <p:spPr bwMode="auto">
            <a:xfrm>
              <a:off x="6068881" y="3940084"/>
              <a:ext cx="1503494" cy="1458781"/>
            </a:xfrm>
            <a:custGeom>
              <a:avLst/>
              <a:gdLst>
                <a:gd name="T0" fmla="*/ 201 w 285"/>
                <a:gd name="T1" fmla="*/ 1 h 277"/>
                <a:gd name="T2" fmla="*/ 131 w 285"/>
                <a:gd name="T3" fmla="*/ 66 h 277"/>
                <a:gd name="T4" fmla="*/ 73 w 285"/>
                <a:gd name="T5" fmla="*/ 6 h 277"/>
                <a:gd name="T6" fmla="*/ 71 w 285"/>
                <a:gd name="T7" fmla="*/ 0 h 277"/>
                <a:gd name="T8" fmla="*/ 54 w 285"/>
                <a:gd name="T9" fmla="*/ 0 h 277"/>
                <a:gd name="T10" fmla="*/ 59 w 285"/>
                <a:gd name="T11" fmla="*/ 5 h 277"/>
                <a:gd name="T12" fmla="*/ 11 w 285"/>
                <a:gd name="T13" fmla="*/ 49 h 277"/>
                <a:gd name="T14" fmla="*/ 1 w 285"/>
                <a:gd name="T15" fmla="*/ 52 h 277"/>
                <a:gd name="T16" fmla="*/ 1 w 285"/>
                <a:gd name="T17" fmla="*/ 66 h 277"/>
                <a:gd name="T18" fmla="*/ 10 w 285"/>
                <a:gd name="T19" fmla="*/ 68 h 277"/>
                <a:gd name="T20" fmla="*/ 77 w 285"/>
                <a:gd name="T21" fmla="*/ 130 h 277"/>
                <a:gd name="T22" fmla="*/ 9 w 285"/>
                <a:gd name="T23" fmla="*/ 195 h 277"/>
                <a:gd name="T24" fmla="*/ 0 w 285"/>
                <a:gd name="T25" fmla="*/ 197 h 277"/>
                <a:gd name="T26" fmla="*/ 0 w 285"/>
                <a:gd name="T27" fmla="*/ 209 h 277"/>
                <a:gd name="T28" fmla="*/ 13 w 285"/>
                <a:gd name="T29" fmla="*/ 214 h 277"/>
                <a:gd name="T30" fmla="*/ 55 w 285"/>
                <a:gd name="T31" fmla="*/ 257 h 277"/>
                <a:gd name="T32" fmla="*/ 96 w 285"/>
                <a:gd name="T33" fmla="*/ 257 h 277"/>
                <a:gd name="T34" fmla="*/ 221 w 285"/>
                <a:gd name="T35" fmla="*/ 133 h 277"/>
                <a:gd name="T36" fmla="*/ 285 w 285"/>
                <a:gd name="T37" fmla="*/ 75 h 277"/>
                <a:gd name="T38" fmla="*/ 213 w 285"/>
                <a:gd name="T39" fmla="*/ 1 h 277"/>
                <a:gd name="T40" fmla="*/ 201 w 285"/>
                <a:gd name="T41"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5" h="277">
                  <a:moveTo>
                    <a:pt x="201" y="1"/>
                  </a:moveTo>
                  <a:cubicBezTo>
                    <a:pt x="179" y="22"/>
                    <a:pt x="156" y="43"/>
                    <a:pt x="131" y="66"/>
                  </a:cubicBezTo>
                  <a:cubicBezTo>
                    <a:pt x="113" y="48"/>
                    <a:pt x="93" y="28"/>
                    <a:pt x="73" y="6"/>
                  </a:cubicBezTo>
                  <a:cubicBezTo>
                    <a:pt x="72" y="5"/>
                    <a:pt x="71" y="3"/>
                    <a:pt x="71" y="0"/>
                  </a:cubicBezTo>
                  <a:cubicBezTo>
                    <a:pt x="54" y="0"/>
                    <a:pt x="54" y="0"/>
                    <a:pt x="54" y="0"/>
                  </a:cubicBezTo>
                  <a:cubicBezTo>
                    <a:pt x="56" y="2"/>
                    <a:pt x="58" y="3"/>
                    <a:pt x="59" y="5"/>
                  </a:cubicBezTo>
                  <a:cubicBezTo>
                    <a:pt x="45" y="19"/>
                    <a:pt x="29" y="35"/>
                    <a:pt x="11" y="49"/>
                  </a:cubicBezTo>
                  <a:cubicBezTo>
                    <a:pt x="9" y="51"/>
                    <a:pt x="5" y="52"/>
                    <a:pt x="1" y="52"/>
                  </a:cubicBezTo>
                  <a:cubicBezTo>
                    <a:pt x="1" y="66"/>
                    <a:pt x="1" y="66"/>
                    <a:pt x="1" y="66"/>
                  </a:cubicBezTo>
                  <a:cubicBezTo>
                    <a:pt x="4" y="65"/>
                    <a:pt x="9" y="66"/>
                    <a:pt x="10" y="68"/>
                  </a:cubicBezTo>
                  <a:cubicBezTo>
                    <a:pt x="32" y="87"/>
                    <a:pt x="53" y="108"/>
                    <a:pt x="77" y="130"/>
                  </a:cubicBezTo>
                  <a:cubicBezTo>
                    <a:pt x="52" y="154"/>
                    <a:pt x="31" y="175"/>
                    <a:pt x="9" y="195"/>
                  </a:cubicBezTo>
                  <a:cubicBezTo>
                    <a:pt x="8" y="197"/>
                    <a:pt x="4" y="197"/>
                    <a:pt x="0" y="197"/>
                  </a:cubicBezTo>
                  <a:cubicBezTo>
                    <a:pt x="0" y="209"/>
                    <a:pt x="0" y="209"/>
                    <a:pt x="0" y="209"/>
                  </a:cubicBezTo>
                  <a:cubicBezTo>
                    <a:pt x="4" y="208"/>
                    <a:pt x="8" y="209"/>
                    <a:pt x="13" y="214"/>
                  </a:cubicBezTo>
                  <a:cubicBezTo>
                    <a:pt x="27" y="229"/>
                    <a:pt x="41" y="243"/>
                    <a:pt x="55" y="257"/>
                  </a:cubicBezTo>
                  <a:cubicBezTo>
                    <a:pt x="76" y="277"/>
                    <a:pt x="76" y="277"/>
                    <a:pt x="96" y="257"/>
                  </a:cubicBezTo>
                  <a:cubicBezTo>
                    <a:pt x="138" y="216"/>
                    <a:pt x="179" y="174"/>
                    <a:pt x="221" y="133"/>
                  </a:cubicBezTo>
                  <a:cubicBezTo>
                    <a:pt x="241" y="113"/>
                    <a:pt x="263" y="95"/>
                    <a:pt x="285" y="75"/>
                  </a:cubicBezTo>
                  <a:cubicBezTo>
                    <a:pt x="258" y="48"/>
                    <a:pt x="236" y="25"/>
                    <a:pt x="213" y="1"/>
                  </a:cubicBezTo>
                  <a:lnTo>
                    <a:pt x="201" y="1"/>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4" name="组合 33"/>
            <p:cNvGrpSpPr>
              <a:grpSpLocks noChangeAspect="1"/>
            </p:cNvGrpSpPr>
            <p:nvPr/>
          </p:nvGrpSpPr>
          <p:grpSpPr>
            <a:xfrm>
              <a:off x="6630845" y="4443976"/>
              <a:ext cx="240570" cy="324277"/>
              <a:chOff x="3722033" y="3714538"/>
              <a:chExt cx="500321" cy="674410"/>
            </a:xfrm>
            <a:solidFill>
              <a:schemeClr val="bg1"/>
            </a:solidFill>
          </p:grpSpPr>
          <p:sp>
            <p:nvSpPr>
              <p:cNvPr id="35"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6074470" y="2444973"/>
            <a:ext cx="1455320" cy="1500701"/>
            <a:chOff x="6074470" y="2444973"/>
            <a:chExt cx="1455320" cy="1500701"/>
          </a:xfrm>
        </p:grpSpPr>
        <p:sp>
          <p:nvSpPr>
            <p:cNvPr id="17" name="任意多边形 16"/>
            <p:cNvSpPr>
              <a:spLocks/>
            </p:cNvSpPr>
            <p:nvPr/>
          </p:nvSpPr>
          <p:spPr bwMode="auto">
            <a:xfrm>
              <a:off x="6074470" y="2444973"/>
              <a:ext cx="1455320" cy="1500701"/>
            </a:xfrm>
            <a:custGeom>
              <a:avLst/>
              <a:gdLst>
                <a:gd name="connsiteX0" fmla="*/ 363617 w 1455320"/>
                <a:gd name="connsiteY0" fmla="*/ 0 h 1500701"/>
                <a:gd name="connsiteX1" fmla="*/ 474284 w 1455320"/>
                <a:gd name="connsiteY1" fmla="*/ 94781 h 1500701"/>
                <a:gd name="connsiteX2" fmla="*/ 1407041 w 1455320"/>
                <a:gd name="connsiteY2" fmla="*/ 1026796 h 1500701"/>
                <a:gd name="connsiteX3" fmla="*/ 1412310 w 1455320"/>
                <a:gd name="connsiteY3" fmla="*/ 1179499 h 1500701"/>
                <a:gd name="connsiteX4" fmla="*/ 1090852 w 1455320"/>
                <a:gd name="connsiteY4" fmla="*/ 1474373 h 1500701"/>
                <a:gd name="connsiteX5" fmla="*/ 1117201 w 1455320"/>
                <a:gd name="connsiteY5" fmla="*/ 1500701 h 1500701"/>
                <a:gd name="connsiteX6" fmla="*/ 1053963 w 1455320"/>
                <a:gd name="connsiteY6" fmla="*/ 1500701 h 1500701"/>
                <a:gd name="connsiteX7" fmla="*/ 1064503 w 1455320"/>
                <a:gd name="connsiteY7" fmla="*/ 1490170 h 1500701"/>
                <a:gd name="connsiteX8" fmla="*/ 695616 w 1455320"/>
                <a:gd name="connsiteY8" fmla="*/ 1116311 h 1500701"/>
                <a:gd name="connsiteX9" fmla="*/ 384697 w 1455320"/>
                <a:gd name="connsiteY9" fmla="*/ 1442779 h 1500701"/>
                <a:gd name="connsiteX10" fmla="*/ 368887 w 1455320"/>
                <a:gd name="connsiteY10" fmla="*/ 1495436 h 1500701"/>
                <a:gd name="connsiteX11" fmla="*/ 279300 w 1455320"/>
                <a:gd name="connsiteY11" fmla="*/ 1495436 h 1500701"/>
                <a:gd name="connsiteX12" fmla="*/ 0 w 1455320"/>
                <a:gd name="connsiteY12" fmla="*/ 1211092 h 1500701"/>
                <a:gd name="connsiteX13" fmla="*/ 5270 w 1455320"/>
                <a:gd name="connsiteY13" fmla="*/ 1163702 h 1500701"/>
                <a:gd name="connsiteX14" fmla="*/ 10540 w 1455320"/>
                <a:gd name="connsiteY14" fmla="*/ 1168967 h 1500701"/>
                <a:gd name="connsiteX15" fmla="*/ 326729 w 1455320"/>
                <a:gd name="connsiteY15" fmla="*/ 837233 h 1500701"/>
                <a:gd name="connsiteX16" fmla="*/ 326729 w 1455320"/>
                <a:gd name="connsiteY16" fmla="*/ 731921 h 1500701"/>
                <a:gd name="connsiteX17" fmla="*/ 57968 w 1455320"/>
                <a:gd name="connsiteY17" fmla="*/ 468640 h 1500701"/>
                <a:gd name="connsiteX18" fmla="*/ 5270 w 1455320"/>
                <a:gd name="connsiteY18" fmla="*/ 458109 h 1500701"/>
                <a:gd name="connsiteX19" fmla="*/ 5270 w 1455320"/>
                <a:gd name="connsiteY19" fmla="*/ 405453 h 1500701"/>
                <a:gd name="connsiteX20" fmla="*/ 363617 w 1455320"/>
                <a:gd name="connsiteY20" fmla="*/ 0 h 150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55320" h="1500701">
                  <a:moveTo>
                    <a:pt x="363617" y="0"/>
                  </a:moveTo>
                  <a:cubicBezTo>
                    <a:pt x="421585" y="47391"/>
                    <a:pt x="447934" y="68453"/>
                    <a:pt x="474284" y="94781"/>
                  </a:cubicBezTo>
                  <a:cubicBezTo>
                    <a:pt x="785203" y="405453"/>
                    <a:pt x="1096122" y="716124"/>
                    <a:pt x="1407041" y="1026796"/>
                  </a:cubicBezTo>
                  <a:cubicBezTo>
                    <a:pt x="1465009" y="1079452"/>
                    <a:pt x="1475548" y="1121577"/>
                    <a:pt x="1412310" y="1179499"/>
                  </a:cubicBezTo>
                  <a:cubicBezTo>
                    <a:pt x="1306914" y="1269014"/>
                    <a:pt x="1206788" y="1369061"/>
                    <a:pt x="1090852" y="1474373"/>
                  </a:cubicBezTo>
                  <a:cubicBezTo>
                    <a:pt x="1101391" y="1484904"/>
                    <a:pt x="1106661" y="1490170"/>
                    <a:pt x="1117201" y="1500701"/>
                  </a:cubicBezTo>
                  <a:cubicBezTo>
                    <a:pt x="1117201" y="1500701"/>
                    <a:pt x="1117201" y="1500701"/>
                    <a:pt x="1053963" y="1500701"/>
                  </a:cubicBezTo>
                  <a:cubicBezTo>
                    <a:pt x="1059233" y="1495436"/>
                    <a:pt x="1059233" y="1495436"/>
                    <a:pt x="1064503" y="1490170"/>
                  </a:cubicBezTo>
                  <a:cubicBezTo>
                    <a:pt x="943297" y="1374326"/>
                    <a:pt x="827361" y="1253217"/>
                    <a:pt x="695616" y="1116311"/>
                  </a:cubicBezTo>
                  <a:cubicBezTo>
                    <a:pt x="584950" y="1226889"/>
                    <a:pt x="484823" y="1332201"/>
                    <a:pt x="384697" y="1442779"/>
                  </a:cubicBezTo>
                  <a:cubicBezTo>
                    <a:pt x="374157" y="1453311"/>
                    <a:pt x="368887" y="1474373"/>
                    <a:pt x="368887" y="1495436"/>
                  </a:cubicBezTo>
                  <a:cubicBezTo>
                    <a:pt x="368887" y="1495436"/>
                    <a:pt x="368887" y="1495436"/>
                    <a:pt x="279300" y="1495436"/>
                  </a:cubicBezTo>
                  <a:cubicBezTo>
                    <a:pt x="179174" y="1390123"/>
                    <a:pt x="89587" y="1300608"/>
                    <a:pt x="0" y="1211092"/>
                  </a:cubicBezTo>
                  <a:cubicBezTo>
                    <a:pt x="0" y="1211092"/>
                    <a:pt x="0" y="1211092"/>
                    <a:pt x="5270" y="1163702"/>
                  </a:cubicBezTo>
                  <a:cubicBezTo>
                    <a:pt x="5270" y="1163702"/>
                    <a:pt x="5270" y="1168967"/>
                    <a:pt x="10540" y="1168967"/>
                  </a:cubicBezTo>
                  <a:cubicBezTo>
                    <a:pt x="126476" y="1042592"/>
                    <a:pt x="226602" y="937280"/>
                    <a:pt x="326729" y="837233"/>
                  </a:cubicBezTo>
                  <a:cubicBezTo>
                    <a:pt x="368887" y="800374"/>
                    <a:pt x="363617" y="768780"/>
                    <a:pt x="326729" y="731921"/>
                  </a:cubicBezTo>
                  <a:cubicBezTo>
                    <a:pt x="237142" y="647671"/>
                    <a:pt x="147555" y="552890"/>
                    <a:pt x="57968" y="468640"/>
                  </a:cubicBezTo>
                  <a:cubicBezTo>
                    <a:pt x="47429" y="458109"/>
                    <a:pt x="26349" y="458109"/>
                    <a:pt x="5270" y="458109"/>
                  </a:cubicBezTo>
                  <a:cubicBezTo>
                    <a:pt x="5270" y="458109"/>
                    <a:pt x="5270" y="458109"/>
                    <a:pt x="5270" y="405453"/>
                  </a:cubicBezTo>
                  <a:cubicBezTo>
                    <a:pt x="137015" y="258015"/>
                    <a:pt x="247682" y="131641"/>
                    <a:pt x="363617" y="0"/>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38" name="组合 37"/>
            <p:cNvGrpSpPr>
              <a:grpSpLocks noChangeAspect="1"/>
            </p:cNvGrpSpPr>
            <p:nvPr/>
          </p:nvGrpSpPr>
          <p:grpSpPr>
            <a:xfrm>
              <a:off x="6594687" y="3110690"/>
              <a:ext cx="312886" cy="266228"/>
              <a:chOff x="7909299" y="3772690"/>
              <a:chExt cx="667095" cy="567616"/>
            </a:xfrm>
            <a:solidFill>
              <a:schemeClr val="bg1"/>
            </a:solidFill>
          </p:grpSpPr>
          <p:sp>
            <p:nvSpPr>
              <p:cNvPr id="39"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 name="组合 1"/>
          <p:cNvGrpSpPr/>
          <p:nvPr/>
        </p:nvGrpSpPr>
        <p:grpSpPr>
          <a:xfrm>
            <a:off x="4610101" y="2464536"/>
            <a:ext cx="1467165" cy="1475548"/>
            <a:chOff x="4610101" y="2464536"/>
            <a:chExt cx="1467165" cy="1475548"/>
          </a:xfrm>
        </p:grpSpPr>
        <p:sp>
          <p:nvSpPr>
            <p:cNvPr id="10" name="Freeform 5"/>
            <p:cNvSpPr>
              <a:spLocks/>
            </p:cNvSpPr>
            <p:nvPr/>
          </p:nvSpPr>
          <p:spPr bwMode="auto">
            <a:xfrm>
              <a:off x="4610101" y="2464536"/>
              <a:ext cx="1467165" cy="1475548"/>
            </a:xfrm>
            <a:custGeom>
              <a:avLst/>
              <a:gdLst>
                <a:gd name="T0" fmla="*/ 82 w 278"/>
                <a:gd name="T1" fmla="*/ 278 h 280"/>
                <a:gd name="T2" fmla="*/ 149 w 278"/>
                <a:gd name="T3" fmla="*/ 209 h 280"/>
                <a:gd name="T4" fmla="*/ 209 w 278"/>
                <a:gd name="T5" fmla="*/ 272 h 280"/>
                <a:gd name="T6" fmla="*/ 210 w 278"/>
                <a:gd name="T7" fmla="*/ 279 h 280"/>
                <a:gd name="T8" fmla="*/ 221 w 278"/>
                <a:gd name="T9" fmla="*/ 280 h 280"/>
                <a:gd name="T10" fmla="*/ 276 w 278"/>
                <a:gd name="T11" fmla="*/ 224 h 280"/>
                <a:gd name="T12" fmla="*/ 277 w 278"/>
                <a:gd name="T13" fmla="*/ 226 h 280"/>
                <a:gd name="T14" fmla="*/ 278 w 278"/>
                <a:gd name="T15" fmla="*/ 217 h 280"/>
                <a:gd name="T16" fmla="*/ 217 w 278"/>
                <a:gd name="T17" fmla="*/ 153 h 280"/>
                <a:gd name="T18" fmla="*/ 218 w 278"/>
                <a:gd name="T19" fmla="*/ 137 h 280"/>
                <a:gd name="T20" fmla="*/ 270 w 278"/>
                <a:gd name="T21" fmla="*/ 85 h 280"/>
                <a:gd name="T22" fmla="*/ 278 w 278"/>
                <a:gd name="T23" fmla="*/ 83 h 280"/>
                <a:gd name="T24" fmla="*/ 278 w 278"/>
                <a:gd name="T25" fmla="*/ 73 h 280"/>
                <a:gd name="T26" fmla="*/ 276 w 278"/>
                <a:gd name="T27" fmla="*/ 76 h 280"/>
                <a:gd name="T28" fmla="*/ 211 w 278"/>
                <a:gd name="T29" fmla="*/ 0 h 280"/>
                <a:gd name="T30" fmla="*/ 202 w 278"/>
                <a:gd name="T31" fmla="*/ 3 h 280"/>
                <a:gd name="T32" fmla="*/ 8 w 278"/>
                <a:gd name="T33" fmla="*/ 196 h 280"/>
                <a:gd name="T34" fmla="*/ 10 w 278"/>
                <a:gd name="T35" fmla="*/ 216 h 280"/>
                <a:gd name="T36" fmla="*/ 75 w 278"/>
                <a:gd name="T37" fmla="*/ 279 h 280"/>
                <a:gd name="T38" fmla="*/ 83 w 278"/>
                <a:gd name="T39" fmla="*/ 279 h 280"/>
                <a:gd name="T40" fmla="*/ 82 w 278"/>
                <a:gd name="T41" fmla="*/ 27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8" h="280">
                  <a:moveTo>
                    <a:pt x="82" y="278"/>
                  </a:moveTo>
                  <a:cubicBezTo>
                    <a:pt x="102" y="257"/>
                    <a:pt x="124" y="235"/>
                    <a:pt x="149" y="209"/>
                  </a:cubicBezTo>
                  <a:cubicBezTo>
                    <a:pt x="169" y="229"/>
                    <a:pt x="189" y="250"/>
                    <a:pt x="209" y="272"/>
                  </a:cubicBezTo>
                  <a:cubicBezTo>
                    <a:pt x="210" y="273"/>
                    <a:pt x="211" y="276"/>
                    <a:pt x="210" y="279"/>
                  </a:cubicBezTo>
                  <a:cubicBezTo>
                    <a:pt x="221" y="280"/>
                    <a:pt x="221" y="280"/>
                    <a:pt x="221" y="280"/>
                  </a:cubicBezTo>
                  <a:cubicBezTo>
                    <a:pt x="242" y="259"/>
                    <a:pt x="260" y="241"/>
                    <a:pt x="276" y="224"/>
                  </a:cubicBezTo>
                  <a:cubicBezTo>
                    <a:pt x="277" y="225"/>
                    <a:pt x="277" y="225"/>
                    <a:pt x="277" y="226"/>
                  </a:cubicBezTo>
                  <a:cubicBezTo>
                    <a:pt x="278" y="217"/>
                    <a:pt x="278" y="217"/>
                    <a:pt x="278" y="217"/>
                  </a:cubicBezTo>
                  <a:cubicBezTo>
                    <a:pt x="255" y="194"/>
                    <a:pt x="236" y="174"/>
                    <a:pt x="217" y="153"/>
                  </a:cubicBezTo>
                  <a:cubicBezTo>
                    <a:pt x="214" y="150"/>
                    <a:pt x="215" y="140"/>
                    <a:pt x="218" y="137"/>
                  </a:cubicBezTo>
                  <a:cubicBezTo>
                    <a:pt x="234" y="119"/>
                    <a:pt x="252" y="101"/>
                    <a:pt x="270" y="85"/>
                  </a:cubicBezTo>
                  <a:cubicBezTo>
                    <a:pt x="272" y="83"/>
                    <a:pt x="275" y="83"/>
                    <a:pt x="278" y="83"/>
                  </a:cubicBezTo>
                  <a:cubicBezTo>
                    <a:pt x="278" y="73"/>
                    <a:pt x="278" y="73"/>
                    <a:pt x="278" y="73"/>
                  </a:cubicBezTo>
                  <a:cubicBezTo>
                    <a:pt x="277" y="74"/>
                    <a:pt x="277" y="75"/>
                    <a:pt x="276" y="76"/>
                  </a:cubicBezTo>
                  <a:cubicBezTo>
                    <a:pt x="252" y="48"/>
                    <a:pt x="231" y="23"/>
                    <a:pt x="211" y="0"/>
                  </a:cubicBezTo>
                  <a:cubicBezTo>
                    <a:pt x="205" y="2"/>
                    <a:pt x="203" y="3"/>
                    <a:pt x="202" y="3"/>
                  </a:cubicBezTo>
                  <a:cubicBezTo>
                    <a:pt x="138" y="68"/>
                    <a:pt x="73" y="132"/>
                    <a:pt x="8" y="196"/>
                  </a:cubicBezTo>
                  <a:cubicBezTo>
                    <a:pt x="0" y="204"/>
                    <a:pt x="3" y="210"/>
                    <a:pt x="10" y="216"/>
                  </a:cubicBezTo>
                  <a:cubicBezTo>
                    <a:pt x="30" y="235"/>
                    <a:pt x="50" y="255"/>
                    <a:pt x="75" y="279"/>
                  </a:cubicBezTo>
                  <a:cubicBezTo>
                    <a:pt x="83" y="279"/>
                    <a:pt x="83" y="279"/>
                    <a:pt x="83" y="279"/>
                  </a:cubicBezTo>
                  <a:cubicBezTo>
                    <a:pt x="82" y="278"/>
                    <a:pt x="82" y="278"/>
                    <a:pt x="82" y="278"/>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1" name="组合 40"/>
            <p:cNvGrpSpPr/>
            <p:nvPr/>
          </p:nvGrpSpPr>
          <p:grpSpPr>
            <a:xfrm>
              <a:off x="5321157" y="3076175"/>
              <a:ext cx="295624" cy="295912"/>
              <a:chOff x="5240338" y="2657475"/>
              <a:chExt cx="1630363" cy="1631951"/>
            </a:xfrm>
            <a:solidFill>
              <a:schemeClr val="bg1"/>
            </a:solidFill>
          </p:grpSpPr>
          <p:sp>
            <p:nvSpPr>
              <p:cNvPr id="42"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417364377"/>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2383" y="2668986"/>
            <a:ext cx="1830927" cy="1681704"/>
            <a:chOff x="5062383" y="2668986"/>
            <a:chExt cx="1830927" cy="1681704"/>
          </a:xfrm>
        </p:grpSpPr>
        <p:sp>
          <p:nvSpPr>
            <p:cNvPr id="10" name="Freeform 5"/>
            <p:cNvSpPr>
              <a:spLocks/>
            </p:cNvSpPr>
            <p:nvPr/>
          </p:nvSpPr>
          <p:spPr bwMode="auto">
            <a:xfrm>
              <a:off x="5062383" y="2668986"/>
              <a:ext cx="1830927" cy="1681704"/>
            </a:xfrm>
            <a:custGeom>
              <a:avLst/>
              <a:gdLst>
                <a:gd name="T0" fmla="*/ 0 w 410"/>
                <a:gd name="T1" fmla="*/ 317 h 377"/>
                <a:gd name="T2" fmla="*/ 2 w 410"/>
                <a:gd name="T3" fmla="*/ 308 h 377"/>
                <a:gd name="T4" fmla="*/ 72 w 410"/>
                <a:gd name="T5" fmla="*/ 132 h 377"/>
                <a:gd name="T6" fmla="*/ 188 w 410"/>
                <a:gd name="T7" fmla="*/ 27 h 377"/>
                <a:gd name="T8" fmla="*/ 403 w 410"/>
                <a:gd name="T9" fmla="*/ 204 h 377"/>
                <a:gd name="T10" fmla="*/ 309 w 410"/>
                <a:gd name="T11" fmla="*/ 117 h 377"/>
                <a:gd name="T12" fmla="*/ 135 w 410"/>
                <a:gd name="T13" fmla="*/ 195 h 377"/>
                <a:gd name="T14" fmla="*/ 114 w 410"/>
                <a:gd name="T15" fmla="*/ 249 h 377"/>
                <a:gd name="T16" fmla="*/ 121 w 410"/>
                <a:gd name="T17" fmla="*/ 265 h 377"/>
                <a:gd name="T18" fmla="*/ 220 w 410"/>
                <a:gd name="T19" fmla="*/ 286 h 377"/>
                <a:gd name="T20" fmla="*/ 301 w 410"/>
                <a:gd name="T21" fmla="*/ 176 h 377"/>
                <a:gd name="T22" fmla="*/ 295 w 410"/>
                <a:gd name="T23" fmla="*/ 159 h 377"/>
                <a:gd name="T24" fmla="*/ 383 w 410"/>
                <a:gd name="T25" fmla="*/ 231 h 377"/>
                <a:gd name="T26" fmla="*/ 341 w 410"/>
                <a:gd name="T27" fmla="*/ 336 h 377"/>
                <a:gd name="T28" fmla="*/ 215 w 410"/>
                <a:gd name="T29" fmla="*/ 369 h 377"/>
                <a:gd name="T30" fmla="*/ 3 w 410"/>
                <a:gd name="T31" fmla="*/ 320 h 377"/>
                <a:gd name="T32" fmla="*/ 0 w 410"/>
                <a:gd name="T33" fmla="*/ 31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77">
                  <a:moveTo>
                    <a:pt x="0" y="317"/>
                  </a:moveTo>
                  <a:cubicBezTo>
                    <a:pt x="0" y="314"/>
                    <a:pt x="1" y="311"/>
                    <a:pt x="2" y="308"/>
                  </a:cubicBezTo>
                  <a:cubicBezTo>
                    <a:pt x="25" y="249"/>
                    <a:pt x="47" y="190"/>
                    <a:pt x="72" y="132"/>
                  </a:cubicBezTo>
                  <a:cubicBezTo>
                    <a:pt x="95" y="81"/>
                    <a:pt x="131" y="42"/>
                    <a:pt x="188" y="27"/>
                  </a:cubicBezTo>
                  <a:cubicBezTo>
                    <a:pt x="298" y="0"/>
                    <a:pt x="410" y="91"/>
                    <a:pt x="403" y="204"/>
                  </a:cubicBezTo>
                  <a:cubicBezTo>
                    <a:pt x="381" y="162"/>
                    <a:pt x="351" y="133"/>
                    <a:pt x="309" y="117"/>
                  </a:cubicBezTo>
                  <a:cubicBezTo>
                    <a:pt x="233" y="87"/>
                    <a:pt x="163" y="118"/>
                    <a:pt x="135" y="195"/>
                  </a:cubicBezTo>
                  <a:cubicBezTo>
                    <a:pt x="128" y="213"/>
                    <a:pt x="120" y="230"/>
                    <a:pt x="114" y="249"/>
                  </a:cubicBezTo>
                  <a:cubicBezTo>
                    <a:pt x="113" y="253"/>
                    <a:pt x="117" y="264"/>
                    <a:pt x="121" y="265"/>
                  </a:cubicBezTo>
                  <a:cubicBezTo>
                    <a:pt x="154" y="273"/>
                    <a:pt x="187" y="284"/>
                    <a:pt x="220" y="286"/>
                  </a:cubicBezTo>
                  <a:cubicBezTo>
                    <a:pt x="285" y="290"/>
                    <a:pt x="322" y="238"/>
                    <a:pt x="301" y="176"/>
                  </a:cubicBezTo>
                  <a:cubicBezTo>
                    <a:pt x="299" y="170"/>
                    <a:pt x="297" y="165"/>
                    <a:pt x="295" y="159"/>
                  </a:cubicBezTo>
                  <a:cubicBezTo>
                    <a:pt x="331" y="156"/>
                    <a:pt x="373" y="190"/>
                    <a:pt x="383" y="231"/>
                  </a:cubicBezTo>
                  <a:cubicBezTo>
                    <a:pt x="394" y="275"/>
                    <a:pt x="374" y="309"/>
                    <a:pt x="341" y="336"/>
                  </a:cubicBezTo>
                  <a:cubicBezTo>
                    <a:pt x="305" y="365"/>
                    <a:pt x="260" y="377"/>
                    <a:pt x="215" y="369"/>
                  </a:cubicBezTo>
                  <a:cubicBezTo>
                    <a:pt x="144" y="356"/>
                    <a:pt x="74" y="337"/>
                    <a:pt x="3" y="320"/>
                  </a:cubicBezTo>
                  <a:cubicBezTo>
                    <a:pt x="2" y="320"/>
                    <a:pt x="2" y="319"/>
                    <a:pt x="0" y="317"/>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57"/>
            <p:cNvSpPr>
              <a:spLocks noChangeAspect="1" noEditPoints="1"/>
            </p:cNvSpPr>
            <p:nvPr/>
          </p:nvSpPr>
          <p:spPr bwMode="auto">
            <a:xfrm>
              <a:off x="5929858" y="3410769"/>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 name="组合 3"/>
          <p:cNvGrpSpPr/>
          <p:nvPr/>
        </p:nvGrpSpPr>
        <p:grpSpPr>
          <a:xfrm>
            <a:off x="6232470" y="3997769"/>
            <a:ext cx="1639070" cy="2089103"/>
            <a:chOff x="6232470" y="3997769"/>
            <a:chExt cx="1639070" cy="2089103"/>
          </a:xfrm>
        </p:grpSpPr>
        <p:sp>
          <p:nvSpPr>
            <p:cNvPr id="11" name="Freeform 6"/>
            <p:cNvSpPr>
              <a:spLocks/>
            </p:cNvSpPr>
            <p:nvPr/>
          </p:nvSpPr>
          <p:spPr bwMode="auto">
            <a:xfrm>
              <a:off x="6232470" y="3997769"/>
              <a:ext cx="1639070" cy="2089103"/>
            </a:xfrm>
            <a:custGeom>
              <a:avLst/>
              <a:gdLst>
                <a:gd name="T0" fmla="*/ 184 w 367"/>
                <a:gd name="T1" fmla="*/ 0 h 468"/>
                <a:gd name="T2" fmla="*/ 191 w 367"/>
                <a:gd name="T3" fmla="*/ 5 h 468"/>
                <a:gd name="T4" fmla="*/ 315 w 367"/>
                <a:gd name="T5" fmla="*/ 149 h 468"/>
                <a:gd name="T6" fmla="*/ 353 w 367"/>
                <a:gd name="T7" fmla="*/ 301 h 468"/>
                <a:gd name="T8" fmla="*/ 97 w 367"/>
                <a:gd name="T9" fmla="*/ 408 h 468"/>
                <a:gd name="T10" fmla="*/ 218 w 367"/>
                <a:gd name="T11" fmla="*/ 366 h 468"/>
                <a:gd name="T12" fmla="*/ 230 w 367"/>
                <a:gd name="T13" fmla="*/ 176 h 468"/>
                <a:gd name="T14" fmla="*/ 192 w 367"/>
                <a:gd name="T15" fmla="*/ 133 h 468"/>
                <a:gd name="T16" fmla="*/ 174 w 367"/>
                <a:gd name="T17" fmla="*/ 131 h 468"/>
                <a:gd name="T18" fmla="*/ 110 w 367"/>
                <a:gd name="T19" fmla="*/ 209 h 468"/>
                <a:gd name="T20" fmla="*/ 170 w 367"/>
                <a:gd name="T21" fmla="*/ 331 h 468"/>
                <a:gd name="T22" fmla="*/ 187 w 367"/>
                <a:gd name="T23" fmla="*/ 334 h 468"/>
                <a:gd name="T24" fmla="*/ 83 w 367"/>
                <a:gd name="T25" fmla="*/ 379 h 468"/>
                <a:gd name="T26" fmla="*/ 9 w 367"/>
                <a:gd name="T27" fmla="*/ 293 h 468"/>
                <a:gd name="T28" fmla="*/ 38 w 367"/>
                <a:gd name="T29" fmla="*/ 166 h 468"/>
                <a:gd name="T30" fmla="*/ 179 w 367"/>
                <a:gd name="T31" fmla="*/ 1 h 468"/>
                <a:gd name="T32" fmla="*/ 184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84" y="0"/>
                  </a:moveTo>
                  <a:cubicBezTo>
                    <a:pt x="186" y="1"/>
                    <a:pt x="189" y="3"/>
                    <a:pt x="191" y="5"/>
                  </a:cubicBezTo>
                  <a:cubicBezTo>
                    <a:pt x="233" y="53"/>
                    <a:pt x="275" y="100"/>
                    <a:pt x="315" y="149"/>
                  </a:cubicBezTo>
                  <a:cubicBezTo>
                    <a:pt x="349" y="193"/>
                    <a:pt x="367" y="243"/>
                    <a:pt x="353" y="301"/>
                  </a:cubicBezTo>
                  <a:cubicBezTo>
                    <a:pt x="326" y="411"/>
                    <a:pt x="194" y="468"/>
                    <a:pt x="97" y="408"/>
                  </a:cubicBezTo>
                  <a:cubicBezTo>
                    <a:pt x="145" y="409"/>
                    <a:pt x="184" y="396"/>
                    <a:pt x="218" y="366"/>
                  </a:cubicBezTo>
                  <a:cubicBezTo>
                    <a:pt x="280" y="312"/>
                    <a:pt x="285" y="236"/>
                    <a:pt x="230" y="176"/>
                  </a:cubicBezTo>
                  <a:cubicBezTo>
                    <a:pt x="217" y="161"/>
                    <a:pt x="205" y="146"/>
                    <a:pt x="192" y="133"/>
                  </a:cubicBezTo>
                  <a:cubicBezTo>
                    <a:pt x="188" y="129"/>
                    <a:pt x="177" y="128"/>
                    <a:pt x="174" y="131"/>
                  </a:cubicBezTo>
                  <a:cubicBezTo>
                    <a:pt x="152" y="156"/>
                    <a:pt x="127" y="180"/>
                    <a:pt x="110" y="209"/>
                  </a:cubicBezTo>
                  <a:cubicBezTo>
                    <a:pt x="76" y="265"/>
                    <a:pt x="105" y="322"/>
                    <a:pt x="170" y="331"/>
                  </a:cubicBezTo>
                  <a:cubicBezTo>
                    <a:pt x="176" y="332"/>
                    <a:pt x="181" y="333"/>
                    <a:pt x="187" y="334"/>
                  </a:cubicBezTo>
                  <a:cubicBezTo>
                    <a:pt x="173" y="368"/>
                    <a:pt x="124" y="389"/>
                    <a:pt x="83" y="379"/>
                  </a:cubicBezTo>
                  <a:cubicBezTo>
                    <a:pt x="39" y="368"/>
                    <a:pt x="18" y="335"/>
                    <a:pt x="9" y="293"/>
                  </a:cubicBezTo>
                  <a:cubicBezTo>
                    <a:pt x="0" y="247"/>
                    <a:pt x="10" y="203"/>
                    <a:pt x="38" y="166"/>
                  </a:cubicBezTo>
                  <a:cubicBezTo>
                    <a:pt x="83" y="109"/>
                    <a:pt x="132" y="56"/>
                    <a:pt x="179" y="1"/>
                  </a:cubicBezTo>
                  <a:cubicBezTo>
                    <a:pt x="180" y="0"/>
                    <a:pt x="182" y="0"/>
                    <a:pt x="184" y="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a:grpSpLocks noChangeAspect="1"/>
            </p:cNvGrpSpPr>
            <p:nvPr/>
          </p:nvGrpSpPr>
          <p:grpSpPr>
            <a:xfrm>
              <a:off x="6954893" y="4964268"/>
              <a:ext cx="240570" cy="324277"/>
              <a:chOff x="3722033" y="3714538"/>
              <a:chExt cx="500321" cy="674410"/>
            </a:xfrm>
            <a:solidFill>
              <a:srgbClr val="415162"/>
            </a:solidFill>
          </p:grpSpPr>
          <p:sp>
            <p:nvSpPr>
              <p:cNvPr id="16"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3" name="组合 2"/>
          <p:cNvGrpSpPr/>
          <p:nvPr/>
        </p:nvGrpSpPr>
        <p:grpSpPr>
          <a:xfrm>
            <a:off x="4268902" y="4331742"/>
            <a:ext cx="1892510" cy="1589330"/>
            <a:chOff x="4268902" y="4331742"/>
            <a:chExt cx="1892510" cy="1589330"/>
          </a:xfrm>
        </p:grpSpPr>
        <p:sp>
          <p:nvSpPr>
            <p:cNvPr id="12" name="Freeform 7"/>
            <p:cNvSpPr>
              <a:spLocks/>
            </p:cNvSpPr>
            <p:nvPr/>
          </p:nvSpPr>
          <p:spPr bwMode="auto">
            <a:xfrm>
              <a:off x="4268902" y="4331742"/>
              <a:ext cx="1892510" cy="1589330"/>
            </a:xfrm>
            <a:custGeom>
              <a:avLst/>
              <a:gdLst>
                <a:gd name="T0" fmla="*/ 423 w 424"/>
                <a:gd name="T1" fmla="*/ 322 h 356"/>
                <a:gd name="T2" fmla="*/ 414 w 424"/>
                <a:gd name="T3" fmla="*/ 325 h 356"/>
                <a:gd name="T4" fmla="*/ 226 w 424"/>
                <a:gd name="T5" fmla="*/ 351 h 356"/>
                <a:gd name="T6" fmla="*/ 78 w 424"/>
                <a:gd name="T7" fmla="*/ 302 h 356"/>
                <a:gd name="T8" fmla="*/ 126 w 424"/>
                <a:gd name="T9" fmla="*/ 28 h 356"/>
                <a:gd name="T10" fmla="*/ 96 w 424"/>
                <a:gd name="T11" fmla="*/ 153 h 356"/>
                <a:gd name="T12" fmla="*/ 250 w 424"/>
                <a:gd name="T13" fmla="*/ 266 h 356"/>
                <a:gd name="T14" fmla="*/ 307 w 424"/>
                <a:gd name="T15" fmla="*/ 256 h 356"/>
                <a:gd name="T16" fmla="*/ 318 w 424"/>
                <a:gd name="T17" fmla="*/ 243 h 356"/>
                <a:gd name="T18" fmla="*/ 287 w 424"/>
                <a:gd name="T19" fmla="*/ 146 h 356"/>
                <a:gd name="T20" fmla="*/ 151 w 424"/>
                <a:gd name="T21" fmla="*/ 131 h 356"/>
                <a:gd name="T22" fmla="*/ 140 w 424"/>
                <a:gd name="T23" fmla="*/ 144 h 356"/>
                <a:gd name="T24" fmla="*/ 158 w 424"/>
                <a:gd name="T25" fmla="*/ 32 h 356"/>
                <a:gd name="T26" fmla="*/ 270 w 424"/>
                <a:gd name="T27" fmla="*/ 16 h 356"/>
                <a:gd name="T28" fmla="*/ 361 w 424"/>
                <a:gd name="T29" fmla="*/ 109 h 356"/>
                <a:gd name="T30" fmla="*/ 424 w 424"/>
                <a:gd name="T31" fmla="*/ 317 h 356"/>
                <a:gd name="T32" fmla="*/ 423 w 424"/>
                <a:gd name="T33" fmla="*/ 32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4" h="356">
                  <a:moveTo>
                    <a:pt x="423" y="322"/>
                  </a:moveTo>
                  <a:cubicBezTo>
                    <a:pt x="420" y="323"/>
                    <a:pt x="417" y="324"/>
                    <a:pt x="414" y="325"/>
                  </a:cubicBezTo>
                  <a:cubicBezTo>
                    <a:pt x="352" y="334"/>
                    <a:pt x="289" y="345"/>
                    <a:pt x="226" y="351"/>
                  </a:cubicBezTo>
                  <a:cubicBezTo>
                    <a:pt x="171" y="356"/>
                    <a:pt x="119" y="345"/>
                    <a:pt x="78" y="302"/>
                  </a:cubicBezTo>
                  <a:cubicBezTo>
                    <a:pt x="0" y="220"/>
                    <a:pt x="23" y="78"/>
                    <a:pt x="126" y="28"/>
                  </a:cubicBezTo>
                  <a:cubicBezTo>
                    <a:pt x="100" y="68"/>
                    <a:pt x="90" y="108"/>
                    <a:pt x="96" y="153"/>
                  </a:cubicBezTo>
                  <a:cubicBezTo>
                    <a:pt x="108" y="234"/>
                    <a:pt x="169" y="279"/>
                    <a:pt x="250" y="266"/>
                  </a:cubicBezTo>
                  <a:cubicBezTo>
                    <a:pt x="269" y="263"/>
                    <a:pt x="288" y="261"/>
                    <a:pt x="307" y="256"/>
                  </a:cubicBezTo>
                  <a:cubicBezTo>
                    <a:pt x="312" y="255"/>
                    <a:pt x="319" y="246"/>
                    <a:pt x="318" y="243"/>
                  </a:cubicBezTo>
                  <a:cubicBezTo>
                    <a:pt x="309" y="210"/>
                    <a:pt x="301" y="176"/>
                    <a:pt x="287" y="146"/>
                  </a:cubicBezTo>
                  <a:cubicBezTo>
                    <a:pt x="258" y="88"/>
                    <a:pt x="195" y="82"/>
                    <a:pt x="151" y="131"/>
                  </a:cubicBezTo>
                  <a:cubicBezTo>
                    <a:pt x="148" y="135"/>
                    <a:pt x="144" y="139"/>
                    <a:pt x="140" y="144"/>
                  </a:cubicBezTo>
                  <a:cubicBezTo>
                    <a:pt x="119" y="114"/>
                    <a:pt x="128" y="61"/>
                    <a:pt x="158" y="32"/>
                  </a:cubicBezTo>
                  <a:cubicBezTo>
                    <a:pt x="191" y="0"/>
                    <a:pt x="231" y="1"/>
                    <a:pt x="270" y="16"/>
                  </a:cubicBezTo>
                  <a:cubicBezTo>
                    <a:pt x="314" y="33"/>
                    <a:pt x="346" y="66"/>
                    <a:pt x="361" y="109"/>
                  </a:cubicBezTo>
                  <a:cubicBezTo>
                    <a:pt x="385" y="178"/>
                    <a:pt x="404" y="248"/>
                    <a:pt x="424" y="317"/>
                  </a:cubicBezTo>
                  <a:cubicBezTo>
                    <a:pt x="424" y="318"/>
                    <a:pt x="423" y="320"/>
                    <a:pt x="423" y="322"/>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9" name="组合 18"/>
            <p:cNvGrpSpPr/>
            <p:nvPr/>
          </p:nvGrpSpPr>
          <p:grpSpPr>
            <a:xfrm>
              <a:off x="5062383" y="4973742"/>
              <a:ext cx="295624" cy="295912"/>
              <a:chOff x="5240338" y="2657475"/>
              <a:chExt cx="1630363" cy="1631951"/>
            </a:xfrm>
            <a:solidFill>
              <a:srgbClr val="415162"/>
            </a:solidFill>
          </p:grpSpPr>
          <p:sp>
            <p:nvSpPr>
              <p:cNvPr id="20"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4" name="组合 23"/>
          <p:cNvGrpSpPr/>
          <p:nvPr/>
        </p:nvGrpSpPr>
        <p:grpSpPr>
          <a:xfrm>
            <a:off x="8179825" y="4704548"/>
            <a:ext cx="2370017" cy="843718"/>
            <a:chOff x="3106598" y="5073134"/>
            <a:chExt cx="2370017" cy="843718"/>
          </a:xfrm>
        </p:grpSpPr>
        <p:sp>
          <p:nvSpPr>
            <p:cNvPr id="25" name="矩形 24"/>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1642158" y="4704548"/>
            <a:ext cx="2370017" cy="843718"/>
            <a:chOff x="1221767" y="2192338"/>
            <a:chExt cx="2370017" cy="843718"/>
          </a:xfrm>
        </p:grpSpPr>
        <p:sp>
          <p:nvSpPr>
            <p:cNvPr id="28" name="矩形 27"/>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3" name="组合 32"/>
          <p:cNvGrpSpPr/>
          <p:nvPr/>
        </p:nvGrpSpPr>
        <p:grpSpPr>
          <a:xfrm>
            <a:off x="3770931" y="1787128"/>
            <a:ext cx="4588609" cy="633660"/>
            <a:chOff x="3709320" y="1713307"/>
            <a:chExt cx="4588609" cy="633660"/>
          </a:xfrm>
        </p:grpSpPr>
        <p:sp>
          <p:nvSpPr>
            <p:cNvPr id="31" name="矩形 30"/>
            <p:cNvSpPr/>
            <p:nvPr/>
          </p:nvSpPr>
          <p:spPr>
            <a:xfrm>
              <a:off x="5066509" y="1713307"/>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2" name="矩形 31"/>
            <p:cNvSpPr/>
            <p:nvPr/>
          </p:nvSpPr>
          <p:spPr>
            <a:xfrm>
              <a:off x="3709320" y="2044577"/>
              <a:ext cx="4588609" cy="302390"/>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4105736857"/>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8340480" y="2199885"/>
            <a:ext cx="2370017" cy="843718"/>
            <a:chOff x="3106598" y="5073134"/>
            <a:chExt cx="2370017" cy="843718"/>
          </a:xfrm>
        </p:grpSpPr>
        <p:sp>
          <p:nvSpPr>
            <p:cNvPr id="22" name="矩形 21"/>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4" name="组合 23"/>
          <p:cNvGrpSpPr/>
          <p:nvPr/>
        </p:nvGrpSpPr>
        <p:grpSpPr>
          <a:xfrm>
            <a:off x="1481504" y="2199885"/>
            <a:ext cx="2370017" cy="843718"/>
            <a:chOff x="1221767" y="2192338"/>
            <a:chExt cx="2370017" cy="843718"/>
          </a:xfrm>
        </p:grpSpPr>
        <p:sp>
          <p:nvSpPr>
            <p:cNvPr id="25" name="矩形 24"/>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8340480" y="4831323"/>
            <a:ext cx="2370017" cy="843718"/>
            <a:chOff x="3106598" y="5073134"/>
            <a:chExt cx="2370017" cy="843718"/>
          </a:xfrm>
        </p:grpSpPr>
        <p:sp>
          <p:nvSpPr>
            <p:cNvPr id="28" name="矩形 2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0" name="组合 29"/>
          <p:cNvGrpSpPr/>
          <p:nvPr/>
        </p:nvGrpSpPr>
        <p:grpSpPr>
          <a:xfrm>
            <a:off x="1481504" y="4831323"/>
            <a:ext cx="2370017" cy="843718"/>
            <a:chOff x="1221767" y="2192338"/>
            <a:chExt cx="2370017" cy="843718"/>
          </a:xfrm>
        </p:grpSpPr>
        <p:sp>
          <p:nvSpPr>
            <p:cNvPr id="31" name="矩形 3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2" name="矩形 3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4472695" y="2295090"/>
            <a:ext cx="3248740" cy="3274460"/>
            <a:chOff x="4472695" y="2295090"/>
            <a:chExt cx="3248740" cy="3274460"/>
          </a:xfrm>
        </p:grpSpPr>
        <p:sp>
          <p:nvSpPr>
            <p:cNvPr id="10" name="Freeform 5"/>
            <p:cNvSpPr>
              <a:spLocks/>
            </p:cNvSpPr>
            <p:nvPr/>
          </p:nvSpPr>
          <p:spPr bwMode="auto">
            <a:xfrm rot="2700000">
              <a:off x="5666076" y="3503903"/>
              <a:ext cx="874397" cy="874394"/>
            </a:xfrm>
            <a:custGeom>
              <a:avLst/>
              <a:gdLst>
                <a:gd name="T0" fmla="*/ 88 w 89"/>
                <a:gd name="T1" fmla="*/ 43 h 89"/>
                <a:gd name="T2" fmla="*/ 46 w 89"/>
                <a:gd name="T3" fmla="*/ 88 h 89"/>
                <a:gd name="T4" fmla="*/ 0 w 89"/>
                <a:gd name="T5" fmla="*/ 45 h 89"/>
                <a:gd name="T6" fmla="*/ 44 w 89"/>
                <a:gd name="T7" fmla="*/ 0 h 89"/>
                <a:gd name="T8" fmla="*/ 88 w 89"/>
                <a:gd name="T9" fmla="*/ 43 h 89"/>
              </a:gdLst>
              <a:ahLst/>
              <a:cxnLst>
                <a:cxn ang="0">
                  <a:pos x="T0" y="T1"/>
                </a:cxn>
                <a:cxn ang="0">
                  <a:pos x="T2" y="T3"/>
                </a:cxn>
                <a:cxn ang="0">
                  <a:pos x="T4" y="T5"/>
                </a:cxn>
                <a:cxn ang="0">
                  <a:pos x="T6" y="T7"/>
                </a:cxn>
                <a:cxn ang="0">
                  <a:pos x="T8" y="T9"/>
                </a:cxn>
              </a:cxnLst>
              <a:rect l="0" t="0" r="r" b="b"/>
              <a:pathLst>
                <a:path w="89" h="89">
                  <a:moveTo>
                    <a:pt x="88" y="43"/>
                  </a:moveTo>
                  <a:cubicBezTo>
                    <a:pt x="89" y="66"/>
                    <a:pt x="70" y="86"/>
                    <a:pt x="46" y="88"/>
                  </a:cubicBezTo>
                  <a:cubicBezTo>
                    <a:pt x="23" y="89"/>
                    <a:pt x="1" y="69"/>
                    <a:pt x="0" y="45"/>
                  </a:cubicBezTo>
                  <a:cubicBezTo>
                    <a:pt x="0" y="21"/>
                    <a:pt x="20" y="0"/>
                    <a:pt x="44" y="0"/>
                  </a:cubicBezTo>
                  <a:cubicBezTo>
                    <a:pt x="68" y="0"/>
                    <a:pt x="88" y="19"/>
                    <a:pt x="88" y="43"/>
                  </a:cubicBezTo>
                  <a:close/>
                </a:path>
              </a:pathLst>
            </a:custGeom>
            <a:solidFill>
              <a:srgbClr val="415162"/>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a:spLocks/>
            </p:cNvSpPr>
            <p:nvPr/>
          </p:nvSpPr>
          <p:spPr bwMode="auto">
            <a:xfrm rot="2700000">
              <a:off x="5646564" y="2310521"/>
              <a:ext cx="920690" cy="889827"/>
            </a:xfrm>
            <a:custGeom>
              <a:avLst/>
              <a:gdLst>
                <a:gd name="T0" fmla="*/ 84 w 94"/>
                <a:gd name="T1" fmla="*/ 0 h 91"/>
                <a:gd name="T2" fmla="*/ 56 w 94"/>
                <a:gd name="T3" fmla="*/ 0 h 91"/>
                <a:gd name="T4" fmla="*/ 0 w 94"/>
                <a:gd name="T5" fmla="*/ 56 h 91"/>
                <a:gd name="T6" fmla="*/ 0 w 94"/>
                <a:gd name="T7" fmla="*/ 81 h 91"/>
                <a:gd name="T8" fmla="*/ 16 w 94"/>
                <a:gd name="T9" fmla="*/ 91 h 91"/>
                <a:gd name="T10" fmla="*/ 16 w 94"/>
                <a:gd name="T11" fmla="*/ 56 h 91"/>
                <a:gd name="T12" fmla="*/ 56 w 94"/>
                <a:gd name="T13" fmla="*/ 16 h 91"/>
                <a:gd name="T14" fmla="*/ 94 w 94"/>
                <a:gd name="T15" fmla="*/ 16 h 91"/>
                <a:gd name="T16" fmla="*/ 84 w 9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91">
                  <a:moveTo>
                    <a:pt x="84" y="0"/>
                  </a:moveTo>
                  <a:cubicBezTo>
                    <a:pt x="56" y="0"/>
                    <a:pt x="56" y="0"/>
                    <a:pt x="56" y="0"/>
                  </a:cubicBezTo>
                  <a:cubicBezTo>
                    <a:pt x="25" y="0"/>
                    <a:pt x="0" y="25"/>
                    <a:pt x="0" y="56"/>
                  </a:cubicBezTo>
                  <a:cubicBezTo>
                    <a:pt x="0" y="81"/>
                    <a:pt x="0" y="81"/>
                    <a:pt x="0" y="81"/>
                  </a:cubicBezTo>
                  <a:cubicBezTo>
                    <a:pt x="16" y="91"/>
                    <a:pt x="16" y="91"/>
                    <a:pt x="16" y="91"/>
                  </a:cubicBezTo>
                  <a:cubicBezTo>
                    <a:pt x="16" y="56"/>
                    <a:pt x="16" y="56"/>
                    <a:pt x="16" y="56"/>
                  </a:cubicBezTo>
                  <a:cubicBezTo>
                    <a:pt x="16" y="34"/>
                    <a:pt x="34" y="16"/>
                    <a:pt x="56" y="16"/>
                  </a:cubicBezTo>
                  <a:cubicBezTo>
                    <a:pt x="94" y="16"/>
                    <a:pt x="94" y="16"/>
                    <a:pt x="94" y="16"/>
                  </a:cubicBezTo>
                  <a:lnTo>
                    <a:pt x="84" y="0"/>
                  </a:ln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Freeform 7"/>
            <p:cNvSpPr>
              <a:spLocks/>
            </p:cNvSpPr>
            <p:nvPr/>
          </p:nvSpPr>
          <p:spPr bwMode="auto">
            <a:xfrm rot="2700000">
              <a:off x="6826464" y="3497694"/>
              <a:ext cx="910402" cy="879540"/>
            </a:xfrm>
            <a:custGeom>
              <a:avLst/>
              <a:gdLst>
                <a:gd name="T0" fmla="*/ 77 w 93"/>
                <a:gd name="T1" fmla="*/ 16 h 90"/>
                <a:gd name="T2" fmla="*/ 38 w 93"/>
                <a:gd name="T3" fmla="*/ 0 h 90"/>
                <a:gd name="T4" fmla="*/ 9 w 93"/>
                <a:gd name="T5" fmla="*/ 0 h 90"/>
                <a:gd name="T6" fmla="*/ 0 w 93"/>
                <a:gd name="T7" fmla="*/ 16 h 90"/>
                <a:gd name="T8" fmla="*/ 38 w 93"/>
                <a:gd name="T9" fmla="*/ 16 h 90"/>
                <a:gd name="T10" fmla="*/ 66 w 93"/>
                <a:gd name="T11" fmla="*/ 28 h 90"/>
                <a:gd name="T12" fmla="*/ 77 w 93"/>
                <a:gd name="T13" fmla="*/ 56 h 90"/>
                <a:gd name="T14" fmla="*/ 77 w 93"/>
                <a:gd name="T15" fmla="*/ 90 h 90"/>
                <a:gd name="T16" fmla="*/ 93 w 93"/>
                <a:gd name="T17" fmla="*/ 81 h 90"/>
                <a:gd name="T18" fmla="*/ 93 w 93"/>
                <a:gd name="T19" fmla="*/ 56 h 90"/>
                <a:gd name="T20" fmla="*/ 77 w 93"/>
                <a:gd name="T21" fmla="*/ 1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0">
                  <a:moveTo>
                    <a:pt x="77" y="16"/>
                  </a:moveTo>
                  <a:cubicBezTo>
                    <a:pt x="67" y="6"/>
                    <a:pt x="52" y="0"/>
                    <a:pt x="38" y="0"/>
                  </a:cubicBezTo>
                  <a:cubicBezTo>
                    <a:pt x="9" y="0"/>
                    <a:pt x="9" y="0"/>
                    <a:pt x="9" y="0"/>
                  </a:cubicBezTo>
                  <a:cubicBezTo>
                    <a:pt x="0" y="16"/>
                    <a:pt x="0" y="16"/>
                    <a:pt x="0" y="16"/>
                  </a:cubicBezTo>
                  <a:cubicBezTo>
                    <a:pt x="38" y="16"/>
                    <a:pt x="38" y="16"/>
                    <a:pt x="38" y="16"/>
                  </a:cubicBezTo>
                  <a:cubicBezTo>
                    <a:pt x="48" y="16"/>
                    <a:pt x="58" y="20"/>
                    <a:pt x="66" y="28"/>
                  </a:cubicBezTo>
                  <a:cubicBezTo>
                    <a:pt x="73" y="35"/>
                    <a:pt x="77" y="45"/>
                    <a:pt x="77" y="56"/>
                  </a:cubicBezTo>
                  <a:cubicBezTo>
                    <a:pt x="77" y="90"/>
                    <a:pt x="77" y="90"/>
                    <a:pt x="77" y="90"/>
                  </a:cubicBezTo>
                  <a:cubicBezTo>
                    <a:pt x="93" y="81"/>
                    <a:pt x="93" y="81"/>
                    <a:pt x="93" y="81"/>
                  </a:cubicBezTo>
                  <a:cubicBezTo>
                    <a:pt x="93" y="56"/>
                    <a:pt x="93" y="56"/>
                    <a:pt x="93" y="56"/>
                  </a:cubicBezTo>
                  <a:cubicBezTo>
                    <a:pt x="93" y="41"/>
                    <a:pt x="88" y="27"/>
                    <a:pt x="77" y="16"/>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8"/>
            <p:cNvSpPr>
              <a:spLocks/>
            </p:cNvSpPr>
            <p:nvPr/>
          </p:nvSpPr>
          <p:spPr bwMode="auto">
            <a:xfrm rot="2700000">
              <a:off x="4457264" y="3485274"/>
              <a:ext cx="920690" cy="889827"/>
            </a:xfrm>
            <a:custGeom>
              <a:avLst/>
              <a:gdLst>
                <a:gd name="T0" fmla="*/ 56 w 94"/>
                <a:gd name="T1" fmla="*/ 75 h 91"/>
                <a:gd name="T2" fmla="*/ 16 w 94"/>
                <a:gd name="T3" fmla="*/ 35 h 91"/>
                <a:gd name="T4" fmla="*/ 16 w 94"/>
                <a:gd name="T5" fmla="*/ 0 h 91"/>
                <a:gd name="T6" fmla="*/ 0 w 94"/>
                <a:gd name="T7" fmla="*/ 9 h 91"/>
                <a:gd name="T8" fmla="*/ 0 w 94"/>
                <a:gd name="T9" fmla="*/ 35 h 91"/>
                <a:gd name="T10" fmla="*/ 56 w 94"/>
                <a:gd name="T11" fmla="*/ 91 h 91"/>
                <a:gd name="T12" fmla="*/ 84 w 94"/>
                <a:gd name="T13" fmla="*/ 91 h 91"/>
                <a:gd name="T14" fmla="*/ 94 w 94"/>
                <a:gd name="T15" fmla="*/ 75 h 91"/>
                <a:gd name="T16" fmla="*/ 56 w 94"/>
                <a:gd name="T17" fmla="*/ 7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91">
                  <a:moveTo>
                    <a:pt x="56" y="75"/>
                  </a:moveTo>
                  <a:cubicBezTo>
                    <a:pt x="34" y="75"/>
                    <a:pt x="16" y="57"/>
                    <a:pt x="16" y="35"/>
                  </a:cubicBezTo>
                  <a:cubicBezTo>
                    <a:pt x="16" y="0"/>
                    <a:pt x="16" y="0"/>
                    <a:pt x="16" y="0"/>
                  </a:cubicBezTo>
                  <a:cubicBezTo>
                    <a:pt x="0" y="9"/>
                    <a:pt x="0" y="9"/>
                    <a:pt x="0" y="9"/>
                  </a:cubicBezTo>
                  <a:cubicBezTo>
                    <a:pt x="0" y="35"/>
                    <a:pt x="0" y="35"/>
                    <a:pt x="0" y="35"/>
                  </a:cubicBezTo>
                  <a:cubicBezTo>
                    <a:pt x="0" y="66"/>
                    <a:pt x="25" y="91"/>
                    <a:pt x="56" y="91"/>
                  </a:cubicBezTo>
                  <a:cubicBezTo>
                    <a:pt x="84" y="91"/>
                    <a:pt x="84" y="91"/>
                    <a:pt x="84" y="91"/>
                  </a:cubicBezTo>
                  <a:cubicBezTo>
                    <a:pt x="94" y="75"/>
                    <a:pt x="94" y="75"/>
                    <a:pt x="94" y="75"/>
                  </a:cubicBezTo>
                  <a:lnTo>
                    <a:pt x="56" y="75"/>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9"/>
            <p:cNvSpPr>
              <a:spLocks/>
            </p:cNvSpPr>
            <p:nvPr/>
          </p:nvSpPr>
          <p:spPr bwMode="auto">
            <a:xfrm rot="2700000">
              <a:off x="6499930" y="4283126"/>
              <a:ext cx="606934" cy="694374"/>
            </a:xfrm>
            <a:custGeom>
              <a:avLst/>
              <a:gdLst>
                <a:gd name="T0" fmla="*/ 62 w 62"/>
                <a:gd name="T1" fmla="*/ 0 h 71"/>
                <a:gd name="T2" fmla="*/ 0 w 62"/>
                <a:gd name="T3" fmla="*/ 36 h 71"/>
                <a:gd name="T4" fmla="*/ 62 w 62"/>
                <a:gd name="T5" fmla="*/ 71 h 71"/>
                <a:gd name="T6" fmla="*/ 62 w 62"/>
                <a:gd name="T7" fmla="*/ 0 h 71"/>
              </a:gdLst>
              <a:ahLst/>
              <a:cxnLst>
                <a:cxn ang="0">
                  <a:pos x="T0" y="T1"/>
                </a:cxn>
                <a:cxn ang="0">
                  <a:pos x="T2" y="T3"/>
                </a:cxn>
                <a:cxn ang="0">
                  <a:pos x="T4" y="T5"/>
                </a:cxn>
                <a:cxn ang="0">
                  <a:pos x="T6" y="T7"/>
                </a:cxn>
              </a:cxnLst>
              <a:rect l="0" t="0" r="r" b="b"/>
              <a:pathLst>
                <a:path w="62" h="71">
                  <a:moveTo>
                    <a:pt x="62" y="0"/>
                  </a:moveTo>
                  <a:cubicBezTo>
                    <a:pt x="41" y="12"/>
                    <a:pt x="23" y="22"/>
                    <a:pt x="0" y="36"/>
                  </a:cubicBezTo>
                  <a:cubicBezTo>
                    <a:pt x="23" y="49"/>
                    <a:pt x="42" y="60"/>
                    <a:pt x="62" y="71"/>
                  </a:cubicBezTo>
                  <a:lnTo>
                    <a:pt x="62" y="0"/>
                  </a:ln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0"/>
            <p:cNvSpPr>
              <a:spLocks/>
            </p:cNvSpPr>
            <p:nvPr/>
          </p:nvSpPr>
          <p:spPr bwMode="auto">
            <a:xfrm rot="2700000">
              <a:off x="5098174" y="2888644"/>
              <a:ext cx="617221" cy="704660"/>
            </a:xfrm>
            <a:custGeom>
              <a:avLst/>
              <a:gdLst>
                <a:gd name="T0" fmla="*/ 0 w 63"/>
                <a:gd name="T1" fmla="*/ 0 h 72"/>
                <a:gd name="T2" fmla="*/ 0 w 63"/>
                <a:gd name="T3" fmla="*/ 72 h 72"/>
                <a:gd name="T4" fmla="*/ 63 w 63"/>
                <a:gd name="T5" fmla="*/ 36 h 72"/>
                <a:gd name="T6" fmla="*/ 0 w 63"/>
                <a:gd name="T7" fmla="*/ 0 h 72"/>
              </a:gdLst>
              <a:ahLst/>
              <a:cxnLst>
                <a:cxn ang="0">
                  <a:pos x="T0" y="T1"/>
                </a:cxn>
                <a:cxn ang="0">
                  <a:pos x="T2" y="T3"/>
                </a:cxn>
                <a:cxn ang="0">
                  <a:pos x="T4" y="T5"/>
                </a:cxn>
                <a:cxn ang="0">
                  <a:pos x="T6" y="T7"/>
                </a:cxn>
              </a:cxnLst>
              <a:rect l="0" t="0" r="r" b="b"/>
              <a:pathLst>
                <a:path w="63" h="72">
                  <a:moveTo>
                    <a:pt x="0" y="0"/>
                  </a:moveTo>
                  <a:cubicBezTo>
                    <a:pt x="0" y="72"/>
                    <a:pt x="0" y="72"/>
                    <a:pt x="0" y="72"/>
                  </a:cubicBezTo>
                  <a:cubicBezTo>
                    <a:pt x="22" y="59"/>
                    <a:pt x="40" y="49"/>
                    <a:pt x="63" y="36"/>
                  </a:cubicBezTo>
                  <a:cubicBezTo>
                    <a:pt x="40" y="23"/>
                    <a:pt x="22" y="12"/>
                    <a:pt x="0" y="0"/>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1"/>
            <p:cNvSpPr>
              <a:spLocks/>
            </p:cNvSpPr>
            <p:nvPr/>
          </p:nvSpPr>
          <p:spPr bwMode="auto">
            <a:xfrm rot="2700000">
              <a:off x="5058095" y="4319570"/>
              <a:ext cx="704662" cy="606933"/>
            </a:xfrm>
            <a:custGeom>
              <a:avLst/>
              <a:gdLst>
                <a:gd name="T0" fmla="*/ 72 w 72"/>
                <a:gd name="T1" fmla="*/ 62 h 62"/>
                <a:gd name="T2" fmla="*/ 36 w 72"/>
                <a:gd name="T3" fmla="*/ 0 h 62"/>
                <a:gd name="T4" fmla="*/ 0 w 72"/>
                <a:gd name="T5" fmla="*/ 62 h 62"/>
                <a:gd name="T6" fmla="*/ 72 w 72"/>
                <a:gd name="T7" fmla="*/ 62 h 62"/>
              </a:gdLst>
              <a:ahLst/>
              <a:cxnLst>
                <a:cxn ang="0">
                  <a:pos x="T0" y="T1"/>
                </a:cxn>
                <a:cxn ang="0">
                  <a:pos x="T2" y="T3"/>
                </a:cxn>
                <a:cxn ang="0">
                  <a:pos x="T4" y="T5"/>
                </a:cxn>
                <a:cxn ang="0">
                  <a:pos x="T6" y="T7"/>
                </a:cxn>
              </a:cxnLst>
              <a:rect l="0" t="0" r="r" b="b"/>
              <a:pathLst>
                <a:path w="72" h="62">
                  <a:moveTo>
                    <a:pt x="72" y="62"/>
                  </a:moveTo>
                  <a:cubicBezTo>
                    <a:pt x="60" y="41"/>
                    <a:pt x="49" y="22"/>
                    <a:pt x="36" y="0"/>
                  </a:cubicBezTo>
                  <a:cubicBezTo>
                    <a:pt x="23" y="23"/>
                    <a:pt x="13" y="41"/>
                    <a:pt x="0" y="62"/>
                  </a:cubicBezTo>
                  <a:lnTo>
                    <a:pt x="72" y="62"/>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2"/>
            <p:cNvSpPr>
              <a:spLocks/>
            </p:cNvSpPr>
            <p:nvPr/>
          </p:nvSpPr>
          <p:spPr bwMode="auto">
            <a:xfrm rot="2700000">
              <a:off x="6454079" y="2939015"/>
              <a:ext cx="684088" cy="596646"/>
            </a:xfrm>
            <a:custGeom>
              <a:avLst/>
              <a:gdLst>
                <a:gd name="T0" fmla="*/ 0 w 70"/>
                <a:gd name="T1" fmla="*/ 0 h 61"/>
                <a:gd name="T2" fmla="*/ 36 w 70"/>
                <a:gd name="T3" fmla="*/ 61 h 61"/>
                <a:gd name="T4" fmla="*/ 70 w 70"/>
                <a:gd name="T5" fmla="*/ 0 h 61"/>
                <a:gd name="T6" fmla="*/ 0 w 70"/>
                <a:gd name="T7" fmla="*/ 0 h 61"/>
              </a:gdLst>
              <a:ahLst/>
              <a:cxnLst>
                <a:cxn ang="0">
                  <a:pos x="T0" y="T1"/>
                </a:cxn>
                <a:cxn ang="0">
                  <a:pos x="T2" y="T3"/>
                </a:cxn>
                <a:cxn ang="0">
                  <a:pos x="T4" y="T5"/>
                </a:cxn>
                <a:cxn ang="0">
                  <a:pos x="T6" y="T7"/>
                </a:cxn>
              </a:cxnLst>
              <a:rect l="0" t="0" r="r" b="b"/>
              <a:pathLst>
                <a:path w="70" h="61">
                  <a:moveTo>
                    <a:pt x="0" y="0"/>
                  </a:moveTo>
                  <a:cubicBezTo>
                    <a:pt x="12" y="21"/>
                    <a:pt x="23" y="39"/>
                    <a:pt x="36" y="61"/>
                  </a:cubicBezTo>
                  <a:cubicBezTo>
                    <a:pt x="48" y="39"/>
                    <a:pt x="59" y="20"/>
                    <a:pt x="70" y="0"/>
                  </a:cubicBezTo>
                  <a:lnTo>
                    <a:pt x="0" y="0"/>
                  </a:ln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3"/>
            <p:cNvSpPr>
              <a:spLocks/>
            </p:cNvSpPr>
            <p:nvPr/>
          </p:nvSpPr>
          <p:spPr bwMode="auto">
            <a:xfrm rot="2700000">
              <a:off x="5656855" y="4664291"/>
              <a:ext cx="900116" cy="910401"/>
            </a:xfrm>
            <a:custGeom>
              <a:avLst/>
              <a:gdLst>
                <a:gd name="T0" fmla="*/ 76 w 92"/>
                <a:gd name="T1" fmla="*/ 0 h 93"/>
                <a:gd name="T2" fmla="*/ 76 w 92"/>
                <a:gd name="T3" fmla="*/ 37 h 93"/>
                <a:gd name="T4" fmla="*/ 36 w 92"/>
                <a:gd name="T5" fmla="*/ 77 h 93"/>
                <a:gd name="T6" fmla="*/ 35 w 92"/>
                <a:gd name="T7" fmla="*/ 77 h 93"/>
                <a:gd name="T8" fmla="*/ 35 w 92"/>
                <a:gd name="T9" fmla="*/ 77 h 93"/>
                <a:gd name="T10" fmla="*/ 0 w 92"/>
                <a:gd name="T11" fmla="*/ 77 h 93"/>
                <a:gd name="T12" fmla="*/ 10 w 92"/>
                <a:gd name="T13" fmla="*/ 93 h 93"/>
                <a:gd name="T14" fmla="*/ 36 w 92"/>
                <a:gd name="T15" fmla="*/ 93 h 93"/>
                <a:gd name="T16" fmla="*/ 36 w 92"/>
                <a:gd name="T17" fmla="*/ 93 h 93"/>
                <a:gd name="T18" fmla="*/ 92 w 92"/>
                <a:gd name="T19" fmla="*/ 37 h 93"/>
                <a:gd name="T20" fmla="*/ 92 w 92"/>
                <a:gd name="T21" fmla="*/ 9 h 93"/>
                <a:gd name="T22" fmla="*/ 92 w 92"/>
                <a:gd name="T23" fmla="*/ 9 h 93"/>
                <a:gd name="T24" fmla="*/ 76 w 92"/>
                <a:gd name="T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93">
                  <a:moveTo>
                    <a:pt x="76" y="0"/>
                  </a:moveTo>
                  <a:cubicBezTo>
                    <a:pt x="76" y="37"/>
                    <a:pt x="76" y="37"/>
                    <a:pt x="76" y="37"/>
                  </a:cubicBezTo>
                  <a:cubicBezTo>
                    <a:pt x="76" y="59"/>
                    <a:pt x="58" y="77"/>
                    <a:pt x="36" y="77"/>
                  </a:cubicBezTo>
                  <a:cubicBezTo>
                    <a:pt x="35" y="77"/>
                    <a:pt x="35" y="77"/>
                    <a:pt x="35" y="77"/>
                  </a:cubicBezTo>
                  <a:cubicBezTo>
                    <a:pt x="35" y="77"/>
                    <a:pt x="35" y="77"/>
                    <a:pt x="35" y="77"/>
                  </a:cubicBezTo>
                  <a:cubicBezTo>
                    <a:pt x="0" y="77"/>
                    <a:pt x="0" y="77"/>
                    <a:pt x="0" y="77"/>
                  </a:cubicBezTo>
                  <a:cubicBezTo>
                    <a:pt x="10" y="93"/>
                    <a:pt x="10" y="93"/>
                    <a:pt x="10" y="93"/>
                  </a:cubicBezTo>
                  <a:cubicBezTo>
                    <a:pt x="36" y="93"/>
                    <a:pt x="36" y="93"/>
                    <a:pt x="36" y="93"/>
                  </a:cubicBezTo>
                  <a:cubicBezTo>
                    <a:pt x="36" y="93"/>
                    <a:pt x="36" y="93"/>
                    <a:pt x="36" y="93"/>
                  </a:cubicBezTo>
                  <a:cubicBezTo>
                    <a:pt x="67" y="93"/>
                    <a:pt x="92" y="68"/>
                    <a:pt x="92" y="37"/>
                  </a:cubicBezTo>
                  <a:cubicBezTo>
                    <a:pt x="92" y="9"/>
                    <a:pt x="92" y="9"/>
                    <a:pt x="92" y="9"/>
                  </a:cubicBezTo>
                  <a:cubicBezTo>
                    <a:pt x="92" y="9"/>
                    <a:pt x="92" y="9"/>
                    <a:pt x="92" y="9"/>
                  </a:cubicBezTo>
                  <a:lnTo>
                    <a:pt x="76" y="0"/>
                  </a:ln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任意多边形 45"/>
            <p:cNvSpPr/>
            <p:nvPr/>
          </p:nvSpPr>
          <p:spPr>
            <a:xfrm>
              <a:off x="5300879" y="3089969"/>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6797013" y="3080309"/>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5272304" y="4608048"/>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6797013" y="4590588"/>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5931124" y="3742918"/>
              <a:ext cx="336326" cy="336652"/>
              <a:chOff x="5240338" y="2657475"/>
              <a:chExt cx="1630363" cy="1631951"/>
            </a:xfrm>
            <a:solidFill>
              <a:schemeClr val="bg1"/>
            </a:solidFill>
          </p:grpSpPr>
          <p:sp>
            <p:nvSpPr>
              <p:cNvPr id="51"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984450284"/>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32364" y="2847367"/>
            <a:ext cx="2255340" cy="2255340"/>
            <a:chOff x="1332364" y="2847367"/>
            <a:chExt cx="2255340" cy="2255340"/>
          </a:xfrm>
        </p:grpSpPr>
        <p:sp>
          <p:nvSpPr>
            <p:cNvPr id="12" name="任意多边形 11"/>
            <p:cNvSpPr/>
            <p:nvPr/>
          </p:nvSpPr>
          <p:spPr>
            <a:xfrm>
              <a:off x="1332364" y="2847367"/>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508076" y="2935223"/>
              <a:ext cx="2079628" cy="2079628"/>
            </a:xfrm>
            <a:custGeom>
              <a:avLst/>
              <a:gdLst>
                <a:gd name="connsiteX0" fmla="*/ 1039656 w 2079628"/>
                <a:gd name="connsiteY0" fmla="*/ 0 h 2079628"/>
                <a:gd name="connsiteX1" fmla="*/ 2079628 w 2079628"/>
                <a:gd name="connsiteY1" fmla="*/ 1040269 h 2079628"/>
                <a:gd name="connsiteX2" fmla="*/ 1039972 w 2079628"/>
                <a:gd name="connsiteY2" fmla="*/ 2079628 h 2079628"/>
                <a:gd name="connsiteX3" fmla="*/ 0 w 2079628"/>
                <a:gd name="connsiteY3" fmla="*/ 1039360 h 2079628"/>
                <a:gd name="connsiteX4" fmla="*/ 1039656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39656" y="0"/>
                  </a:moveTo>
                  <a:lnTo>
                    <a:pt x="2079628" y="1040269"/>
                  </a:lnTo>
                  <a:lnTo>
                    <a:pt x="1039972" y="2079628"/>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300449" y="2847367"/>
            <a:ext cx="2255340" cy="2255340"/>
            <a:chOff x="6300449" y="2847367"/>
            <a:chExt cx="2255340" cy="2255340"/>
          </a:xfrm>
        </p:grpSpPr>
        <p:sp>
          <p:nvSpPr>
            <p:cNvPr id="14" name="任意多边形 13"/>
            <p:cNvSpPr/>
            <p:nvPr/>
          </p:nvSpPr>
          <p:spPr>
            <a:xfrm>
              <a:off x="6300449" y="2847367"/>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476162" y="2935225"/>
              <a:ext cx="2079627" cy="2079627"/>
            </a:xfrm>
            <a:custGeom>
              <a:avLst/>
              <a:gdLst>
                <a:gd name="connsiteX0" fmla="*/ 1039655 w 2079627"/>
                <a:gd name="connsiteY0" fmla="*/ 0 h 2079627"/>
                <a:gd name="connsiteX1" fmla="*/ 2079627 w 2079627"/>
                <a:gd name="connsiteY1" fmla="*/ 1040268 h 2079627"/>
                <a:gd name="connsiteX2" fmla="*/ 1039972 w 2079627"/>
                <a:gd name="connsiteY2" fmla="*/ 2079627 h 2079627"/>
                <a:gd name="connsiteX3" fmla="*/ 0 w 2079627"/>
                <a:gd name="connsiteY3" fmla="*/ 1039359 h 2079627"/>
                <a:gd name="connsiteX4" fmla="*/ 1039655 w 2079627"/>
                <a:gd name="connsiteY4" fmla="*/ 0 h 2079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7" h="2079627">
                  <a:moveTo>
                    <a:pt x="1039655" y="0"/>
                  </a:moveTo>
                  <a:lnTo>
                    <a:pt x="2079627" y="1040268"/>
                  </a:lnTo>
                  <a:lnTo>
                    <a:pt x="1039972" y="2079627"/>
                  </a:lnTo>
                  <a:lnTo>
                    <a:pt x="0" y="1039359"/>
                  </a:lnTo>
                  <a:lnTo>
                    <a:pt x="1039655"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816101" y="2847367"/>
            <a:ext cx="2255340" cy="2255340"/>
            <a:chOff x="3816101" y="2847367"/>
            <a:chExt cx="2255340" cy="2255340"/>
          </a:xfrm>
        </p:grpSpPr>
        <p:sp>
          <p:nvSpPr>
            <p:cNvPr id="13" name="任意多边形 12"/>
            <p:cNvSpPr/>
            <p:nvPr/>
          </p:nvSpPr>
          <p:spPr>
            <a:xfrm>
              <a:off x="3816101" y="2847367"/>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992425" y="2935962"/>
              <a:ext cx="2079016" cy="2079016"/>
            </a:xfrm>
            <a:custGeom>
              <a:avLst/>
              <a:gdLst>
                <a:gd name="connsiteX0" fmla="*/ 1039656 w 2079016"/>
                <a:gd name="connsiteY0" fmla="*/ 0 h 2079016"/>
                <a:gd name="connsiteX1" fmla="*/ 2079016 w 2079016"/>
                <a:gd name="connsiteY1" fmla="*/ 1039656 h 2079016"/>
                <a:gd name="connsiteX2" fmla="*/ 1039360 w 2079016"/>
                <a:gd name="connsiteY2" fmla="*/ 2079016 h 2079016"/>
                <a:gd name="connsiteX3" fmla="*/ 0 w 2079016"/>
                <a:gd name="connsiteY3" fmla="*/ 1039360 h 2079016"/>
                <a:gd name="connsiteX4" fmla="*/ 1039656 w 2079016"/>
                <a:gd name="connsiteY4" fmla="*/ 0 h 2079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016" h="2079016">
                  <a:moveTo>
                    <a:pt x="1039656" y="0"/>
                  </a:moveTo>
                  <a:lnTo>
                    <a:pt x="2079016" y="1039656"/>
                  </a:lnTo>
                  <a:lnTo>
                    <a:pt x="1039360" y="2079016"/>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784184" y="2847367"/>
            <a:ext cx="2255340" cy="2255340"/>
            <a:chOff x="8784184" y="2847367"/>
            <a:chExt cx="2255340" cy="2255340"/>
          </a:xfrm>
        </p:grpSpPr>
        <p:sp>
          <p:nvSpPr>
            <p:cNvPr id="15" name="任意多边形 14"/>
            <p:cNvSpPr/>
            <p:nvPr/>
          </p:nvSpPr>
          <p:spPr>
            <a:xfrm>
              <a:off x="8784184" y="2847367"/>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960510" y="2935963"/>
              <a:ext cx="2079014" cy="2079015"/>
            </a:xfrm>
            <a:custGeom>
              <a:avLst/>
              <a:gdLst>
                <a:gd name="connsiteX0" fmla="*/ 1039655 w 2079014"/>
                <a:gd name="connsiteY0" fmla="*/ 0 h 2079015"/>
                <a:gd name="connsiteX1" fmla="*/ 2079014 w 2079014"/>
                <a:gd name="connsiteY1" fmla="*/ 1039656 h 2079015"/>
                <a:gd name="connsiteX2" fmla="*/ 1039359 w 2079014"/>
                <a:gd name="connsiteY2" fmla="*/ 2079015 h 2079015"/>
                <a:gd name="connsiteX3" fmla="*/ 0 w 2079014"/>
                <a:gd name="connsiteY3" fmla="*/ 1039359 h 2079015"/>
                <a:gd name="connsiteX4" fmla="*/ 1039655 w 2079014"/>
                <a:gd name="connsiteY4" fmla="*/ 0 h 2079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014" h="2079015">
                  <a:moveTo>
                    <a:pt x="1039655" y="0"/>
                  </a:moveTo>
                  <a:lnTo>
                    <a:pt x="2079014" y="1039656"/>
                  </a:lnTo>
                  <a:lnTo>
                    <a:pt x="1039359" y="2079015"/>
                  </a:lnTo>
                  <a:lnTo>
                    <a:pt x="0" y="1039359"/>
                  </a:lnTo>
                  <a:lnTo>
                    <a:pt x="1039655"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275025" y="5367701"/>
            <a:ext cx="2370017" cy="843718"/>
            <a:chOff x="8707919" y="4585130"/>
            <a:chExt cx="2370017" cy="843718"/>
          </a:xfrm>
        </p:grpSpPr>
        <p:sp>
          <p:nvSpPr>
            <p:cNvPr id="17" name="矩形 1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8" name="矩形 1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2" name="组合 21"/>
          <p:cNvGrpSpPr/>
          <p:nvPr/>
        </p:nvGrpSpPr>
        <p:grpSpPr>
          <a:xfrm>
            <a:off x="3758762" y="1738655"/>
            <a:ext cx="2370017" cy="843718"/>
            <a:chOff x="8707919" y="4585130"/>
            <a:chExt cx="2370017" cy="843718"/>
          </a:xfrm>
        </p:grpSpPr>
        <p:sp>
          <p:nvSpPr>
            <p:cNvPr id="23" name="矩形 22"/>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4" name="矩形 23"/>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5" name="组合 24"/>
          <p:cNvGrpSpPr/>
          <p:nvPr/>
        </p:nvGrpSpPr>
        <p:grpSpPr>
          <a:xfrm>
            <a:off x="8726845" y="1738655"/>
            <a:ext cx="2370017" cy="843718"/>
            <a:chOff x="8707919" y="4585130"/>
            <a:chExt cx="2370017" cy="843718"/>
          </a:xfrm>
        </p:grpSpPr>
        <p:sp>
          <p:nvSpPr>
            <p:cNvPr id="26" name="矩形 25"/>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7" name="矩形 26"/>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8" name="组合 27"/>
          <p:cNvGrpSpPr/>
          <p:nvPr/>
        </p:nvGrpSpPr>
        <p:grpSpPr>
          <a:xfrm>
            <a:off x="6243110" y="5367701"/>
            <a:ext cx="2370017" cy="843718"/>
            <a:chOff x="8707919" y="4585130"/>
            <a:chExt cx="2370017" cy="843718"/>
          </a:xfrm>
        </p:grpSpPr>
        <p:sp>
          <p:nvSpPr>
            <p:cNvPr id="29" name="矩形 2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0" name="矩形 29"/>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2699235496"/>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250"/>
                                        <p:tgtEl>
                                          <p:spTgt spid="22"/>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250"/>
                                        <p:tgtEl>
                                          <p:spTgt spid="28"/>
                                        </p:tgtEl>
                                      </p:cBhvr>
                                    </p:animEffect>
                                  </p:childTnLst>
                                </p:cTn>
                              </p:par>
                            </p:childTnLst>
                          </p:cTn>
                        </p:par>
                        <p:par>
                          <p:cTn id="32" fill="hold">
                            <p:stCondLst>
                              <p:cond delay="275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46233" y="1262937"/>
            <a:ext cx="5671476" cy="409682"/>
            <a:chOff x="3260262" y="1087143"/>
            <a:chExt cx="5671476" cy="409682"/>
          </a:xfrm>
          <a:solidFill>
            <a:srgbClr val="415162"/>
          </a:solidFill>
        </p:grpSpPr>
        <p:sp>
          <p:nvSpPr>
            <p:cNvPr id="3" name="任意多边形 2"/>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4" name="任意多边形 3"/>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5" name="任意多边形 4"/>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6" name="任意多边形 5"/>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7" name="任意多边形 6"/>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8" name="任意多边形 7"/>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9" name="任意多边形 8"/>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sp>
          <p:nvSpPr>
            <p:cNvPr id="10" name="任意多边形 9"/>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15162"/>
                </a:solidFill>
              </a:endParaRPr>
            </a:p>
          </p:txBody>
        </p:sp>
        <p:cxnSp>
          <p:nvCxnSpPr>
            <p:cNvPr id="11" name="直接连接符 10"/>
            <p:cNvCxnSpPr/>
            <p:nvPr/>
          </p:nvCxnSpPr>
          <p:spPr>
            <a:xfrm>
              <a:off x="3886963"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965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449063"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92013"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9063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6302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3922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2239265" y="2888820"/>
            <a:ext cx="3514918" cy="819150"/>
            <a:chOff x="2239265" y="2888820"/>
            <a:chExt cx="3514918" cy="819150"/>
          </a:xfrm>
        </p:grpSpPr>
        <p:grpSp>
          <p:nvGrpSpPr>
            <p:cNvPr id="18" name="组合 17"/>
            <p:cNvGrpSpPr/>
            <p:nvPr/>
          </p:nvGrpSpPr>
          <p:grpSpPr>
            <a:xfrm>
              <a:off x="3074638" y="2888820"/>
              <a:ext cx="2679545" cy="819150"/>
              <a:chOff x="2589971" y="4367212"/>
              <a:chExt cx="2679545" cy="819150"/>
            </a:xfrm>
          </p:grpSpPr>
          <p:sp>
            <p:nvSpPr>
              <p:cNvPr id="19" name="矩形 18"/>
              <p:cNvSpPr/>
              <p:nvPr/>
            </p:nvSpPr>
            <p:spPr>
              <a:xfrm>
                <a:off x="2596196" y="4490555"/>
                <a:ext cx="2667095" cy="572464"/>
              </a:xfrm>
              <a:prstGeom prst="rect">
                <a:avLst/>
              </a:prstGeom>
            </p:spPr>
            <p:txBody>
              <a:bodyPr wrap="square">
                <a:spAutoFit/>
              </a:bodyPr>
              <a:lstStyle/>
              <a:p>
                <a:pPr>
                  <a:lnSpc>
                    <a:spcPct val="130000"/>
                  </a:lnSpc>
                </a:pPr>
                <a:r>
                  <a:rPr lang="zh-CN" altLang="en-US" sz="2400" dirty="0">
                    <a:solidFill>
                      <a:srgbClr val="415162"/>
                    </a:solidFill>
                    <a:latin typeface="微软雅黑" panose="020B0503020204020204" pitchFamily="34" charset="-122"/>
                    <a:ea typeface="微软雅黑" panose="020B0503020204020204" pitchFamily="34" charset="-122"/>
                  </a:rPr>
                  <a:t>点击添加目录内容</a:t>
                </a:r>
              </a:p>
            </p:txBody>
          </p:sp>
          <p:grpSp>
            <p:nvGrpSpPr>
              <p:cNvPr id="20" name="组合 19"/>
              <p:cNvGrpSpPr/>
              <p:nvPr/>
            </p:nvGrpSpPr>
            <p:grpSpPr>
              <a:xfrm>
                <a:off x="2589971" y="4367212"/>
                <a:ext cx="2679545" cy="819150"/>
                <a:chOff x="4986727" y="2139320"/>
                <a:chExt cx="2866817" cy="819150"/>
              </a:xfrm>
            </p:grpSpPr>
            <p:cxnSp>
              <p:nvCxnSpPr>
                <p:cNvPr id="21" name="直接连接符 20"/>
                <p:cNvCxnSpPr/>
                <p:nvPr/>
              </p:nvCxnSpPr>
              <p:spPr>
                <a:xfrm>
                  <a:off x="4999177" y="2139320"/>
                  <a:ext cx="285436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986727" y="2958470"/>
                  <a:ext cx="286681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3" name="组合 22"/>
            <p:cNvGrpSpPr/>
            <p:nvPr/>
          </p:nvGrpSpPr>
          <p:grpSpPr>
            <a:xfrm>
              <a:off x="2239265" y="2950733"/>
              <a:ext cx="695324" cy="695324"/>
              <a:chOff x="1644969" y="3214688"/>
              <a:chExt cx="695324" cy="695324"/>
            </a:xfrm>
          </p:grpSpPr>
          <p:grpSp>
            <p:nvGrpSpPr>
              <p:cNvPr id="24" name="组合 23"/>
              <p:cNvGrpSpPr/>
              <p:nvPr/>
            </p:nvGrpSpPr>
            <p:grpSpPr>
              <a:xfrm>
                <a:off x="1644969" y="3214688"/>
                <a:ext cx="695324" cy="695324"/>
                <a:chOff x="2476500" y="1952625"/>
                <a:chExt cx="1571625" cy="1571625"/>
              </a:xfrm>
            </p:grpSpPr>
            <p:sp>
              <p:nvSpPr>
                <p:cNvPr id="26" name="椭圆 25"/>
                <p:cNvSpPr/>
                <p:nvPr/>
              </p:nvSpPr>
              <p:spPr>
                <a:xfrm>
                  <a:off x="2476500" y="1952625"/>
                  <a:ext cx="1571625" cy="1571625"/>
                </a:xfrm>
                <a:prstGeom prst="ellipse">
                  <a:avLst/>
                </a:prstGeom>
                <a:gradFill>
                  <a:gsLst>
                    <a:gs pos="0">
                      <a:srgbClr val="F4F4F4"/>
                    </a:gs>
                    <a:gs pos="100000">
                      <a:srgbClr val="DCDCDC"/>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590799" y="2066924"/>
                  <a:ext cx="1343026" cy="1343026"/>
                </a:xfrm>
                <a:prstGeom prst="ellipse">
                  <a:avLst/>
                </a:prstGeom>
                <a:gradFill>
                  <a:gsLst>
                    <a:gs pos="0">
                      <a:srgbClr val="0076CF"/>
                    </a:gs>
                    <a:gs pos="100000">
                      <a:srgbClr val="1CCCF8"/>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743199" y="2219324"/>
                  <a:ext cx="1038226" cy="1038226"/>
                </a:xfrm>
                <a:prstGeom prst="ellipse">
                  <a:avLst/>
                </a:prstGeom>
                <a:gradFill>
                  <a:gsLst>
                    <a:gs pos="0">
                      <a:srgbClr val="DCDCDC"/>
                    </a:gs>
                    <a:gs pos="100000">
                      <a:srgbClr val="F4F4F4"/>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1903012" y="3475387"/>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gradFill>
                <a:gsLst>
                  <a:gs pos="0">
                    <a:srgbClr val="0076CF"/>
                  </a:gs>
                  <a:gs pos="100000">
                    <a:srgbClr val="1CCCF8"/>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grpSp>
      <p:grpSp>
        <p:nvGrpSpPr>
          <p:cNvPr id="64" name="组合 63"/>
          <p:cNvGrpSpPr/>
          <p:nvPr/>
        </p:nvGrpSpPr>
        <p:grpSpPr>
          <a:xfrm>
            <a:off x="7017483" y="2888820"/>
            <a:ext cx="3500226" cy="819150"/>
            <a:chOff x="7017483" y="2888820"/>
            <a:chExt cx="3500226" cy="819150"/>
          </a:xfrm>
        </p:grpSpPr>
        <p:grpSp>
          <p:nvGrpSpPr>
            <p:cNvPr id="29" name="组合 28"/>
            <p:cNvGrpSpPr/>
            <p:nvPr/>
          </p:nvGrpSpPr>
          <p:grpSpPr>
            <a:xfrm>
              <a:off x="7017483" y="2950733"/>
              <a:ext cx="695324" cy="695324"/>
              <a:chOff x="4380549" y="3214688"/>
              <a:chExt cx="695324" cy="695324"/>
            </a:xfrm>
          </p:grpSpPr>
          <p:grpSp>
            <p:nvGrpSpPr>
              <p:cNvPr id="30" name="组合 29"/>
              <p:cNvGrpSpPr/>
              <p:nvPr/>
            </p:nvGrpSpPr>
            <p:grpSpPr>
              <a:xfrm>
                <a:off x="4380549" y="3214688"/>
                <a:ext cx="695324" cy="695324"/>
                <a:chOff x="2476500" y="1952625"/>
                <a:chExt cx="1571625" cy="1571625"/>
              </a:xfrm>
            </p:grpSpPr>
            <p:sp>
              <p:nvSpPr>
                <p:cNvPr id="32" name="椭圆 31"/>
                <p:cNvSpPr/>
                <p:nvPr/>
              </p:nvSpPr>
              <p:spPr>
                <a:xfrm>
                  <a:off x="2476500" y="1952625"/>
                  <a:ext cx="1571625" cy="1571625"/>
                </a:xfrm>
                <a:prstGeom prst="ellipse">
                  <a:avLst/>
                </a:prstGeom>
                <a:gradFill>
                  <a:gsLst>
                    <a:gs pos="0">
                      <a:srgbClr val="F4F4F4"/>
                    </a:gs>
                    <a:gs pos="100000">
                      <a:srgbClr val="DCDCDC"/>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590799" y="2066924"/>
                  <a:ext cx="1343026" cy="1343026"/>
                </a:xfrm>
                <a:prstGeom prst="ellipse">
                  <a:avLst/>
                </a:prstGeom>
                <a:gradFill>
                  <a:gsLst>
                    <a:gs pos="0">
                      <a:srgbClr val="DC4A0C"/>
                    </a:gs>
                    <a:gs pos="100000">
                      <a:srgbClr val="FA891B"/>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743199" y="2219324"/>
                  <a:ext cx="1038227" cy="1038227"/>
                </a:xfrm>
                <a:prstGeom prst="ellipse">
                  <a:avLst/>
                </a:prstGeom>
                <a:gradFill>
                  <a:gsLst>
                    <a:gs pos="0">
                      <a:srgbClr val="DCDCDC"/>
                    </a:gs>
                    <a:gs pos="100000">
                      <a:srgbClr val="F4F4F4"/>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文本框 30"/>
              <p:cNvSpPr txBox="1"/>
              <p:nvPr/>
            </p:nvSpPr>
            <p:spPr>
              <a:xfrm>
                <a:off x="4623900" y="3475387"/>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gradFill>
                <a:gsLst>
                  <a:gs pos="0">
                    <a:srgbClr val="DC4A0C"/>
                  </a:gs>
                  <a:gs pos="100000">
                    <a:srgbClr val="FA891B"/>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grpSp>
          <p:nvGrpSpPr>
            <p:cNvPr id="35" name="组合 34"/>
            <p:cNvGrpSpPr/>
            <p:nvPr/>
          </p:nvGrpSpPr>
          <p:grpSpPr>
            <a:xfrm>
              <a:off x="7838164" y="2888820"/>
              <a:ext cx="2679545" cy="819150"/>
              <a:chOff x="2589971" y="4367212"/>
              <a:chExt cx="2679545" cy="819150"/>
            </a:xfrm>
          </p:grpSpPr>
          <p:sp>
            <p:nvSpPr>
              <p:cNvPr id="36" name="矩形 35"/>
              <p:cNvSpPr/>
              <p:nvPr/>
            </p:nvSpPr>
            <p:spPr>
              <a:xfrm>
                <a:off x="2596196" y="4490555"/>
                <a:ext cx="2667095" cy="572464"/>
              </a:xfrm>
              <a:prstGeom prst="rect">
                <a:avLst/>
              </a:prstGeom>
            </p:spPr>
            <p:txBody>
              <a:bodyPr wrap="square">
                <a:spAutoFit/>
              </a:bodyPr>
              <a:lstStyle/>
              <a:p>
                <a:pPr>
                  <a:lnSpc>
                    <a:spcPct val="130000"/>
                  </a:lnSpc>
                </a:pPr>
                <a:r>
                  <a:rPr lang="zh-CN" altLang="en-US" sz="2400" dirty="0">
                    <a:solidFill>
                      <a:srgbClr val="415162"/>
                    </a:solidFill>
                    <a:latin typeface="微软雅黑" panose="020B0503020204020204" pitchFamily="34" charset="-122"/>
                    <a:ea typeface="微软雅黑" panose="020B0503020204020204" pitchFamily="34" charset="-122"/>
                  </a:rPr>
                  <a:t>点击添加目录内容</a:t>
                </a:r>
              </a:p>
            </p:txBody>
          </p:sp>
          <p:grpSp>
            <p:nvGrpSpPr>
              <p:cNvPr id="37" name="组合 36"/>
              <p:cNvGrpSpPr/>
              <p:nvPr/>
            </p:nvGrpSpPr>
            <p:grpSpPr>
              <a:xfrm>
                <a:off x="2589971" y="4367212"/>
                <a:ext cx="2679545" cy="819150"/>
                <a:chOff x="4986727" y="2139320"/>
                <a:chExt cx="2866817" cy="819150"/>
              </a:xfrm>
            </p:grpSpPr>
            <p:cxnSp>
              <p:nvCxnSpPr>
                <p:cNvPr id="38" name="直接连接符 37"/>
                <p:cNvCxnSpPr/>
                <p:nvPr/>
              </p:nvCxnSpPr>
              <p:spPr>
                <a:xfrm>
                  <a:off x="4999177" y="2139320"/>
                  <a:ext cx="285436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986727" y="2958470"/>
                  <a:ext cx="286681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66" name="组合 65"/>
          <p:cNvGrpSpPr/>
          <p:nvPr/>
        </p:nvGrpSpPr>
        <p:grpSpPr>
          <a:xfrm>
            <a:off x="7017483" y="4818747"/>
            <a:ext cx="3500226" cy="819150"/>
            <a:chOff x="7017483" y="4818747"/>
            <a:chExt cx="3500226" cy="819150"/>
          </a:xfrm>
        </p:grpSpPr>
        <p:grpSp>
          <p:nvGrpSpPr>
            <p:cNvPr id="40" name="组合 39"/>
            <p:cNvGrpSpPr/>
            <p:nvPr/>
          </p:nvGrpSpPr>
          <p:grpSpPr>
            <a:xfrm>
              <a:off x="7017483" y="4909920"/>
              <a:ext cx="695324" cy="695324"/>
              <a:chOff x="9851708" y="3214688"/>
              <a:chExt cx="695324" cy="695324"/>
            </a:xfrm>
          </p:grpSpPr>
          <p:grpSp>
            <p:nvGrpSpPr>
              <p:cNvPr id="41" name="组合 40"/>
              <p:cNvGrpSpPr/>
              <p:nvPr/>
            </p:nvGrpSpPr>
            <p:grpSpPr>
              <a:xfrm>
                <a:off x="9851708" y="3214688"/>
                <a:ext cx="695324" cy="695324"/>
                <a:chOff x="2476500" y="1952625"/>
                <a:chExt cx="1571625" cy="1571625"/>
              </a:xfrm>
            </p:grpSpPr>
            <p:sp>
              <p:nvSpPr>
                <p:cNvPr id="43" name="椭圆 42"/>
                <p:cNvSpPr/>
                <p:nvPr/>
              </p:nvSpPr>
              <p:spPr>
                <a:xfrm>
                  <a:off x="2476500" y="1952625"/>
                  <a:ext cx="1571625" cy="1571625"/>
                </a:xfrm>
                <a:prstGeom prst="ellipse">
                  <a:avLst/>
                </a:prstGeom>
                <a:gradFill>
                  <a:gsLst>
                    <a:gs pos="0">
                      <a:srgbClr val="F4F4F4"/>
                    </a:gs>
                    <a:gs pos="100000">
                      <a:srgbClr val="DCDCDC"/>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590799" y="2066924"/>
                  <a:ext cx="1343026" cy="1343026"/>
                </a:xfrm>
                <a:prstGeom prst="ellipse">
                  <a:avLst/>
                </a:prstGeom>
                <a:gradFill>
                  <a:gsLst>
                    <a:gs pos="0">
                      <a:srgbClr val="6DA400"/>
                    </a:gs>
                    <a:gs pos="100000">
                      <a:srgbClr val="B0EB2F"/>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743199" y="2219324"/>
                  <a:ext cx="1038227" cy="1038227"/>
                </a:xfrm>
                <a:prstGeom prst="ellipse">
                  <a:avLst/>
                </a:prstGeom>
                <a:gradFill>
                  <a:gsLst>
                    <a:gs pos="0">
                      <a:srgbClr val="DCDCDC"/>
                    </a:gs>
                    <a:gs pos="100000">
                      <a:srgbClr val="F4F4F4"/>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10093403" y="3475491"/>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gradFill>
                <a:gsLst>
                  <a:gs pos="0">
                    <a:srgbClr val="6DA400"/>
                  </a:gs>
                  <a:gs pos="100000">
                    <a:srgbClr val="B0EB2F"/>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grpSp>
          <p:nvGrpSpPr>
            <p:cNvPr id="46" name="组合 45"/>
            <p:cNvGrpSpPr/>
            <p:nvPr/>
          </p:nvGrpSpPr>
          <p:grpSpPr>
            <a:xfrm>
              <a:off x="7838164" y="4818747"/>
              <a:ext cx="2679545" cy="819150"/>
              <a:chOff x="2589971" y="4367212"/>
              <a:chExt cx="2679545" cy="819150"/>
            </a:xfrm>
          </p:grpSpPr>
          <p:sp>
            <p:nvSpPr>
              <p:cNvPr id="47" name="矩形 46"/>
              <p:cNvSpPr/>
              <p:nvPr/>
            </p:nvSpPr>
            <p:spPr>
              <a:xfrm>
                <a:off x="2596196" y="4490555"/>
                <a:ext cx="2667095" cy="572464"/>
              </a:xfrm>
              <a:prstGeom prst="rect">
                <a:avLst/>
              </a:prstGeom>
            </p:spPr>
            <p:txBody>
              <a:bodyPr wrap="square">
                <a:spAutoFit/>
              </a:bodyPr>
              <a:lstStyle/>
              <a:p>
                <a:pPr>
                  <a:lnSpc>
                    <a:spcPct val="130000"/>
                  </a:lnSpc>
                </a:pPr>
                <a:r>
                  <a:rPr lang="zh-CN" altLang="en-US" sz="2400" dirty="0">
                    <a:solidFill>
                      <a:srgbClr val="415162"/>
                    </a:solidFill>
                    <a:latin typeface="微软雅黑" panose="020B0503020204020204" pitchFamily="34" charset="-122"/>
                    <a:ea typeface="微软雅黑" panose="020B0503020204020204" pitchFamily="34" charset="-122"/>
                  </a:rPr>
                  <a:t>点击添加目录内容</a:t>
                </a:r>
              </a:p>
            </p:txBody>
          </p:sp>
          <p:grpSp>
            <p:nvGrpSpPr>
              <p:cNvPr id="48" name="组合 47"/>
              <p:cNvGrpSpPr/>
              <p:nvPr/>
            </p:nvGrpSpPr>
            <p:grpSpPr>
              <a:xfrm>
                <a:off x="2589971" y="4367212"/>
                <a:ext cx="2679545" cy="819150"/>
                <a:chOff x="4986727" y="2139320"/>
                <a:chExt cx="2866817" cy="819150"/>
              </a:xfrm>
            </p:grpSpPr>
            <p:cxnSp>
              <p:nvCxnSpPr>
                <p:cNvPr id="49" name="直接连接符 48"/>
                <p:cNvCxnSpPr/>
                <p:nvPr/>
              </p:nvCxnSpPr>
              <p:spPr>
                <a:xfrm>
                  <a:off x="4999177" y="2139320"/>
                  <a:ext cx="285436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986727" y="2958470"/>
                  <a:ext cx="286681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65" name="组合 64"/>
          <p:cNvGrpSpPr/>
          <p:nvPr/>
        </p:nvGrpSpPr>
        <p:grpSpPr>
          <a:xfrm>
            <a:off x="2239265" y="4848007"/>
            <a:ext cx="3514918" cy="819150"/>
            <a:chOff x="2239265" y="4848007"/>
            <a:chExt cx="3514918" cy="819150"/>
          </a:xfrm>
        </p:grpSpPr>
        <p:grpSp>
          <p:nvGrpSpPr>
            <p:cNvPr id="51" name="组合 50"/>
            <p:cNvGrpSpPr/>
            <p:nvPr/>
          </p:nvGrpSpPr>
          <p:grpSpPr>
            <a:xfrm>
              <a:off x="2239265" y="4880660"/>
              <a:ext cx="695324" cy="695324"/>
              <a:chOff x="7116129" y="3214688"/>
              <a:chExt cx="695324" cy="695324"/>
            </a:xfrm>
          </p:grpSpPr>
          <p:grpSp>
            <p:nvGrpSpPr>
              <p:cNvPr id="52" name="组合 51"/>
              <p:cNvGrpSpPr/>
              <p:nvPr/>
            </p:nvGrpSpPr>
            <p:grpSpPr>
              <a:xfrm>
                <a:off x="7116129" y="3214688"/>
                <a:ext cx="695324" cy="695324"/>
                <a:chOff x="2476500" y="1952625"/>
                <a:chExt cx="1571625" cy="1571625"/>
              </a:xfrm>
            </p:grpSpPr>
            <p:sp>
              <p:nvSpPr>
                <p:cNvPr id="54" name="椭圆 53"/>
                <p:cNvSpPr/>
                <p:nvPr/>
              </p:nvSpPr>
              <p:spPr>
                <a:xfrm>
                  <a:off x="2476500" y="1952625"/>
                  <a:ext cx="1571625" cy="1571625"/>
                </a:xfrm>
                <a:prstGeom prst="ellipse">
                  <a:avLst/>
                </a:prstGeom>
                <a:gradFill>
                  <a:gsLst>
                    <a:gs pos="0">
                      <a:srgbClr val="F4F4F4"/>
                    </a:gs>
                    <a:gs pos="100000">
                      <a:srgbClr val="DCDCDC"/>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590799" y="2066924"/>
                  <a:ext cx="1343026" cy="1343026"/>
                </a:xfrm>
                <a:prstGeom prst="ellipse">
                  <a:avLst/>
                </a:prstGeom>
                <a:gradFill>
                  <a:gsLst>
                    <a:gs pos="0">
                      <a:srgbClr val="BA013F"/>
                    </a:gs>
                    <a:gs pos="100000">
                      <a:srgbClr val="FB4182"/>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a:off x="2743199" y="2219324"/>
                  <a:ext cx="1038227" cy="1038227"/>
                </a:xfrm>
                <a:prstGeom prst="ellipse">
                  <a:avLst/>
                </a:prstGeom>
                <a:gradFill>
                  <a:gsLst>
                    <a:gs pos="0">
                      <a:srgbClr val="DCDCDC"/>
                    </a:gs>
                    <a:gs pos="100000">
                      <a:srgbClr val="F4F4F4"/>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7363527" y="3475387"/>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gradFill>
                <a:gsLst>
                  <a:gs pos="0">
                    <a:srgbClr val="BA013F"/>
                  </a:gs>
                  <a:gs pos="100000">
                    <a:srgbClr val="FB4182"/>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grpSp>
          <p:nvGrpSpPr>
            <p:cNvPr id="57" name="组合 56"/>
            <p:cNvGrpSpPr/>
            <p:nvPr/>
          </p:nvGrpSpPr>
          <p:grpSpPr>
            <a:xfrm>
              <a:off x="3074638" y="4848007"/>
              <a:ext cx="2679545" cy="819150"/>
              <a:chOff x="2589971" y="4367212"/>
              <a:chExt cx="2679545" cy="819150"/>
            </a:xfrm>
          </p:grpSpPr>
          <p:sp>
            <p:nvSpPr>
              <p:cNvPr id="58" name="矩形 57"/>
              <p:cNvSpPr/>
              <p:nvPr/>
            </p:nvSpPr>
            <p:spPr>
              <a:xfrm>
                <a:off x="2596196" y="4490555"/>
                <a:ext cx="2667095" cy="572464"/>
              </a:xfrm>
              <a:prstGeom prst="rect">
                <a:avLst/>
              </a:prstGeom>
            </p:spPr>
            <p:txBody>
              <a:bodyPr wrap="square">
                <a:spAutoFit/>
              </a:bodyPr>
              <a:lstStyle/>
              <a:p>
                <a:pPr>
                  <a:lnSpc>
                    <a:spcPct val="130000"/>
                  </a:lnSpc>
                </a:pPr>
                <a:r>
                  <a:rPr lang="zh-CN" altLang="en-US" sz="2400" dirty="0">
                    <a:solidFill>
                      <a:srgbClr val="415162"/>
                    </a:solidFill>
                    <a:latin typeface="微软雅黑" panose="020B0503020204020204" pitchFamily="34" charset="-122"/>
                    <a:ea typeface="微软雅黑" panose="020B0503020204020204" pitchFamily="34" charset="-122"/>
                  </a:rPr>
                  <a:t>点击添加目录内容</a:t>
                </a:r>
              </a:p>
            </p:txBody>
          </p:sp>
          <p:grpSp>
            <p:nvGrpSpPr>
              <p:cNvPr id="59" name="组合 58"/>
              <p:cNvGrpSpPr/>
              <p:nvPr/>
            </p:nvGrpSpPr>
            <p:grpSpPr>
              <a:xfrm>
                <a:off x="2589971" y="4367212"/>
                <a:ext cx="2679545" cy="819150"/>
                <a:chOff x="4986727" y="2139320"/>
                <a:chExt cx="2866817" cy="819150"/>
              </a:xfrm>
            </p:grpSpPr>
            <p:cxnSp>
              <p:nvCxnSpPr>
                <p:cNvPr id="60" name="直接连接符 59"/>
                <p:cNvCxnSpPr/>
                <p:nvPr/>
              </p:nvCxnSpPr>
              <p:spPr>
                <a:xfrm>
                  <a:off x="4999177" y="2139320"/>
                  <a:ext cx="285436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986727" y="2958470"/>
                  <a:ext cx="2866817" cy="0"/>
                </a:xfrm>
                <a:prstGeom prst="line">
                  <a:avLst/>
                </a:prstGeom>
                <a:ln>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2928853097"/>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500"/>
                                        <p:tgtEl>
                                          <p:spTgt spid="6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fade">
                                      <p:cBhvr>
                                        <p:cTn id="16" dur="500"/>
                                        <p:tgtEl>
                                          <p:spTgt spid="6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34029" y="4751730"/>
            <a:ext cx="2370017" cy="843718"/>
            <a:chOff x="8707919" y="4585130"/>
            <a:chExt cx="2370017" cy="843718"/>
          </a:xfrm>
        </p:grpSpPr>
        <p:sp>
          <p:nvSpPr>
            <p:cNvPr id="24" name="矩形 23"/>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5" name="矩形 24"/>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3905953" y="2436813"/>
            <a:ext cx="1717675" cy="1984376"/>
            <a:chOff x="3905953" y="2436813"/>
            <a:chExt cx="1717675" cy="1984376"/>
          </a:xfrm>
        </p:grpSpPr>
        <p:grpSp>
          <p:nvGrpSpPr>
            <p:cNvPr id="13" name="组合 12"/>
            <p:cNvGrpSpPr/>
            <p:nvPr/>
          </p:nvGrpSpPr>
          <p:grpSpPr>
            <a:xfrm>
              <a:off x="3905953" y="2436813"/>
              <a:ext cx="1717675" cy="1984376"/>
              <a:chOff x="5232401" y="2436813"/>
              <a:chExt cx="1717675" cy="1984376"/>
            </a:xfrm>
          </p:grpSpPr>
          <p:sp>
            <p:nvSpPr>
              <p:cNvPr id="14" name="Freeform 5"/>
              <p:cNvSpPr>
                <a:spLocks/>
              </p:cNvSpPr>
              <p:nvPr/>
            </p:nvSpPr>
            <p:spPr bwMode="auto">
              <a:xfrm>
                <a:off x="5232401" y="2436813"/>
                <a:ext cx="1717675" cy="1349375"/>
              </a:xfrm>
              <a:custGeom>
                <a:avLst/>
                <a:gdLst>
                  <a:gd name="T0" fmla="*/ 422 w 573"/>
                  <a:gd name="T1" fmla="*/ 399 h 451"/>
                  <a:gd name="T2" fmla="*/ 411 w 573"/>
                  <a:gd name="T3" fmla="*/ 332 h 451"/>
                  <a:gd name="T4" fmla="*/ 367 w 573"/>
                  <a:gd name="T5" fmla="*/ 176 h 451"/>
                  <a:gd name="T6" fmla="*/ 208 w 573"/>
                  <a:gd name="T7" fmla="*/ 176 h 451"/>
                  <a:gd name="T8" fmla="*/ 164 w 573"/>
                  <a:gd name="T9" fmla="*/ 338 h 451"/>
                  <a:gd name="T10" fmla="*/ 156 w 573"/>
                  <a:gd name="T11" fmla="*/ 378 h 451"/>
                  <a:gd name="T12" fmla="*/ 144 w 573"/>
                  <a:gd name="T13" fmla="*/ 389 h 451"/>
                  <a:gd name="T14" fmla="*/ 40 w 573"/>
                  <a:gd name="T15" fmla="*/ 419 h 451"/>
                  <a:gd name="T16" fmla="*/ 26 w 573"/>
                  <a:gd name="T17" fmla="*/ 410 h 451"/>
                  <a:gd name="T18" fmla="*/ 8 w 573"/>
                  <a:gd name="T19" fmla="*/ 360 h 451"/>
                  <a:gd name="T20" fmla="*/ 16 w 573"/>
                  <a:gd name="T21" fmla="*/ 341 h 451"/>
                  <a:gd name="T22" fmla="*/ 51 w 573"/>
                  <a:gd name="T23" fmla="*/ 308 h 451"/>
                  <a:gd name="T24" fmla="*/ 53 w 573"/>
                  <a:gd name="T25" fmla="*/ 241 h 451"/>
                  <a:gd name="T26" fmla="*/ 45 w 573"/>
                  <a:gd name="T27" fmla="*/ 232 h 451"/>
                  <a:gd name="T28" fmla="*/ 32 w 573"/>
                  <a:gd name="T29" fmla="*/ 143 h 451"/>
                  <a:gd name="T30" fmla="*/ 53 w 573"/>
                  <a:gd name="T31" fmla="*/ 129 h 451"/>
                  <a:gd name="T32" fmla="*/ 104 w 573"/>
                  <a:gd name="T33" fmla="*/ 131 h 451"/>
                  <a:gd name="T34" fmla="*/ 151 w 573"/>
                  <a:gd name="T35" fmla="*/ 87 h 451"/>
                  <a:gd name="T36" fmla="*/ 151 w 573"/>
                  <a:gd name="T37" fmla="*/ 73 h 451"/>
                  <a:gd name="T38" fmla="*/ 205 w 573"/>
                  <a:gd name="T39" fmla="*/ 2 h 451"/>
                  <a:gd name="T40" fmla="*/ 225 w 573"/>
                  <a:gd name="T41" fmla="*/ 7 h 451"/>
                  <a:gd name="T42" fmla="*/ 261 w 573"/>
                  <a:gd name="T43" fmla="*/ 44 h 451"/>
                  <a:gd name="T44" fmla="*/ 327 w 573"/>
                  <a:gd name="T45" fmla="*/ 48 h 451"/>
                  <a:gd name="T46" fmla="*/ 364 w 573"/>
                  <a:gd name="T47" fmla="*/ 14 h 451"/>
                  <a:gd name="T48" fmla="*/ 389 w 573"/>
                  <a:gd name="T49" fmla="*/ 11 h 451"/>
                  <a:gd name="T50" fmla="*/ 437 w 573"/>
                  <a:gd name="T51" fmla="*/ 83 h 451"/>
                  <a:gd name="T52" fmla="*/ 451 w 573"/>
                  <a:gd name="T53" fmla="*/ 138 h 451"/>
                  <a:gd name="T54" fmla="*/ 474 w 573"/>
                  <a:gd name="T55" fmla="*/ 148 h 451"/>
                  <a:gd name="T56" fmla="*/ 531 w 573"/>
                  <a:gd name="T57" fmla="*/ 151 h 451"/>
                  <a:gd name="T58" fmla="*/ 551 w 573"/>
                  <a:gd name="T59" fmla="*/ 166 h 451"/>
                  <a:gd name="T60" fmla="*/ 532 w 573"/>
                  <a:gd name="T61" fmla="*/ 254 h 451"/>
                  <a:gd name="T62" fmla="*/ 508 w 573"/>
                  <a:gd name="T63" fmla="*/ 295 h 451"/>
                  <a:gd name="T64" fmla="*/ 520 w 573"/>
                  <a:gd name="T65" fmla="*/ 326 h 451"/>
                  <a:gd name="T66" fmla="*/ 556 w 573"/>
                  <a:gd name="T67" fmla="*/ 367 h 451"/>
                  <a:gd name="T68" fmla="*/ 559 w 573"/>
                  <a:gd name="T69" fmla="*/ 391 h 451"/>
                  <a:gd name="T70" fmla="*/ 486 w 573"/>
                  <a:gd name="T71" fmla="*/ 441 h 451"/>
                  <a:gd name="T72" fmla="*/ 422 w 573"/>
                  <a:gd name="T73" fmla="*/ 39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451">
                    <a:moveTo>
                      <a:pt x="422" y="399"/>
                    </a:moveTo>
                    <a:cubicBezTo>
                      <a:pt x="398" y="385"/>
                      <a:pt x="396" y="365"/>
                      <a:pt x="411" y="332"/>
                    </a:cubicBezTo>
                    <a:cubicBezTo>
                      <a:pt x="438" y="278"/>
                      <a:pt x="416" y="212"/>
                      <a:pt x="367" y="176"/>
                    </a:cubicBezTo>
                    <a:cubicBezTo>
                      <a:pt x="320" y="141"/>
                      <a:pt x="252" y="142"/>
                      <a:pt x="208" y="176"/>
                    </a:cubicBezTo>
                    <a:cubicBezTo>
                      <a:pt x="155" y="218"/>
                      <a:pt x="138" y="280"/>
                      <a:pt x="164" y="338"/>
                    </a:cubicBezTo>
                    <a:cubicBezTo>
                      <a:pt x="173" y="356"/>
                      <a:pt x="172" y="368"/>
                      <a:pt x="156" y="378"/>
                    </a:cubicBezTo>
                    <a:cubicBezTo>
                      <a:pt x="152" y="381"/>
                      <a:pt x="147" y="385"/>
                      <a:pt x="144" y="389"/>
                    </a:cubicBezTo>
                    <a:cubicBezTo>
                      <a:pt x="118" y="428"/>
                      <a:pt x="79" y="423"/>
                      <a:pt x="40" y="419"/>
                    </a:cubicBezTo>
                    <a:cubicBezTo>
                      <a:pt x="35" y="418"/>
                      <a:pt x="28" y="414"/>
                      <a:pt x="26" y="410"/>
                    </a:cubicBezTo>
                    <a:cubicBezTo>
                      <a:pt x="19" y="394"/>
                      <a:pt x="12" y="377"/>
                      <a:pt x="8" y="360"/>
                    </a:cubicBezTo>
                    <a:cubicBezTo>
                      <a:pt x="7" y="354"/>
                      <a:pt x="12" y="346"/>
                      <a:pt x="16" y="341"/>
                    </a:cubicBezTo>
                    <a:cubicBezTo>
                      <a:pt x="27" y="329"/>
                      <a:pt x="39" y="319"/>
                      <a:pt x="51" y="308"/>
                    </a:cubicBezTo>
                    <a:cubicBezTo>
                      <a:pt x="74" y="286"/>
                      <a:pt x="75" y="264"/>
                      <a:pt x="53" y="241"/>
                    </a:cubicBezTo>
                    <a:cubicBezTo>
                      <a:pt x="50" y="238"/>
                      <a:pt x="47" y="235"/>
                      <a:pt x="45" y="232"/>
                    </a:cubicBezTo>
                    <a:cubicBezTo>
                      <a:pt x="0" y="183"/>
                      <a:pt x="6" y="202"/>
                      <a:pt x="32" y="143"/>
                    </a:cubicBezTo>
                    <a:cubicBezTo>
                      <a:pt x="35" y="136"/>
                      <a:pt x="45" y="130"/>
                      <a:pt x="53" y="129"/>
                    </a:cubicBezTo>
                    <a:cubicBezTo>
                      <a:pt x="70" y="128"/>
                      <a:pt x="87" y="130"/>
                      <a:pt x="104" y="131"/>
                    </a:cubicBezTo>
                    <a:cubicBezTo>
                      <a:pt x="133" y="132"/>
                      <a:pt x="151" y="116"/>
                      <a:pt x="151" y="87"/>
                    </a:cubicBezTo>
                    <a:cubicBezTo>
                      <a:pt x="151" y="83"/>
                      <a:pt x="150" y="78"/>
                      <a:pt x="151" y="73"/>
                    </a:cubicBezTo>
                    <a:cubicBezTo>
                      <a:pt x="153" y="8"/>
                      <a:pt x="144" y="25"/>
                      <a:pt x="205" y="2"/>
                    </a:cubicBezTo>
                    <a:cubicBezTo>
                      <a:pt x="210" y="0"/>
                      <a:pt x="221" y="2"/>
                      <a:pt x="225" y="7"/>
                    </a:cubicBezTo>
                    <a:cubicBezTo>
                      <a:pt x="238" y="18"/>
                      <a:pt x="250" y="31"/>
                      <a:pt x="261" y="44"/>
                    </a:cubicBezTo>
                    <a:cubicBezTo>
                      <a:pt x="282" y="68"/>
                      <a:pt x="304" y="69"/>
                      <a:pt x="327" y="48"/>
                    </a:cubicBezTo>
                    <a:cubicBezTo>
                      <a:pt x="340" y="36"/>
                      <a:pt x="351" y="24"/>
                      <a:pt x="364" y="14"/>
                    </a:cubicBezTo>
                    <a:cubicBezTo>
                      <a:pt x="370" y="10"/>
                      <a:pt x="382" y="8"/>
                      <a:pt x="389" y="11"/>
                    </a:cubicBezTo>
                    <a:cubicBezTo>
                      <a:pt x="438" y="30"/>
                      <a:pt x="438" y="30"/>
                      <a:pt x="437" y="83"/>
                    </a:cubicBezTo>
                    <a:cubicBezTo>
                      <a:pt x="437" y="103"/>
                      <a:pt x="430" y="124"/>
                      <a:pt x="451" y="138"/>
                    </a:cubicBezTo>
                    <a:cubicBezTo>
                      <a:pt x="458" y="143"/>
                      <a:pt x="466" y="147"/>
                      <a:pt x="474" y="148"/>
                    </a:cubicBezTo>
                    <a:cubicBezTo>
                      <a:pt x="493" y="150"/>
                      <a:pt x="512" y="149"/>
                      <a:pt x="531" y="151"/>
                    </a:cubicBezTo>
                    <a:cubicBezTo>
                      <a:pt x="539" y="153"/>
                      <a:pt x="548" y="159"/>
                      <a:pt x="551" y="166"/>
                    </a:cubicBezTo>
                    <a:cubicBezTo>
                      <a:pt x="573" y="216"/>
                      <a:pt x="572" y="217"/>
                      <a:pt x="532" y="254"/>
                    </a:cubicBezTo>
                    <a:cubicBezTo>
                      <a:pt x="520" y="266"/>
                      <a:pt x="503" y="275"/>
                      <a:pt x="508" y="295"/>
                    </a:cubicBezTo>
                    <a:cubicBezTo>
                      <a:pt x="510" y="306"/>
                      <a:pt x="514" y="317"/>
                      <a:pt x="520" y="326"/>
                    </a:cubicBezTo>
                    <a:cubicBezTo>
                      <a:pt x="531" y="341"/>
                      <a:pt x="545" y="352"/>
                      <a:pt x="556" y="367"/>
                    </a:cubicBezTo>
                    <a:cubicBezTo>
                      <a:pt x="560" y="373"/>
                      <a:pt x="562" y="385"/>
                      <a:pt x="559" y="391"/>
                    </a:cubicBezTo>
                    <a:cubicBezTo>
                      <a:pt x="532" y="451"/>
                      <a:pt x="549" y="440"/>
                      <a:pt x="486" y="441"/>
                    </a:cubicBezTo>
                    <a:cubicBezTo>
                      <a:pt x="456" y="442"/>
                      <a:pt x="443" y="421"/>
                      <a:pt x="422" y="399"/>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6"/>
              <p:cNvSpPr>
                <a:spLocks/>
              </p:cNvSpPr>
              <p:nvPr/>
            </p:nvSpPr>
            <p:spPr bwMode="auto">
              <a:xfrm>
                <a:off x="5664201" y="3600451"/>
                <a:ext cx="887413" cy="820738"/>
              </a:xfrm>
              <a:custGeom>
                <a:avLst/>
                <a:gdLst>
                  <a:gd name="T0" fmla="*/ 154 w 296"/>
                  <a:gd name="T1" fmla="*/ 274 h 274"/>
                  <a:gd name="T2" fmla="*/ 99 w 296"/>
                  <a:gd name="T3" fmla="*/ 201 h 274"/>
                  <a:gd name="T4" fmla="*/ 8 w 296"/>
                  <a:gd name="T5" fmla="*/ 82 h 274"/>
                  <a:gd name="T6" fmla="*/ 10 w 296"/>
                  <a:gd name="T7" fmla="*/ 54 h 274"/>
                  <a:gd name="T8" fmla="*/ 49 w 296"/>
                  <a:gd name="T9" fmla="*/ 14 h 274"/>
                  <a:gd name="T10" fmla="*/ 73 w 296"/>
                  <a:gd name="T11" fmla="*/ 10 h 274"/>
                  <a:gd name="T12" fmla="*/ 220 w 296"/>
                  <a:gd name="T13" fmla="*/ 6 h 274"/>
                  <a:gd name="T14" fmla="*/ 243 w 296"/>
                  <a:gd name="T15" fmla="*/ 8 h 274"/>
                  <a:gd name="T16" fmla="*/ 290 w 296"/>
                  <a:gd name="T17" fmla="*/ 54 h 274"/>
                  <a:gd name="T18" fmla="*/ 293 w 296"/>
                  <a:gd name="T19" fmla="*/ 72 h 274"/>
                  <a:gd name="T20" fmla="*/ 163 w 296"/>
                  <a:gd name="T21" fmla="*/ 266 h 274"/>
                  <a:gd name="T22" fmla="*/ 154 w 296"/>
                  <a:gd name="T23"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74">
                    <a:moveTo>
                      <a:pt x="154" y="274"/>
                    </a:moveTo>
                    <a:cubicBezTo>
                      <a:pt x="135" y="248"/>
                      <a:pt x="117" y="225"/>
                      <a:pt x="99" y="201"/>
                    </a:cubicBezTo>
                    <a:cubicBezTo>
                      <a:pt x="69" y="161"/>
                      <a:pt x="39" y="121"/>
                      <a:pt x="8" y="82"/>
                    </a:cubicBezTo>
                    <a:cubicBezTo>
                      <a:pt x="0" y="71"/>
                      <a:pt x="1" y="63"/>
                      <a:pt x="10" y="54"/>
                    </a:cubicBezTo>
                    <a:cubicBezTo>
                      <a:pt x="23" y="41"/>
                      <a:pt x="36" y="28"/>
                      <a:pt x="49" y="14"/>
                    </a:cubicBezTo>
                    <a:cubicBezTo>
                      <a:pt x="56" y="6"/>
                      <a:pt x="63" y="5"/>
                      <a:pt x="73" y="10"/>
                    </a:cubicBezTo>
                    <a:cubicBezTo>
                      <a:pt x="123" y="38"/>
                      <a:pt x="172" y="37"/>
                      <a:pt x="220" y="6"/>
                    </a:cubicBezTo>
                    <a:cubicBezTo>
                      <a:pt x="229" y="0"/>
                      <a:pt x="235" y="0"/>
                      <a:pt x="243" y="8"/>
                    </a:cubicBezTo>
                    <a:cubicBezTo>
                      <a:pt x="258" y="23"/>
                      <a:pt x="275" y="38"/>
                      <a:pt x="290" y="54"/>
                    </a:cubicBezTo>
                    <a:cubicBezTo>
                      <a:pt x="293" y="58"/>
                      <a:pt x="296" y="68"/>
                      <a:pt x="293" y="72"/>
                    </a:cubicBezTo>
                    <a:cubicBezTo>
                      <a:pt x="250" y="137"/>
                      <a:pt x="207" y="201"/>
                      <a:pt x="163" y="266"/>
                    </a:cubicBezTo>
                    <a:cubicBezTo>
                      <a:pt x="162" y="268"/>
                      <a:pt x="159" y="269"/>
                      <a:pt x="154" y="274"/>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157"/>
            <p:cNvSpPr>
              <a:spLocks noChangeAspect="1" noEditPoints="1"/>
            </p:cNvSpPr>
            <p:nvPr/>
          </p:nvSpPr>
          <p:spPr bwMode="auto">
            <a:xfrm>
              <a:off x="4646080" y="3114216"/>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p:nvPr/>
        </p:nvGrpSpPr>
        <p:grpSpPr>
          <a:xfrm>
            <a:off x="9230794" y="2436813"/>
            <a:ext cx="1717675" cy="1984376"/>
            <a:chOff x="9230794" y="2436813"/>
            <a:chExt cx="1717675" cy="1984376"/>
          </a:xfrm>
        </p:grpSpPr>
        <p:grpSp>
          <p:nvGrpSpPr>
            <p:cNvPr id="19" name="组合 18"/>
            <p:cNvGrpSpPr/>
            <p:nvPr/>
          </p:nvGrpSpPr>
          <p:grpSpPr>
            <a:xfrm>
              <a:off x="9230794" y="2436813"/>
              <a:ext cx="1717675" cy="1984376"/>
              <a:chOff x="5232401" y="2436813"/>
              <a:chExt cx="1717675" cy="1984376"/>
            </a:xfrm>
          </p:grpSpPr>
          <p:sp>
            <p:nvSpPr>
              <p:cNvPr id="20" name="Freeform 5"/>
              <p:cNvSpPr>
                <a:spLocks/>
              </p:cNvSpPr>
              <p:nvPr/>
            </p:nvSpPr>
            <p:spPr bwMode="auto">
              <a:xfrm>
                <a:off x="5232401" y="2436813"/>
                <a:ext cx="1717675" cy="1349375"/>
              </a:xfrm>
              <a:custGeom>
                <a:avLst/>
                <a:gdLst>
                  <a:gd name="T0" fmla="*/ 422 w 573"/>
                  <a:gd name="T1" fmla="*/ 399 h 451"/>
                  <a:gd name="T2" fmla="*/ 411 w 573"/>
                  <a:gd name="T3" fmla="*/ 332 h 451"/>
                  <a:gd name="T4" fmla="*/ 367 w 573"/>
                  <a:gd name="T5" fmla="*/ 176 h 451"/>
                  <a:gd name="T6" fmla="*/ 208 w 573"/>
                  <a:gd name="T7" fmla="*/ 176 h 451"/>
                  <a:gd name="T8" fmla="*/ 164 w 573"/>
                  <a:gd name="T9" fmla="*/ 338 h 451"/>
                  <a:gd name="T10" fmla="*/ 156 w 573"/>
                  <a:gd name="T11" fmla="*/ 378 h 451"/>
                  <a:gd name="T12" fmla="*/ 144 w 573"/>
                  <a:gd name="T13" fmla="*/ 389 h 451"/>
                  <a:gd name="T14" fmla="*/ 40 w 573"/>
                  <a:gd name="T15" fmla="*/ 419 h 451"/>
                  <a:gd name="T16" fmla="*/ 26 w 573"/>
                  <a:gd name="T17" fmla="*/ 410 h 451"/>
                  <a:gd name="T18" fmla="*/ 8 w 573"/>
                  <a:gd name="T19" fmla="*/ 360 h 451"/>
                  <a:gd name="T20" fmla="*/ 16 w 573"/>
                  <a:gd name="T21" fmla="*/ 341 h 451"/>
                  <a:gd name="T22" fmla="*/ 51 w 573"/>
                  <a:gd name="T23" fmla="*/ 308 h 451"/>
                  <a:gd name="T24" fmla="*/ 53 w 573"/>
                  <a:gd name="T25" fmla="*/ 241 h 451"/>
                  <a:gd name="T26" fmla="*/ 45 w 573"/>
                  <a:gd name="T27" fmla="*/ 232 h 451"/>
                  <a:gd name="T28" fmla="*/ 32 w 573"/>
                  <a:gd name="T29" fmla="*/ 143 h 451"/>
                  <a:gd name="T30" fmla="*/ 53 w 573"/>
                  <a:gd name="T31" fmla="*/ 129 h 451"/>
                  <a:gd name="T32" fmla="*/ 104 w 573"/>
                  <a:gd name="T33" fmla="*/ 131 h 451"/>
                  <a:gd name="T34" fmla="*/ 151 w 573"/>
                  <a:gd name="T35" fmla="*/ 87 h 451"/>
                  <a:gd name="T36" fmla="*/ 151 w 573"/>
                  <a:gd name="T37" fmla="*/ 73 h 451"/>
                  <a:gd name="T38" fmla="*/ 205 w 573"/>
                  <a:gd name="T39" fmla="*/ 2 h 451"/>
                  <a:gd name="T40" fmla="*/ 225 w 573"/>
                  <a:gd name="T41" fmla="*/ 7 h 451"/>
                  <a:gd name="T42" fmla="*/ 261 w 573"/>
                  <a:gd name="T43" fmla="*/ 44 h 451"/>
                  <a:gd name="T44" fmla="*/ 327 w 573"/>
                  <a:gd name="T45" fmla="*/ 48 h 451"/>
                  <a:gd name="T46" fmla="*/ 364 w 573"/>
                  <a:gd name="T47" fmla="*/ 14 h 451"/>
                  <a:gd name="T48" fmla="*/ 389 w 573"/>
                  <a:gd name="T49" fmla="*/ 11 h 451"/>
                  <a:gd name="T50" fmla="*/ 437 w 573"/>
                  <a:gd name="T51" fmla="*/ 83 h 451"/>
                  <a:gd name="T52" fmla="*/ 451 w 573"/>
                  <a:gd name="T53" fmla="*/ 138 h 451"/>
                  <a:gd name="T54" fmla="*/ 474 w 573"/>
                  <a:gd name="T55" fmla="*/ 148 h 451"/>
                  <a:gd name="T56" fmla="*/ 531 w 573"/>
                  <a:gd name="T57" fmla="*/ 151 h 451"/>
                  <a:gd name="T58" fmla="*/ 551 w 573"/>
                  <a:gd name="T59" fmla="*/ 166 h 451"/>
                  <a:gd name="T60" fmla="*/ 532 w 573"/>
                  <a:gd name="T61" fmla="*/ 254 h 451"/>
                  <a:gd name="T62" fmla="*/ 508 w 573"/>
                  <a:gd name="T63" fmla="*/ 295 h 451"/>
                  <a:gd name="T64" fmla="*/ 520 w 573"/>
                  <a:gd name="T65" fmla="*/ 326 h 451"/>
                  <a:gd name="T66" fmla="*/ 556 w 573"/>
                  <a:gd name="T67" fmla="*/ 367 h 451"/>
                  <a:gd name="T68" fmla="*/ 559 w 573"/>
                  <a:gd name="T69" fmla="*/ 391 h 451"/>
                  <a:gd name="T70" fmla="*/ 486 w 573"/>
                  <a:gd name="T71" fmla="*/ 441 h 451"/>
                  <a:gd name="T72" fmla="*/ 422 w 573"/>
                  <a:gd name="T73" fmla="*/ 39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451">
                    <a:moveTo>
                      <a:pt x="422" y="399"/>
                    </a:moveTo>
                    <a:cubicBezTo>
                      <a:pt x="398" y="385"/>
                      <a:pt x="396" y="365"/>
                      <a:pt x="411" y="332"/>
                    </a:cubicBezTo>
                    <a:cubicBezTo>
                      <a:pt x="438" y="278"/>
                      <a:pt x="416" y="212"/>
                      <a:pt x="367" y="176"/>
                    </a:cubicBezTo>
                    <a:cubicBezTo>
                      <a:pt x="320" y="141"/>
                      <a:pt x="252" y="142"/>
                      <a:pt x="208" y="176"/>
                    </a:cubicBezTo>
                    <a:cubicBezTo>
                      <a:pt x="155" y="218"/>
                      <a:pt x="138" y="280"/>
                      <a:pt x="164" y="338"/>
                    </a:cubicBezTo>
                    <a:cubicBezTo>
                      <a:pt x="173" y="356"/>
                      <a:pt x="172" y="368"/>
                      <a:pt x="156" y="378"/>
                    </a:cubicBezTo>
                    <a:cubicBezTo>
                      <a:pt x="152" y="381"/>
                      <a:pt x="147" y="385"/>
                      <a:pt x="144" y="389"/>
                    </a:cubicBezTo>
                    <a:cubicBezTo>
                      <a:pt x="118" y="428"/>
                      <a:pt x="79" y="423"/>
                      <a:pt x="40" y="419"/>
                    </a:cubicBezTo>
                    <a:cubicBezTo>
                      <a:pt x="35" y="418"/>
                      <a:pt x="28" y="414"/>
                      <a:pt x="26" y="410"/>
                    </a:cubicBezTo>
                    <a:cubicBezTo>
                      <a:pt x="19" y="394"/>
                      <a:pt x="12" y="377"/>
                      <a:pt x="8" y="360"/>
                    </a:cubicBezTo>
                    <a:cubicBezTo>
                      <a:pt x="7" y="354"/>
                      <a:pt x="12" y="346"/>
                      <a:pt x="16" y="341"/>
                    </a:cubicBezTo>
                    <a:cubicBezTo>
                      <a:pt x="27" y="329"/>
                      <a:pt x="39" y="319"/>
                      <a:pt x="51" y="308"/>
                    </a:cubicBezTo>
                    <a:cubicBezTo>
                      <a:pt x="74" y="286"/>
                      <a:pt x="75" y="264"/>
                      <a:pt x="53" y="241"/>
                    </a:cubicBezTo>
                    <a:cubicBezTo>
                      <a:pt x="50" y="238"/>
                      <a:pt x="47" y="235"/>
                      <a:pt x="45" y="232"/>
                    </a:cubicBezTo>
                    <a:cubicBezTo>
                      <a:pt x="0" y="183"/>
                      <a:pt x="6" y="202"/>
                      <a:pt x="32" y="143"/>
                    </a:cubicBezTo>
                    <a:cubicBezTo>
                      <a:pt x="35" y="136"/>
                      <a:pt x="45" y="130"/>
                      <a:pt x="53" y="129"/>
                    </a:cubicBezTo>
                    <a:cubicBezTo>
                      <a:pt x="70" y="128"/>
                      <a:pt x="87" y="130"/>
                      <a:pt x="104" y="131"/>
                    </a:cubicBezTo>
                    <a:cubicBezTo>
                      <a:pt x="133" y="132"/>
                      <a:pt x="151" y="116"/>
                      <a:pt x="151" y="87"/>
                    </a:cubicBezTo>
                    <a:cubicBezTo>
                      <a:pt x="151" y="83"/>
                      <a:pt x="150" y="78"/>
                      <a:pt x="151" y="73"/>
                    </a:cubicBezTo>
                    <a:cubicBezTo>
                      <a:pt x="153" y="8"/>
                      <a:pt x="144" y="25"/>
                      <a:pt x="205" y="2"/>
                    </a:cubicBezTo>
                    <a:cubicBezTo>
                      <a:pt x="210" y="0"/>
                      <a:pt x="221" y="2"/>
                      <a:pt x="225" y="7"/>
                    </a:cubicBezTo>
                    <a:cubicBezTo>
                      <a:pt x="238" y="18"/>
                      <a:pt x="250" y="31"/>
                      <a:pt x="261" y="44"/>
                    </a:cubicBezTo>
                    <a:cubicBezTo>
                      <a:pt x="282" y="68"/>
                      <a:pt x="304" y="69"/>
                      <a:pt x="327" y="48"/>
                    </a:cubicBezTo>
                    <a:cubicBezTo>
                      <a:pt x="340" y="36"/>
                      <a:pt x="351" y="24"/>
                      <a:pt x="364" y="14"/>
                    </a:cubicBezTo>
                    <a:cubicBezTo>
                      <a:pt x="370" y="10"/>
                      <a:pt x="382" y="8"/>
                      <a:pt x="389" y="11"/>
                    </a:cubicBezTo>
                    <a:cubicBezTo>
                      <a:pt x="438" y="30"/>
                      <a:pt x="438" y="30"/>
                      <a:pt x="437" y="83"/>
                    </a:cubicBezTo>
                    <a:cubicBezTo>
                      <a:pt x="437" y="103"/>
                      <a:pt x="430" y="124"/>
                      <a:pt x="451" y="138"/>
                    </a:cubicBezTo>
                    <a:cubicBezTo>
                      <a:pt x="458" y="143"/>
                      <a:pt x="466" y="147"/>
                      <a:pt x="474" y="148"/>
                    </a:cubicBezTo>
                    <a:cubicBezTo>
                      <a:pt x="493" y="150"/>
                      <a:pt x="512" y="149"/>
                      <a:pt x="531" y="151"/>
                    </a:cubicBezTo>
                    <a:cubicBezTo>
                      <a:pt x="539" y="153"/>
                      <a:pt x="548" y="159"/>
                      <a:pt x="551" y="166"/>
                    </a:cubicBezTo>
                    <a:cubicBezTo>
                      <a:pt x="573" y="216"/>
                      <a:pt x="572" y="217"/>
                      <a:pt x="532" y="254"/>
                    </a:cubicBezTo>
                    <a:cubicBezTo>
                      <a:pt x="520" y="266"/>
                      <a:pt x="503" y="275"/>
                      <a:pt x="508" y="295"/>
                    </a:cubicBezTo>
                    <a:cubicBezTo>
                      <a:pt x="510" y="306"/>
                      <a:pt x="514" y="317"/>
                      <a:pt x="520" y="326"/>
                    </a:cubicBezTo>
                    <a:cubicBezTo>
                      <a:pt x="531" y="341"/>
                      <a:pt x="545" y="352"/>
                      <a:pt x="556" y="367"/>
                    </a:cubicBezTo>
                    <a:cubicBezTo>
                      <a:pt x="560" y="373"/>
                      <a:pt x="562" y="385"/>
                      <a:pt x="559" y="391"/>
                    </a:cubicBezTo>
                    <a:cubicBezTo>
                      <a:pt x="532" y="451"/>
                      <a:pt x="549" y="440"/>
                      <a:pt x="486" y="441"/>
                    </a:cubicBezTo>
                    <a:cubicBezTo>
                      <a:pt x="456" y="442"/>
                      <a:pt x="443" y="421"/>
                      <a:pt x="422" y="399"/>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6"/>
              <p:cNvSpPr>
                <a:spLocks/>
              </p:cNvSpPr>
              <p:nvPr/>
            </p:nvSpPr>
            <p:spPr bwMode="auto">
              <a:xfrm>
                <a:off x="5664201" y="3600451"/>
                <a:ext cx="887413" cy="820738"/>
              </a:xfrm>
              <a:custGeom>
                <a:avLst/>
                <a:gdLst>
                  <a:gd name="T0" fmla="*/ 154 w 296"/>
                  <a:gd name="T1" fmla="*/ 274 h 274"/>
                  <a:gd name="T2" fmla="*/ 99 w 296"/>
                  <a:gd name="T3" fmla="*/ 201 h 274"/>
                  <a:gd name="T4" fmla="*/ 8 w 296"/>
                  <a:gd name="T5" fmla="*/ 82 h 274"/>
                  <a:gd name="T6" fmla="*/ 10 w 296"/>
                  <a:gd name="T7" fmla="*/ 54 h 274"/>
                  <a:gd name="T8" fmla="*/ 49 w 296"/>
                  <a:gd name="T9" fmla="*/ 14 h 274"/>
                  <a:gd name="T10" fmla="*/ 73 w 296"/>
                  <a:gd name="T11" fmla="*/ 10 h 274"/>
                  <a:gd name="T12" fmla="*/ 220 w 296"/>
                  <a:gd name="T13" fmla="*/ 6 h 274"/>
                  <a:gd name="T14" fmla="*/ 243 w 296"/>
                  <a:gd name="T15" fmla="*/ 8 h 274"/>
                  <a:gd name="T16" fmla="*/ 290 w 296"/>
                  <a:gd name="T17" fmla="*/ 54 h 274"/>
                  <a:gd name="T18" fmla="*/ 293 w 296"/>
                  <a:gd name="T19" fmla="*/ 72 h 274"/>
                  <a:gd name="T20" fmla="*/ 163 w 296"/>
                  <a:gd name="T21" fmla="*/ 266 h 274"/>
                  <a:gd name="T22" fmla="*/ 154 w 296"/>
                  <a:gd name="T23"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74">
                    <a:moveTo>
                      <a:pt x="154" y="274"/>
                    </a:moveTo>
                    <a:cubicBezTo>
                      <a:pt x="135" y="248"/>
                      <a:pt x="117" y="225"/>
                      <a:pt x="99" y="201"/>
                    </a:cubicBezTo>
                    <a:cubicBezTo>
                      <a:pt x="69" y="161"/>
                      <a:pt x="39" y="121"/>
                      <a:pt x="8" y="82"/>
                    </a:cubicBezTo>
                    <a:cubicBezTo>
                      <a:pt x="0" y="71"/>
                      <a:pt x="1" y="63"/>
                      <a:pt x="10" y="54"/>
                    </a:cubicBezTo>
                    <a:cubicBezTo>
                      <a:pt x="23" y="41"/>
                      <a:pt x="36" y="28"/>
                      <a:pt x="49" y="14"/>
                    </a:cubicBezTo>
                    <a:cubicBezTo>
                      <a:pt x="56" y="6"/>
                      <a:pt x="63" y="5"/>
                      <a:pt x="73" y="10"/>
                    </a:cubicBezTo>
                    <a:cubicBezTo>
                      <a:pt x="123" y="38"/>
                      <a:pt x="172" y="37"/>
                      <a:pt x="220" y="6"/>
                    </a:cubicBezTo>
                    <a:cubicBezTo>
                      <a:pt x="229" y="0"/>
                      <a:pt x="235" y="0"/>
                      <a:pt x="243" y="8"/>
                    </a:cubicBezTo>
                    <a:cubicBezTo>
                      <a:pt x="258" y="23"/>
                      <a:pt x="275" y="38"/>
                      <a:pt x="290" y="54"/>
                    </a:cubicBezTo>
                    <a:cubicBezTo>
                      <a:pt x="293" y="58"/>
                      <a:pt x="296" y="68"/>
                      <a:pt x="293" y="72"/>
                    </a:cubicBezTo>
                    <a:cubicBezTo>
                      <a:pt x="250" y="137"/>
                      <a:pt x="207" y="201"/>
                      <a:pt x="163" y="266"/>
                    </a:cubicBezTo>
                    <a:cubicBezTo>
                      <a:pt x="162" y="268"/>
                      <a:pt x="159" y="269"/>
                      <a:pt x="154" y="274"/>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a:grpSpLocks noChangeAspect="1"/>
            </p:cNvGrpSpPr>
            <p:nvPr/>
          </p:nvGrpSpPr>
          <p:grpSpPr>
            <a:xfrm>
              <a:off x="9933188" y="3107702"/>
              <a:ext cx="312886" cy="311751"/>
              <a:chOff x="3618897" y="2279040"/>
              <a:chExt cx="706229" cy="703668"/>
            </a:xfrm>
            <a:solidFill>
              <a:srgbClr val="415162"/>
            </a:solidFill>
          </p:grpSpPr>
          <p:sp>
            <p:nvSpPr>
              <p:cNvPr id="28"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adFill>
                <a:gsLst>
                  <a:gs pos="0">
                    <a:srgbClr val="6DA400"/>
                  </a:gs>
                  <a:gs pos="100000">
                    <a:srgbClr val="B0EB2F"/>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 name="组合 3"/>
          <p:cNvGrpSpPr/>
          <p:nvPr/>
        </p:nvGrpSpPr>
        <p:grpSpPr>
          <a:xfrm>
            <a:off x="6568374" y="2436813"/>
            <a:ext cx="1717675" cy="1984376"/>
            <a:chOff x="6568374" y="2436813"/>
            <a:chExt cx="1717675" cy="1984376"/>
          </a:xfrm>
        </p:grpSpPr>
        <p:grpSp>
          <p:nvGrpSpPr>
            <p:cNvPr id="16" name="组合 15"/>
            <p:cNvGrpSpPr/>
            <p:nvPr/>
          </p:nvGrpSpPr>
          <p:grpSpPr>
            <a:xfrm>
              <a:off x="6568374" y="2436813"/>
              <a:ext cx="1717675" cy="1984376"/>
              <a:chOff x="5232401" y="2436813"/>
              <a:chExt cx="1717675" cy="1984376"/>
            </a:xfrm>
          </p:grpSpPr>
          <p:sp>
            <p:nvSpPr>
              <p:cNvPr id="17" name="Freeform 5"/>
              <p:cNvSpPr>
                <a:spLocks/>
              </p:cNvSpPr>
              <p:nvPr/>
            </p:nvSpPr>
            <p:spPr bwMode="auto">
              <a:xfrm>
                <a:off x="5232401" y="2436813"/>
                <a:ext cx="1717675" cy="1349375"/>
              </a:xfrm>
              <a:custGeom>
                <a:avLst/>
                <a:gdLst>
                  <a:gd name="T0" fmla="*/ 422 w 573"/>
                  <a:gd name="T1" fmla="*/ 399 h 451"/>
                  <a:gd name="T2" fmla="*/ 411 w 573"/>
                  <a:gd name="T3" fmla="*/ 332 h 451"/>
                  <a:gd name="T4" fmla="*/ 367 w 573"/>
                  <a:gd name="T5" fmla="*/ 176 h 451"/>
                  <a:gd name="T6" fmla="*/ 208 w 573"/>
                  <a:gd name="T7" fmla="*/ 176 h 451"/>
                  <a:gd name="T8" fmla="*/ 164 w 573"/>
                  <a:gd name="T9" fmla="*/ 338 h 451"/>
                  <a:gd name="T10" fmla="*/ 156 w 573"/>
                  <a:gd name="T11" fmla="*/ 378 h 451"/>
                  <a:gd name="T12" fmla="*/ 144 w 573"/>
                  <a:gd name="T13" fmla="*/ 389 h 451"/>
                  <a:gd name="T14" fmla="*/ 40 w 573"/>
                  <a:gd name="T15" fmla="*/ 419 h 451"/>
                  <a:gd name="T16" fmla="*/ 26 w 573"/>
                  <a:gd name="T17" fmla="*/ 410 h 451"/>
                  <a:gd name="T18" fmla="*/ 8 w 573"/>
                  <a:gd name="T19" fmla="*/ 360 h 451"/>
                  <a:gd name="T20" fmla="*/ 16 w 573"/>
                  <a:gd name="T21" fmla="*/ 341 h 451"/>
                  <a:gd name="T22" fmla="*/ 51 w 573"/>
                  <a:gd name="T23" fmla="*/ 308 h 451"/>
                  <a:gd name="T24" fmla="*/ 53 w 573"/>
                  <a:gd name="T25" fmla="*/ 241 h 451"/>
                  <a:gd name="T26" fmla="*/ 45 w 573"/>
                  <a:gd name="T27" fmla="*/ 232 h 451"/>
                  <a:gd name="T28" fmla="*/ 32 w 573"/>
                  <a:gd name="T29" fmla="*/ 143 h 451"/>
                  <a:gd name="T30" fmla="*/ 53 w 573"/>
                  <a:gd name="T31" fmla="*/ 129 h 451"/>
                  <a:gd name="T32" fmla="*/ 104 w 573"/>
                  <a:gd name="T33" fmla="*/ 131 h 451"/>
                  <a:gd name="T34" fmla="*/ 151 w 573"/>
                  <a:gd name="T35" fmla="*/ 87 h 451"/>
                  <a:gd name="T36" fmla="*/ 151 w 573"/>
                  <a:gd name="T37" fmla="*/ 73 h 451"/>
                  <a:gd name="T38" fmla="*/ 205 w 573"/>
                  <a:gd name="T39" fmla="*/ 2 h 451"/>
                  <a:gd name="T40" fmla="*/ 225 w 573"/>
                  <a:gd name="T41" fmla="*/ 7 h 451"/>
                  <a:gd name="T42" fmla="*/ 261 w 573"/>
                  <a:gd name="T43" fmla="*/ 44 h 451"/>
                  <a:gd name="T44" fmla="*/ 327 w 573"/>
                  <a:gd name="T45" fmla="*/ 48 h 451"/>
                  <a:gd name="T46" fmla="*/ 364 w 573"/>
                  <a:gd name="T47" fmla="*/ 14 h 451"/>
                  <a:gd name="T48" fmla="*/ 389 w 573"/>
                  <a:gd name="T49" fmla="*/ 11 h 451"/>
                  <a:gd name="T50" fmla="*/ 437 w 573"/>
                  <a:gd name="T51" fmla="*/ 83 h 451"/>
                  <a:gd name="T52" fmla="*/ 451 w 573"/>
                  <a:gd name="T53" fmla="*/ 138 h 451"/>
                  <a:gd name="T54" fmla="*/ 474 w 573"/>
                  <a:gd name="T55" fmla="*/ 148 h 451"/>
                  <a:gd name="T56" fmla="*/ 531 w 573"/>
                  <a:gd name="T57" fmla="*/ 151 h 451"/>
                  <a:gd name="T58" fmla="*/ 551 w 573"/>
                  <a:gd name="T59" fmla="*/ 166 h 451"/>
                  <a:gd name="T60" fmla="*/ 532 w 573"/>
                  <a:gd name="T61" fmla="*/ 254 h 451"/>
                  <a:gd name="T62" fmla="*/ 508 w 573"/>
                  <a:gd name="T63" fmla="*/ 295 h 451"/>
                  <a:gd name="T64" fmla="*/ 520 w 573"/>
                  <a:gd name="T65" fmla="*/ 326 h 451"/>
                  <a:gd name="T66" fmla="*/ 556 w 573"/>
                  <a:gd name="T67" fmla="*/ 367 h 451"/>
                  <a:gd name="T68" fmla="*/ 559 w 573"/>
                  <a:gd name="T69" fmla="*/ 391 h 451"/>
                  <a:gd name="T70" fmla="*/ 486 w 573"/>
                  <a:gd name="T71" fmla="*/ 441 h 451"/>
                  <a:gd name="T72" fmla="*/ 422 w 573"/>
                  <a:gd name="T73" fmla="*/ 39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451">
                    <a:moveTo>
                      <a:pt x="422" y="399"/>
                    </a:moveTo>
                    <a:cubicBezTo>
                      <a:pt x="398" y="385"/>
                      <a:pt x="396" y="365"/>
                      <a:pt x="411" y="332"/>
                    </a:cubicBezTo>
                    <a:cubicBezTo>
                      <a:pt x="438" y="278"/>
                      <a:pt x="416" y="212"/>
                      <a:pt x="367" y="176"/>
                    </a:cubicBezTo>
                    <a:cubicBezTo>
                      <a:pt x="320" y="141"/>
                      <a:pt x="252" y="142"/>
                      <a:pt x="208" y="176"/>
                    </a:cubicBezTo>
                    <a:cubicBezTo>
                      <a:pt x="155" y="218"/>
                      <a:pt x="138" y="280"/>
                      <a:pt x="164" y="338"/>
                    </a:cubicBezTo>
                    <a:cubicBezTo>
                      <a:pt x="173" y="356"/>
                      <a:pt x="172" y="368"/>
                      <a:pt x="156" y="378"/>
                    </a:cubicBezTo>
                    <a:cubicBezTo>
                      <a:pt x="152" y="381"/>
                      <a:pt x="147" y="385"/>
                      <a:pt x="144" y="389"/>
                    </a:cubicBezTo>
                    <a:cubicBezTo>
                      <a:pt x="118" y="428"/>
                      <a:pt x="79" y="423"/>
                      <a:pt x="40" y="419"/>
                    </a:cubicBezTo>
                    <a:cubicBezTo>
                      <a:pt x="35" y="418"/>
                      <a:pt x="28" y="414"/>
                      <a:pt x="26" y="410"/>
                    </a:cubicBezTo>
                    <a:cubicBezTo>
                      <a:pt x="19" y="394"/>
                      <a:pt x="12" y="377"/>
                      <a:pt x="8" y="360"/>
                    </a:cubicBezTo>
                    <a:cubicBezTo>
                      <a:pt x="7" y="354"/>
                      <a:pt x="12" y="346"/>
                      <a:pt x="16" y="341"/>
                    </a:cubicBezTo>
                    <a:cubicBezTo>
                      <a:pt x="27" y="329"/>
                      <a:pt x="39" y="319"/>
                      <a:pt x="51" y="308"/>
                    </a:cubicBezTo>
                    <a:cubicBezTo>
                      <a:pt x="74" y="286"/>
                      <a:pt x="75" y="264"/>
                      <a:pt x="53" y="241"/>
                    </a:cubicBezTo>
                    <a:cubicBezTo>
                      <a:pt x="50" y="238"/>
                      <a:pt x="47" y="235"/>
                      <a:pt x="45" y="232"/>
                    </a:cubicBezTo>
                    <a:cubicBezTo>
                      <a:pt x="0" y="183"/>
                      <a:pt x="6" y="202"/>
                      <a:pt x="32" y="143"/>
                    </a:cubicBezTo>
                    <a:cubicBezTo>
                      <a:pt x="35" y="136"/>
                      <a:pt x="45" y="130"/>
                      <a:pt x="53" y="129"/>
                    </a:cubicBezTo>
                    <a:cubicBezTo>
                      <a:pt x="70" y="128"/>
                      <a:pt x="87" y="130"/>
                      <a:pt x="104" y="131"/>
                    </a:cubicBezTo>
                    <a:cubicBezTo>
                      <a:pt x="133" y="132"/>
                      <a:pt x="151" y="116"/>
                      <a:pt x="151" y="87"/>
                    </a:cubicBezTo>
                    <a:cubicBezTo>
                      <a:pt x="151" y="83"/>
                      <a:pt x="150" y="78"/>
                      <a:pt x="151" y="73"/>
                    </a:cubicBezTo>
                    <a:cubicBezTo>
                      <a:pt x="153" y="8"/>
                      <a:pt x="144" y="25"/>
                      <a:pt x="205" y="2"/>
                    </a:cubicBezTo>
                    <a:cubicBezTo>
                      <a:pt x="210" y="0"/>
                      <a:pt x="221" y="2"/>
                      <a:pt x="225" y="7"/>
                    </a:cubicBezTo>
                    <a:cubicBezTo>
                      <a:pt x="238" y="18"/>
                      <a:pt x="250" y="31"/>
                      <a:pt x="261" y="44"/>
                    </a:cubicBezTo>
                    <a:cubicBezTo>
                      <a:pt x="282" y="68"/>
                      <a:pt x="304" y="69"/>
                      <a:pt x="327" y="48"/>
                    </a:cubicBezTo>
                    <a:cubicBezTo>
                      <a:pt x="340" y="36"/>
                      <a:pt x="351" y="24"/>
                      <a:pt x="364" y="14"/>
                    </a:cubicBezTo>
                    <a:cubicBezTo>
                      <a:pt x="370" y="10"/>
                      <a:pt x="382" y="8"/>
                      <a:pt x="389" y="11"/>
                    </a:cubicBezTo>
                    <a:cubicBezTo>
                      <a:pt x="438" y="30"/>
                      <a:pt x="438" y="30"/>
                      <a:pt x="437" y="83"/>
                    </a:cubicBezTo>
                    <a:cubicBezTo>
                      <a:pt x="437" y="103"/>
                      <a:pt x="430" y="124"/>
                      <a:pt x="451" y="138"/>
                    </a:cubicBezTo>
                    <a:cubicBezTo>
                      <a:pt x="458" y="143"/>
                      <a:pt x="466" y="147"/>
                      <a:pt x="474" y="148"/>
                    </a:cubicBezTo>
                    <a:cubicBezTo>
                      <a:pt x="493" y="150"/>
                      <a:pt x="512" y="149"/>
                      <a:pt x="531" y="151"/>
                    </a:cubicBezTo>
                    <a:cubicBezTo>
                      <a:pt x="539" y="153"/>
                      <a:pt x="548" y="159"/>
                      <a:pt x="551" y="166"/>
                    </a:cubicBezTo>
                    <a:cubicBezTo>
                      <a:pt x="573" y="216"/>
                      <a:pt x="572" y="217"/>
                      <a:pt x="532" y="254"/>
                    </a:cubicBezTo>
                    <a:cubicBezTo>
                      <a:pt x="520" y="266"/>
                      <a:pt x="503" y="275"/>
                      <a:pt x="508" y="295"/>
                    </a:cubicBezTo>
                    <a:cubicBezTo>
                      <a:pt x="510" y="306"/>
                      <a:pt x="514" y="317"/>
                      <a:pt x="520" y="326"/>
                    </a:cubicBezTo>
                    <a:cubicBezTo>
                      <a:pt x="531" y="341"/>
                      <a:pt x="545" y="352"/>
                      <a:pt x="556" y="367"/>
                    </a:cubicBezTo>
                    <a:cubicBezTo>
                      <a:pt x="560" y="373"/>
                      <a:pt x="562" y="385"/>
                      <a:pt x="559" y="391"/>
                    </a:cubicBezTo>
                    <a:cubicBezTo>
                      <a:pt x="532" y="451"/>
                      <a:pt x="549" y="440"/>
                      <a:pt x="486" y="441"/>
                    </a:cubicBezTo>
                    <a:cubicBezTo>
                      <a:pt x="456" y="442"/>
                      <a:pt x="443" y="421"/>
                      <a:pt x="422" y="399"/>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6"/>
              <p:cNvSpPr>
                <a:spLocks/>
              </p:cNvSpPr>
              <p:nvPr/>
            </p:nvSpPr>
            <p:spPr bwMode="auto">
              <a:xfrm>
                <a:off x="5664201" y="3600451"/>
                <a:ext cx="887413" cy="820738"/>
              </a:xfrm>
              <a:custGeom>
                <a:avLst/>
                <a:gdLst>
                  <a:gd name="T0" fmla="*/ 154 w 296"/>
                  <a:gd name="T1" fmla="*/ 274 h 274"/>
                  <a:gd name="T2" fmla="*/ 99 w 296"/>
                  <a:gd name="T3" fmla="*/ 201 h 274"/>
                  <a:gd name="T4" fmla="*/ 8 w 296"/>
                  <a:gd name="T5" fmla="*/ 82 h 274"/>
                  <a:gd name="T6" fmla="*/ 10 w 296"/>
                  <a:gd name="T7" fmla="*/ 54 h 274"/>
                  <a:gd name="T8" fmla="*/ 49 w 296"/>
                  <a:gd name="T9" fmla="*/ 14 h 274"/>
                  <a:gd name="T10" fmla="*/ 73 w 296"/>
                  <a:gd name="T11" fmla="*/ 10 h 274"/>
                  <a:gd name="T12" fmla="*/ 220 w 296"/>
                  <a:gd name="T13" fmla="*/ 6 h 274"/>
                  <a:gd name="T14" fmla="*/ 243 w 296"/>
                  <a:gd name="T15" fmla="*/ 8 h 274"/>
                  <a:gd name="T16" fmla="*/ 290 w 296"/>
                  <a:gd name="T17" fmla="*/ 54 h 274"/>
                  <a:gd name="T18" fmla="*/ 293 w 296"/>
                  <a:gd name="T19" fmla="*/ 72 h 274"/>
                  <a:gd name="T20" fmla="*/ 163 w 296"/>
                  <a:gd name="T21" fmla="*/ 266 h 274"/>
                  <a:gd name="T22" fmla="*/ 154 w 296"/>
                  <a:gd name="T23"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74">
                    <a:moveTo>
                      <a:pt x="154" y="274"/>
                    </a:moveTo>
                    <a:cubicBezTo>
                      <a:pt x="135" y="248"/>
                      <a:pt x="117" y="225"/>
                      <a:pt x="99" y="201"/>
                    </a:cubicBezTo>
                    <a:cubicBezTo>
                      <a:pt x="69" y="161"/>
                      <a:pt x="39" y="121"/>
                      <a:pt x="8" y="82"/>
                    </a:cubicBezTo>
                    <a:cubicBezTo>
                      <a:pt x="0" y="71"/>
                      <a:pt x="1" y="63"/>
                      <a:pt x="10" y="54"/>
                    </a:cubicBezTo>
                    <a:cubicBezTo>
                      <a:pt x="23" y="41"/>
                      <a:pt x="36" y="28"/>
                      <a:pt x="49" y="14"/>
                    </a:cubicBezTo>
                    <a:cubicBezTo>
                      <a:pt x="56" y="6"/>
                      <a:pt x="63" y="5"/>
                      <a:pt x="73" y="10"/>
                    </a:cubicBezTo>
                    <a:cubicBezTo>
                      <a:pt x="123" y="38"/>
                      <a:pt x="172" y="37"/>
                      <a:pt x="220" y="6"/>
                    </a:cubicBezTo>
                    <a:cubicBezTo>
                      <a:pt x="229" y="0"/>
                      <a:pt x="235" y="0"/>
                      <a:pt x="243" y="8"/>
                    </a:cubicBezTo>
                    <a:cubicBezTo>
                      <a:pt x="258" y="23"/>
                      <a:pt x="275" y="38"/>
                      <a:pt x="290" y="54"/>
                    </a:cubicBezTo>
                    <a:cubicBezTo>
                      <a:pt x="293" y="58"/>
                      <a:pt x="296" y="68"/>
                      <a:pt x="293" y="72"/>
                    </a:cubicBezTo>
                    <a:cubicBezTo>
                      <a:pt x="250" y="137"/>
                      <a:pt x="207" y="201"/>
                      <a:pt x="163" y="266"/>
                    </a:cubicBezTo>
                    <a:cubicBezTo>
                      <a:pt x="162" y="268"/>
                      <a:pt x="159" y="269"/>
                      <a:pt x="154" y="274"/>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a:grpSpLocks noChangeAspect="1"/>
            </p:cNvGrpSpPr>
            <p:nvPr/>
          </p:nvGrpSpPr>
          <p:grpSpPr>
            <a:xfrm>
              <a:off x="7306926" y="3101439"/>
              <a:ext cx="240570" cy="324277"/>
              <a:chOff x="3722033" y="3714538"/>
              <a:chExt cx="500321" cy="674410"/>
            </a:xfrm>
            <a:solidFill>
              <a:srgbClr val="415162"/>
            </a:solidFill>
          </p:grpSpPr>
          <p:sp>
            <p:nvSpPr>
              <p:cNvPr id="3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 name="组合 1"/>
          <p:cNvGrpSpPr/>
          <p:nvPr/>
        </p:nvGrpSpPr>
        <p:grpSpPr>
          <a:xfrm>
            <a:off x="1243532" y="2436813"/>
            <a:ext cx="1717675" cy="1984376"/>
            <a:chOff x="1243532" y="2436813"/>
            <a:chExt cx="1717675" cy="1984376"/>
          </a:xfrm>
        </p:grpSpPr>
        <p:grpSp>
          <p:nvGrpSpPr>
            <p:cNvPr id="12" name="组合 11"/>
            <p:cNvGrpSpPr/>
            <p:nvPr/>
          </p:nvGrpSpPr>
          <p:grpSpPr>
            <a:xfrm>
              <a:off x="1243532" y="2436813"/>
              <a:ext cx="1717675" cy="1984376"/>
              <a:chOff x="5232401" y="2436813"/>
              <a:chExt cx="1717675" cy="1984376"/>
            </a:xfrm>
          </p:grpSpPr>
          <p:sp>
            <p:nvSpPr>
              <p:cNvPr id="10" name="Freeform 5"/>
              <p:cNvSpPr>
                <a:spLocks/>
              </p:cNvSpPr>
              <p:nvPr/>
            </p:nvSpPr>
            <p:spPr bwMode="auto">
              <a:xfrm>
                <a:off x="5232401" y="2436813"/>
                <a:ext cx="1717675" cy="1349375"/>
              </a:xfrm>
              <a:custGeom>
                <a:avLst/>
                <a:gdLst>
                  <a:gd name="T0" fmla="*/ 422 w 573"/>
                  <a:gd name="T1" fmla="*/ 399 h 451"/>
                  <a:gd name="T2" fmla="*/ 411 w 573"/>
                  <a:gd name="T3" fmla="*/ 332 h 451"/>
                  <a:gd name="T4" fmla="*/ 367 w 573"/>
                  <a:gd name="T5" fmla="*/ 176 h 451"/>
                  <a:gd name="T6" fmla="*/ 208 w 573"/>
                  <a:gd name="T7" fmla="*/ 176 h 451"/>
                  <a:gd name="T8" fmla="*/ 164 w 573"/>
                  <a:gd name="T9" fmla="*/ 338 h 451"/>
                  <a:gd name="T10" fmla="*/ 156 w 573"/>
                  <a:gd name="T11" fmla="*/ 378 h 451"/>
                  <a:gd name="T12" fmla="*/ 144 w 573"/>
                  <a:gd name="T13" fmla="*/ 389 h 451"/>
                  <a:gd name="T14" fmla="*/ 40 w 573"/>
                  <a:gd name="T15" fmla="*/ 419 h 451"/>
                  <a:gd name="T16" fmla="*/ 26 w 573"/>
                  <a:gd name="T17" fmla="*/ 410 h 451"/>
                  <a:gd name="T18" fmla="*/ 8 w 573"/>
                  <a:gd name="T19" fmla="*/ 360 h 451"/>
                  <a:gd name="T20" fmla="*/ 16 w 573"/>
                  <a:gd name="T21" fmla="*/ 341 h 451"/>
                  <a:gd name="T22" fmla="*/ 51 w 573"/>
                  <a:gd name="T23" fmla="*/ 308 h 451"/>
                  <a:gd name="T24" fmla="*/ 53 w 573"/>
                  <a:gd name="T25" fmla="*/ 241 h 451"/>
                  <a:gd name="T26" fmla="*/ 45 w 573"/>
                  <a:gd name="T27" fmla="*/ 232 h 451"/>
                  <a:gd name="T28" fmla="*/ 32 w 573"/>
                  <a:gd name="T29" fmla="*/ 143 h 451"/>
                  <a:gd name="T30" fmla="*/ 53 w 573"/>
                  <a:gd name="T31" fmla="*/ 129 h 451"/>
                  <a:gd name="T32" fmla="*/ 104 w 573"/>
                  <a:gd name="T33" fmla="*/ 131 h 451"/>
                  <a:gd name="T34" fmla="*/ 151 w 573"/>
                  <a:gd name="T35" fmla="*/ 87 h 451"/>
                  <a:gd name="T36" fmla="*/ 151 w 573"/>
                  <a:gd name="T37" fmla="*/ 73 h 451"/>
                  <a:gd name="T38" fmla="*/ 205 w 573"/>
                  <a:gd name="T39" fmla="*/ 2 h 451"/>
                  <a:gd name="T40" fmla="*/ 225 w 573"/>
                  <a:gd name="T41" fmla="*/ 7 h 451"/>
                  <a:gd name="T42" fmla="*/ 261 w 573"/>
                  <a:gd name="T43" fmla="*/ 44 h 451"/>
                  <a:gd name="T44" fmla="*/ 327 w 573"/>
                  <a:gd name="T45" fmla="*/ 48 h 451"/>
                  <a:gd name="T46" fmla="*/ 364 w 573"/>
                  <a:gd name="T47" fmla="*/ 14 h 451"/>
                  <a:gd name="T48" fmla="*/ 389 w 573"/>
                  <a:gd name="T49" fmla="*/ 11 h 451"/>
                  <a:gd name="T50" fmla="*/ 437 w 573"/>
                  <a:gd name="T51" fmla="*/ 83 h 451"/>
                  <a:gd name="T52" fmla="*/ 451 w 573"/>
                  <a:gd name="T53" fmla="*/ 138 h 451"/>
                  <a:gd name="T54" fmla="*/ 474 w 573"/>
                  <a:gd name="T55" fmla="*/ 148 h 451"/>
                  <a:gd name="T56" fmla="*/ 531 w 573"/>
                  <a:gd name="T57" fmla="*/ 151 h 451"/>
                  <a:gd name="T58" fmla="*/ 551 w 573"/>
                  <a:gd name="T59" fmla="*/ 166 h 451"/>
                  <a:gd name="T60" fmla="*/ 532 w 573"/>
                  <a:gd name="T61" fmla="*/ 254 h 451"/>
                  <a:gd name="T62" fmla="*/ 508 w 573"/>
                  <a:gd name="T63" fmla="*/ 295 h 451"/>
                  <a:gd name="T64" fmla="*/ 520 w 573"/>
                  <a:gd name="T65" fmla="*/ 326 h 451"/>
                  <a:gd name="T66" fmla="*/ 556 w 573"/>
                  <a:gd name="T67" fmla="*/ 367 h 451"/>
                  <a:gd name="T68" fmla="*/ 559 w 573"/>
                  <a:gd name="T69" fmla="*/ 391 h 451"/>
                  <a:gd name="T70" fmla="*/ 486 w 573"/>
                  <a:gd name="T71" fmla="*/ 441 h 451"/>
                  <a:gd name="T72" fmla="*/ 422 w 573"/>
                  <a:gd name="T73" fmla="*/ 39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 h="451">
                    <a:moveTo>
                      <a:pt x="422" y="399"/>
                    </a:moveTo>
                    <a:cubicBezTo>
                      <a:pt x="398" y="385"/>
                      <a:pt x="396" y="365"/>
                      <a:pt x="411" y="332"/>
                    </a:cubicBezTo>
                    <a:cubicBezTo>
                      <a:pt x="438" y="278"/>
                      <a:pt x="416" y="212"/>
                      <a:pt x="367" y="176"/>
                    </a:cubicBezTo>
                    <a:cubicBezTo>
                      <a:pt x="320" y="141"/>
                      <a:pt x="252" y="142"/>
                      <a:pt x="208" y="176"/>
                    </a:cubicBezTo>
                    <a:cubicBezTo>
                      <a:pt x="155" y="218"/>
                      <a:pt x="138" y="280"/>
                      <a:pt x="164" y="338"/>
                    </a:cubicBezTo>
                    <a:cubicBezTo>
                      <a:pt x="173" y="356"/>
                      <a:pt x="172" y="368"/>
                      <a:pt x="156" y="378"/>
                    </a:cubicBezTo>
                    <a:cubicBezTo>
                      <a:pt x="152" y="381"/>
                      <a:pt x="147" y="385"/>
                      <a:pt x="144" y="389"/>
                    </a:cubicBezTo>
                    <a:cubicBezTo>
                      <a:pt x="118" y="428"/>
                      <a:pt x="79" y="423"/>
                      <a:pt x="40" y="419"/>
                    </a:cubicBezTo>
                    <a:cubicBezTo>
                      <a:pt x="35" y="418"/>
                      <a:pt x="28" y="414"/>
                      <a:pt x="26" y="410"/>
                    </a:cubicBezTo>
                    <a:cubicBezTo>
                      <a:pt x="19" y="394"/>
                      <a:pt x="12" y="377"/>
                      <a:pt x="8" y="360"/>
                    </a:cubicBezTo>
                    <a:cubicBezTo>
                      <a:pt x="7" y="354"/>
                      <a:pt x="12" y="346"/>
                      <a:pt x="16" y="341"/>
                    </a:cubicBezTo>
                    <a:cubicBezTo>
                      <a:pt x="27" y="329"/>
                      <a:pt x="39" y="319"/>
                      <a:pt x="51" y="308"/>
                    </a:cubicBezTo>
                    <a:cubicBezTo>
                      <a:pt x="74" y="286"/>
                      <a:pt x="75" y="264"/>
                      <a:pt x="53" y="241"/>
                    </a:cubicBezTo>
                    <a:cubicBezTo>
                      <a:pt x="50" y="238"/>
                      <a:pt x="47" y="235"/>
                      <a:pt x="45" y="232"/>
                    </a:cubicBezTo>
                    <a:cubicBezTo>
                      <a:pt x="0" y="183"/>
                      <a:pt x="6" y="202"/>
                      <a:pt x="32" y="143"/>
                    </a:cubicBezTo>
                    <a:cubicBezTo>
                      <a:pt x="35" y="136"/>
                      <a:pt x="45" y="130"/>
                      <a:pt x="53" y="129"/>
                    </a:cubicBezTo>
                    <a:cubicBezTo>
                      <a:pt x="70" y="128"/>
                      <a:pt x="87" y="130"/>
                      <a:pt x="104" y="131"/>
                    </a:cubicBezTo>
                    <a:cubicBezTo>
                      <a:pt x="133" y="132"/>
                      <a:pt x="151" y="116"/>
                      <a:pt x="151" y="87"/>
                    </a:cubicBezTo>
                    <a:cubicBezTo>
                      <a:pt x="151" y="83"/>
                      <a:pt x="150" y="78"/>
                      <a:pt x="151" y="73"/>
                    </a:cubicBezTo>
                    <a:cubicBezTo>
                      <a:pt x="153" y="8"/>
                      <a:pt x="144" y="25"/>
                      <a:pt x="205" y="2"/>
                    </a:cubicBezTo>
                    <a:cubicBezTo>
                      <a:pt x="210" y="0"/>
                      <a:pt x="221" y="2"/>
                      <a:pt x="225" y="7"/>
                    </a:cubicBezTo>
                    <a:cubicBezTo>
                      <a:pt x="238" y="18"/>
                      <a:pt x="250" y="31"/>
                      <a:pt x="261" y="44"/>
                    </a:cubicBezTo>
                    <a:cubicBezTo>
                      <a:pt x="282" y="68"/>
                      <a:pt x="304" y="69"/>
                      <a:pt x="327" y="48"/>
                    </a:cubicBezTo>
                    <a:cubicBezTo>
                      <a:pt x="340" y="36"/>
                      <a:pt x="351" y="24"/>
                      <a:pt x="364" y="14"/>
                    </a:cubicBezTo>
                    <a:cubicBezTo>
                      <a:pt x="370" y="10"/>
                      <a:pt x="382" y="8"/>
                      <a:pt x="389" y="11"/>
                    </a:cubicBezTo>
                    <a:cubicBezTo>
                      <a:pt x="438" y="30"/>
                      <a:pt x="438" y="30"/>
                      <a:pt x="437" y="83"/>
                    </a:cubicBezTo>
                    <a:cubicBezTo>
                      <a:pt x="437" y="103"/>
                      <a:pt x="430" y="124"/>
                      <a:pt x="451" y="138"/>
                    </a:cubicBezTo>
                    <a:cubicBezTo>
                      <a:pt x="458" y="143"/>
                      <a:pt x="466" y="147"/>
                      <a:pt x="474" y="148"/>
                    </a:cubicBezTo>
                    <a:cubicBezTo>
                      <a:pt x="493" y="150"/>
                      <a:pt x="512" y="149"/>
                      <a:pt x="531" y="151"/>
                    </a:cubicBezTo>
                    <a:cubicBezTo>
                      <a:pt x="539" y="153"/>
                      <a:pt x="548" y="159"/>
                      <a:pt x="551" y="166"/>
                    </a:cubicBezTo>
                    <a:cubicBezTo>
                      <a:pt x="573" y="216"/>
                      <a:pt x="572" y="217"/>
                      <a:pt x="532" y="254"/>
                    </a:cubicBezTo>
                    <a:cubicBezTo>
                      <a:pt x="520" y="266"/>
                      <a:pt x="503" y="275"/>
                      <a:pt x="508" y="295"/>
                    </a:cubicBezTo>
                    <a:cubicBezTo>
                      <a:pt x="510" y="306"/>
                      <a:pt x="514" y="317"/>
                      <a:pt x="520" y="326"/>
                    </a:cubicBezTo>
                    <a:cubicBezTo>
                      <a:pt x="531" y="341"/>
                      <a:pt x="545" y="352"/>
                      <a:pt x="556" y="367"/>
                    </a:cubicBezTo>
                    <a:cubicBezTo>
                      <a:pt x="560" y="373"/>
                      <a:pt x="562" y="385"/>
                      <a:pt x="559" y="391"/>
                    </a:cubicBezTo>
                    <a:cubicBezTo>
                      <a:pt x="532" y="451"/>
                      <a:pt x="549" y="440"/>
                      <a:pt x="486" y="441"/>
                    </a:cubicBezTo>
                    <a:cubicBezTo>
                      <a:pt x="456" y="442"/>
                      <a:pt x="443" y="421"/>
                      <a:pt x="422" y="399"/>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a:spLocks/>
              </p:cNvSpPr>
              <p:nvPr/>
            </p:nvSpPr>
            <p:spPr bwMode="auto">
              <a:xfrm>
                <a:off x="5664201" y="3600451"/>
                <a:ext cx="887413" cy="820738"/>
              </a:xfrm>
              <a:custGeom>
                <a:avLst/>
                <a:gdLst>
                  <a:gd name="T0" fmla="*/ 154 w 296"/>
                  <a:gd name="T1" fmla="*/ 274 h 274"/>
                  <a:gd name="T2" fmla="*/ 99 w 296"/>
                  <a:gd name="T3" fmla="*/ 201 h 274"/>
                  <a:gd name="T4" fmla="*/ 8 w 296"/>
                  <a:gd name="T5" fmla="*/ 82 h 274"/>
                  <a:gd name="T6" fmla="*/ 10 w 296"/>
                  <a:gd name="T7" fmla="*/ 54 h 274"/>
                  <a:gd name="T8" fmla="*/ 49 w 296"/>
                  <a:gd name="T9" fmla="*/ 14 h 274"/>
                  <a:gd name="T10" fmla="*/ 73 w 296"/>
                  <a:gd name="T11" fmla="*/ 10 h 274"/>
                  <a:gd name="T12" fmla="*/ 220 w 296"/>
                  <a:gd name="T13" fmla="*/ 6 h 274"/>
                  <a:gd name="T14" fmla="*/ 243 w 296"/>
                  <a:gd name="T15" fmla="*/ 8 h 274"/>
                  <a:gd name="T16" fmla="*/ 290 w 296"/>
                  <a:gd name="T17" fmla="*/ 54 h 274"/>
                  <a:gd name="T18" fmla="*/ 293 w 296"/>
                  <a:gd name="T19" fmla="*/ 72 h 274"/>
                  <a:gd name="T20" fmla="*/ 163 w 296"/>
                  <a:gd name="T21" fmla="*/ 266 h 274"/>
                  <a:gd name="T22" fmla="*/ 154 w 296"/>
                  <a:gd name="T23"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74">
                    <a:moveTo>
                      <a:pt x="154" y="274"/>
                    </a:moveTo>
                    <a:cubicBezTo>
                      <a:pt x="135" y="248"/>
                      <a:pt x="117" y="225"/>
                      <a:pt x="99" y="201"/>
                    </a:cubicBezTo>
                    <a:cubicBezTo>
                      <a:pt x="69" y="161"/>
                      <a:pt x="39" y="121"/>
                      <a:pt x="8" y="82"/>
                    </a:cubicBezTo>
                    <a:cubicBezTo>
                      <a:pt x="0" y="71"/>
                      <a:pt x="1" y="63"/>
                      <a:pt x="10" y="54"/>
                    </a:cubicBezTo>
                    <a:cubicBezTo>
                      <a:pt x="23" y="41"/>
                      <a:pt x="36" y="28"/>
                      <a:pt x="49" y="14"/>
                    </a:cubicBezTo>
                    <a:cubicBezTo>
                      <a:pt x="56" y="6"/>
                      <a:pt x="63" y="5"/>
                      <a:pt x="73" y="10"/>
                    </a:cubicBezTo>
                    <a:cubicBezTo>
                      <a:pt x="123" y="38"/>
                      <a:pt x="172" y="37"/>
                      <a:pt x="220" y="6"/>
                    </a:cubicBezTo>
                    <a:cubicBezTo>
                      <a:pt x="229" y="0"/>
                      <a:pt x="235" y="0"/>
                      <a:pt x="243" y="8"/>
                    </a:cubicBezTo>
                    <a:cubicBezTo>
                      <a:pt x="258" y="23"/>
                      <a:pt x="275" y="38"/>
                      <a:pt x="290" y="54"/>
                    </a:cubicBezTo>
                    <a:cubicBezTo>
                      <a:pt x="293" y="58"/>
                      <a:pt x="296" y="68"/>
                      <a:pt x="293" y="72"/>
                    </a:cubicBezTo>
                    <a:cubicBezTo>
                      <a:pt x="250" y="137"/>
                      <a:pt x="207" y="201"/>
                      <a:pt x="163" y="266"/>
                    </a:cubicBezTo>
                    <a:cubicBezTo>
                      <a:pt x="162" y="268"/>
                      <a:pt x="159" y="269"/>
                      <a:pt x="154" y="274"/>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5" name="组合 34"/>
            <p:cNvGrpSpPr/>
            <p:nvPr/>
          </p:nvGrpSpPr>
          <p:grpSpPr>
            <a:xfrm>
              <a:off x="1945268" y="3115621"/>
              <a:ext cx="295624" cy="295912"/>
              <a:chOff x="5240338" y="2657475"/>
              <a:chExt cx="1630363" cy="1631951"/>
            </a:xfrm>
            <a:solidFill>
              <a:srgbClr val="415162"/>
            </a:solidFill>
          </p:grpSpPr>
          <p:sp>
            <p:nvSpPr>
              <p:cNvPr id="36"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0" name="组合 39"/>
          <p:cNvGrpSpPr/>
          <p:nvPr/>
        </p:nvGrpSpPr>
        <p:grpSpPr>
          <a:xfrm>
            <a:off x="3596449" y="4751730"/>
            <a:ext cx="2370017" cy="843718"/>
            <a:chOff x="8707919" y="4585130"/>
            <a:chExt cx="2370017" cy="843718"/>
          </a:xfrm>
        </p:grpSpPr>
        <p:sp>
          <p:nvSpPr>
            <p:cNvPr id="41" name="矩形 40"/>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2" name="矩形 41"/>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3" name="组合 42"/>
          <p:cNvGrpSpPr/>
          <p:nvPr/>
        </p:nvGrpSpPr>
        <p:grpSpPr>
          <a:xfrm>
            <a:off x="6258871" y="4751730"/>
            <a:ext cx="2370017" cy="843718"/>
            <a:chOff x="8707919" y="4585130"/>
            <a:chExt cx="2370017" cy="843718"/>
          </a:xfrm>
        </p:grpSpPr>
        <p:sp>
          <p:nvSpPr>
            <p:cNvPr id="44" name="矩形 43"/>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5" name="矩形 44"/>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6" name="组合 45"/>
          <p:cNvGrpSpPr/>
          <p:nvPr/>
        </p:nvGrpSpPr>
        <p:grpSpPr>
          <a:xfrm>
            <a:off x="8933185" y="4751730"/>
            <a:ext cx="2370017" cy="843718"/>
            <a:chOff x="8707919" y="4585130"/>
            <a:chExt cx="2370017" cy="843718"/>
          </a:xfrm>
        </p:grpSpPr>
        <p:sp>
          <p:nvSpPr>
            <p:cNvPr id="47" name="矩形 4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48" name="矩形 4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3684318726"/>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6000" fill="hold" nodeType="withEffect" p14:presetBounceEnd="7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72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72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6000" fill="hold" nodeType="withEffect" p14:presetBounceEnd="72000">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14:bounceEnd="72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72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16000" fill="hold" nodeType="withEffect" p14:presetBounceEnd="72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7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72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16000" fill="hold" nodeType="withEffect" p14:presetBounceEnd="72000">
                                      <p:stCondLst>
                                        <p:cond delay="700"/>
                                      </p:stCondLst>
                                      <p:childTnLst>
                                        <p:set>
                                          <p:cBhvr>
                                            <p:cTn id="18" dur="1" fill="hold">
                                              <p:stCondLst>
                                                <p:cond delay="0"/>
                                              </p:stCondLst>
                                            </p:cTn>
                                            <p:tgtEl>
                                              <p:spTgt spid="5"/>
                                            </p:tgtEl>
                                            <p:attrNameLst>
                                              <p:attrName>style.visibility</p:attrName>
                                            </p:attrNameLst>
                                          </p:cBhvr>
                                          <p:to>
                                            <p:strVal val="visible"/>
                                          </p:to>
                                        </p:set>
                                        <p:anim calcmode="lin" valueType="num" p14:bounceEnd="72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72000">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200"/>
                                </p:stCondLst>
                                <p:childTnLst>
                                  <p:par>
                                    <p:cTn id="22" presetID="10"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250"/>
                                            <p:tgtEl>
                                              <p:spTgt spid="23"/>
                                            </p:tgtEl>
                                          </p:cBhvr>
                                        </p:animEffect>
                                      </p:childTnLst>
                                    </p:cTn>
                                  </p:par>
                                </p:childTnLst>
                              </p:cTn>
                            </p:par>
                            <p:par>
                              <p:cTn id="25" fill="hold">
                                <p:stCondLst>
                                  <p:cond delay="14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50"/>
                                            <p:tgtEl>
                                              <p:spTgt spid="40"/>
                                            </p:tgtEl>
                                          </p:cBhvr>
                                        </p:animEffect>
                                      </p:childTnLst>
                                    </p:cTn>
                                  </p:par>
                                </p:childTnLst>
                              </p:cTn>
                            </p:par>
                            <p:par>
                              <p:cTn id="29" fill="hold">
                                <p:stCondLst>
                                  <p:cond delay="1700"/>
                                </p:stCondLst>
                                <p:childTnLst>
                                  <p:par>
                                    <p:cTn id="30" presetID="10"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250"/>
                                            <p:tgtEl>
                                              <p:spTgt spid="43"/>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6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6000"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16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16000" fill="hold" nodeType="withEffect">
                                      <p:stCondLst>
                                        <p:cond delay="7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200"/>
                                </p:stCondLst>
                                <p:childTnLst>
                                  <p:par>
                                    <p:cTn id="22" presetID="10"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250"/>
                                            <p:tgtEl>
                                              <p:spTgt spid="23"/>
                                            </p:tgtEl>
                                          </p:cBhvr>
                                        </p:animEffect>
                                      </p:childTnLst>
                                    </p:cTn>
                                  </p:par>
                                </p:childTnLst>
                              </p:cTn>
                            </p:par>
                            <p:par>
                              <p:cTn id="25" fill="hold">
                                <p:stCondLst>
                                  <p:cond delay="14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50"/>
                                            <p:tgtEl>
                                              <p:spTgt spid="40"/>
                                            </p:tgtEl>
                                          </p:cBhvr>
                                        </p:animEffect>
                                      </p:childTnLst>
                                    </p:cTn>
                                  </p:par>
                                </p:childTnLst>
                              </p:cTn>
                            </p:par>
                            <p:par>
                              <p:cTn id="29" fill="hold">
                                <p:stCondLst>
                                  <p:cond delay="1700"/>
                                </p:stCondLst>
                                <p:childTnLst>
                                  <p:par>
                                    <p:cTn id="30" presetID="10"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250"/>
                                            <p:tgtEl>
                                              <p:spTgt spid="43"/>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38690" y="4685055"/>
            <a:ext cx="2370017" cy="843718"/>
            <a:chOff x="8707919" y="4585130"/>
            <a:chExt cx="2370017" cy="843718"/>
          </a:xfrm>
        </p:grpSpPr>
        <p:sp>
          <p:nvSpPr>
            <p:cNvPr id="15" name="矩形 1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6" name="矩形 15"/>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6" name="组合 25"/>
          <p:cNvGrpSpPr/>
          <p:nvPr/>
        </p:nvGrpSpPr>
        <p:grpSpPr>
          <a:xfrm>
            <a:off x="3539727" y="4685055"/>
            <a:ext cx="2370017" cy="843718"/>
            <a:chOff x="8707919" y="4585130"/>
            <a:chExt cx="2370017" cy="843718"/>
          </a:xfrm>
        </p:grpSpPr>
        <p:sp>
          <p:nvSpPr>
            <p:cNvPr id="27" name="矩形 2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8" name="矩形 2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9" name="组合 28"/>
          <p:cNvGrpSpPr/>
          <p:nvPr/>
        </p:nvGrpSpPr>
        <p:grpSpPr>
          <a:xfrm>
            <a:off x="6369010" y="4685055"/>
            <a:ext cx="2370017" cy="843718"/>
            <a:chOff x="8707919" y="4585130"/>
            <a:chExt cx="2370017" cy="843718"/>
          </a:xfrm>
        </p:grpSpPr>
        <p:sp>
          <p:nvSpPr>
            <p:cNvPr id="30" name="矩形 29"/>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1" name="矩形 30"/>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2" name="组合 31"/>
          <p:cNvGrpSpPr/>
          <p:nvPr/>
        </p:nvGrpSpPr>
        <p:grpSpPr>
          <a:xfrm>
            <a:off x="9083294" y="4685055"/>
            <a:ext cx="2370017" cy="843718"/>
            <a:chOff x="8707919" y="4585130"/>
            <a:chExt cx="2370017" cy="843718"/>
          </a:xfrm>
        </p:grpSpPr>
        <p:sp>
          <p:nvSpPr>
            <p:cNvPr id="33" name="矩形 32"/>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4" name="矩形 33"/>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1000707" y="2419350"/>
            <a:ext cx="1845984" cy="1882776"/>
            <a:chOff x="1000707" y="2419350"/>
            <a:chExt cx="1845984" cy="1882776"/>
          </a:xfrm>
        </p:grpSpPr>
        <p:sp>
          <p:nvSpPr>
            <p:cNvPr id="10" name="Freeform 5"/>
            <p:cNvSpPr>
              <a:spLocks noEditPoints="1"/>
            </p:cNvSpPr>
            <p:nvPr/>
          </p:nvSpPr>
          <p:spPr bwMode="auto">
            <a:xfrm>
              <a:off x="1000707"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任意多边形 39"/>
            <p:cNvSpPr/>
            <p:nvPr/>
          </p:nvSpPr>
          <p:spPr>
            <a:xfrm>
              <a:off x="1862354" y="3285758"/>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801744" y="2419350"/>
            <a:ext cx="1845984" cy="1882776"/>
            <a:chOff x="4087511" y="2419350"/>
            <a:chExt cx="1845984" cy="1882776"/>
          </a:xfrm>
        </p:grpSpPr>
        <p:sp>
          <p:nvSpPr>
            <p:cNvPr id="11" name="Freeform 5"/>
            <p:cNvSpPr>
              <a:spLocks noEditPoints="1"/>
            </p:cNvSpPr>
            <p:nvPr/>
          </p:nvSpPr>
          <p:spPr bwMode="auto">
            <a:xfrm>
              <a:off x="40875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4956924" y="3280371"/>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631027" y="2419350"/>
            <a:ext cx="1845984" cy="1882776"/>
            <a:chOff x="6716411" y="2419350"/>
            <a:chExt cx="1845984" cy="1882776"/>
          </a:xfrm>
        </p:grpSpPr>
        <p:sp>
          <p:nvSpPr>
            <p:cNvPr id="12" name="Freeform 5"/>
            <p:cNvSpPr>
              <a:spLocks noEditPoints="1"/>
            </p:cNvSpPr>
            <p:nvPr/>
          </p:nvSpPr>
          <p:spPr bwMode="auto">
            <a:xfrm>
              <a:off x="67164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7565881" y="3259402"/>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345311" y="2419350"/>
            <a:ext cx="1845984" cy="1882776"/>
            <a:chOff x="9345311" y="2419350"/>
            <a:chExt cx="1845984" cy="1882776"/>
          </a:xfrm>
        </p:grpSpPr>
        <p:sp>
          <p:nvSpPr>
            <p:cNvPr id="13" name="Freeform 5"/>
            <p:cNvSpPr>
              <a:spLocks noEditPoints="1"/>
            </p:cNvSpPr>
            <p:nvPr/>
          </p:nvSpPr>
          <p:spPr bwMode="auto">
            <a:xfrm>
              <a:off x="9345311" y="2419350"/>
              <a:ext cx="1845984" cy="1882776"/>
            </a:xfrm>
            <a:custGeom>
              <a:avLst/>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10193888" y="3259421"/>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38186722"/>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50"/>
                                        <p:tgtEl>
                                          <p:spTgt spid="14"/>
                                        </p:tgtEl>
                                      </p:cBhvr>
                                    </p:animEffect>
                                  </p:childTnLst>
                                </p:cTn>
                              </p:par>
                            </p:childTnLst>
                          </p:cTn>
                        </p:par>
                        <p:par>
                          <p:cTn id="32" fill="hold">
                            <p:stCondLst>
                              <p:cond delay="225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250"/>
                                        <p:tgtEl>
                                          <p:spTgt spid="26"/>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250"/>
                                        <p:tgtEl>
                                          <p:spTgt spid="29"/>
                                        </p:tgtEl>
                                      </p:cBhvr>
                                    </p:animEffect>
                                  </p:childTnLst>
                                </p:cTn>
                              </p:par>
                            </p:childTnLst>
                          </p:cTn>
                        </p:par>
                        <p:par>
                          <p:cTn id="40" fill="hold">
                            <p:stCondLst>
                              <p:cond delay="2750"/>
                            </p:stCondLst>
                            <p:childTnLst>
                              <p:par>
                                <p:cTn id="41" presetID="10"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340480" y="2199885"/>
            <a:ext cx="2370017" cy="843718"/>
            <a:chOff x="3106598" y="5073134"/>
            <a:chExt cx="2370017" cy="843718"/>
          </a:xfrm>
        </p:grpSpPr>
        <p:sp>
          <p:nvSpPr>
            <p:cNvPr id="24" name="矩形 23"/>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5" name="矩形 24"/>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6" name="组合 25"/>
          <p:cNvGrpSpPr/>
          <p:nvPr/>
        </p:nvGrpSpPr>
        <p:grpSpPr>
          <a:xfrm>
            <a:off x="1481504" y="2199885"/>
            <a:ext cx="2370017" cy="843718"/>
            <a:chOff x="1221767" y="2192338"/>
            <a:chExt cx="2370017" cy="843718"/>
          </a:xfrm>
        </p:grpSpPr>
        <p:sp>
          <p:nvSpPr>
            <p:cNvPr id="27" name="矩形 26"/>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8" name="矩形 27"/>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9" name="组合 28"/>
          <p:cNvGrpSpPr/>
          <p:nvPr/>
        </p:nvGrpSpPr>
        <p:grpSpPr>
          <a:xfrm>
            <a:off x="8340480" y="4831323"/>
            <a:ext cx="2370017" cy="843718"/>
            <a:chOff x="3106598" y="5073134"/>
            <a:chExt cx="2370017" cy="843718"/>
          </a:xfrm>
        </p:grpSpPr>
        <p:sp>
          <p:nvSpPr>
            <p:cNvPr id="30" name="矩形 29"/>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1" name="矩形 30"/>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2" name="组合 31"/>
          <p:cNvGrpSpPr/>
          <p:nvPr/>
        </p:nvGrpSpPr>
        <p:grpSpPr>
          <a:xfrm>
            <a:off x="1481504" y="4831323"/>
            <a:ext cx="2370017" cy="843718"/>
            <a:chOff x="1221767" y="2192338"/>
            <a:chExt cx="2370017" cy="843718"/>
          </a:xfrm>
        </p:grpSpPr>
        <p:sp>
          <p:nvSpPr>
            <p:cNvPr id="33" name="矩形 32"/>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4" name="矩形 33"/>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 name="组合 4"/>
          <p:cNvGrpSpPr/>
          <p:nvPr/>
        </p:nvGrpSpPr>
        <p:grpSpPr>
          <a:xfrm>
            <a:off x="5396568" y="4019345"/>
            <a:ext cx="1403671" cy="1562305"/>
            <a:chOff x="5396568" y="4019345"/>
            <a:chExt cx="1403671" cy="1562305"/>
          </a:xfrm>
        </p:grpSpPr>
        <p:grpSp>
          <p:nvGrpSpPr>
            <p:cNvPr id="21" name="组合 20"/>
            <p:cNvGrpSpPr/>
            <p:nvPr/>
          </p:nvGrpSpPr>
          <p:grpSpPr>
            <a:xfrm>
              <a:off x="5396568" y="4019345"/>
              <a:ext cx="1403671" cy="1562305"/>
              <a:chOff x="5478788" y="4154227"/>
              <a:chExt cx="1238666" cy="1378653"/>
            </a:xfrm>
          </p:grpSpPr>
          <p:sp>
            <p:nvSpPr>
              <p:cNvPr id="15" name="Freeform 10"/>
              <p:cNvSpPr>
                <a:spLocks/>
              </p:cNvSpPr>
              <p:nvPr/>
            </p:nvSpPr>
            <p:spPr bwMode="auto">
              <a:xfrm>
                <a:off x="5478788" y="4154227"/>
                <a:ext cx="1238666" cy="918395"/>
              </a:xfrm>
              <a:custGeom>
                <a:avLst/>
                <a:gdLst>
                  <a:gd name="T0" fmla="*/ 257 w 310"/>
                  <a:gd name="T1" fmla="*/ 225 h 230"/>
                  <a:gd name="T2" fmla="*/ 185 w 310"/>
                  <a:gd name="T3" fmla="*/ 171 h 230"/>
                  <a:gd name="T4" fmla="*/ 155 w 310"/>
                  <a:gd name="T5" fmla="*/ 137 h 230"/>
                  <a:gd name="T6" fmla="*/ 124 w 310"/>
                  <a:gd name="T7" fmla="*/ 172 h 230"/>
                  <a:gd name="T8" fmla="*/ 77 w 310"/>
                  <a:gd name="T9" fmla="*/ 225 h 230"/>
                  <a:gd name="T10" fmla="*/ 13 w 310"/>
                  <a:gd name="T11" fmla="*/ 195 h 230"/>
                  <a:gd name="T12" fmla="*/ 23 w 310"/>
                  <a:gd name="T13" fmla="*/ 125 h 230"/>
                  <a:gd name="T14" fmla="*/ 131 w 310"/>
                  <a:gd name="T15" fmla="*/ 16 h 230"/>
                  <a:gd name="T16" fmla="*/ 179 w 310"/>
                  <a:gd name="T17" fmla="*/ 15 h 230"/>
                  <a:gd name="T18" fmla="*/ 289 w 310"/>
                  <a:gd name="T19" fmla="*/ 125 h 230"/>
                  <a:gd name="T20" fmla="*/ 300 w 310"/>
                  <a:gd name="T21" fmla="*/ 190 h 230"/>
                  <a:gd name="T22" fmla="*/ 257 w 310"/>
                  <a:gd name="T23" fmla="*/ 22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0" h="230">
                    <a:moveTo>
                      <a:pt x="257" y="225"/>
                    </a:moveTo>
                    <a:cubicBezTo>
                      <a:pt x="214" y="226"/>
                      <a:pt x="191" y="204"/>
                      <a:pt x="185" y="171"/>
                    </a:cubicBezTo>
                    <a:cubicBezTo>
                      <a:pt x="181" y="146"/>
                      <a:pt x="173" y="137"/>
                      <a:pt x="155" y="137"/>
                    </a:cubicBezTo>
                    <a:cubicBezTo>
                      <a:pt x="137" y="137"/>
                      <a:pt x="128" y="148"/>
                      <a:pt x="124" y="172"/>
                    </a:cubicBezTo>
                    <a:cubicBezTo>
                      <a:pt x="121" y="200"/>
                      <a:pt x="102" y="220"/>
                      <a:pt x="77" y="225"/>
                    </a:cubicBezTo>
                    <a:cubicBezTo>
                      <a:pt x="51" y="230"/>
                      <a:pt x="25" y="217"/>
                      <a:pt x="13" y="195"/>
                    </a:cubicBezTo>
                    <a:cubicBezTo>
                      <a:pt x="0" y="171"/>
                      <a:pt x="3" y="145"/>
                      <a:pt x="23" y="125"/>
                    </a:cubicBezTo>
                    <a:cubicBezTo>
                      <a:pt x="58" y="88"/>
                      <a:pt x="95" y="52"/>
                      <a:pt x="131" y="16"/>
                    </a:cubicBezTo>
                    <a:cubicBezTo>
                      <a:pt x="147" y="0"/>
                      <a:pt x="163" y="0"/>
                      <a:pt x="179" y="15"/>
                    </a:cubicBezTo>
                    <a:cubicBezTo>
                      <a:pt x="216" y="51"/>
                      <a:pt x="252" y="88"/>
                      <a:pt x="289" y="125"/>
                    </a:cubicBezTo>
                    <a:cubicBezTo>
                      <a:pt x="306" y="144"/>
                      <a:pt x="310" y="167"/>
                      <a:pt x="300" y="190"/>
                    </a:cubicBezTo>
                    <a:cubicBezTo>
                      <a:pt x="290" y="213"/>
                      <a:pt x="271" y="225"/>
                      <a:pt x="257" y="225"/>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1"/>
              <p:cNvSpPr>
                <a:spLocks/>
              </p:cNvSpPr>
              <p:nvPr/>
            </p:nvSpPr>
            <p:spPr bwMode="auto">
              <a:xfrm>
                <a:off x="5862690" y="5057775"/>
                <a:ext cx="479347" cy="475105"/>
              </a:xfrm>
              <a:custGeom>
                <a:avLst/>
                <a:gdLst>
                  <a:gd name="T0" fmla="*/ 0 w 120"/>
                  <a:gd name="T1" fmla="*/ 60 h 119"/>
                  <a:gd name="T2" fmla="*/ 60 w 120"/>
                  <a:gd name="T3" fmla="*/ 0 h 119"/>
                  <a:gd name="T4" fmla="*/ 119 w 120"/>
                  <a:gd name="T5" fmla="*/ 61 h 119"/>
                  <a:gd name="T6" fmla="*/ 59 w 120"/>
                  <a:gd name="T7" fmla="*/ 119 h 119"/>
                  <a:gd name="T8" fmla="*/ 0 w 120"/>
                  <a:gd name="T9" fmla="*/ 60 h 119"/>
                </a:gdLst>
                <a:ahLst/>
                <a:cxnLst>
                  <a:cxn ang="0">
                    <a:pos x="T0" y="T1"/>
                  </a:cxn>
                  <a:cxn ang="0">
                    <a:pos x="T2" y="T3"/>
                  </a:cxn>
                  <a:cxn ang="0">
                    <a:pos x="T4" y="T5"/>
                  </a:cxn>
                  <a:cxn ang="0">
                    <a:pos x="T6" y="T7"/>
                  </a:cxn>
                  <a:cxn ang="0">
                    <a:pos x="T8" y="T9"/>
                  </a:cxn>
                </a:cxnLst>
                <a:rect l="0" t="0" r="r" b="b"/>
                <a:pathLst>
                  <a:path w="120" h="119">
                    <a:moveTo>
                      <a:pt x="0" y="60"/>
                    </a:moveTo>
                    <a:cubicBezTo>
                      <a:pt x="1" y="26"/>
                      <a:pt x="27" y="0"/>
                      <a:pt x="60" y="0"/>
                    </a:cubicBezTo>
                    <a:cubicBezTo>
                      <a:pt x="92" y="1"/>
                      <a:pt x="120" y="29"/>
                      <a:pt x="119" y="61"/>
                    </a:cubicBezTo>
                    <a:cubicBezTo>
                      <a:pt x="118" y="93"/>
                      <a:pt x="91" y="119"/>
                      <a:pt x="59" y="119"/>
                    </a:cubicBezTo>
                    <a:cubicBezTo>
                      <a:pt x="26" y="119"/>
                      <a:pt x="0" y="94"/>
                      <a:pt x="0" y="60"/>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9" name="任意多边形 38"/>
            <p:cNvSpPr/>
            <p:nvPr/>
          </p:nvSpPr>
          <p:spPr>
            <a:xfrm>
              <a:off x="6030833" y="5232532"/>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157"/>
            <p:cNvSpPr>
              <a:spLocks noChangeAspect="1" noEditPoints="1"/>
            </p:cNvSpPr>
            <p:nvPr/>
          </p:nvSpPr>
          <p:spPr bwMode="auto">
            <a:xfrm>
              <a:off x="6002522" y="4178384"/>
              <a:ext cx="182150" cy="200964"/>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 name="组合 1"/>
          <p:cNvGrpSpPr/>
          <p:nvPr/>
        </p:nvGrpSpPr>
        <p:grpSpPr>
          <a:xfrm>
            <a:off x="4336604" y="3228579"/>
            <a:ext cx="1567113" cy="1379635"/>
            <a:chOff x="4336604" y="3228579"/>
            <a:chExt cx="1567113" cy="1379635"/>
          </a:xfrm>
        </p:grpSpPr>
        <p:grpSp>
          <p:nvGrpSpPr>
            <p:cNvPr id="22" name="组合 21"/>
            <p:cNvGrpSpPr/>
            <p:nvPr/>
          </p:nvGrpSpPr>
          <p:grpSpPr>
            <a:xfrm>
              <a:off x="4336604" y="3228579"/>
              <a:ext cx="1567113" cy="1379635"/>
              <a:chOff x="4543425" y="3456418"/>
              <a:chExt cx="1382895" cy="1217456"/>
            </a:xfrm>
          </p:grpSpPr>
          <p:sp>
            <p:nvSpPr>
              <p:cNvPr id="12" name="Freeform 7"/>
              <p:cNvSpPr>
                <a:spLocks/>
              </p:cNvSpPr>
              <p:nvPr/>
            </p:nvSpPr>
            <p:spPr bwMode="auto">
              <a:xfrm>
                <a:off x="5010046" y="3456418"/>
                <a:ext cx="916274" cy="1217456"/>
              </a:xfrm>
              <a:custGeom>
                <a:avLst/>
                <a:gdLst>
                  <a:gd name="T0" fmla="*/ 59 w 229"/>
                  <a:gd name="T1" fmla="*/ 305 h 305"/>
                  <a:gd name="T2" fmla="*/ 4 w 229"/>
                  <a:gd name="T3" fmla="*/ 252 h 305"/>
                  <a:gd name="T4" fmla="*/ 49 w 229"/>
                  <a:gd name="T5" fmla="*/ 186 h 305"/>
                  <a:gd name="T6" fmla="*/ 63 w 229"/>
                  <a:gd name="T7" fmla="*/ 184 h 305"/>
                  <a:gd name="T8" fmla="*/ 92 w 229"/>
                  <a:gd name="T9" fmla="*/ 152 h 305"/>
                  <a:gd name="T10" fmla="*/ 62 w 229"/>
                  <a:gd name="T11" fmla="*/ 123 h 305"/>
                  <a:gd name="T12" fmla="*/ 3 w 229"/>
                  <a:gd name="T13" fmla="*/ 62 h 305"/>
                  <a:gd name="T14" fmla="*/ 37 w 229"/>
                  <a:gd name="T15" fmla="*/ 10 h 305"/>
                  <a:gd name="T16" fmla="*/ 97 w 229"/>
                  <a:gd name="T17" fmla="*/ 16 h 305"/>
                  <a:gd name="T18" fmla="*/ 216 w 229"/>
                  <a:gd name="T19" fmla="*/ 135 h 305"/>
                  <a:gd name="T20" fmla="*/ 214 w 229"/>
                  <a:gd name="T21" fmla="*/ 176 h 305"/>
                  <a:gd name="T22" fmla="*/ 94 w 229"/>
                  <a:gd name="T23" fmla="*/ 294 h 305"/>
                  <a:gd name="T24" fmla="*/ 59 w 229"/>
                  <a:gd name="T25"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305">
                    <a:moveTo>
                      <a:pt x="59" y="305"/>
                    </a:moveTo>
                    <a:cubicBezTo>
                      <a:pt x="33" y="303"/>
                      <a:pt x="7" y="279"/>
                      <a:pt x="4" y="252"/>
                    </a:cubicBezTo>
                    <a:cubicBezTo>
                      <a:pt x="0" y="221"/>
                      <a:pt x="19" y="193"/>
                      <a:pt x="49" y="186"/>
                    </a:cubicBezTo>
                    <a:cubicBezTo>
                      <a:pt x="53" y="185"/>
                      <a:pt x="58" y="185"/>
                      <a:pt x="63" y="184"/>
                    </a:cubicBezTo>
                    <a:cubicBezTo>
                      <a:pt x="82" y="181"/>
                      <a:pt x="93" y="169"/>
                      <a:pt x="92" y="152"/>
                    </a:cubicBezTo>
                    <a:cubicBezTo>
                      <a:pt x="90" y="134"/>
                      <a:pt x="80" y="126"/>
                      <a:pt x="62" y="123"/>
                    </a:cubicBezTo>
                    <a:cubicBezTo>
                      <a:pt x="24" y="118"/>
                      <a:pt x="3" y="96"/>
                      <a:pt x="3" y="62"/>
                    </a:cubicBezTo>
                    <a:cubicBezTo>
                      <a:pt x="3" y="38"/>
                      <a:pt x="16" y="21"/>
                      <a:pt x="37" y="10"/>
                    </a:cubicBezTo>
                    <a:cubicBezTo>
                      <a:pt x="58" y="0"/>
                      <a:pt x="80" y="1"/>
                      <a:pt x="97" y="16"/>
                    </a:cubicBezTo>
                    <a:cubicBezTo>
                      <a:pt x="138" y="55"/>
                      <a:pt x="177" y="94"/>
                      <a:pt x="216" y="135"/>
                    </a:cubicBezTo>
                    <a:cubicBezTo>
                      <a:pt x="229" y="148"/>
                      <a:pt x="226" y="163"/>
                      <a:pt x="214" y="176"/>
                    </a:cubicBezTo>
                    <a:cubicBezTo>
                      <a:pt x="174" y="216"/>
                      <a:pt x="135" y="256"/>
                      <a:pt x="94" y="294"/>
                    </a:cubicBezTo>
                    <a:cubicBezTo>
                      <a:pt x="86" y="302"/>
                      <a:pt x="71" y="302"/>
                      <a:pt x="59" y="305"/>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2"/>
              <p:cNvSpPr>
                <a:spLocks/>
              </p:cNvSpPr>
              <p:nvPr/>
            </p:nvSpPr>
            <p:spPr bwMode="auto">
              <a:xfrm>
                <a:off x="4543425" y="3833956"/>
                <a:ext cx="475105" cy="468743"/>
              </a:xfrm>
              <a:custGeom>
                <a:avLst/>
                <a:gdLst>
                  <a:gd name="T0" fmla="*/ 60 w 119"/>
                  <a:gd name="T1" fmla="*/ 117 h 117"/>
                  <a:gd name="T2" fmla="*/ 1 w 119"/>
                  <a:gd name="T3" fmla="*/ 60 h 117"/>
                  <a:gd name="T4" fmla="*/ 59 w 119"/>
                  <a:gd name="T5" fmla="*/ 0 h 117"/>
                  <a:gd name="T6" fmla="*/ 118 w 119"/>
                  <a:gd name="T7" fmla="*/ 58 h 117"/>
                  <a:gd name="T8" fmla="*/ 60 w 119"/>
                  <a:gd name="T9" fmla="*/ 117 h 117"/>
                </a:gdLst>
                <a:ahLst/>
                <a:cxnLst>
                  <a:cxn ang="0">
                    <a:pos x="T0" y="T1"/>
                  </a:cxn>
                  <a:cxn ang="0">
                    <a:pos x="T2" y="T3"/>
                  </a:cxn>
                  <a:cxn ang="0">
                    <a:pos x="T4" y="T5"/>
                  </a:cxn>
                  <a:cxn ang="0">
                    <a:pos x="T6" y="T7"/>
                  </a:cxn>
                  <a:cxn ang="0">
                    <a:pos x="T8" y="T9"/>
                  </a:cxn>
                </a:cxnLst>
                <a:rect l="0" t="0" r="r" b="b"/>
                <a:pathLst>
                  <a:path w="119" h="117">
                    <a:moveTo>
                      <a:pt x="60" y="117"/>
                    </a:moveTo>
                    <a:cubicBezTo>
                      <a:pt x="27" y="117"/>
                      <a:pt x="1" y="92"/>
                      <a:pt x="1" y="60"/>
                    </a:cubicBezTo>
                    <a:cubicBezTo>
                      <a:pt x="0" y="26"/>
                      <a:pt x="25" y="0"/>
                      <a:pt x="59" y="0"/>
                    </a:cubicBezTo>
                    <a:cubicBezTo>
                      <a:pt x="92" y="0"/>
                      <a:pt x="118" y="26"/>
                      <a:pt x="118" y="58"/>
                    </a:cubicBezTo>
                    <a:cubicBezTo>
                      <a:pt x="119" y="90"/>
                      <a:pt x="92" y="117"/>
                      <a:pt x="60" y="117"/>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6" name="任意多边形 35"/>
            <p:cNvSpPr/>
            <p:nvPr/>
          </p:nvSpPr>
          <p:spPr>
            <a:xfrm>
              <a:off x="4546028" y="3846442"/>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a:grpSpLocks noChangeAspect="1"/>
            </p:cNvGrpSpPr>
            <p:nvPr/>
          </p:nvGrpSpPr>
          <p:grpSpPr>
            <a:xfrm>
              <a:off x="5479579" y="3781567"/>
              <a:ext cx="161842" cy="218155"/>
              <a:chOff x="3722033" y="3714538"/>
              <a:chExt cx="500321" cy="674410"/>
            </a:xfrm>
            <a:solidFill>
              <a:schemeClr val="bg1"/>
            </a:solidFill>
          </p:grpSpPr>
          <p:sp>
            <p:nvSpPr>
              <p:cNvPr id="4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6278669" y="3223772"/>
            <a:ext cx="1576727" cy="1406075"/>
            <a:chOff x="6278669" y="3223772"/>
            <a:chExt cx="1576727" cy="1406075"/>
          </a:xfrm>
        </p:grpSpPr>
        <p:grpSp>
          <p:nvGrpSpPr>
            <p:cNvPr id="20" name="组合 19"/>
            <p:cNvGrpSpPr/>
            <p:nvPr/>
          </p:nvGrpSpPr>
          <p:grpSpPr>
            <a:xfrm>
              <a:off x="6278669" y="3223772"/>
              <a:ext cx="1576727" cy="1406075"/>
              <a:chOff x="6257196" y="3452176"/>
              <a:chExt cx="1391379" cy="1240788"/>
            </a:xfrm>
          </p:grpSpPr>
          <p:sp>
            <p:nvSpPr>
              <p:cNvPr id="10" name="Freeform 5"/>
              <p:cNvSpPr>
                <a:spLocks/>
              </p:cNvSpPr>
              <p:nvPr/>
            </p:nvSpPr>
            <p:spPr bwMode="auto">
              <a:xfrm>
                <a:off x="6257196" y="3452176"/>
                <a:ext cx="931121" cy="1240788"/>
              </a:xfrm>
              <a:custGeom>
                <a:avLst/>
                <a:gdLst>
                  <a:gd name="T0" fmla="*/ 166 w 233"/>
                  <a:gd name="T1" fmla="*/ 0 h 311"/>
                  <a:gd name="T2" fmla="*/ 227 w 233"/>
                  <a:gd name="T3" fmla="*/ 54 h 311"/>
                  <a:gd name="T4" fmla="*/ 182 w 233"/>
                  <a:gd name="T5" fmla="*/ 123 h 311"/>
                  <a:gd name="T6" fmla="*/ 164 w 233"/>
                  <a:gd name="T7" fmla="*/ 126 h 311"/>
                  <a:gd name="T8" fmla="*/ 139 w 233"/>
                  <a:gd name="T9" fmla="*/ 153 h 311"/>
                  <a:gd name="T10" fmla="*/ 162 w 233"/>
                  <a:gd name="T11" fmla="*/ 183 h 311"/>
                  <a:gd name="T12" fmla="*/ 178 w 233"/>
                  <a:gd name="T13" fmla="*/ 185 h 311"/>
                  <a:gd name="T14" fmla="*/ 228 w 233"/>
                  <a:gd name="T15" fmla="*/ 231 h 311"/>
                  <a:gd name="T16" fmla="*/ 197 w 233"/>
                  <a:gd name="T17" fmla="*/ 297 h 311"/>
                  <a:gd name="T18" fmla="*/ 128 w 233"/>
                  <a:gd name="T19" fmla="*/ 289 h 311"/>
                  <a:gd name="T20" fmla="*/ 20 w 233"/>
                  <a:gd name="T21" fmla="*/ 182 h 311"/>
                  <a:gd name="T22" fmla="*/ 21 w 233"/>
                  <a:gd name="T23" fmla="*/ 126 h 311"/>
                  <a:gd name="T24" fmla="*/ 121 w 233"/>
                  <a:gd name="T25" fmla="*/ 26 h 311"/>
                  <a:gd name="T26" fmla="*/ 166 w 233"/>
                  <a:gd name="T27"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3" h="311">
                    <a:moveTo>
                      <a:pt x="166" y="0"/>
                    </a:moveTo>
                    <a:cubicBezTo>
                      <a:pt x="198" y="5"/>
                      <a:pt x="224" y="26"/>
                      <a:pt x="227" y="54"/>
                    </a:cubicBezTo>
                    <a:cubicBezTo>
                      <a:pt x="232" y="87"/>
                      <a:pt x="213" y="116"/>
                      <a:pt x="182" y="123"/>
                    </a:cubicBezTo>
                    <a:cubicBezTo>
                      <a:pt x="176" y="125"/>
                      <a:pt x="170" y="124"/>
                      <a:pt x="164" y="126"/>
                    </a:cubicBezTo>
                    <a:cubicBezTo>
                      <a:pt x="149" y="129"/>
                      <a:pt x="140" y="137"/>
                      <a:pt x="139" y="153"/>
                    </a:cubicBezTo>
                    <a:cubicBezTo>
                      <a:pt x="138" y="169"/>
                      <a:pt x="147" y="179"/>
                      <a:pt x="162" y="183"/>
                    </a:cubicBezTo>
                    <a:cubicBezTo>
                      <a:pt x="167" y="185"/>
                      <a:pt x="173" y="184"/>
                      <a:pt x="178" y="185"/>
                    </a:cubicBezTo>
                    <a:cubicBezTo>
                      <a:pt x="201" y="189"/>
                      <a:pt x="224" y="210"/>
                      <a:pt x="228" y="231"/>
                    </a:cubicBezTo>
                    <a:cubicBezTo>
                      <a:pt x="233" y="257"/>
                      <a:pt x="219" y="285"/>
                      <a:pt x="197" y="297"/>
                    </a:cubicBezTo>
                    <a:cubicBezTo>
                      <a:pt x="171" y="311"/>
                      <a:pt x="148" y="309"/>
                      <a:pt x="128" y="289"/>
                    </a:cubicBezTo>
                    <a:cubicBezTo>
                      <a:pt x="92" y="254"/>
                      <a:pt x="56" y="218"/>
                      <a:pt x="20" y="182"/>
                    </a:cubicBezTo>
                    <a:cubicBezTo>
                      <a:pt x="0" y="162"/>
                      <a:pt x="0" y="147"/>
                      <a:pt x="21" y="126"/>
                    </a:cubicBezTo>
                    <a:cubicBezTo>
                      <a:pt x="54" y="93"/>
                      <a:pt x="87" y="58"/>
                      <a:pt x="121" y="26"/>
                    </a:cubicBezTo>
                    <a:cubicBezTo>
                      <a:pt x="134" y="15"/>
                      <a:pt x="151" y="8"/>
                      <a:pt x="166" y="0"/>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8"/>
              <p:cNvSpPr>
                <a:spLocks/>
              </p:cNvSpPr>
              <p:nvPr/>
            </p:nvSpPr>
            <p:spPr bwMode="auto">
              <a:xfrm>
                <a:off x="7164986" y="3823351"/>
                <a:ext cx="483589" cy="487831"/>
              </a:xfrm>
              <a:custGeom>
                <a:avLst/>
                <a:gdLst>
                  <a:gd name="T0" fmla="*/ 121 w 121"/>
                  <a:gd name="T1" fmla="*/ 61 h 122"/>
                  <a:gd name="T2" fmla="*/ 62 w 121"/>
                  <a:gd name="T3" fmla="*/ 121 h 122"/>
                  <a:gd name="T4" fmla="*/ 0 w 121"/>
                  <a:gd name="T5" fmla="*/ 62 h 122"/>
                  <a:gd name="T6" fmla="*/ 59 w 121"/>
                  <a:gd name="T7" fmla="*/ 1 h 122"/>
                  <a:gd name="T8" fmla="*/ 121 w 121"/>
                  <a:gd name="T9" fmla="*/ 61 h 122"/>
                </a:gdLst>
                <a:ahLst/>
                <a:cxnLst>
                  <a:cxn ang="0">
                    <a:pos x="T0" y="T1"/>
                  </a:cxn>
                  <a:cxn ang="0">
                    <a:pos x="T2" y="T3"/>
                  </a:cxn>
                  <a:cxn ang="0">
                    <a:pos x="T4" y="T5"/>
                  </a:cxn>
                  <a:cxn ang="0">
                    <a:pos x="T6" y="T7"/>
                  </a:cxn>
                  <a:cxn ang="0">
                    <a:pos x="T8" y="T9"/>
                  </a:cxn>
                </a:cxnLst>
                <a:rect l="0" t="0" r="r" b="b"/>
                <a:pathLst>
                  <a:path w="121" h="122">
                    <a:moveTo>
                      <a:pt x="121" y="61"/>
                    </a:moveTo>
                    <a:cubicBezTo>
                      <a:pt x="121" y="95"/>
                      <a:pt x="96" y="121"/>
                      <a:pt x="62" y="121"/>
                    </a:cubicBezTo>
                    <a:cubicBezTo>
                      <a:pt x="28" y="122"/>
                      <a:pt x="1" y="96"/>
                      <a:pt x="0" y="62"/>
                    </a:cubicBezTo>
                    <a:cubicBezTo>
                      <a:pt x="0" y="30"/>
                      <a:pt x="27" y="2"/>
                      <a:pt x="59" y="1"/>
                    </a:cubicBezTo>
                    <a:cubicBezTo>
                      <a:pt x="93" y="0"/>
                      <a:pt x="121" y="27"/>
                      <a:pt x="121" y="61"/>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8" name="任意多边形 37"/>
            <p:cNvSpPr/>
            <p:nvPr/>
          </p:nvSpPr>
          <p:spPr>
            <a:xfrm>
              <a:off x="7526920" y="3837069"/>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a:grpSpLocks noChangeAspect="1"/>
            </p:cNvGrpSpPr>
            <p:nvPr/>
          </p:nvGrpSpPr>
          <p:grpSpPr>
            <a:xfrm>
              <a:off x="6488985" y="3829901"/>
              <a:ext cx="210492" cy="179103"/>
              <a:chOff x="7909299" y="3772690"/>
              <a:chExt cx="667095" cy="567616"/>
            </a:xfrm>
            <a:solidFill>
              <a:schemeClr val="bg1"/>
            </a:solidFill>
          </p:grpSpPr>
          <p:sp>
            <p:nvSpPr>
              <p:cNvPr id="46"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5401375" y="2159000"/>
            <a:ext cx="1398864" cy="1567114"/>
            <a:chOff x="5401375" y="2159000"/>
            <a:chExt cx="1398864" cy="1567114"/>
          </a:xfrm>
        </p:grpSpPr>
        <p:grpSp>
          <p:nvGrpSpPr>
            <p:cNvPr id="19" name="组合 18"/>
            <p:cNvGrpSpPr/>
            <p:nvPr/>
          </p:nvGrpSpPr>
          <p:grpSpPr>
            <a:xfrm>
              <a:off x="5401375" y="2159000"/>
              <a:ext cx="1398864" cy="1567114"/>
              <a:chOff x="5483030" y="2512570"/>
              <a:chExt cx="1234424" cy="1382896"/>
            </a:xfrm>
          </p:grpSpPr>
          <p:sp>
            <p:nvSpPr>
              <p:cNvPr id="11" name="Freeform 6"/>
              <p:cNvSpPr>
                <a:spLocks/>
              </p:cNvSpPr>
              <p:nvPr/>
            </p:nvSpPr>
            <p:spPr bwMode="auto">
              <a:xfrm>
                <a:off x="5483030" y="2977071"/>
                <a:ext cx="1234424" cy="918395"/>
              </a:xfrm>
              <a:custGeom>
                <a:avLst/>
                <a:gdLst>
                  <a:gd name="T0" fmla="*/ 52 w 309"/>
                  <a:gd name="T1" fmla="*/ 4 h 230"/>
                  <a:gd name="T2" fmla="*/ 124 w 309"/>
                  <a:gd name="T3" fmla="*/ 59 h 230"/>
                  <a:gd name="T4" fmla="*/ 155 w 309"/>
                  <a:gd name="T5" fmla="*/ 93 h 230"/>
                  <a:gd name="T6" fmla="*/ 185 w 309"/>
                  <a:gd name="T7" fmla="*/ 58 h 230"/>
                  <a:gd name="T8" fmla="*/ 232 w 309"/>
                  <a:gd name="T9" fmla="*/ 5 h 230"/>
                  <a:gd name="T10" fmla="*/ 297 w 309"/>
                  <a:gd name="T11" fmla="*/ 35 h 230"/>
                  <a:gd name="T12" fmla="*/ 287 w 309"/>
                  <a:gd name="T13" fmla="*/ 105 h 230"/>
                  <a:gd name="T14" fmla="*/ 178 w 309"/>
                  <a:gd name="T15" fmla="*/ 214 h 230"/>
                  <a:gd name="T16" fmla="*/ 131 w 309"/>
                  <a:gd name="T17" fmla="*/ 215 h 230"/>
                  <a:gd name="T18" fmla="*/ 21 w 309"/>
                  <a:gd name="T19" fmla="*/ 104 h 230"/>
                  <a:gd name="T20" fmla="*/ 10 w 309"/>
                  <a:gd name="T21" fmla="*/ 40 h 230"/>
                  <a:gd name="T22" fmla="*/ 52 w 309"/>
                  <a:gd name="T23" fmla="*/ 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9" h="230">
                    <a:moveTo>
                      <a:pt x="52" y="4"/>
                    </a:moveTo>
                    <a:cubicBezTo>
                      <a:pt x="95" y="4"/>
                      <a:pt x="119" y="25"/>
                      <a:pt x="124" y="59"/>
                    </a:cubicBezTo>
                    <a:cubicBezTo>
                      <a:pt x="128" y="83"/>
                      <a:pt x="137" y="93"/>
                      <a:pt x="155" y="93"/>
                    </a:cubicBezTo>
                    <a:cubicBezTo>
                      <a:pt x="172" y="93"/>
                      <a:pt x="181" y="82"/>
                      <a:pt x="185" y="58"/>
                    </a:cubicBezTo>
                    <a:cubicBezTo>
                      <a:pt x="189" y="30"/>
                      <a:pt x="207" y="9"/>
                      <a:pt x="232" y="5"/>
                    </a:cubicBezTo>
                    <a:cubicBezTo>
                      <a:pt x="258" y="0"/>
                      <a:pt x="284" y="13"/>
                      <a:pt x="297" y="35"/>
                    </a:cubicBezTo>
                    <a:cubicBezTo>
                      <a:pt x="309" y="58"/>
                      <a:pt x="306" y="85"/>
                      <a:pt x="287" y="105"/>
                    </a:cubicBezTo>
                    <a:cubicBezTo>
                      <a:pt x="251" y="142"/>
                      <a:pt x="215" y="178"/>
                      <a:pt x="178" y="214"/>
                    </a:cubicBezTo>
                    <a:cubicBezTo>
                      <a:pt x="163" y="230"/>
                      <a:pt x="146" y="230"/>
                      <a:pt x="131" y="215"/>
                    </a:cubicBezTo>
                    <a:cubicBezTo>
                      <a:pt x="94" y="178"/>
                      <a:pt x="57" y="142"/>
                      <a:pt x="21" y="104"/>
                    </a:cubicBezTo>
                    <a:cubicBezTo>
                      <a:pt x="3" y="86"/>
                      <a:pt x="0" y="63"/>
                      <a:pt x="10" y="40"/>
                    </a:cubicBezTo>
                    <a:cubicBezTo>
                      <a:pt x="19" y="17"/>
                      <a:pt x="38" y="5"/>
                      <a:pt x="52" y="4"/>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9"/>
              <p:cNvSpPr>
                <a:spLocks/>
              </p:cNvSpPr>
              <p:nvPr/>
            </p:nvSpPr>
            <p:spPr bwMode="auto">
              <a:xfrm>
                <a:off x="5854206" y="2512570"/>
                <a:ext cx="479347" cy="479347"/>
              </a:xfrm>
              <a:custGeom>
                <a:avLst/>
                <a:gdLst>
                  <a:gd name="T0" fmla="*/ 120 w 120"/>
                  <a:gd name="T1" fmla="*/ 60 h 120"/>
                  <a:gd name="T2" fmla="*/ 60 w 120"/>
                  <a:gd name="T3" fmla="*/ 119 h 120"/>
                  <a:gd name="T4" fmla="*/ 1 w 120"/>
                  <a:gd name="T5" fmla="*/ 58 h 120"/>
                  <a:gd name="T6" fmla="*/ 61 w 120"/>
                  <a:gd name="T7" fmla="*/ 0 h 120"/>
                  <a:gd name="T8" fmla="*/ 120 w 120"/>
                  <a:gd name="T9" fmla="*/ 60 h 120"/>
                </a:gdLst>
                <a:ahLst/>
                <a:cxnLst>
                  <a:cxn ang="0">
                    <a:pos x="T0" y="T1"/>
                  </a:cxn>
                  <a:cxn ang="0">
                    <a:pos x="T2" y="T3"/>
                  </a:cxn>
                  <a:cxn ang="0">
                    <a:pos x="T4" y="T5"/>
                  </a:cxn>
                  <a:cxn ang="0">
                    <a:pos x="T6" y="T7"/>
                  </a:cxn>
                  <a:cxn ang="0">
                    <a:pos x="T8" y="T9"/>
                  </a:cxn>
                </a:cxnLst>
                <a:rect l="0" t="0" r="r" b="b"/>
                <a:pathLst>
                  <a:path w="120" h="120">
                    <a:moveTo>
                      <a:pt x="120" y="60"/>
                    </a:moveTo>
                    <a:cubicBezTo>
                      <a:pt x="120" y="94"/>
                      <a:pt x="93" y="120"/>
                      <a:pt x="60" y="119"/>
                    </a:cubicBezTo>
                    <a:cubicBezTo>
                      <a:pt x="28" y="119"/>
                      <a:pt x="0" y="91"/>
                      <a:pt x="1" y="58"/>
                    </a:cubicBezTo>
                    <a:cubicBezTo>
                      <a:pt x="2" y="27"/>
                      <a:pt x="29" y="1"/>
                      <a:pt x="61" y="0"/>
                    </a:cubicBezTo>
                    <a:cubicBezTo>
                      <a:pt x="95" y="0"/>
                      <a:pt x="120" y="26"/>
                      <a:pt x="120" y="60"/>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7" name="任意多边形 36"/>
            <p:cNvSpPr/>
            <p:nvPr/>
          </p:nvSpPr>
          <p:spPr>
            <a:xfrm>
              <a:off x="6037704" y="2332321"/>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6030833" y="3283821"/>
              <a:ext cx="198879" cy="199073"/>
              <a:chOff x="5240338" y="2657475"/>
              <a:chExt cx="1630363" cy="1631951"/>
            </a:xfrm>
            <a:solidFill>
              <a:schemeClr val="bg1"/>
            </a:solidFill>
          </p:grpSpPr>
          <p:sp>
            <p:nvSpPr>
              <p:cNvPr id="49"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723762922"/>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766677">
            <a:off x="3903880" y="371041"/>
            <a:ext cx="5008780" cy="6991168"/>
            <a:chOff x="3903880" y="371041"/>
            <a:chExt cx="5008780" cy="6991168"/>
          </a:xfrm>
        </p:grpSpPr>
        <p:sp>
          <p:nvSpPr>
            <p:cNvPr id="34" name="等腰三角形 33"/>
            <p:cNvSpPr/>
            <p:nvPr/>
          </p:nvSpPr>
          <p:spPr>
            <a:xfrm rot="6684861">
              <a:off x="3512448" y="2077883"/>
              <a:ext cx="5675758" cy="4892894"/>
            </a:xfrm>
            <a:prstGeom prst="triangle">
              <a:avLst/>
            </a:prstGeom>
            <a:noFill/>
            <a:ln>
              <a:solidFill>
                <a:srgbClr val="415162">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00000">
              <a:off x="3628334" y="762473"/>
              <a:ext cx="5675758" cy="4892894"/>
            </a:xfrm>
            <a:prstGeom prst="triangle">
              <a:avLst/>
            </a:prstGeom>
            <a:noFill/>
            <a:ln>
              <a:solidFill>
                <a:srgbClr val="415162">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572625" y="5057775"/>
            <a:ext cx="419100" cy="419100"/>
            <a:chOff x="9572625" y="5057775"/>
            <a:chExt cx="419100" cy="419100"/>
          </a:xfrm>
        </p:grpSpPr>
        <p:sp>
          <p:nvSpPr>
            <p:cNvPr id="8" name="椭圆 7"/>
            <p:cNvSpPr/>
            <p:nvPr/>
          </p:nvSpPr>
          <p:spPr>
            <a:xfrm>
              <a:off x="9572625" y="5057775"/>
              <a:ext cx="419100" cy="419100"/>
            </a:xfrm>
            <a:prstGeom prst="ellipse">
              <a:avLst/>
            </a:pr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72"/>
            <p:cNvSpPr>
              <a:spLocks noChangeAspect="1" noEditPoints="1"/>
            </p:cNvSpPr>
            <p:nvPr/>
          </p:nvSpPr>
          <p:spPr bwMode="auto">
            <a:xfrm>
              <a:off x="9688510" y="5167806"/>
              <a:ext cx="187330" cy="199038"/>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1571625" y="4714875"/>
            <a:ext cx="419100" cy="419100"/>
            <a:chOff x="1571625" y="4714875"/>
            <a:chExt cx="419100" cy="419100"/>
          </a:xfrm>
        </p:grpSpPr>
        <p:sp>
          <p:nvSpPr>
            <p:cNvPr id="9" name="椭圆 8"/>
            <p:cNvSpPr/>
            <p:nvPr/>
          </p:nvSpPr>
          <p:spPr>
            <a:xfrm>
              <a:off x="1571625" y="4714875"/>
              <a:ext cx="419100" cy="419100"/>
            </a:xfrm>
            <a:prstGeom prst="ellipse">
              <a:avLst/>
            </a:pr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a:grpSpLocks noChangeAspect="1"/>
            </p:cNvGrpSpPr>
            <p:nvPr/>
          </p:nvGrpSpPr>
          <p:grpSpPr>
            <a:xfrm>
              <a:off x="1687510" y="4830126"/>
              <a:ext cx="187330" cy="188597"/>
              <a:chOff x="5042691" y="2273920"/>
              <a:chExt cx="702937" cy="707692"/>
            </a:xfrm>
            <a:solidFill>
              <a:schemeClr val="bg1"/>
            </a:solidFill>
          </p:grpSpPr>
          <p:sp>
            <p:nvSpPr>
              <p:cNvPr id="13"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p:cNvGrpSpPr/>
          <p:nvPr/>
        </p:nvGrpSpPr>
        <p:grpSpPr>
          <a:xfrm>
            <a:off x="8715375" y="2058224"/>
            <a:ext cx="419100" cy="419100"/>
            <a:chOff x="8715375" y="2058224"/>
            <a:chExt cx="419100" cy="419100"/>
          </a:xfrm>
        </p:grpSpPr>
        <p:sp>
          <p:nvSpPr>
            <p:cNvPr id="7" name="椭圆 6"/>
            <p:cNvSpPr/>
            <p:nvPr/>
          </p:nvSpPr>
          <p:spPr>
            <a:xfrm>
              <a:off x="8715375" y="2058224"/>
              <a:ext cx="419100" cy="419100"/>
            </a:xfrm>
            <a:prstGeom prst="ellipse">
              <a:avLst/>
            </a:pr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a:grpSpLocks noChangeAspect="1"/>
            </p:cNvGrpSpPr>
            <p:nvPr/>
          </p:nvGrpSpPr>
          <p:grpSpPr>
            <a:xfrm>
              <a:off x="8831260" y="2188077"/>
              <a:ext cx="187330" cy="159395"/>
              <a:chOff x="7909299" y="3772690"/>
              <a:chExt cx="667095" cy="567616"/>
            </a:xfrm>
            <a:solidFill>
              <a:schemeClr val="bg1"/>
            </a:solidFill>
          </p:grpSpPr>
          <p:sp>
            <p:nvSpPr>
              <p:cNvPr id="16"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2714625" y="1848674"/>
            <a:ext cx="419100" cy="419100"/>
            <a:chOff x="2714625" y="1848674"/>
            <a:chExt cx="419100" cy="419100"/>
          </a:xfrm>
        </p:grpSpPr>
        <p:sp>
          <p:nvSpPr>
            <p:cNvPr id="6" name="椭圆 5"/>
            <p:cNvSpPr/>
            <p:nvPr/>
          </p:nvSpPr>
          <p:spPr>
            <a:xfrm>
              <a:off x="2714625" y="1848674"/>
              <a:ext cx="419100" cy="419100"/>
            </a:xfrm>
            <a:prstGeom prst="ellipse">
              <a:avLst/>
            </a:pr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835678" y="1969641"/>
              <a:ext cx="176995" cy="177167"/>
              <a:chOff x="5240338" y="2657475"/>
              <a:chExt cx="1630363" cy="1631951"/>
            </a:xfrm>
            <a:solidFill>
              <a:schemeClr val="bg1"/>
            </a:solidFill>
          </p:grpSpPr>
          <p:sp>
            <p:nvSpPr>
              <p:cNvPr id="19"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3" name="文本框 22"/>
          <p:cNvSpPr txBox="1"/>
          <p:nvPr/>
        </p:nvSpPr>
        <p:spPr>
          <a:xfrm>
            <a:off x="4148214" y="4430728"/>
            <a:ext cx="3898824" cy="307777"/>
          </a:xfrm>
          <a:prstGeom prst="rect">
            <a:avLst/>
          </a:prstGeom>
          <a:noFill/>
        </p:spPr>
        <p:txBody>
          <a:bodyPr wrap="none" rtlCol="0">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年终总结 新年计划 述职报告 工作汇报通用</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PPT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997489" y="5114925"/>
            <a:ext cx="2200275" cy="437199"/>
            <a:chOff x="4997489" y="5114925"/>
            <a:chExt cx="2200275" cy="437199"/>
          </a:xfrm>
        </p:grpSpPr>
        <p:sp>
          <p:nvSpPr>
            <p:cNvPr id="27" name="矩形 26"/>
            <p:cNvSpPr/>
            <p:nvPr/>
          </p:nvSpPr>
          <p:spPr>
            <a:xfrm>
              <a:off x="4997489" y="5114925"/>
              <a:ext cx="2200275" cy="437199"/>
            </a:xfrm>
            <a:prstGeom prst="rect">
              <a:avLst/>
            </a:prstGeom>
            <a:noFill/>
            <a:ln w="22225">
              <a:solidFill>
                <a:srgbClr val="415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465081" y="5148858"/>
              <a:ext cx="1265090" cy="369332"/>
            </a:xfrm>
            <a:prstGeom prst="rect">
              <a:avLst/>
            </a:prstGeom>
          </p:spPr>
          <p:txBody>
            <a:bodyPr wrap="none">
              <a:spAutoFit/>
            </a:bodyPr>
            <a:lstStyle/>
            <a:p>
              <a:pPr algn="dist"/>
              <a:r>
                <a:rPr lang="zh-CN" altLang="en-US" dirty="0"/>
                <a:t>NEW YEAR</a:t>
              </a:r>
              <a:endParaRPr lang="en-US" altLang="zh-CN" dirty="0"/>
            </a:p>
          </p:txBody>
        </p:sp>
      </p:grpSp>
      <p:sp>
        <p:nvSpPr>
          <p:cNvPr id="37" name="任意多边形 36"/>
          <p:cNvSpPr/>
          <p:nvPr/>
        </p:nvSpPr>
        <p:spPr>
          <a:xfrm rot="10800000">
            <a:off x="10504482" y="2366159"/>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E45B10"/>
                </a:gs>
                <a:gs pos="100000">
                  <a:srgbClr val="F9871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2747750">
            <a:off x="9884497" y="2580567"/>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w="12700">
            <a:gradFill>
              <a:gsLst>
                <a:gs pos="0">
                  <a:srgbClr val="0586D7"/>
                </a:gs>
                <a:gs pos="100000">
                  <a:srgbClr val="1CCBF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5113469">
            <a:off x="10981262" y="3237720"/>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7826537" flipH="1">
            <a:off x="1640766" y="2887499"/>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4313454" flipH="1">
            <a:off x="1143894" y="3359385"/>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79B008"/>
                </a:gs>
                <a:gs pos="100000">
                  <a:srgbClr val="AFEA2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4496902" flipH="1">
            <a:off x="1845449" y="3786654"/>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w="12700">
            <a:gradFill>
              <a:gsLst>
                <a:gs pos="0">
                  <a:srgbClr val="0586D7"/>
                </a:gs>
                <a:gs pos="100000">
                  <a:srgbClr val="1CCBF7">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10800000">
            <a:off x="10692213" y="3801463"/>
            <a:ext cx="149358" cy="130325"/>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79B008"/>
                </a:gs>
                <a:gs pos="100000">
                  <a:srgbClr val="AFEA2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18489584">
            <a:off x="10484756" y="4323796"/>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E45B10"/>
                </a:gs>
                <a:gs pos="100000">
                  <a:srgbClr val="F9871B">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19816971">
            <a:off x="10409205" y="3288676"/>
            <a:ext cx="190551" cy="166269"/>
          </a:xfrm>
          <a:custGeom>
            <a:avLst/>
            <a:gdLst>
              <a:gd name="connsiteX0" fmla="*/ 2097279 w 2097279"/>
              <a:gd name="connsiteY0" fmla="*/ 1830015 h 1830015"/>
              <a:gd name="connsiteX1" fmla="*/ 0 w 2097279"/>
              <a:gd name="connsiteY1" fmla="*/ 1830015 h 1830015"/>
              <a:gd name="connsiteX2" fmla="*/ 1048640 w 2097279"/>
              <a:gd name="connsiteY2" fmla="*/ 0 h 1830015"/>
            </a:gdLst>
            <a:ahLst/>
            <a:cxnLst>
              <a:cxn ang="0">
                <a:pos x="connsiteX0" y="connsiteY0"/>
              </a:cxn>
              <a:cxn ang="0">
                <a:pos x="connsiteX1" y="connsiteY1"/>
              </a:cxn>
              <a:cxn ang="0">
                <a:pos x="connsiteX2" y="connsiteY2"/>
              </a:cxn>
            </a:cxnLst>
            <a:rect l="l" t="t" r="r" b="b"/>
            <a:pathLst>
              <a:path w="2097279" h="1830015">
                <a:moveTo>
                  <a:pt x="2097279" y="1830015"/>
                </a:moveTo>
                <a:lnTo>
                  <a:pt x="0" y="1830015"/>
                </a:lnTo>
                <a:lnTo>
                  <a:pt x="1048640" y="0"/>
                </a:lnTo>
                <a:close/>
              </a:path>
            </a:pathLst>
          </a:custGeom>
          <a:noFill/>
          <a:ln>
            <a:gradFill>
              <a:gsLst>
                <a:gs pos="0">
                  <a:srgbClr val="C40B49"/>
                </a:gs>
                <a:gs pos="100000">
                  <a:srgbClr val="F93F8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061708" y="3741570"/>
            <a:ext cx="6068584" cy="439929"/>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sp>
        <p:nvSpPr>
          <p:cNvPr id="44" name="文本框 43"/>
          <p:cNvSpPr txBox="1"/>
          <p:nvPr/>
        </p:nvSpPr>
        <p:spPr>
          <a:xfrm>
            <a:off x="4205899" y="2871829"/>
            <a:ext cx="3780202" cy="769441"/>
          </a:xfrm>
          <a:prstGeom prst="rect">
            <a:avLst/>
          </a:prstGeom>
          <a:noFill/>
        </p:spPr>
        <p:txBody>
          <a:bodyPr wrap="none" rtlCol="0">
            <a:spAutoFit/>
          </a:bodyPr>
          <a:lstStyle/>
          <a:p>
            <a:r>
              <a:rPr lang="en-US" altLang="zh-CN" sz="4400" dirty="0">
                <a:solidFill>
                  <a:srgbClr val="415162"/>
                </a:solidFill>
                <a:latin typeface="方正兰亭纤黑_GBK" panose="02000000000000000000" pitchFamily="2" charset="-122"/>
                <a:ea typeface="方正兰亭纤黑_GBK" panose="02000000000000000000" pitchFamily="2" charset="-122"/>
              </a:rPr>
              <a:t>THANK YOU</a:t>
            </a:r>
            <a:endParaRPr lang="zh-CN" altLang="en-US" sz="4400" dirty="0">
              <a:solidFill>
                <a:srgbClr val="415162"/>
              </a:solidFill>
              <a:latin typeface="方正兰亭纤黑_GBK" panose="02000000000000000000" pitchFamily="2" charset="-122"/>
              <a:ea typeface="方正兰亭纤黑_GBK" panose="02000000000000000000" pitchFamily="2" charset="-122"/>
            </a:endParaRPr>
          </a:p>
        </p:txBody>
      </p:sp>
    </p:spTree>
    <p:extLst>
      <p:ext uri="{BB962C8B-B14F-4D97-AF65-F5344CB8AC3E}">
        <p14:creationId xmlns:p14="http://schemas.microsoft.com/office/powerpoint/2010/main" val="459720394"/>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7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23" presetClass="entr" presetSubtype="16" fill="hold" grpId="0" nodeType="withEffect">
                                      <p:stCondLst>
                                        <p:cond delay="1100"/>
                                      </p:stCondLst>
                                      <p:iterate type="lt">
                                        <p:tmPct val="10000"/>
                                      </p:iterate>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childTnLst>
                                    </p:cTn>
                                  </p:par>
                                  <p:par>
                                    <p:cTn id="21" presetID="22" presetClass="entr" presetSubtype="1" fill="hold" grpId="0" nodeType="withEffect">
                                      <p:stCondLst>
                                        <p:cond delay="150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par>
                                    <p:cTn id="24" presetID="22" presetClass="entr" presetSubtype="1" fill="hold" grpId="0" nodeType="withEffect">
                                      <p:stCondLst>
                                        <p:cond delay="180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par>
                                    <p:cTn id="27" presetID="2" presetClass="entr" presetSubtype="4" accel="12000" fill="hold" nodeType="withEffect" p14:presetBounceEnd="58000">
                                      <p:stCondLst>
                                        <p:cond delay="2000"/>
                                      </p:stCondLst>
                                      <p:childTnLst>
                                        <p:set>
                                          <p:cBhvr>
                                            <p:cTn id="28" dur="1" fill="hold">
                                              <p:stCondLst>
                                                <p:cond delay="0"/>
                                              </p:stCondLst>
                                            </p:cTn>
                                            <p:tgtEl>
                                              <p:spTgt spid="3"/>
                                            </p:tgtEl>
                                            <p:attrNameLst>
                                              <p:attrName>style.visibility</p:attrName>
                                            </p:attrNameLst>
                                          </p:cBhvr>
                                          <p:to>
                                            <p:strVal val="visible"/>
                                          </p:to>
                                        </p:set>
                                        <p:anim calcmode="lin" valueType="num" p14:bounceEnd="58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8000">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10" presetClass="entr" presetSubtype="0" fill="hold" nodeType="withEffect">
                                      <p:stCondLst>
                                        <p:cond delay="25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250"/>
                                            <p:tgtEl>
                                              <p:spTgt spid="2"/>
                                            </p:tgtEl>
                                          </p:cBhvr>
                                        </p:animEffect>
                                      </p:childTnLst>
                                    </p:cTn>
                                  </p:par>
                                  <p:par>
                                    <p:cTn id="34" presetID="10" presetClass="entr" presetSubtype="0" fill="hold" grpId="0" nodeType="withEffect">
                                      <p:stCondLst>
                                        <p:cond delay="300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250"/>
                                            <p:tgtEl>
                                              <p:spTgt spid="3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childTnLst>
                                    </p:cTn>
                                  </p:par>
                                  <p:par>
                                    <p:cTn id="40" presetID="10" presetClass="entr" presetSubtype="0" fill="hold" grpId="0" nodeType="withEffect">
                                      <p:stCondLst>
                                        <p:cond delay="275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250"/>
                                            <p:tgtEl>
                                              <p:spTgt spid="39"/>
                                            </p:tgtEl>
                                          </p:cBhvr>
                                        </p:animEffect>
                                      </p:childTnLst>
                                    </p:cTn>
                                  </p:par>
                                  <p:par>
                                    <p:cTn id="43" presetID="10" presetClass="entr" presetSubtype="0" fill="hold" grpId="0" nodeType="withEffect">
                                      <p:stCondLst>
                                        <p:cond delay="30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250"/>
                                            <p:tgtEl>
                                              <p:spTgt spid="45"/>
                                            </p:tgtEl>
                                          </p:cBhvr>
                                        </p:animEffect>
                                      </p:childTnLst>
                                    </p:cTn>
                                  </p:par>
                                  <p:par>
                                    <p:cTn id="46" presetID="10" presetClass="entr" presetSubtype="0" fill="hold" grpId="0" nodeType="withEffect">
                                      <p:stCondLst>
                                        <p:cond delay="250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250"/>
                                            <p:tgtEl>
                                              <p:spTgt spid="46"/>
                                            </p:tgtEl>
                                          </p:cBhvr>
                                        </p:animEffect>
                                      </p:childTnLst>
                                    </p:cTn>
                                  </p:par>
                                  <p:par>
                                    <p:cTn id="49" presetID="10" presetClass="entr" presetSubtype="0" fill="hold" grpId="0" nodeType="withEffect">
                                      <p:stCondLst>
                                        <p:cond delay="275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250"/>
                                            <p:tgtEl>
                                              <p:spTgt spid="47"/>
                                            </p:tgtEl>
                                          </p:cBhvr>
                                        </p:animEffect>
                                      </p:childTnLst>
                                    </p:cTn>
                                  </p:par>
                                  <p:par>
                                    <p:cTn id="52" presetID="10" presetClass="entr" presetSubtype="0" fill="hold" grpId="0" nodeType="withEffect">
                                      <p:stCondLst>
                                        <p:cond delay="300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250"/>
                                            <p:tgtEl>
                                              <p:spTgt spid="40"/>
                                            </p:tgtEl>
                                          </p:cBhvr>
                                        </p:animEffect>
                                      </p:childTnLst>
                                    </p:cTn>
                                  </p:par>
                                  <p:par>
                                    <p:cTn id="55" presetID="10" presetClass="entr" presetSubtype="0" fill="hold" grpId="0" nodeType="withEffect">
                                      <p:stCondLst>
                                        <p:cond delay="30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250"/>
                                            <p:tgtEl>
                                              <p:spTgt spid="41"/>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7" grpId="0" animBg="1"/>
          <p:bldP spid="38" grpId="0" animBg="1"/>
          <p:bldP spid="39" grpId="0" animBg="1"/>
          <p:bldP spid="40" grpId="0" animBg="1"/>
          <p:bldP spid="41" grpId="0" animBg="1"/>
          <p:bldP spid="42" grpId="0" animBg="1"/>
          <p:bldP spid="45" grpId="0" animBg="1"/>
          <p:bldP spid="46" grpId="0" animBg="1"/>
          <p:bldP spid="47" grpId="0" animBg="1"/>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7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23" presetClass="entr" presetSubtype="16" fill="hold" grpId="0" nodeType="withEffect">
                                      <p:stCondLst>
                                        <p:cond delay="1100"/>
                                      </p:stCondLst>
                                      <p:iterate type="lt">
                                        <p:tmPct val="10000"/>
                                      </p:iterate>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childTnLst>
                                    </p:cTn>
                                  </p:par>
                                  <p:par>
                                    <p:cTn id="21" presetID="22" presetClass="entr" presetSubtype="1" fill="hold" grpId="0" nodeType="withEffect">
                                      <p:stCondLst>
                                        <p:cond delay="150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par>
                                    <p:cTn id="24" presetID="22" presetClass="entr" presetSubtype="1" fill="hold" grpId="0" nodeType="withEffect">
                                      <p:stCondLst>
                                        <p:cond delay="180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par>
                                    <p:cTn id="27" presetID="2" presetClass="entr" presetSubtype="4" accel="12000" fill="hold" nodeType="withEffect">
                                      <p:stCondLst>
                                        <p:cond delay="200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10" presetClass="entr" presetSubtype="0" fill="hold" nodeType="withEffect">
                                      <p:stCondLst>
                                        <p:cond delay="25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250"/>
                                            <p:tgtEl>
                                              <p:spTgt spid="2"/>
                                            </p:tgtEl>
                                          </p:cBhvr>
                                        </p:animEffect>
                                      </p:childTnLst>
                                    </p:cTn>
                                  </p:par>
                                  <p:par>
                                    <p:cTn id="34" presetID="10" presetClass="entr" presetSubtype="0" fill="hold" grpId="0" nodeType="withEffect">
                                      <p:stCondLst>
                                        <p:cond delay="300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250"/>
                                            <p:tgtEl>
                                              <p:spTgt spid="3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childTnLst>
                                    </p:cTn>
                                  </p:par>
                                  <p:par>
                                    <p:cTn id="40" presetID="10" presetClass="entr" presetSubtype="0" fill="hold" grpId="0" nodeType="withEffect">
                                      <p:stCondLst>
                                        <p:cond delay="275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250"/>
                                            <p:tgtEl>
                                              <p:spTgt spid="39"/>
                                            </p:tgtEl>
                                          </p:cBhvr>
                                        </p:animEffect>
                                      </p:childTnLst>
                                    </p:cTn>
                                  </p:par>
                                  <p:par>
                                    <p:cTn id="43" presetID="10" presetClass="entr" presetSubtype="0" fill="hold" grpId="0" nodeType="withEffect">
                                      <p:stCondLst>
                                        <p:cond delay="30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250"/>
                                            <p:tgtEl>
                                              <p:spTgt spid="45"/>
                                            </p:tgtEl>
                                          </p:cBhvr>
                                        </p:animEffect>
                                      </p:childTnLst>
                                    </p:cTn>
                                  </p:par>
                                  <p:par>
                                    <p:cTn id="46" presetID="10" presetClass="entr" presetSubtype="0" fill="hold" grpId="0" nodeType="withEffect">
                                      <p:stCondLst>
                                        <p:cond delay="250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250"/>
                                            <p:tgtEl>
                                              <p:spTgt spid="46"/>
                                            </p:tgtEl>
                                          </p:cBhvr>
                                        </p:animEffect>
                                      </p:childTnLst>
                                    </p:cTn>
                                  </p:par>
                                  <p:par>
                                    <p:cTn id="49" presetID="10" presetClass="entr" presetSubtype="0" fill="hold" grpId="0" nodeType="withEffect">
                                      <p:stCondLst>
                                        <p:cond delay="275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250"/>
                                            <p:tgtEl>
                                              <p:spTgt spid="47"/>
                                            </p:tgtEl>
                                          </p:cBhvr>
                                        </p:animEffect>
                                      </p:childTnLst>
                                    </p:cTn>
                                  </p:par>
                                  <p:par>
                                    <p:cTn id="52" presetID="10" presetClass="entr" presetSubtype="0" fill="hold" grpId="0" nodeType="withEffect">
                                      <p:stCondLst>
                                        <p:cond delay="300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250"/>
                                            <p:tgtEl>
                                              <p:spTgt spid="40"/>
                                            </p:tgtEl>
                                          </p:cBhvr>
                                        </p:animEffect>
                                      </p:childTnLst>
                                    </p:cTn>
                                  </p:par>
                                  <p:par>
                                    <p:cTn id="55" presetID="10" presetClass="entr" presetSubtype="0" fill="hold" grpId="0" nodeType="withEffect">
                                      <p:stCondLst>
                                        <p:cond delay="300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250"/>
                                            <p:tgtEl>
                                              <p:spTgt spid="41"/>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7" grpId="0" animBg="1"/>
          <p:bldP spid="38" grpId="0" animBg="1"/>
          <p:bldP spid="39" grpId="0" animBg="1"/>
          <p:bldP spid="40" grpId="0" animBg="1"/>
          <p:bldP spid="41" grpId="0" animBg="1"/>
          <p:bldP spid="42" grpId="0" animBg="1"/>
          <p:bldP spid="45" grpId="0" animBg="1"/>
          <p:bldP spid="46" grpId="0" animBg="1"/>
          <p:bldP spid="47" grpId="0" animBg="1"/>
          <p:bldP spid="43" grpId="0"/>
          <p:bldP spid="4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8204568" y="2670489"/>
            <a:ext cx="2370017" cy="843718"/>
            <a:chOff x="3106598" y="5073134"/>
            <a:chExt cx="2370017" cy="843718"/>
          </a:xfrm>
        </p:grpSpPr>
        <p:sp>
          <p:nvSpPr>
            <p:cNvPr id="60" name="矩形 59"/>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1" name="矩形 60"/>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62" name="组合 61"/>
          <p:cNvGrpSpPr/>
          <p:nvPr/>
        </p:nvGrpSpPr>
        <p:grpSpPr>
          <a:xfrm>
            <a:off x="1617415" y="2677069"/>
            <a:ext cx="2370017" cy="843718"/>
            <a:chOff x="1221767" y="2192338"/>
            <a:chExt cx="2370017" cy="843718"/>
          </a:xfrm>
        </p:grpSpPr>
        <p:sp>
          <p:nvSpPr>
            <p:cNvPr id="63" name="矩形 62"/>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4" name="矩形 63"/>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68" name="组合 67"/>
          <p:cNvGrpSpPr/>
          <p:nvPr/>
        </p:nvGrpSpPr>
        <p:grpSpPr>
          <a:xfrm>
            <a:off x="8204568" y="4460630"/>
            <a:ext cx="2370017" cy="843718"/>
            <a:chOff x="3106598" y="5073134"/>
            <a:chExt cx="2370017" cy="843718"/>
          </a:xfrm>
        </p:grpSpPr>
        <p:sp>
          <p:nvSpPr>
            <p:cNvPr id="69" name="矩形 68"/>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0" name="矩形 69"/>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71" name="组合 70"/>
          <p:cNvGrpSpPr/>
          <p:nvPr/>
        </p:nvGrpSpPr>
        <p:grpSpPr>
          <a:xfrm>
            <a:off x="1617415" y="4467210"/>
            <a:ext cx="2370017" cy="843718"/>
            <a:chOff x="1221767" y="2192338"/>
            <a:chExt cx="2370017" cy="843718"/>
          </a:xfrm>
        </p:grpSpPr>
        <p:sp>
          <p:nvSpPr>
            <p:cNvPr id="72" name="矩形 71"/>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3" name="矩形 72"/>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 name="组合 1"/>
          <p:cNvGrpSpPr/>
          <p:nvPr/>
        </p:nvGrpSpPr>
        <p:grpSpPr>
          <a:xfrm>
            <a:off x="4752827" y="2575792"/>
            <a:ext cx="1306490" cy="1373176"/>
            <a:chOff x="4752827" y="2575792"/>
            <a:chExt cx="1306490" cy="1373176"/>
          </a:xfrm>
        </p:grpSpPr>
        <p:sp>
          <p:nvSpPr>
            <p:cNvPr id="23" name="Freeform 8"/>
            <p:cNvSpPr>
              <a:spLocks/>
            </p:cNvSpPr>
            <p:nvPr/>
          </p:nvSpPr>
          <p:spPr bwMode="auto">
            <a:xfrm>
              <a:off x="4752827" y="2575792"/>
              <a:ext cx="1306490" cy="1367113"/>
            </a:xfrm>
            <a:custGeom>
              <a:avLst/>
              <a:gdLst>
                <a:gd name="T0" fmla="*/ 226 w 228"/>
                <a:gd name="T1" fmla="*/ 180 h 239"/>
                <a:gd name="T2" fmla="*/ 188 w 228"/>
                <a:gd name="T3" fmla="*/ 177 h 239"/>
                <a:gd name="T4" fmla="*/ 174 w 228"/>
                <a:gd name="T5" fmla="*/ 159 h 239"/>
                <a:gd name="T6" fmla="*/ 79 w 228"/>
                <a:gd name="T7" fmla="*/ 69 h 239"/>
                <a:gd name="T8" fmla="*/ 59 w 228"/>
                <a:gd name="T9" fmla="*/ 89 h 239"/>
                <a:gd name="T10" fmla="*/ 134 w 228"/>
                <a:gd name="T11" fmla="*/ 181 h 239"/>
                <a:gd name="T12" fmla="*/ 167 w 228"/>
                <a:gd name="T13" fmla="*/ 239 h 239"/>
                <a:gd name="T14" fmla="*/ 39 w 228"/>
                <a:gd name="T15" fmla="*/ 173 h 239"/>
                <a:gd name="T16" fmla="*/ 8 w 228"/>
                <a:gd name="T17" fmla="*/ 35 h 239"/>
                <a:gd name="T18" fmla="*/ 21 w 228"/>
                <a:gd name="T19" fmla="*/ 19 h 239"/>
                <a:gd name="T20" fmla="*/ 228 w 228"/>
                <a:gd name="T21" fmla="*/ 172 h 239"/>
                <a:gd name="T22" fmla="*/ 226 w 228"/>
                <a:gd name="T23" fmla="*/ 1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239">
                  <a:moveTo>
                    <a:pt x="226" y="180"/>
                  </a:moveTo>
                  <a:cubicBezTo>
                    <a:pt x="213" y="179"/>
                    <a:pt x="200" y="180"/>
                    <a:pt x="188" y="177"/>
                  </a:cubicBezTo>
                  <a:cubicBezTo>
                    <a:pt x="182" y="175"/>
                    <a:pt x="176" y="166"/>
                    <a:pt x="174" y="159"/>
                  </a:cubicBezTo>
                  <a:cubicBezTo>
                    <a:pt x="165" y="107"/>
                    <a:pt x="131" y="75"/>
                    <a:pt x="79" y="69"/>
                  </a:cubicBezTo>
                  <a:cubicBezTo>
                    <a:pt x="63" y="67"/>
                    <a:pt x="58" y="72"/>
                    <a:pt x="59" y="89"/>
                  </a:cubicBezTo>
                  <a:cubicBezTo>
                    <a:pt x="62" y="135"/>
                    <a:pt x="89" y="169"/>
                    <a:pt x="134" y="181"/>
                  </a:cubicBezTo>
                  <a:cubicBezTo>
                    <a:pt x="169" y="191"/>
                    <a:pt x="173" y="198"/>
                    <a:pt x="167" y="239"/>
                  </a:cubicBezTo>
                  <a:cubicBezTo>
                    <a:pt x="114" y="237"/>
                    <a:pt x="71" y="216"/>
                    <a:pt x="39" y="173"/>
                  </a:cubicBezTo>
                  <a:cubicBezTo>
                    <a:pt x="8" y="132"/>
                    <a:pt x="0" y="85"/>
                    <a:pt x="8" y="35"/>
                  </a:cubicBezTo>
                  <a:cubicBezTo>
                    <a:pt x="9" y="29"/>
                    <a:pt x="16" y="20"/>
                    <a:pt x="21" y="19"/>
                  </a:cubicBezTo>
                  <a:cubicBezTo>
                    <a:pt x="130" y="0"/>
                    <a:pt x="221" y="70"/>
                    <a:pt x="228" y="172"/>
                  </a:cubicBezTo>
                  <a:cubicBezTo>
                    <a:pt x="228" y="173"/>
                    <a:pt x="227" y="175"/>
                    <a:pt x="226" y="180"/>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0"/>
            <p:cNvSpPr>
              <a:spLocks/>
            </p:cNvSpPr>
            <p:nvPr/>
          </p:nvSpPr>
          <p:spPr bwMode="auto">
            <a:xfrm>
              <a:off x="5801655" y="3679182"/>
              <a:ext cx="257661" cy="269786"/>
            </a:xfrm>
            <a:custGeom>
              <a:avLst/>
              <a:gdLst>
                <a:gd name="T0" fmla="*/ 0 w 45"/>
                <a:gd name="T1" fmla="*/ 0 h 47"/>
                <a:gd name="T2" fmla="*/ 37 w 45"/>
                <a:gd name="T3" fmla="*/ 2 h 47"/>
                <a:gd name="T4" fmla="*/ 45 w 45"/>
                <a:gd name="T5" fmla="*/ 8 h 47"/>
                <a:gd name="T6" fmla="*/ 40 w 45"/>
                <a:gd name="T7" fmla="*/ 19 h 47"/>
                <a:gd name="T8" fmla="*/ 19 w 45"/>
                <a:gd name="T9" fmla="*/ 40 h 47"/>
                <a:gd name="T10" fmla="*/ 9 w 45"/>
                <a:gd name="T11" fmla="*/ 46 h 47"/>
                <a:gd name="T12" fmla="*/ 1 w 45"/>
                <a:gd name="T13" fmla="*/ 37 h 47"/>
                <a:gd name="T14" fmla="*/ 0 w 45"/>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7">
                  <a:moveTo>
                    <a:pt x="0" y="0"/>
                  </a:moveTo>
                  <a:cubicBezTo>
                    <a:pt x="14" y="0"/>
                    <a:pt x="25" y="1"/>
                    <a:pt x="37" y="2"/>
                  </a:cubicBezTo>
                  <a:cubicBezTo>
                    <a:pt x="40" y="2"/>
                    <a:pt x="45" y="6"/>
                    <a:pt x="45" y="8"/>
                  </a:cubicBezTo>
                  <a:cubicBezTo>
                    <a:pt x="45" y="12"/>
                    <a:pt x="42" y="16"/>
                    <a:pt x="40" y="19"/>
                  </a:cubicBezTo>
                  <a:cubicBezTo>
                    <a:pt x="33" y="26"/>
                    <a:pt x="26" y="33"/>
                    <a:pt x="19" y="40"/>
                  </a:cubicBezTo>
                  <a:cubicBezTo>
                    <a:pt x="16" y="42"/>
                    <a:pt x="12" y="47"/>
                    <a:pt x="9" y="46"/>
                  </a:cubicBezTo>
                  <a:cubicBezTo>
                    <a:pt x="6" y="45"/>
                    <a:pt x="2" y="41"/>
                    <a:pt x="1" y="37"/>
                  </a:cubicBezTo>
                  <a:cubicBezTo>
                    <a:pt x="0" y="26"/>
                    <a:pt x="0" y="14"/>
                    <a:pt x="0" y="0"/>
                  </a:cubicBezTo>
                  <a:close/>
                </a:path>
              </a:pathLst>
            </a:custGeom>
            <a:gradFill>
              <a:gsLst>
                <a:gs pos="0">
                  <a:srgbClr val="0076CF"/>
                </a:gs>
                <a:gs pos="100000">
                  <a:srgbClr val="1CCCF8"/>
                </a:gs>
              </a:gsLst>
              <a:lin ang="5400000" scaled="1"/>
            </a:grad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任意多边形 74"/>
            <p:cNvSpPr/>
            <p:nvPr/>
          </p:nvSpPr>
          <p:spPr>
            <a:xfrm>
              <a:off x="5860938" y="3745706"/>
              <a:ext cx="45719" cy="86516"/>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156318" y="2633387"/>
            <a:ext cx="1376208" cy="1321643"/>
            <a:chOff x="6156318" y="2633387"/>
            <a:chExt cx="1376208" cy="1321643"/>
          </a:xfrm>
        </p:grpSpPr>
        <p:sp>
          <p:nvSpPr>
            <p:cNvPr id="21" name="Freeform 6"/>
            <p:cNvSpPr>
              <a:spLocks/>
            </p:cNvSpPr>
            <p:nvPr/>
          </p:nvSpPr>
          <p:spPr bwMode="auto">
            <a:xfrm>
              <a:off x="6156318" y="2633387"/>
              <a:ext cx="1376208" cy="1321643"/>
            </a:xfrm>
            <a:custGeom>
              <a:avLst/>
              <a:gdLst>
                <a:gd name="T0" fmla="*/ 167 w 240"/>
                <a:gd name="T1" fmla="*/ 64 h 231"/>
                <a:gd name="T2" fmla="*/ 58 w 240"/>
                <a:gd name="T3" fmla="*/ 143 h 231"/>
                <a:gd name="T4" fmla="*/ 23 w 240"/>
                <a:gd name="T5" fmla="*/ 172 h 231"/>
                <a:gd name="T6" fmla="*/ 0 w 240"/>
                <a:gd name="T7" fmla="*/ 173 h 231"/>
                <a:gd name="T8" fmla="*/ 35 w 240"/>
                <a:gd name="T9" fmla="*/ 70 h 231"/>
                <a:gd name="T10" fmla="*/ 205 w 240"/>
                <a:gd name="T11" fmla="*/ 9 h 231"/>
                <a:gd name="T12" fmla="*/ 222 w 240"/>
                <a:gd name="T13" fmla="*/ 21 h 231"/>
                <a:gd name="T14" fmla="*/ 66 w 240"/>
                <a:gd name="T15" fmla="*/ 231 h 231"/>
                <a:gd name="T16" fmla="*/ 59 w 240"/>
                <a:gd name="T17" fmla="*/ 229 h 231"/>
                <a:gd name="T18" fmla="*/ 63 w 240"/>
                <a:gd name="T19" fmla="*/ 186 h 231"/>
                <a:gd name="T20" fmla="*/ 82 w 240"/>
                <a:gd name="T21" fmla="*/ 176 h 231"/>
                <a:gd name="T22" fmla="*/ 167 w 240"/>
                <a:gd name="T23" fmla="*/ 6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31">
                  <a:moveTo>
                    <a:pt x="167" y="64"/>
                  </a:moveTo>
                  <a:cubicBezTo>
                    <a:pt x="111" y="60"/>
                    <a:pt x="66" y="91"/>
                    <a:pt x="58" y="143"/>
                  </a:cubicBezTo>
                  <a:cubicBezTo>
                    <a:pt x="54" y="166"/>
                    <a:pt x="45" y="173"/>
                    <a:pt x="23" y="172"/>
                  </a:cubicBezTo>
                  <a:cubicBezTo>
                    <a:pt x="16" y="171"/>
                    <a:pt x="9" y="172"/>
                    <a:pt x="0" y="173"/>
                  </a:cubicBezTo>
                  <a:cubicBezTo>
                    <a:pt x="0" y="133"/>
                    <a:pt x="11" y="99"/>
                    <a:pt x="35" y="70"/>
                  </a:cubicBezTo>
                  <a:cubicBezTo>
                    <a:pt x="79" y="16"/>
                    <a:pt x="138" y="0"/>
                    <a:pt x="205" y="9"/>
                  </a:cubicBezTo>
                  <a:cubicBezTo>
                    <a:pt x="211" y="10"/>
                    <a:pt x="221" y="16"/>
                    <a:pt x="222" y="21"/>
                  </a:cubicBezTo>
                  <a:cubicBezTo>
                    <a:pt x="240" y="121"/>
                    <a:pt x="182" y="225"/>
                    <a:pt x="66" y="231"/>
                  </a:cubicBezTo>
                  <a:cubicBezTo>
                    <a:pt x="65" y="231"/>
                    <a:pt x="64" y="230"/>
                    <a:pt x="59" y="229"/>
                  </a:cubicBezTo>
                  <a:cubicBezTo>
                    <a:pt x="60" y="215"/>
                    <a:pt x="59" y="200"/>
                    <a:pt x="63" y="186"/>
                  </a:cubicBezTo>
                  <a:cubicBezTo>
                    <a:pt x="64" y="181"/>
                    <a:pt x="75" y="177"/>
                    <a:pt x="82" y="176"/>
                  </a:cubicBezTo>
                  <a:cubicBezTo>
                    <a:pt x="137" y="167"/>
                    <a:pt x="173" y="120"/>
                    <a:pt x="167" y="64"/>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9"/>
            <p:cNvSpPr>
              <a:spLocks/>
            </p:cNvSpPr>
            <p:nvPr/>
          </p:nvSpPr>
          <p:spPr bwMode="auto">
            <a:xfrm>
              <a:off x="6168443" y="3673120"/>
              <a:ext cx="275849" cy="275848"/>
            </a:xfrm>
            <a:custGeom>
              <a:avLst/>
              <a:gdLst>
                <a:gd name="T0" fmla="*/ 48 w 48"/>
                <a:gd name="T1" fmla="*/ 0 h 48"/>
                <a:gd name="T2" fmla="*/ 45 w 48"/>
                <a:gd name="T3" fmla="*/ 39 h 48"/>
                <a:gd name="T4" fmla="*/ 37 w 48"/>
                <a:gd name="T5" fmla="*/ 48 h 48"/>
                <a:gd name="T6" fmla="*/ 27 w 48"/>
                <a:gd name="T7" fmla="*/ 41 h 48"/>
                <a:gd name="T8" fmla="*/ 7 w 48"/>
                <a:gd name="T9" fmla="*/ 20 h 48"/>
                <a:gd name="T10" fmla="*/ 1 w 48"/>
                <a:gd name="T11" fmla="*/ 10 h 48"/>
                <a:gd name="T12" fmla="*/ 10 w 48"/>
                <a:gd name="T13" fmla="*/ 3 h 48"/>
                <a:gd name="T14" fmla="*/ 48 w 4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8">
                  <a:moveTo>
                    <a:pt x="48" y="0"/>
                  </a:moveTo>
                  <a:cubicBezTo>
                    <a:pt x="47" y="15"/>
                    <a:pt x="47" y="27"/>
                    <a:pt x="45" y="39"/>
                  </a:cubicBezTo>
                  <a:cubicBezTo>
                    <a:pt x="44" y="42"/>
                    <a:pt x="40" y="47"/>
                    <a:pt x="37" y="48"/>
                  </a:cubicBezTo>
                  <a:cubicBezTo>
                    <a:pt x="34" y="48"/>
                    <a:pt x="30" y="44"/>
                    <a:pt x="27" y="41"/>
                  </a:cubicBezTo>
                  <a:cubicBezTo>
                    <a:pt x="20" y="34"/>
                    <a:pt x="13" y="27"/>
                    <a:pt x="7" y="20"/>
                  </a:cubicBezTo>
                  <a:cubicBezTo>
                    <a:pt x="4" y="17"/>
                    <a:pt x="0" y="13"/>
                    <a:pt x="1" y="10"/>
                  </a:cubicBezTo>
                  <a:cubicBezTo>
                    <a:pt x="1" y="7"/>
                    <a:pt x="6" y="3"/>
                    <a:pt x="10" y="3"/>
                  </a:cubicBezTo>
                  <a:cubicBezTo>
                    <a:pt x="21" y="1"/>
                    <a:pt x="33" y="1"/>
                    <a:pt x="48" y="0"/>
                  </a:cubicBezTo>
                  <a:close/>
                </a:path>
              </a:pathLst>
            </a:custGeom>
            <a:gradFill>
              <a:gsLst>
                <a:gs pos="0">
                  <a:srgbClr val="DC4A0C"/>
                </a:gs>
                <a:gs pos="100000">
                  <a:srgbClr val="FA891B"/>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任意多边形 75"/>
            <p:cNvSpPr/>
            <p:nvPr/>
          </p:nvSpPr>
          <p:spPr>
            <a:xfrm>
              <a:off x="6306367" y="3742465"/>
              <a:ext cx="45719" cy="68579"/>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4686138" y="4058095"/>
            <a:ext cx="1379241" cy="1321643"/>
            <a:chOff x="4686138" y="4058095"/>
            <a:chExt cx="1379241" cy="1321643"/>
          </a:xfrm>
        </p:grpSpPr>
        <p:sp>
          <p:nvSpPr>
            <p:cNvPr id="20" name="Freeform 5"/>
            <p:cNvSpPr>
              <a:spLocks/>
            </p:cNvSpPr>
            <p:nvPr/>
          </p:nvSpPr>
          <p:spPr bwMode="auto">
            <a:xfrm>
              <a:off x="4686138" y="4058095"/>
              <a:ext cx="1379241" cy="1321643"/>
            </a:xfrm>
            <a:custGeom>
              <a:avLst/>
              <a:gdLst>
                <a:gd name="T0" fmla="*/ 73 w 241"/>
                <a:gd name="T1" fmla="*/ 167 h 231"/>
                <a:gd name="T2" fmla="*/ 182 w 241"/>
                <a:gd name="T3" fmla="*/ 88 h 231"/>
                <a:gd name="T4" fmla="*/ 217 w 241"/>
                <a:gd name="T5" fmla="*/ 59 h 231"/>
                <a:gd name="T6" fmla="*/ 240 w 241"/>
                <a:gd name="T7" fmla="*/ 58 h 231"/>
                <a:gd name="T8" fmla="*/ 205 w 241"/>
                <a:gd name="T9" fmla="*/ 161 h 231"/>
                <a:gd name="T10" fmla="*/ 35 w 241"/>
                <a:gd name="T11" fmla="*/ 222 h 231"/>
                <a:gd name="T12" fmla="*/ 19 w 241"/>
                <a:gd name="T13" fmla="*/ 209 h 231"/>
                <a:gd name="T14" fmla="*/ 174 w 241"/>
                <a:gd name="T15" fmla="*/ 0 h 231"/>
                <a:gd name="T16" fmla="*/ 181 w 241"/>
                <a:gd name="T17" fmla="*/ 1 h 231"/>
                <a:gd name="T18" fmla="*/ 178 w 241"/>
                <a:gd name="T19" fmla="*/ 45 h 231"/>
                <a:gd name="T20" fmla="*/ 159 w 241"/>
                <a:gd name="T21" fmla="*/ 55 h 231"/>
                <a:gd name="T22" fmla="*/ 73 w 241"/>
                <a:gd name="T23" fmla="*/ 16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231">
                  <a:moveTo>
                    <a:pt x="73" y="167"/>
                  </a:moveTo>
                  <a:cubicBezTo>
                    <a:pt x="129" y="170"/>
                    <a:pt x="174" y="139"/>
                    <a:pt x="182" y="88"/>
                  </a:cubicBezTo>
                  <a:cubicBezTo>
                    <a:pt x="186" y="64"/>
                    <a:pt x="196" y="57"/>
                    <a:pt x="217" y="59"/>
                  </a:cubicBezTo>
                  <a:cubicBezTo>
                    <a:pt x="224" y="60"/>
                    <a:pt x="231" y="58"/>
                    <a:pt x="240" y="58"/>
                  </a:cubicBezTo>
                  <a:cubicBezTo>
                    <a:pt x="241" y="98"/>
                    <a:pt x="229" y="132"/>
                    <a:pt x="205" y="161"/>
                  </a:cubicBezTo>
                  <a:cubicBezTo>
                    <a:pt x="161" y="214"/>
                    <a:pt x="102" y="231"/>
                    <a:pt x="35" y="222"/>
                  </a:cubicBezTo>
                  <a:cubicBezTo>
                    <a:pt x="29" y="221"/>
                    <a:pt x="20" y="214"/>
                    <a:pt x="19" y="209"/>
                  </a:cubicBezTo>
                  <a:cubicBezTo>
                    <a:pt x="0" y="109"/>
                    <a:pt x="59" y="6"/>
                    <a:pt x="174" y="0"/>
                  </a:cubicBezTo>
                  <a:cubicBezTo>
                    <a:pt x="175" y="0"/>
                    <a:pt x="177" y="0"/>
                    <a:pt x="181" y="1"/>
                  </a:cubicBezTo>
                  <a:cubicBezTo>
                    <a:pt x="180" y="16"/>
                    <a:pt x="181" y="31"/>
                    <a:pt x="178" y="45"/>
                  </a:cubicBezTo>
                  <a:cubicBezTo>
                    <a:pt x="177" y="50"/>
                    <a:pt x="166" y="54"/>
                    <a:pt x="159" y="55"/>
                  </a:cubicBezTo>
                  <a:cubicBezTo>
                    <a:pt x="104" y="64"/>
                    <a:pt x="67" y="110"/>
                    <a:pt x="73" y="167"/>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11"/>
            <p:cNvSpPr>
              <a:spLocks/>
            </p:cNvSpPr>
            <p:nvPr/>
          </p:nvSpPr>
          <p:spPr bwMode="auto">
            <a:xfrm>
              <a:off x="5801655" y="4058095"/>
              <a:ext cx="257661" cy="257661"/>
            </a:xfrm>
            <a:custGeom>
              <a:avLst/>
              <a:gdLst>
                <a:gd name="T0" fmla="*/ 0 w 45"/>
                <a:gd name="T1" fmla="*/ 45 h 45"/>
                <a:gd name="T2" fmla="*/ 2 w 45"/>
                <a:gd name="T3" fmla="*/ 8 h 45"/>
                <a:gd name="T4" fmla="*/ 8 w 45"/>
                <a:gd name="T5" fmla="*/ 0 h 45"/>
                <a:gd name="T6" fmla="*/ 17 w 45"/>
                <a:gd name="T7" fmla="*/ 6 h 45"/>
                <a:gd name="T8" fmla="*/ 38 w 45"/>
                <a:gd name="T9" fmla="*/ 27 h 45"/>
                <a:gd name="T10" fmla="*/ 44 w 45"/>
                <a:gd name="T11" fmla="*/ 35 h 45"/>
                <a:gd name="T12" fmla="*/ 35 w 45"/>
                <a:gd name="T13" fmla="*/ 43 h 45"/>
                <a:gd name="T14" fmla="*/ 0 w 4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0" y="45"/>
                  </a:moveTo>
                  <a:cubicBezTo>
                    <a:pt x="1" y="31"/>
                    <a:pt x="1" y="19"/>
                    <a:pt x="2" y="8"/>
                  </a:cubicBezTo>
                  <a:cubicBezTo>
                    <a:pt x="2" y="5"/>
                    <a:pt x="6" y="1"/>
                    <a:pt x="8" y="0"/>
                  </a:cubicBezTo>
                  <a:cubicBezTo>
                    <a:pt x="11" y="0"/>
                    <a:pt x="15" y="4"/>
                    <a:pt x="17" y="6"/>
                  </a:cubicBezTo>
                  <a:cubicBezTo>
                    <a:pt x="24" y="13"/>
                    <a:pt x="31" y="20"/>
                    <a:pt x="38" y="27"/>
                  </a:cubicBezTo>
                  <a:cubicBezTo>
                    <a:pt x="41" y="29"/>
                    <a:pt x="45" y="33"/>
                    <a:pt x="44" y="35"/>
                  </a:cubicBezTo>
                  <a:cubicBezTo>
                    <a:pt x="43" y="38"/>
                    <a:pt x="39" y="42"/>
                    <a:pt x="35" y="43"/>
                  </a:cubicBezTo>
                  <a:cubicBezTo>
                    <a:pt x="25" y="44"/>
                    <a:pt x="14" y="44"/>
                    <a:pt x="0" y="45"/>
                  </a:cubicBezTo>
                  <a:close/>
                </a:path>
              </a:pathLst>
            </a:custGeom>
            <a:gradFill>
              <a:gsLst>
                <a:gs pos="0">
                  <a:srgbClr val="6DA400"/>
                </a:gs>
                <a:gs pos="100000">
                  <a:srgbClr val="B0EB2F"/>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7" name="任意多边形 76"/>
            <p:cNvSpPr/>
            <p:nvPr/>
          </p:nvSpPr>
          <p:spPr>
            <a:xfrm>
              <a:off x="5871111" y="4182163"/>
              <a:ext cx="45719" cy="68260"/>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174505" y="4064157"/>
            <a:ext cx="1321645" cy="1361051"/>
            <a:chOff x="6174505" y="4064157"/>
            <a:chExt cx="1321645" cy="1361051"/>
          </a:xfrm>
        </p:grpSpPr>
        <p:sp>
          <p:nvSpPr>
            <p:cNvPr id="22" name="Freeform 7"/>
            <p:cNvSpPr>
              <a:spLocks/>
            </p:cNvSpPr>
            <p:nvPr/>
          </p:nvSpPr>
          <p:spPr bwMode="auto">
            <a:xfrm>
              <a:off x="6174505" y="4064157"/>
              <a:ext cx="1321645" cy="1361051"/>
            </a:xfrm>
            <a:custGeom>
              <a:avLst/>
              <a:gdLst>
                <a:gd name="T0" fmla="*/ 0 w 231"/>
                <a:gd name="T1" fmla="*/ 53 h 238"/>
                <a:gd name="T2" fmla="*/ 19 w 231"/>
                <a:gd name="T3" fmla="*/ 58 h 238"/>
                <a:gd name="T4" fmla="*/ 56 w 231"/>
                <a:gd name="T5" fmla="*/ 88 h 238"/>
                <a:gd name="T6" fmla="*/ 166 w 231"/>
                <a:gd name="T7" fmla="*/ 167 h 238"/>
                <a:gd name="T8" fmla="*/ 109 w 231"/>
                <a:gd name="T9" fmla="*/ 62 h 238"/>
                <a:gd name="T10" fmla="*/ 94 w 231"/>
                <a:gd name="T11" fmla="*/ 56 h 238"/>
                <a:gd name="T12" fmla="*/ 62 w 231"/>
                <a:gd name="T13" fmla="*/ 0 h 238"/>
                <a:gd name="T14" fmla="*/ 161 w 231"/>
                <a:gd name="T15" fmla="*/ 35 h 238"/>
                <a:gd name="T16" fmla="*/ 222 w 231"/>
                <a:gd name="T17" fmla="*/ 203 h 238"/>
                <a:gd name="T18" fmla="*/ 207 w 231"/>
                <a:gd name="T19" fmla="*/ 220 h 238"/>
                <a:gd name="T20" fmla="*/ 1 w 231"/>
                <a:gd name="T21" fmla="*/ 82 h 238"/>
                <a:gd name="T22" fmla="*/ 0 w 231"/>
                <a:gd name="T23" fmla="*/ 5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238">
                  <a:moveTo>
                    <a:pt x="0" y="53"/>
                  </a:moveTo>
                  <a:cubicBezTo>
                    <a:pt x="8" y="55"/>
                    <a:pt x="13" y="58"/>
                    <a:pt x="19" y="58"/>
                  </a:cubicBezTo>
                  <a:cubicBezTo>
                    <a:pt x="49" y="60"/>
                    <a:pt x="49" y="60"/>
                    <a:pt x="56" y="88"/>
                  </a:cubicBezTo>
                  <a:cubicBezTo>
                    <a:pt x="68" y="140"/>
                    <a:pt x="109" y="169"/>
                    <a:pt x="166" y="167"/>
                  </a:cubicBezTo>
                  <a:cubicBezTo>
                    <a:pt x="175" y="128"/>
                    <a:pt x="149" y="79"/>
                    <a:pt x="109" y="62"/>
                  </a:cubicBezTo>
                  <a:cubicBezTo>
                    <a:pt x="104" y="59"/>
                    <a:pt x="99" y="58"/>
                    <a:pt x="94" y="56"/>
                  </a:cubicBezTo>
                  <a:cubicBezTo>
                    <a:pt x="58" y="46"/>
                    <a:pt x="55" y="42"/>
                    <a:pt x="62" y="0"/>
                  </a:cubicBezTo>
                  <a:cubicBezTo>
                    <a:pt x="99" y="0"/>
                    <a:pt x="132" y="11"/>
                    <a:pt x="161" y="35"/>
                  </a:cubicBezTo>
                  <a:cubicBezTo>
                    <a:pt x="214" y="79"/>
                    <a:pt x="231" y="136"/>
                    <a:pt x="222" y="203"/>
                  </a:cubicBezTo>
                  <a:cubicBezTo>
                    <a:pt x="221" y="209"/>
                    <a:pt x="213" y="219"/>
                    <a:pt x="207" y="220"/>
                  </a:cubicBezTo>
                  <a:cubicBezTo>
                    <a:pt x="107" y="238"/>
                    <a:pt x="17" y="179"/>
                    <a:pt x="1" y="82"/>
                  </a:cubicBezTo>
                  <a:cubicBezTo>
                    <a:pt x="0" y="75"/>
                    <a:pt x="1" y="68"/>
                    <a:pt x="0" y="53"/>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2"/>
            <p:cNvSpPr>
              <a:spLocks/>
            </p:cNvSpPr>
            <p:nvPr/>
          </p:nvSpPr>
          <p:spPr bwMode="auto">
            <a:xfrm>
              <a:off x="6180568" y="4064157"/>
              <a:ext cx="257661" cy="251598"/>
            </a:xfrm>
            <a:custGeom>
              <a:avLst/>
              <a:gdLst>
                <a:gd name="T0" fmla="*/ 45 w 45"/>
                <a:gd name="T1" fmla="*/ 44 h 44"/>
                <a:gd name="T2" fmla="*/ 9 w 45"/>
                <a:gd name="T3" fmla="*/ 42 h 44"/>
                <a:gd name="T4" fmla="*/ 0 w 45"/>
                <a:gd name="T5" fmla="*/ 33 h 44"/>
                <a:gd name="T6" fmla="*/ 7 w 45"/>
                <a:gd name="T7" fmla="*/ 26 h 44"/>
                <a:gd name="T8" fmla="*/ 26 w 45"/>
                <a:gd name="T9" fmla="*/ 6 h 44"/>
                <a:gd name="T10" fmla="*/ 34 w 45"/>
                <a:gd name="T11" fmla="*/ 0 h 44"/>
                <a:gd name="T12" fmla="*/ 42 w 45"/>
                <a:gd name="T13" fmla="*/ 8 h 44"/>
                <a:gd name="T14" fmla="*/ 45 w 45"/>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4">
                  <a:moveTo>
                    <a:pt x="45" y="44"/>
                  </a:moveTo>
                  <a:cubicBezTo>
                    <a:pt x="30" y="43"/>
                    <a:pt x="19" y="43"/>
                    <a:pt x="9" y="42"/>
                  </a:cubicBezTo>
                  <a:cubicBezTo>
                    <a:pt x="5" y="41"/>
                    <a:pt x="2" y="37"/>
                    <a:pt x="0" y="33"/>
                  </a:cubicBezTo>
                  <a:cubicBezTo>
                    <a:pt x="0" y="32"/>
                    <a:pt x="4" y="28"/>
                    <a:pt x="7" y="26"/>
                  </a:cubicBezTo>
                  <a:cubicBezTo>
                    <a:pt x="13" y="19"/>
                    <a:pt x="19" y="12"/>
                    <a:pt x="26" y="6"/>
                  </a:cubicBezTo>
                  <a:cubicBezTo>
                    <a:pt x="28" y="4"/>
                    <a:pt x="32" y="0"/>
                    <a:pt x="34" y="0"/>
                  </a:cubicBezTo>
                  <a:cubicBezTo>
                    <a:pt x="37" y="1"/>
                    <a:pt x="41" y="5"/>
                    <a:pt x="42" y="8"/>
                  </a:cubicBezTo>
                  <a:cubicBezTo>
                    <a:pt x="43" y="19"/>
                    <a:pt x="44" y="30"/>
                    <a:pt x="45" y="44"/>
                  </a:cubicBezTo>
                  <a:close/>
                </a:path>
              </a:pathLst>
            </a:custGeom>
            <a:gradFill>
              <a:gsLst>
                <a:gs pos="0">
                  <a:srgbClr val="BA013F"/>
                </a:gs>
                <a:gs pos="100000">
                  <a:srgbClr val="FB4182"/>
                </a:gs>
              </a:gsLst>
              <a:lin ang="5400000" scaled="1"/>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任意多边形 77"/>
            <p:cNvSpPr/>
            <p:nvPr/>
          </p:nvSpPr>
          <p:spPr>
            <a:xfrm>
              <a:off x="6306366" y="4183294"/>
              <a:ext cx="45719" cy="65997"/>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92602164"/>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23112" y="2731180"/>
            <a:ext cx="2255340" cy="2255340"/>
            <a:chOff x="2823112" y="2731180"/>
            <a:chExt cx="2255340" cy="2255340"/>
          </a:xfrm>
        </p:grpSpPr>
        <p:sp>
          <p:nvSpPr>
            <p:cNvPr id="41" name="任意多边形 40"/>
            <p:cNvSpPr/>
            <p:nvPr/>
          </p:nvSpPr>
          <p:spPr>
            <a:xfrm>
              <a:off x="2823112"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998824" y="2807327"/>
              <a:ext cx="2079628" cy="2079628"/>
            </a:xfrm>
            <a:custGeom>
              <a:avLst/>
              <a:gdLst>
                <a:gd name="connsiteX0" fmla="*/ 1039656 w 2079628"/>
                <a:gd name="connsiteY0" fmla="*/ 0 h 2079628"/>
                <a:gd name="connsiteX1" fmla="*/ 2079628 w 2079628"/>
                <a:gd name="connsiteY1" fmla="*/ 1040269 h 2079628"/>
                <a:gd name="connsiteX2" fmla="*/ 1039972 w 2079628"/>
                <a:gd name="connsiteY2" fmla="*/ 2079628 h 2079628"/>
                <a:gd name="connsiteX3" fmla="*/ 0 w 2079628"/>
                <a:gd name="connsiteY3" fmla="*/ 1039360 h 2079628"/>
                <a:gd name="connsiteX4" fmla="*/ 1039656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39656" y="0"/>
                  </a:moveTo>
                  <a:lnTo>
                    <a:pt x="2079628" y="1040269"/>
                  </a:lnTo>
                  <a:lnTo>
                    <a:pt x="1039972" y="2079628"/>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9389156" y="2731180"/>
            <a:ext cx="2255340" cy="2255340"/>
            <a:chOff x="9389156" y="2731180"/>
            <a:chExt cx="2255340" cy="2255340"/>
          </a:xfrm>
        </p:grpSpPr>
        <p:sp>
          <p:nvSpPr>
            <p:cNvPr id="44" name="任意多边形 43"/>
            <p:cNvSpPr/>
            <p:nvPr/>
          </p:nvSpPr>
          <p:spPr>
            <a:xfrm>
              <a:off x="9389156"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9548882" y="2807327"/>
              <a:ext cx="2079628" cy="2079628"/>
            </a:xfrm>
            <a:custGeom>
              <a:avLst/>
              <a:gdLst>
                <a:gd name="connsiteX0" fmla="*/ 1039656 w 2079628"/>
                <a:gd name="connsiteY0" fmla="*/ 0 h 2079628"/>
                <a:gd name="connsiteX1" fmla="*/ 2079628 w 2079628"/>
                <a:gd name="connsiteY1" fmla="*/ 1040269 h 2079628"/>
                <a:gd name="connsiteX2" fmla="*/ 1039972 w 2079628"/>
                <a:gd name="connsiteY2" fmla="*/ 2079628 h 2079628"/>
                <a:gd name="connsiteX3" fmla="*/ 0 w 2079628"/>
                <a:gd name="connsiteY3" fmla="*/ 1039360 h 2079628"/>
                <a:gd name="connsiteX4" fmla="*/ 1039656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39656" y="0"/>
                  </a:moveTo>
                  <a:lnTo>
                    <a:pt x="2079628" y="1040269"/>
                  </a:lnTo>
                  <a:lnTo>
                    <a:pt x="1039972" y="2079628"/>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022469" y="2731180"/>
            <a:ext cx="2255340" cy="2255340"/>
            <a:chOff x="5022469" y="2731180"/>
            <a:chExt cx="2255340" cy="2255340"/>
          </a:xfrm>
        </p:grpSpPr>
        <p:sp>
          <p:nvSpPr>
            <p:cNvPr id="42" name="任意多边形 41"/>
            <p:cNvSpPr/>
            <p:nvPr/>
          </p:nvSpPr>
          <p:spPr>
            <a:xfrm>
              <a:off x="5022469"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5183059" y="2808066"/>
              <a:ext cx="2079016" cy="2079016"/>
            </a:xfrm>
            <a:custGeom>
              <a:avLst/>
              <a:gdLst>
                <a:gd name="connsiteX0" fmla="*/ 1039656 w 2079016"/>
                <a:gd name="connsiteY0" fmla="*/ 0 h 2079016"/>
                <a:gd name="connsiteX1" fmla="*/ 2079016 w 2079016"/>
                <a:gd name="connsiteY1" fmla="*/ 1039656 h 2079016"/>
                <a:gd name="connsiteX2" fmla="*/ 1039360 w 2079016"/>
                <a:gd name="connsiteY2" fmla="*/ 2079016 h 2079016"/>
                <a:gd name="connsiteX3" fmla="*/ 0 w 2079016"/>
                <a:gd name="connsiteY3" fmla="*/ 1039360 h 2079016"/>
                <a:gd name="connsiteX4" fmla="*/ 1039656 w 2079016"/>
                <a:gd name="connsiteY4" fmla="*/ 0 h 2079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016" h="2079016">
                  <a:moveTo>
                    <a:pt x="1039656" y="0"/>
                  </a:moveTo>
                  <a:lnTo>
                    <a:pt x="2079016" y="1039656"/>
                  </a:lnTo>
                  <a:lnTo>
                    <a:pt x="1039360" y="2079016"/>
                  </a:lnTo>
                  <a:lnTo>
                    <a:pt x="0" y="1039360"/>
                  </a:lnTo>
                  <a:lnTo>
                    <a:pt x="1039656"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7189799" y="2731180"/>
            <a:ext cx="2255340" cy="2255340"/>
            <a:chOff x="7189799" y="2731180"/>
            <a:chExt cx="2255340" cy="2255340"/>
          </a:xfrm>
        </p:grpSpPr>
        <p:sp>
          <p:nvSpPr>
            <p:cNvPr id="43" name="任意多边形 42"/>
            <p:cNvSpPr/>
            <p:nvPr/>
          </p:nvSpPr>
          <p:spPr>
            <a:xfrm>
              <a:off x="7189799"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7366125" y="2808067"/>
              <a:ext cx="2079014" cy="2079015"/>
            </a:xfrm>
            <a:custGeom>
              <a:avLst/>
              <a:gdLst>
                <a:gd name="connsiteX0" fmla="*/ 1039655 w 2079014"/>
                <a:gd name="connsiteY0" fmla="*/ 0 h 2079015"/>
                <a:gd name="connsiteX1" fmla="*/ 2079014 w 2079014"/>
                <a:gd name="connsiteY1" fmla="*/ 1039656 h 2079015"/>
                <a:gd name="connsiteX2" fmla="*/ 1039359 w 2079014"/>
                <a:gd name="connsiteY2" fmla="*/ 2079015 h 2079015"/>
                <a:gd name="connsiteX3" fmla="*/ 0 w 2079014"/>
                <a:gd name="connsiteY3" fmla="*/ 1039359 h 2079015"/>
                <a:gd name="connsiteX4" fmla="*/ 1039655 w 2079014"/>
                <a:gd name="connsiteY4" fmla="*/ 0 h 2079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014" h="2079015">
                  <a:moveTo>
                    <a:pt x="1039655" y="0"/>
                  </a:moveTo>
                  <a:lnTo>
                    <a:pt x="2079014" y="1039656"/>
                  </a:lnTo>
                  <a:lnTo>
                    <a:pt x="1039359" y="2079015"/>
                  </a:lnTo>
                  <a:lnTo>
                    <a:pt x="0" y="1039359"/>
                  </a:lnTo>
                  <a:lnTo>
                    <a:pt x="1039655"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51577" y="2731180"/>
            <a:ext cx="2255340" cy="2255340"/>
            <a:chOff x="651577" y="2731180"/>
            <a:chExt cx="2255340" cy="2255340"/>
          </a:xfrm>
        </p:grpSpPr>
        <p:sp>
          <p:nvSpPr>
            <p:cNvPr id="40" name="任意多边形 39"/>
            <p:cNvSpPr/>
            <p:nvPr/>
          </p:nvSpPr>
          <p:spPr>
            <a:xfrm>
              <a:off x="651577" y="2731180"/>
              <a:ext cx="2255340" cy="2255340"/>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17923" y="2808626"/>
              <a:ext cx="2079628" cy="2079628"/>
            </a:xfrm>
            <a:custGeom>
              <a:avLst/>
              <a:gdLst>
                <a:gd name="connsiteX0" fmla="*/ 1040267 w 2079628"/>
                <a:gd name="connsiteY0" fmla="*/ 0 h 2079628"/>
                <a:gd name="connsiteX1" fmla="*/ 2079628 w 2079628"/>
                <a:gd name="connsiteY1" fmla="*/ 1039656 h 2079628"/>
                <a:gd name="connsiteX2" fmla="*/ 1039360 w 2079628"/>
                <a:gd name="connsiteY2" fmla="*/ 2079628 h 2079628"/>
                <a:gd name="connsiteX3" fmla="*/ 0 w 2079628"/>
                <a:gd name="connsiteY3" fmla="*/ 1039971 h 2079628"/>
                <a:gd name="connsiteX4" fmla="*/ 1040267 w 2079628"/>
                <a:gd name="connsiteY4" fmla="*/ 0 h 2079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628" h="2079628">
                  <a:moveTo>
                    <a:pt x="1040267" y="0"/>
                  </a:moveTo>
                  <a:lnTo>
                    <a:pt x="2079628" y="1039656"/>
                  </a:lnTo>
                  <a:lnTo>
                    <a:pt x="1039360" y="2079628"/>
                  </a:lnTo>
                  <a:lnTo>
                    <a:pt x="0" y="1039971"/>
                  </a:lnTo>
                  <a:lnTo>
                    <a:pt x="1040267" y="0"/>
                  </a:lnTo>
                  <a:close/>
                </a:path>
              </a:pathLst>
            </a:cu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594238" y="5320055"/>
            <a:ext cx="2370017" cy="843718"/>
            <a:chOff x="8707919" y="4585130"/>
            <a:chExt cx="2370017" cy="843718"/>
          </a:xfrm>
        </p:grpSpPr>
        <p:sp>
          <p:nvSpPr>
            <p:cNvPr id="51" name="矩形 50"/>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2" name="矩形 51"/>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3" name="组合 52"/>
          <p:cNvGrpSpPr/>
          <p:nvPr/>
        </p:nvGrpSpPr>
        <p:grpSpPr>
          <a:xfrm>
            <a:off x="2765773" y="1590682"/>
            <a:ext cx="2370017" cy="843718"/>
            <a:chOff x="8707919" y="4585130"/>
            <a:chExt cx="2370017" cy="843718"/>
          </a:xfrm>
        </p:grpSpPr>
        <p:sp>
          <p:nvSpPr>
            <p:cNvPr id="54" name="矩形 53"/>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5" name="矩形 54"/>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6" name="组合 55"/>
          <p:cNvGrpSpPr/>
          <p:nvPr/>
        </p:nvGrpSpPr>
        <p:grpSpPr>
          <a:xfrm>
            <a:off x="7132460" y="1590682"/>
            <a:ext cx="2370017" cy="843718"/>
            <a:chOff x="8707919" y="4585130"/>
            <a:chExt cx="2370017" cy="843718"/>
          </a:xfrm>
        </p:grpSpPr>
        <p:sp>
          <p:nvSpPr>
            <p:cNvPr id="57" name="矩形 56"/>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8" name="矩形 57"/>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59" name="组合 58"/>
          <p:cNvGrpSpPr/>
          <p:nvPr/>
        </p:nvGrpSpPr>
        <p:grpSpPr>
          <a:xfrm>
            <a:off x="4965130" y="5320055"/>
            <a:ext cx="2370017" cy="843718"/>
            <a:chOff x="8707919" y="4585130"/>
            <a:chExt cx="2370017" cy="843718"/>
          </a:xfrm>
        </p:grpSpPr>
        <p:sp>
          <p:nvSpPr>
            <p:cNvPr id="60" name="矩形 59"/>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1" name="矩形 60"/>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62" name="组合 61"/>
          <p:cNvGrpSpPr/>
          <p:nvPr/>
        </p:nvGrpSpPr>
        <p:grpSpPr>
          <a:xfrm>
            <a:off x="9376244" y="5320055"/>
            <a:ext cx="2370017" cy="843718"/>
            <a:chOff x="8707919" y="4585130"/>
            <a:chExt cx="2370017" cy="843718"/>
          </a:xfrm>
        </p:grpSpPr>
        <p:sp>
          <p:nvSpPr>
            <p:cNvPr id="63" name="矩形 62"/>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4" name="矩形 63"/>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3406377000"/>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8000" fill="hold" nodeType="withEffect" p14:presetBounceEnd="5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2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8000" fill="hold" nodeType="withEffect" p14:presetBounceEnd="52000">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14:bounceEnd="52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52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accel="8000" fill="hold" nodeType="withEffect" p14:presetBounceEnd="52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52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accel="8000" fill="hold" nodeType="withEffect" p14:presetBounceEnd="52000">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14:bounceEnd="52000">
                                          <p:cBhvr additive="base">
                                            <p:cTn id="19" dur="500" fill="hold"/>
                                            <p:tgtEl>
                                              <p:spTgt spid="5"/>
                                            </p:tgtEl>
                                            <p:attrNameLst>
                                              <p:attrName>ppt_x</p:attrName>
                                            </p:attrNameLst>
                                          </p:cBhvr>
                                          <p:tavLst>
                                            <p:tav tm="0">
                                              <p:val>
                                                <p:strVal val="1+#ppt_w/2"/>
                                              </p:val>
                                            </p:tav>
                                            <p:tav tm="100000">
                                              <p:val>
                                                <p:strVal val="#ppt_x"/>
                                              </p:val>
                                            </p:tav>
                                          </p:tavLst>
                                        </p:anim>
                                        <p:anim calcmode="lin" valueType="num" p14:bounceEnd="52000">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accel="8000" fill="hold" nodeType="withEffect" p14:presetBounceEnd="52000">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14:bounceEnd="52000">
                                          <p:cBhvr additive="base">
                                            <p:cTn id="23" dur="500" fill="hold"/>
                                            <p:tgtEl>
                                              <p:spTgt spid="6"/>
                                            </p:tgtEl>
                                            <p:attrNameLst>
                                              <p:attrName>ppt_x</p:attrName>
                                            </p:attrNameLst>
                                          </p:cBhvr>
                                          <p:tavLst>
                                            <p:tav tm="0">
                                              <p:val>
                                                <p:strVal val="1+#ppt_w/2"/>
                                              </p:val>
                                            </p:tav>
                                            <p:tav tm="100000">
                                              <p:val>
                                                <p:strVal val="#ppt_x"/>
                                              </p:val>
                                            </p:tav>
                                          </p:tavLst>
                                        </p:anim>
                                        <p:anim calcmode="lin" valueType="num" p14:bounceEnd="52000">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1100"/>
                                </p:stCondLst>
                                <p:childTnLst>
                                  <p:par>
                                    <p:cTn id="26" presetID="10" presetClass="entr" presetSubtype="0"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1600"/>
                                </p:stCondLst>
                                <p:childTnLst>
                                  <p:par>
                                    <p:cTn id="30" presetID="10"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par>
                              <p:cTn id="33" fill="hold">
                                <p:stCondLst>
                                  <p:cond delay="2100"/>
                                </p:stCondLst>
                                <p:childTnLst>
                                  <p:par>
                                    <p:cTn id="34" presetID="10" presetClass="entr" presetSubtype="0"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childTnLst>
                              </p:cTn>
                            </p:par>
                            <p:par>
                              <p:cTn id="37" fill="hold">
                                <p:stCondLst>
                                  <p:cond delay="2600"/>
                                </p:stCondLst>
                                <p:childTnLst>
                                  <p:par>
                                    <p:cTn id="38" presetID="10" presetClass="entr" presetSubtype="0"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childTnLst>
                              </p:cTn>
                            </p:par>
                            <p:par>
                              <p:cTn id="41" fill="hold">
                                <p:stCondLst>
                                  <p:cond delay="3100"/>
                                </p:stCondLst>
                                <p:childTnLst>
                                  <p:par>
                                    <p:cTn id="42" presetID="10" presetClass="entr" presetSubtype="0"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8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accel="8000" fill="hold"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accel="8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accel="800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accel="8000" fill="hold" nodeType="withEffect">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1100"/>
                                </p:stCondLst>
                                <p:childTnLst>
                                  <p:par>
                                    <p:cTn id="26" presetID="10" presetClass="entr" presetSubtype="0"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1600"/>
                                </p:stCondLst>
                                <p:childTnLst>
                                  <p:par>
                                    <p:cTn id="30" presetID="10"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par>
                              <p:cTn id="33" fill="hold">
                                <p:stCondLst>
                                  <p:cond delay="2100"/>
                                </p:stCondLst>
                                <p:childTnLst>
                                  <p:par>
                                    <p:cTn id="34" presetID="10" presetClass="entr" presetSubtype="0"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childTnLst>
                              </p:cTn>
                            </p:par>
                            <p:par>
                              <p:cTn id="37" fill="hold">
                                <p:stCondLst>
                                  <p:cond delay="2600"/>
                                </p:stCondLst>
                                <p:childTnLst>
                                  <p:par>
                                    <p:cTn id="38" presetID="10" presetClass="entr" presetSubtype="0"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childTnLst>
                              </p:cTn>
                            </p:par>
                            <p:par>
                              <p:cTn id="41" fill="hold">
                                <p:stCondLst>
                                  <p:cond delay="3100"/>
                                </p:stCondLst>
                                <p:childTnLst>
                                  <p:par>
                                    <p:cTn id="42" presetID="10" presetClass="entr" presetSubtype="0"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83746" y="2448489"/>
            <a:ext cx="1428750" cy="2025465"/>
            <a:chOff x="1583746" y="2448489"/>
            <a:chExt cx="1428750" cy="2025465"/>
          </a:xfrm>
        </p:grpSpPr>
        <p:grpSp>
          <p:nvGrpSpPr>
            <p:cNvPr id="13" name="组合 12"/>
            <p:cNvGrpSpPr/>
            <p:nvPr/>
          </p:nvGrpSpPr>
          <p:grpSpPr>
            <a:xfrm>
              <a:off x="1583746" y="3138106"/>
              <a:ext cx="1428750" cy="1335848"/>
              <a:chOff x="2305051" y="2960306"/>
              <a:chExt cx="1428750" cy="1335848"/>
            </a:xfrm>
          </p:grpSpPr>
          <p:sp>
            <p:nvSpPr>
              <p:cNvPr id="10" name="Freeform 5"/>
              <p:cNvSpPr>
                <a:spLocks/>
              </p:cNvSpPr>
              <p:nvPr/>
            </p:nvSpPr>
            <p:spPr bwMode="auto">
              <a:xfrm rot="2569800">
                <a:off x="2305051" y="2960306"/>
                <a:ext cx="1428750" cy="1335848"/>
              </a:xfrm>
              <a:custGeom>
                <a:avLst/>
                <a:gdLst>
                  <a:gd name="T0" fmla="*/ 124 w 235"/>
                  <a:gd name="T1" fmla="*/ 30 h 219"/>
                  <a:gd name="T2" fmla="*/ 196 w 235"/>
                  <a:gd name="T3" fmla="*/ 1 h 219"/>
                  <a:gd name="T4" fmla="*/ 225 w 235"/>
                  <a:gd name="T5" fmla="*/ 49 h 219"/>
                  <a:gd name="T6" fmla="*/ 187 w 235"/>
                  <a:gd name="T7" fmla="*/ 120 h 219"/>
                  <a:gd name="T8" fmla="*/ 58 w 235"/>
                  <a:gd name="T9" fmla="*/ 210 h 219"/>
                  <a:gd name="T10" fmla="*/ 11 w 235"/>
                  <a:gd name="T11" fmla="*/ 161 h 219"/>
                  <a:gd name="T12" fmla="*/ 30 w 235"/>
                  <a:gd name="T13" fmla="*/ 117 h 219"/>
                  <a:gd name="T14" fmla="*/ 33 w 235"/>
                  <a:gd name="T15" fmla="*/ 121 h 219"/>
                  <a:gd name="T16" fmla="*/ 38 w 235"/>
                  <a:gd name="T17" fmla="*/ 159 h 219"/>
                  <a:gd name="T18" fmla="*/ 79 w 235"/>
                  <a:gd name="T19" fmla="*/ 156 h 219"/>
                  <a:gd name="T20" fmla="*/ 167 w 235"/>
                  <a:gd name="T21" fmla="*/ 70 h 219"/>
                  <a:gd name="T22" fmla="*/ 169 w 235"/>
                  <a:gd name="T23" fmla="*/ 31 h 219"/>
                  <a:gd name="T24" fmla="*/ 131 w 235"/>
                  <a:gd name="T25" fmla="*/ 29 h 219"/>
                  <a:gd name="T26" fmla="*/ 124 w 235"/>
                  <a:gd name="T27" fmla="*/ 3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219">
                    <a:moveTo>
                      <a:pt x="124" y="30"/>
                    </a:moveTo>
                    <a:cubicBezTo>
                      <a:pt x="146" y="13"/>
                      <a:pt x="169" y="0"/>
                      <a:pt x="196" y="1"/>
                    </a:cubicBezTo>
                    <a:cubicBezTo>
                      <a:pt x="220" y="2"/>
                      <a:pt x="235" y="23"/>
                      <a:pt x="225" y="49"/>
                    </a:cubicBezTo>
                    <a:cubicBezTo>
                      <a:pt x="216" y="74"/>
                      <a:pt x="203" y="99"/>
                      <a:pt x="187" y="120"/>
                    </a:cubicBezTo>
                    <a:cubicBezTo>
                      <a:pt x="153" y="163"/>
                      <a:pt x="113" y="197"/>
                      <a:pt x="58" y="210"/>
                    </a:cubicBezTo>
                    <a:cubicBezTo>
                      <a:pt x="21" y="219"/>
                      <a:pt x="0" y="198"/>
                      <a:pt x="11" y="161"/>
                    </a:cubicBezTo>
                    <a:cubicBezTo>
                      <a:pt x="15" y="147"/>
                      <a:pt x="23" y="133"/>
                      <a:pt x="30" y="117"/>
                    </a:cubicBezTo>
                    <a:cubicBezTo>
                      <a:pt x="33" y="120"/>
                      <a:pt x="33" y="121"/>
                      <a:pt x="33" y="121"/>
                    </a:cubicBezTo>
                    <a:cubicBezTo>
                      <a:pt x="31" y="135"/>
                      <a:pt x="21" y="152"/>
                      <a:pt x="38" y="159"/>
                    </a:cubicBezTo>
                    <a:cubicBezTo>
                      <a:pt x="49" y="164"/>
                      <a:pt x="67" y="161"/>
                      <a:pt x="79" y="156"/>
                    </a:cubicBezTo>
                    <a:cubicBezTo>
                      <a:pt x="118" y="138"/>
                      <a:pt x="149" y="109"/>
                      <a:pt x="167" y="70"/>
                    </a:cubicBezTo>
                    <a:cubicBezTo>
                      <a:pt x="173" y="59"/>
                      <a:pt x="175" y="41"/>
                      <a:pt x="169" y="31"/>
                    </a:cubicBezTo>
                    <a:cubicBezTo>
                      <a:pt x="161" y="17"/>
                      <a:pt x="145" y="24"/>
                      <a:pt x="131" y="29"/>
                    </a:cubicBezTo>
                    <a:cubicBezTo>
                      <a:pt x="129" y="30"/>
                      <a:pt x="127" y="30"/>
                      <a:pt x="124" y="30"/>
                    </a:cubicBezTo>
                    <a:close/>
                  </a:path>
                </a:pathLst>
              </a:custGeom>
              <a:gradFill>
                <a:gsLst>
                  <a:gs pos="0">
                    <a:srgbClr val="0076CF"/>
                  </a:gs>
                  <a:gs pos="100000">
                    <a:srgbClr val="1CCCF8"/>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a:spLocks/>
              </p:cNvSpPr>
              <p:nvPr/>
            </p:nvSpPr>
            <p:spPr bwMode="auto">
              <a:xfrm rot="2569800">
                <a:off x="2689801" y="3132478"/>
                <a:ext cx="663120" cy="615066"/>
              </a:xfrm>
              <a:custGeom>
                <a:avLst/>
                <a:gdLst>
                  <a:gd name="T0" fmla="*/ 19 w 109"/>
                  <a:gd name="T1" fmla="*/ 101 h 101"/>
                  <a:gd name="T2" fmla="*/ 2 w 109"/>
                  <a:gd name="T3" fmla="*/ 80 h 101"/>
                  <a:gd name="T4" fmla="*/ 85 w 109"/>
                  <a:gd name="T5" fmla="*/ 1 h 101"/>
                  <a:gd name="T6" fmla="*/ 108 w 109"/>
                  <a:gd name="T7" fmla="*/ 20 h 101"/>
                  <a:gd name="T8" fmla="*/ 19 w 109"/>
                  <a:gd name="T9" fmla="*/ 101 h 101"/>
                </a:gdLst>
                <a:ahLst/>
                <a:cxnLst>
                  <a:cxn ang="0">
                    <a:pos x="T0" y="T1"/>
                  </a:cxn>
                  <a:cxn ang="0">
                    <a:pos x="T2" y="T3"/>
                  </a:cxn>
                  <a:cxn ang="0">
                    <a:pos x="T4" y="T5"/>
                  </a:cxn>
                  <a:cxn ang="0">
                    <a:pos x="T6" y="T7"/>
                  </a:cxn>
                  <a:cxn ang="0">
                    <a:pos x="T8" y="T9"/>
                  </a:cxn>
                </a:cxnLst>
                <a:rect l="0" t="0" r="r" b="b"/>
                <a:pathLst>
                  <a:path w="109" h="101">
                    <a:moveTo>
                      <a:pt x="19" y="101"/>
                    </a:moveTo>
                    <a:cubicBezTo>
                      <a:pt x="8" y="100"/>
                      <a:pt x="0" y="94"/>
                      <a:pt x="2" y="80"/>
                    </a:cubicBezTo>
                    <a:cubicBezTo>
                      <a:pt x="6" y="50"/>
                      <a:pt x="55" y="3"/>
                      <a:pt x="85" y="1"/>
                    </a:cubicBezTo>
                    <a:cubicBezTo>
                      <a:pt x="99" y="0"/>
                      <a:pt x="109" y="3"/>
                      <a:pt x="108" y="20"/>
                    </a:cubicBezTo>
                    <a:cubicBezTo>
                      <a:pt x="106" y="50"/>
                      <a:pt x="52" y="101"/>
                      <a:pt x="19" y="101"/>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1864381" y="2448489"/>
              <a:ext cx="867479" cy="1169322"/>
              <a:chOff x="1864381" y="2270689"/>
              <a:chExt cx="867479" cy="1169322"/>
            </a:xfrm>
          </p:grpSpPr>
          <p:sp>
            <p:nvSpPr>
              <p:cNvPr id="27" name="Freeform 29"/>
              <p:cNvSpPr>
                <a:spLocks noEditPoints="1"/>
              </p:cNvSpPr>
              <p:nvPr/>
            </p:nvSpPr>
            <p:spPr bwMode="auto">
              <a:xfrm>
                <a:off x="2050178" y="2456488"/>
                <a:ext cx="495883" cy="497787"/>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0076CF"/>
                  </a:gs>
                  <a:gs pos="100000">
                    <a:srgbClr val="1CCCF8"/>
                  </a:gs>
                </a:gsLst>
                <a:lin ang="5400000" scaled="1"/>
              </a:gradFill>
              <a:ln w="381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864381" y="2270689"/>
                <a:ext cx="867479" cy="1169322"/>
                <a:chOff x="1864381" y="2270689"/>
                <a:chExt cx="867479" cy="1169322"/>
              </a:xfrm>
            </p:grpSpPr>
            <p:sp>
              <p:nvSpPr>
                <p:cNvPr id="25" name="Freeform 27"/>
                <p:cNvSpPr>
                  <a:spLocks noEditPoints="1"/>
                </p:cNvSpPr>
                <p:nvPr/>
              </p:nvSpPr>
              <p:spPr bwMode="auto">
                <a:xfrm>
                  <a:off x="2031789" y="3119146"/>
                  <a:ext cx="530761" cy="320865"/>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6" name="Freeform 28"/>
                <p:cNvSpPr>
                  <a:spLocks noEditPoints="1"/>
                </p:cNvSpPr>
                <p:nvPr/>
              </p:nvSpPr>
              <p:spPr bwMode="auto">
                <a:xfrm>
                  <a:off x="1864381" y="2270689"/>
                  <a:ext cx="867479" cy="868113"/>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椭圆 27"/>
                <p:cNvSpPr/>
                <p:nvPr/>
              </p:nvSpPr>
              <p:spPr>
                <a:xfrm>
                  <a:off x="2044813" y="2452389"/>
                  <a:ext cx="504712" cy="504712"/>
                </a:xfrm>
                <a:prstGeom prst="ellipse">
                  <a:avLst/>
                </a:pr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任意多边形 30"/>
            <p:cNvSpPr/>
            <p:nvPr/>
          </p:nvSpPr>
          <p:spPr>
            <a:xfrm>
              <a:off x="2269040" y="2814005"/>
              <a:ext cx="56257" cy="160734"/>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115666" y="2448489"/>
            <a:ext cx="1428750" cy="2025465"/>
            <a:chOff x="4115666" y="2448489"/>
            <a:chExt cx="1428750" cy="2025465"/>
          </a:xfrm>
        </p:grpSpPr>
        <p:grpSp>
          <p:nvGrpSpPr>
            <p:cNvPr id="14" name="组合 13"/>
            <p:cNvGrpSpPr/>
            <p:nvPr/>
          </p:nvGrpSpPr>
          <p:grpSpPr>
            <a:xfrm>
              <a:off x="4115666" y="3138106"/>
              <a:ext cx="1428750" cy="1335848"/>
              <a:chOff x="2305051" y="2960306"/>
              <a:chExt cx="1428750" cy="1335848"/>
            </a:xfrm>
          </p:grpSpPr>
          <p:sp>
            <p:nvSpPr>
              <p:cNvPr id="15" name="Freeform 5"/>
              <p:cNvSpPr>
                <a:spLocks/>
              </p:cNvSpPr>
              <p:nvPr/>
            </p:nvSpPr>
            <p:spPr bwMode="auto">
              <a:xfrm rot="2569800">
                <a:off x="2305051" y="2960306"/>
                <a:ext cx="1428750" cy="1335848"/>
              </a:xfrm>
              <a:custGeom>
                <a:avLst/>
                <a:gdLst>
                  <a:gd name="T0" fmla="*/ 124 w 235"/>
                  <a:gd name="T1" fmla="*/ 30 h 219"/>
                  <a:gd name="T2" fmla="*/ 196 w 235"/>
                  <a:gd name="T3" fmla="*/ 1 h 219"/>
                  <a:gd name="T4" fmla="*/ 225 w 235"/>
                  <a:gd name="T5" fmla="*/ 49 h 219"/>
                  <a:gd name="T6" fmla="*/ 187 w 235"/>
                  <a:gd name="T7" fmla="*/ 120 h 219"/>
                  <a:gd name="T8" fmla="*/ 58 w 235"/>
                  <a:gd name="T9" fmla="*/ 210 h 219"/>
                  <a:gd name="T10" fmla="*/ 11 w 235"/>
                  <a:gd name="T11" fmla="*/ 161 h 219"/>
                  <a:gd name="T12" fmla="*/ 30 w 235"/>
                  <a:gd name="T13" fmla="*/ 117 h 219"/>
                  <a:gd name="T14" fmla="*/ 33 w 235"/>
                  <a:gd name="T15" fmla="*/ 121 h 219"/>
                  <a:gd name="T16" fmla="*/ 38 w 235"/>
                  <a:gd name="T17" fmla="*/ 159 h 219"/>
                  <a:gd name="T18" fmla="*/ 79 w 235"/>
                  <a:gd name="T19" fmla="*/ 156 h 219"/>
                  <a:gd name="T20" fmla="*/ 167 w 235"/>
                  <a:gd name="T21" fmla="*/ 70 h 219"/>
                  <a:gd name="T22" fmla="*/ 169 w 235"/>
                  <a:gd name="T23" fmla="*/ 31 h 219"/>
                  <a:gd name="T24" fmla="*/ 131 w 235"/>
                  <a:gd name="T25" fmla="*/ 29 h 219"/>
                  <a:gd name="T26" fmla="*/ 124 w 235"/>
                  <a:gd name="T27" fmla="*/ 3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219">
                    <a:moveTo>
                      <a:pt x="124" y="30"/>
                    </a:moveTo>
                    <a:cubicBezTo>
                      <a:pt x="146" y="13"/>
                      <a:pt x="169" y="0"/>
                      <a:pt x="196" y="1"/>
                    </a:cubicBezTo>
                    <a:cubicBezTo>
                      <a:pt x="220" y="2"/>
                      <a:pt x="235" y="23"/>
                      <a:pt x="225" y="49"/>
                    </a:cubicBezTo>
                    <a:cubicBezTo>
                      <a:pt x="216" y="74"/>
                      <a:pt x="203" y="99"/>
                      <a:pt x="187" y="120"/>
                    </a:cubicBezTo>
                    <a:cubicBezTo>
                      <a:pt x="153" y="163"/>
                      <a:pt x="113" y="197"/>
                      <a:pt x="58" y="210"/>
                    </a:cubicBezTo>
                    <a:cubicBezTo>
                      <a:pt x="21" y="219"/>
                      <a:pt x="0" y="198"/>
                      <a:pt x="11" y="161"/>
                    </a:cubicBezTo>
                    <a:cubicBezTo>
                      <a:pt x="15" y="147"/>
                      <a:pt x="23" y="133"/>
                      <a:pt x="30" y="117"/>
                    </a:cubicBezTo>
                    <a:cubicBezTo>
                      <a:pt x="33" y="120"/>
                      <a:pt x="33" y="121"/>
                      <a:pt x="33" y="121"/>
                    </a:cubicBezTo>
                    <a:cubicBezTo>
                      <a:pt x="31" y="135"/>
                      <a:pt x="21" y="152"/>
                      <a:pt x="38" y="159"/>
                    </a:cubicBezTo>
                    <a:cubicBezTo>
                      <a:pt x="49" y="164"/>
                      <a:pt x="67" y="161"/>
                      <a:pt x="79" y="156"/>
                    </a:cubicBezTo>
                    <a:cubicBezTo>
                      <a:pt x="118" y="138"/>
                      <a:pt x="149" y="109"/>
                      <a:pt x="167" y="70"/>
                    </a:cubicBezTo>
                    <a:cubicBezTo>
                      <a:pt x="173" y="59"/>
                      <a:pt x="175" y="41"/>
                      <a:pt x="169" y="31"/>
                    </a:cubicBezTo>
                    <a:cubicBezTo>
                      <a:pt x="161" y="17"/>
                      <a:pt x="145" y="24"/>
                      <a:pt x="131" y="29"/>
                    </a:cubicBezTo>
                    <a:cubicBezTo>
                      <a:pt x="129" y="30"/>
                      <a:pt x="127" y="30"/>
                      <a:pt x="124" y="30"/>
                    </a:cubicBezTo>
                    <a:close/>
                  </a:path>
                </a:pathLst>
              </a:custGeom>
              <a:gradFill>
                <a:gsLst>
                  <a:gs pos="0">
                    <a:srgbClr val="DC4A0C"/>
                  </a:gs>
                  <a:gs pos="100000">
                    <a:srgbClr val="FA891B"/>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6" name="Freeform 6"/>
              <p:cNvSpPr>
                <a:spLocks/>
              </p:cNvSpPr>
              <p:nvPr/>
            </p:nvSpPr>
            <p:spPr bwMode="auto">
              <a:xfrm rot="2569800">
                <a:off x="2689801" y="3132478"/>
                <a:ext cx="663120" cy="615066"/>
              </a:xfrm>
              <a:custGeom>
                <a:avLst/>
                <a:gdLst>
                  <a:gd name="T0" fmla="*/ 19 w 109"/>
                  <a:gd name="T1" fmla="*/ 101 h 101"/>
                  <a:gd name="T2" fmla="*/ 2 w 109"/>
                  <a:gd name="T3" fmla="*/ 80 h 101"/>
                  <a:gd name="T4" fmla="*/ 85 w 109"/>
                  <a:gd name="T5" fmla="*/ 1 h 101"/>
                  <a:gd name="T6" fmla="*/ 108 w 109"/>
                  <a:gd name="T7" fmla="*/ 20 h 101"/>
                  <a:gd name="T8" fmla="*/ 19 w 109"/>
                  <a:gd name="T9" fmla="*/ 101 h 101"/>
                </a:gdLst>
                <a:ahLst/>
                <a:cxnLst>
                  <a:cxn ang="0">
                    <a:pos x="T0" y="T1"/>
                  </a:cxn>
                  <a:cxn ang="0">
                    <a:pos x="T2" y="T3"/>
                  </a:cxn>
                  <a:cxn ang="0">
                    <a:pos x="T4" y="T5"/>
                  </a:cxn>
                  <a:cxn ang="0">
                    <a:pos x="T6" y="T7"/>
                  </a:cxn>
                  <a:cxn ang="0">
                    <a:pos x="T8" y="T9"/>
                  </a:cxn>
                </a:cxnLst>
                <a:rect l="0" t="0" r="r" b="b"/>
                <a:pathLst>
                  <a:path w="109" h="101">
                    <a:moveTo>
                      <a:pt x="19" y="101"/>
                    </a:moveTo>
                    <a:cubicBezTo>
                      <a:pt x="8" y="100"/>
                      <a:pt x="0" y="94"/>
                      <a:pt x="2" y="80"/>
                    </a:cubicBezTo>
                    <a:cubicBezTo>
                      <a:pt x="6" y="50"/>
                      <a:pt x="55" y="3"/>
                      <a:pt x="85" y="1"/>
                    </a:cubicBezTo>
                    <a:cubicBezTo>
                      <a:pt x="99" y="0"/>
                      <a:pt x="109" y="3"/>
                      <a:pt x="108" y="20"/>
                    </a:cubicBezTo>
                    <a:cubicBezTo>
                      <a:pt x="106" y="50"/>
                      <a:pt x="52" y="101"/>
                      <a:pt x="19" y="101"/>
                    </a:cubicBezTo>
                    <a:close/>
                  </a:path>
                </a:pathLst>
              </a:custGeom>
              <a:gradFill>
                <a:gsLst>
                  <a:gs pos="0">
                    <a:srgbClr val="DC4A0C"/>
                  </a:gs>
                  <a:gs pos="100000">
                    <a:srgbClr val="FA891B"/>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5" name="组合 34"/>
            <p:cNvGrpSpPr/>
            <p:nvPr/>
          </p:nvGrpSpPr>
          <p:grpSpPr>
            <a:xfrm>
              <a:off x="4396301" y="2448489"/>
              <a:ext cx="867479" cy="1169322"/>
              <a:chOff x="1864381" y="2270689"/>
              <a:chExt cx="867479" cy="1169322"/>
            </a:xfrm>
          </p:grpSpPr>
          <p:sp>
            <p:nvSpPr>
              <p:cNvPr id="36" name="Freeform 29"/>
              <p:cNvSpPr>
                <a:spLocks noEditPoints="1"/>
              </p:cNvSpPr>
              <p:nvPr/>
            </p:nvSpPr>
            <p:spPr bwMode="auto">
              <a:xfrm>
                <a:off x="2050178" y="2456488"/>
                <a:ext cx="495883" cy="497787"/>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DC4A0C"/>
                  </a:gs>
                  <a:gs pos="100000">
                    <a:srgbClr val="FA891B"/>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864381" y="2270689"/>
                <a:ext cx="867479" cy="1169322"/>
                <a:chOff x="1864381" y="2270689"/>
                <a:chExt cx="867479" cy="1169322"/>
              </a:xfrm>
            </p:grpSpPr>
            <p:sp>
              <p:nvSpPr>
                <p:cNvPr id="38" name="Freeform 27"/>
                <p:cNvSpPr>
                  <a:spLocks noEditPoints="1"/>
                </p:cNvSpPr>
                <p:nvPr/>
              </p:nvSpPr>
              <p:spPr bwMode="auto">
                <a:xfrm>
                  <a:off x="2031789" y="3119146"/>
                  <a:ext cx="530761" cy="320865"/>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DC4A0C"/>
                    </a:gs>
                    <a:gs pos="100000">
                      <a:srgbClr val="FA891B"/>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Freeform 28"/>
                <p:cNvSpPr>
                  <a:spLocks noEditPoints="1"/>
                </p:cNvSpPr>
                <p:nvPr/>
              </p:nvSpPr>
              <p:spPr bwMode="auto">
                <a:xfrm>
                  <a:off x="1864381" y="2270689"/>
                  <a:ext cx="867479" cy="868113"/>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DC4A0C"/>
                    </a:gs>
                    <a:gs pos="100000">
                      <a:srgbClr val="FA891B"/>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044813" y="2452389"/>
                  <a:ext cx="504712" cy="504712"/>
                </a:xfrm>
                <a:prstGeom prst="ellipse">
                  <a:avLst/>
                </a:prstGeom>
                <a:gradFill>
                  <a:gsLst>
                    <a:gs pos="0">
                      <a:srgbClr val="DC4A0C"/>
                    </a:gs>
                    <a:gs pos="100000">
                      <a:srgbClr val="FA891B"/>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任意多边形 31"/>
            <p:cNvSpPr/>
            <p:nvPr/>
          </p:nvSpPr>
          <p:spPr>
            <a:xfrm>
              <a:off x="4775511" y="2785295"/>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6647586" y="2448489"/>
            <a:ext cx="1428750" cy="2025465"/>
            <a:chOff x="6647586" y="2448489"/>
            <a:chExt cx="1428750" cy="2025465"/>
          </a:xfrm>
        </p:grpSpPr>
        <p:grpSp>
          <p:nvGrpSpPr>
            <p:cNvPr id="17" name="组合 16"/>
            <p:cNvGrpSpPr/>
            <p:nvPr/>
          </p:nvGrpSpPr>
          <p:grpSpPr>
            <a:xfrm>
              <a:off x="6647586" y="3138106"/>
              <a:ext cx="1428750" cy="1335848"/>
              <a:chOff x="2305051" y="2960306"/>
              <a:chExt cx="1428750" cy="1335848"/>
            </a:xfrm>
          </p:grpSpPr>
          <p:sp>
            <p:nvSpPr>
              <p:cNvPr id="18" name="Freeform 5"/>
              <p:cNvSpPr>
                <a:spLocks/>
              </p:cNvSpPr>
              <p:nvPr/>
            </p:nvSpPr>
            <p:spPr bwMode="auto">
              <a:xfrm rot="2569800">
                <a:off x="2305051" y="2960306"/>
                <a:ext cx="1428750" cy="1335848"/>
              </a:xfrm>
              <a:custGeom>
                <a:avLst/>
                <a:gdLst>
                  <a:gd name="T0" fmla="*/ 124 w 235"/>
                  <a:gd name="T1" fmla="*/ 30 h 219"/>
                  <a:gd name="T2" fmla="*/ 196 w 235"/>
                  <a:gd name="T3" fmla="*/ 1 h 219"/>
                  <a:gd name="T4" fmla="*/ 225 w 235"/>
                  <a:gd name="T5" fmla="*/ 49 h 219"/>
                  <a:gd name="T6" fmla="*/ 187 w 235"/>
                  <a:gd name="T7" fmla="*/ 120 h 219"/>
                  <a:gd name="T8" fmla="*/ 58 w 235"/>
                  <a:gd name="T9" fmla="*/ 210 h 219"/>
                  <a:gd name="T10" fmla="*/ 11 w 235"/>
                  <a:gd name="T11" fmla="*/ 161 h 219"/>
                  <a:gd name="T12" fmla="*/ 30 w 235"/>
                  <a:gd name="T13" fmla="*/ 117 h 219"/>
                  <a:gd name="T14" fmla="*/ 33 w 235"/>
                  <a:gd name="T15" fmla="*/ 121 h 219"/>
                  <a:gd name="T16" fmla="*/ 38 w 235"/>
                  <a:gd name="T17" fmla="*/ 159 h 219"/>
                  <a:gd name="T18" fmla="*/ 79 w 235"/>
                  <a:gd name="T19" fmla="*/ 156 h 219"/>
                  <a:gd name="T20" fmla="*/ 167 w 235"/>
                  <a:gd name="T21" fmla="*/ 70 h 219"/>
                  <a:gd name="T22" fmla="*/ 169 w 235"/>
                  <a:gd name="T23" fmla="*/ 31 h 219"/>
                  <a:gd name="T24" fmla="*/ 131 w 235"/>
                  <a:gd name="T25" fmla="*/ 29 h 219"/>
                  <a:gd name="T26" fmla="*/ 124 w 235"/>
                  <a:gd name="T27" fmla="*/ 3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219">
                    <a:moveTo>
                      <a:pt x="124" y="30"/>
                    </a:moveTo>
                    <a:cubicBezTo>
                      <a:pt x="146" y="13"/>
                      <a:pt x="169" y="0"/>
                      <a:pt x="196" y="1"/>
                    </a:cubicBezTo>
                    <a:cubicBezTo>
                      <a:pt x="220" y="2"/>
                      <a:pt x="235" y="23"/>
                      <a:pt x="225" y="49"/>
                    </a:cubicBezTo>
                    <a:cubicBezTo>
                      <a:pt x="216" y="74"/>
                      <a:pt x="203" y="99"/>
                      <a:pt x="187" y="120"/>
                    </a:cubicBezTo>
                    <a:cubicBezTo>
                      <a:pt x="153" y="163"/>
                      <a:pt x="113" y="197"/>
                      <a:pt x="58" y="210"/>
                    </a:cubicBezTo>
                    <a:cubicBezTo>
                      <a:pt x="21" y="219"/>
                      <a:pt x="0" y="198"/>
                      <a:pt x="11" y="161"/>
                    </a:cubicBezTo>
                    <a:cubicBezTo>
                      <a:pt x="15" y="147"/>
                      <a:pt x="23" y="133"/>
                      <a:pt x="30" y="117"/>
                    </a:cubicBezTo>
                    <a:cubicBezTo>
                      <a:pt x="33" y="120"/>
                      <a:pt x="33" y="121"/>
                      <a:pt x="33" y="121"/>
                    </a:cubicBezTo>
                    <a:cubicBezTo>
                      <a:pt x="31" y="135"/>
                      <a:pt x="21" y="152"/>
                      <a:pt x="38" y="159"/>
                    </a:cubicBezTo>
                    <a:cubicBezTo>
                      <a:pt x="49" y="164"/>
                      <a:pt x="67" y="161"/>
                      <a:pt x="79" y="156"/>
                    </a:cubicBezTo>
                    <a:cubicBezTo>
                      <a:pt x="118" y="138"/>
                      <a:pt x="149" y="109"/>
                      <a:pt x="167" y="70"/>
                    </a:cubicBezTo>
                    <a:cubicBezTo>
                      <a:pt x="173" y="59"/>
                      <a:pt x="175" y="41"/>
                      <a:pt x="169" y="31"/>
                    </a:cubicBezTo>
                    <a:cubicBezTo>
                      <a:pt x="161" y="17"/>
                      <a:pt x="145" y="24"/>
                      <a:pt x="131" y="29"/>
                    </a:cubicBezTo>
                    <a:cubicBezTo>
                      <a:pt x="129" y="30"/>
                      <a:pt x="127" y="30"/>
                      <a:pt x="124" y="30"/>
                    </a:cubicBezTo>
                    <a:close/>
                  </a:path>
                </a:pathLst>
              </a:custGeom>
              <a:gradFill>
                <a:gsLst>
                  <a:gs pos="0">
                    <a:srgbClr val="BA013F"/>
                  </a:gs>
                  <a:gs pos="100000">
                    <a:srgbClr val="FB4182"/>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6"/>
              <p:cNvSpPr>
                <a:spLocks/>
              </p:cNvSpPr>
              <p:nvPr/>
            </p:nvSpPr>
            <p:spPr bwMode="auto">
              <a:xfrm rot="2569800">
                <a:off x="2689801" y="3132478"/>
                <a:ext cx="663120" cy="615066"/>
              </a:xfrm>
              <a:custGeom>
                <a:avLst/>
                <a:gdLst>
                  <a:gd name="T0" fmla="*/ 19 w 109"/>
                  <a:gd name="T1" fmla="*/ 101 h 101"/>
                  <a:gd name="T2" fmla="*/ 2 w 109"/>
                  <a:gd name="T3" fmla="*/ 80 h 101"/>
                  <a:gd name="T4" fmla="*/ 85 w 109"/>
                  <a:gd name="T5" fmla="*/ 1 h 101"/>
                  <a:gd name="T6" fmla="*/ 108 w 109"/>
                  <a:gd name="T7" fmla="*/ 20 h 101"/>
                  <a:gd name="T8" fmla="*/ 19 w 109"/>
                  <a:gd name="T9" fmla="*/ 101 h 101"/>
                </a:gdLst>
                <a:ahLst/>
                <a:cxnLst>
                  <a:cxn ang="0">
                    <a:pos x="T0" y="T1"/>
                  </a:cxn>
                  <a:cxn ang="0">
                    <a:pos x="T2" y="T3"/>
                  </a:cxn>
                  <a:cxn ang="0">
                    <a:pos x="T4" y="T5"/>
                  </a:cxn>
                  <a:cxn ang="0">
                    <a:pos x="T6" y="T7"/>
                  </a:cxn>
                  <a:cxn ang="0">
                    <a:pos x="T8" y="T9"/>
                  </a:cxn>
                </a:cxnLst>
                <a:rect l="0" t="0" r="r" b="b"/>
                <a:pathLst>
                  <a:path w="109" h="101">
                    <a:moveTo>
                      <a:pt x="19" y="101"/>
                    </a:moveTo>
                    <a:cubicBezTo>
                      <a:pt x="8" y="100"/>
                      <a:pt x="0" y="94"/>
                      <a:pt x="2" y="80"/>
                    </a:cubicBezTo>
                    <a:cubicBezTo>
                      <a:pt x="6" y="50"/>
                      <a:pt x="55" y="3"/>
                      <a:pt x="85" y="1"/>
                    </a:cubicBezTo>
                    <a:cubicBezTo>
                      <a:pt x="99" y="0"/>
                      <a:pt x="109" y="3"/>
                      <a:pt x="108" y="20"/>
                    </a:cubicBezTo>
                    <a:cubicBezTo>
                      <a:pt x="106" y="50"/>
                      <a:pt x="52" y="101"/>
                      <a:pt x="19" y="101"/>
                    </a:cubicBezTo>
                    <a:close/>
                  </a:path>
                </a:pathLst>
              </a:custGeom>
              <a:gradFill>
                <a:gsLst>
                  <a:gs pos="0">
                    <a:srgbClr val="BA013F"/>
                  </a:gs>
                  <a:gs pos="100000">
                    <a:srgbClr val="FB4182"/>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1" name="组合 40"/>
            <p:cNvGrpSpPr/>
            <p:nvPr/>
          </p:nvGrpSpPr>
          <p:grpSpPr>
            <a:xfrm>
              <a:off x="6928221" y="2448489"/>
              <a:ext cx="867479" cy="1169322"/>
              <a:chOff x="1864381" y="2270689"/>
              <a:chExt cx="867479" cy="1169322"/>
            </a:xfrm>
          </p:grpSpPr>
          <p:sp>
            <p:nvSpPr>
              <p:cNvPr id="42" name="Freeform 29"/>
              <p:cNvSpPr>
                <a:spLocks noEditPoints="1"/>
              </p:cNvSpPr>
              <p:nvPr/>
            </p:nvSpPr>
            <p:spPr bwMode="auto">
              <a:xfrm>
                <a:off x="2050178" y="2456488"/>
                <a:ext cx="495883" cy="497787"/>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BA013F"/>
                  </a:gs>
                  <a:gs pos="100000">
                    <a:srgbClr val="FB4182"/>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864381" y="2270689"/>
                <a:ext cx="867479" cy="1169322"/>
                <a:chOff x="1864381" y="2270689"/>
                <a:chExt cx="867479" cy="1169322"/>
              </a:xfrm>
            </p:grpSpPr>
            <p:sp>
              <p:nvSpPr>
                <p:cNvPr id="44" name="Freeform 27"/>
                <p:cNvSpPr>
                  <a:spLocks noEditPoints="1"/>
                </p:cNvSpPr>
                <p:nvPr/>
              </p:nvSpPr>
              <p:spPr bwMode="auto">
                <a:xfrm>
                  <a:off x="2031789" y="3119146"/>
                  <a:ext cx="530761" cy="320865"/>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BA013F"/>
                    </a:gs>
                    <a:gs pos="100000">
                      <a:srgbClr val="FB4182"/>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Freeform 28"/>
                <p:cNvSpPr>
                  <a:spLocks noEditPoints="1"/>
                </p:cNvSpPr>
                <p:nvPr/>
              </p:nvSpPr>
              <p:spPr bwMode="auto">
                <a:xfrm>
                  <a:off x="1864381" y="2270689"/>
                  <a:ext cx="867479" cy="868113"/>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BA013F"/>
                    </a:gs>
                    <a:gs pos="100000">
                      <a:srgbClr val="FB4182"/>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044813" y="2452389"/>
                  <a:ext cx="504712" cy="504712"/>
                </a:xfrm>
                <a:prstGeom prst="ellipse">
                  <a:avLst/>
                </a:prstGeom>
                <a:gradFill>
                  <a:gsLst>
                    <a:gs pos="0">
                      <a:srgbClr val="BA013F"/>
                    </a:gs>
                    <a:gs pos="100000">
                      <a:srgbClr val="FB4182"/>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任意多边形 32"/>
            <p:cNvSpPr/>
            <p:nvPr/>
          </p:nvSpPr>
          <p:spPr>
            <a:xfrm>
              <a:off x="7306538" y="2785295"/>
              <a:ext cx="108942" cy="162653"/>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179505" y="2448489"/>
            <a:ext cx="1428750" cy="2025465"/>
            <a:chOff x="9179505" y="2448489"/>
            <a:chExt cx="1428750" cy="2025465"/>
          </a:xfrm>
        </p:grpSpPr>
        <p:grpSp>
          <p:nvGrpSpPr>
            <p:cNvPr id="20" name="组合 19"/>
            <p:cNvGrpSpPr/>
            <p:nvPr/>
          </p:nvGrpSpPr>
          <p:grpSpPr>
            <a:xfrm>
              <a:off x="9179505" y="3138106"/>
              <a:ext cx="1428750" cy="1335848"/>
              <a:chOff x="2305051" y="2960306"/>
              <a:chExt cx="1428750" cy="1335848"/>
            </a:xfrm>
          </p:grpSpPr>
          <p:sp>
            <p:nvSpPr>
              <p:cNvPr id="21" name="Freeform 5"/>
              <p:cNvSpPr>
                <a:spLocks/>
              </p:cNvSpPr>
              <p:nvPr/>
            </p:nvSpPr>
            <p:spPr bwMode="auto">
              <a:xfrm rot="2569800">
                <a:off x="2305051" y="2960306"/>
                <a:ext cx="1428750" cy="1335848"/>
              </a:xfrm>
              <a:custGeom>
                <a:avLst/>
                <a:gdLst>
                  <a:gd name="T0" fmla="*/ 124 w 235"/>
                  <a:gd name="T1" fmla="*/ 30 h 219"/>
                  <a:gd name="T2" fmla="*/ 196 w 235"/>
                  <a:gd name="T3" fmla="*/ 1 h 219"/>
                  <a:gd name="T4" fmla="*/ 225 w 235"/>
                  <a:gd name="T5" fmla="*/ 49 h 219"/>
                  <a:gd name="T6" fmla="*/ 187 w 235"/>
                  <a:gd name="T7" fmla="*/ 120 h 219"/>
                  <a:gd name="T8" fmla="*/ 58 w 235"/>
                  <a:gd name="T9" fmla="*/ 210 h 219"/>
                  <a:gd name="T10" fmla="*/ 11 w 235"/>
                  <a:gd name="T11" fmla="*/ 161 h 219"/>
                  <a:gd name="T12" fmla="*/ 30 w 235"/>
                  <a:gd name="T13" fmla="*/ 117 h 219"/>
                  <a:gd name="T14" fmla="*/ 33 w 235"/>
                  <a:gd name="T15" fmla="*/ 121 h 219"/>
                  <a:gd name="T16" fmla="*/ 38 w 235"/>
                  <a:gd name="T17" fmla="*/ 159 h 219"/>
                  <a:gd name="T18" fmla="*/ 79 w 235"/>
                  <a:gd name="T19" fmla="*/ 156 h 219"/>
                  <a:gd name="T20" fmla="*/ 167 w 235"/>
                  <a:gd name="T21" fmla="*/ 70 h 219"/>
                  <a:gd name="T22" fmla="*/ 169 w 235"/>
                  <a:gd name="T23" fmla="*/ 31 h 219"/>
                  <a:gd name="T24" fmla="*/ 131 w 235"/>
                  <a:gd name="T25" fmla="*/ 29 h 219"/>
                  <a:gd name="T26" fmla="*/ 124 w 235"/>
                  <a:gd name="T27" fmla="*/ 3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219">
                    <a:moveTo>
                      <a:pt x="124" y="30"/>
                    </a:moveTo>
                    <a:cubicBezTo>
                      <a:pt x="146" y="13"/>
                      <a:pt x="169" y="0"/>
                      <a:pt x="196" y="1"/>
                    </a:cubicBezTo>
                    <a:cubicBezTo>
                      <a:pt x="220" y="2"/>
                      <a:pt x="235" y="23"/>
                      <a:pt x="225" y="49"/>
                    </a:cubicBezTo>
                    <a:cubicBezTo>
                      <a:pt x="216" y="74"/>
                      <a:pt x="203" y="99"/>
                      <a:pt x="187" y="120"/>
                    </a:cubicBezTo>
                    <a:cubicBezTo>
                      <a:pt x="153" y="163"/>
                      <a:pt x="113" y="197"/>
                      <a:pt x="58" y="210"/>
                    </a:cubicBezTo>
                    <a:cubicBezTo>
                      <a:pt x="21" y="219"/>
                      <a:pt x="0" y="198"/>
                      <a:pt x="11" y="161"/>
                    </a:cubicBezTo>
                    <a:cubicBezTo>
                      <a:pt x="15" y="147"/>
                      <a:pt x="23" y="133"/>
                      <a:pt x="30" y="117"/>
                    </a:cubicBezTo>
                    <a:cubicBezTo>
                      <a:pt x="33" y="120"/>
                      <a:pt x="33" y="121"/>
                      <a:pt x="33" y="121"/>
                    </a:cubicBezTo>
                    <a:cubicBezTo>
                      <a:pt x="31" y="135"/>
                      <a:pt x="21" y="152"/>
                      <a:pt x="38" y="159"/>
                    </a:cubicBezTo>
                    <a:cubicBezTo>
                      <a:pt x="49" y="164"/>
                      <a:pt x="67" y="161"/>
                      <a:pt x="79" y="156"/>
                    </a:cubicBezTo>
                    <a:cubicBezTo>
                      <a:pt x="118" y="138"/>
                      <a:pt x="149" y="109"/>
                      <a:pt x="167" y="70"/>
                    </a:cubicBezTo>
                    <a:cubicBezTo>
                      <a:pt x="173" y="59"/>
                      <a:pt x="175" y="41"/>
                      <a:pt x="169" y="31"/>
                    </a:cubicBezTo>
                    <a:cubicBezTo>
                      <a:pt x="161" y="17"/>
                      <a:pt x="145" y="24"/>
                      <a:pt x="131" y="29"/>
                    </a:cubicBezTo>
                    <a:cubicBezTo>
                      <a:pt x="129" y="30"/>
                      <a:pt x="127" y="30"/>
                      <a:pt x="124" y="30"/>
                    </a:cubicBezTo>
                    <a:close/>
                  </a:path>
                </a:pathLst>
              </a:custGeom>
              <a:gradFill>
                <a:gsLst>
                  <a:gs pos="0">
                    <a:srgbClr val="6DA400"/>
                  </a:gs>
                  <a:gs pos="100000">
                    <a:srgbClr val="B0EB2F"/>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6"/>
              <p:cNvSpPr>
                <a:spLocks/>
              </p:cNvSpPr>
              <p:nvPr/>
            </p:nvSpPr>
            <p:spPr bwMode="auto">
              <a:xfrm rot="2569800">
                <a:off x="2689801" y="3132478"/>
                <a:ext cx="663120" cy="615066"/>
              </a:xfrm>
              <a:custGeom>
                <a:avLst/>
                <a:gdLst>
                  <a:gd name="T0" fmla="*/ 19 w 109"/>
                  <a:gd name="T1" fmla="*/ 101 h 101"/>
                  <a:gd name="T2" fmla="*/ 2 w 109"/>
                  <a:gd name="T3" fmla="*/ 80 h 101"/>
                  <a:gd name="T4" fmla="*/ 85 w 109"/>
                  <a:gd name="T5" fmla="*/ 1 h 101"/>
                  <a:gd name="T6" fmla="*/ 108 w 109"/>
                  <a:gd name="T7" fmla="*/ 20 h 101"/>
                  <a:gd name="T8" fmla="*/ 19 w 109"/>
                  <a:gd name="T9" fmla="*/ 101 h 101"/>
                </a:gdLst>
                <a:ahLst/>
                <a:cxnLst>
                  <a:cxn ang="0">
                    <a:pos x="T0" y="T1"/>
                  </a:cxn>
                  <a:cxn ang="0">
                    <a:pos x="T2" y="T3"/>
                  </a:cxn>
                  <a:cxn ang="0">
                    <a:pos x="T4" y="T5"/>
                  </a:cxn>
                  <a:cxn ang="0">
                    <a:pos x="T6" y="T7"/>
                  </a:cxn>
                  <a:cxn ang="0">
                    <a:pos x="T8" y="T9"/>
                  </a:cxn>
                </a:cxnLst>
                <a:rect l="0" t="0" r="r" b="b"/>
                <a:pathLst>
                  <a:path w="109" h="101">
                    <a:moveTo>
                      <a:pt x="19" y="101"/>
                    </a:moveTo>
                    <a:cubicBezTo>
                      <a:pt x="8" y="100"/>
                      <a:pt x="0" y="94"/>
                      <a:pt x="2" y="80"/>
                    </a:cubicBezTo>
                    <a:cubicBezTo>
                      <a:pt x="6" y="50"/>
                      <a:pt x="55" y="3"/>
                      <a:pt x="85" y="1"/>
                    </a:cubicBezTo>
                    <a:cubicBezTo>
                      <a:pt x="99" y="0"/>
                      <a:pt x="109" y="3"/>
                      <a:pt x="108" y="20"/>
                    </a:cubicBezTo>
                    <a:cubicBezTo>
                      <a:pt x="106" y="50"/>
                      <a:pt x="52" y="101"/>
                      <a:pt x="19" y="101"/>
                    </a:cubicBezTo>
                    <a:close/>
                  </a:path>
                </a:pathLst>
              </a:custGeom>
              <a:gradFill>
                <a:gsLst>
                  <a:gs pos="0">
                    <a:srgbClr val="6DA400"/>
                  </a:gs>
                  <a:gs pos="100000">
                    <a:srgbClr val="B0EB2F"/>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7" name="组合 46"/>
            <p:cNvGrpSpPr/>
            <p:nvPr/>
          </p:nvGrpSpPr>
          <p:grpSpPr>
            <a:xfrm>
              <a:off x="9460140" y="2448489"/>
              <a:ext cx="867479" cy="1169322"/>
              <a:chOff x="1864381" y="2270689"/>
              <a:chExt cx="867479" cy="1169322"/>
            </a:xfrm>
          </p:grpSpPr>
          <p:sp>
            <p:nvSpPr>
              <p:cNvPr id="48" name="Freeform 29"/>
              <p:cNvSpPr>
                <a:spLocks noEditPoints="1"/>
              </p:cNvSpPr>
              <p:nvPr/>
            </p:nvSpPr>
            <p:spPr bwMode="auto">
              <a:xfrm>
                <a:off x="2050178" y="2456488"/>
                <a:ext cx="495883" cy="497787"/>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adFill>
                <a:gsLst>
                  <a:gs pos="0">
                    <a:srgbClr val="6DA400"/>
                  </a:gs>
                  <a:gs pos="100000">
                    <a:srgbClr val="B0EB2F"/>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864381" y="2270689"/>
                <a:ext cx="867479" cy="1169322"/>
                <a:chOff x="1864381" y="2270689"/>
                <a:chExt cx="867479" cy="1169322"/>
              </a:xfrm>
            </p:grpSpPr>
            <p:sp>
              <p:nvSpPr>
                <p:cNvPr id="50" name="Freeform 27"/>
                <p:cNvSpPr>
                  <a:spLocks noEditPoints="1"/>
                </p:cNvSpPr>
                <p:nvPr/>
              </p:nvSpPr>
              <p:spPr bwMode="auto">
                <a:xfrm>
                  <a:off x="2031789" y="3119146"/>
                  <a:ext cx="530761" cy="320865"/>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adFill>
                  <a:gsLst>
                    <a:gs pos="0">
                      <a:srgbClr val="6DA400"/>
                    </a:gs>
                    <a:gs pos="100000">
                      <a:srgbClr val="B0EB2F"/>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Freeform 28"/>
                <p:cNvSpPr>
                  <a:spLocks noEditPoints="1"/>
                </p:cNvSpPr>
                <p:nvPr/>
              </p:nvSpPr>
              <p:spPr bwMode="auto">
                <a:xfrm>
                  <a:off x="1864381" y="2270689"/>
                  <a:ext cx="867479" cy="868113"/>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adFill>
                  <a:gsLst>
                    <a:gs pos="0">
                      <a:srgbClr val="6DA400"/>
                    </a:gs>
                    <a:gs pos="100000">
                      <a:srgbClr val="B0EB2F"/>
                    </a:gs>
                  </a:gsLst>
                  <a:lin ang="5400000" scaled="1"/>
                </a:gradFill>
                <a:ln w="254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044813" y="2452389"/>
                  <a:ext cx="504712" cy="504712"/>
                </a:xfrm>
                <a:prstGeom prst="ellipse">
                  <a:avLst/>
                </a:prstGeom>
                <a:gradFill>
                  <a:gsLst>
                    <a:gs pos="0">
                      <a:srgbClr val="6DA400"/>
                    </a:gs>
                    <a:gs pos="100000">
                      <a:srgbClr val="B0EB2F"/>
                    </a:gs>
                  </a:gsLst>
                  <a:lin ang="5400000" scaled="1"/>
                </a:gra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4" name="任意多边形 33"/>
            <p:cNvSpPr/>
            <p:nvPr/>
          </p:nvSpPr>
          <p:spPr>
            <a:xfrm>
              <a:off x="9837564" y="2802624"/>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8707919" y="4585130"/>
            <a:ext cx="2370017" cy="843718"/>
            <a:chOff x="8707919" y="4585130"/>
            <a:chExt cx="2370017" cy="843718"/>
          </a:xfrm>
        </p:grpSpPr>
        <p:sp>
          <p:nvSpPr>
            <p:cNvPr id="54" name="矩形 53"/>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5" name="矩形 54"/>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68" name="组合 67"/>
          <p:cNvGrpSpPr/>
          <p:nvPr/>
        </p:nvGrpSpPr>
        <p:grpSpPr>
          <a:xfrm>
            <a:off x="6176000" y="4585130"/>
            <a:ext cx="2370017" cy="843718"/>
            <a:chOff x="8707919" y="4585130"/>
            <a:chExt cx="2370017" cy="843718"/>
          </a:xfrm>
        </p:grpSpPr>
        <p:sp>
          <p:nvSpPr>
            <p:cNvPr id="69" name="矩形 6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0" name="矩形 69"/>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71" name="组合 70"/>
          <p:cNvGrpSpPr/>
          <p:nvPr/>
        </p:nvGrpSpPr>
        <p:grpSpPr>
          <a:xfrm>
            <a:off x="3644080" y="4585130"/>
            <a:ext cx="2370017" cy="843718"/>
            <a:chOff x="8707919" y="4585130"/>
            <a:chExt cx="2370017" cy="843718"/>
          </a:xfrm>
        </p:grpSpPr>
        <p:sp>
          <p:nvSpPr>
            <p:cNvPr id="72" name="矩形 7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3" name="矩形 72"/>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74" name="组合 73"/>
          <p:cNvGrpSpPr/>
          <p:nvPr/>
        </p:nvGrpSpPr>
        <p:grpSpPr>
          <a:xfrm>
            <a:off x="1112159" y="4585130"/>
            <a:ext cx="2370017" cy="843718"/>
            <a:chOff x="8707919" y="4585130"/>
            <a:chExt cx="2370017" cy="843718"/>
          </a:xfrm>
        </p:grpSpPr>
        <p:sp>
          <p:nvSpPr>
            <p:cNvPr id="75" name="矩形 7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76" name="矩形 75"/>
            <p:cNvSpPr/>
            <p:nvPr/>
          </p:nvSpPr>
          <p:spPr>
            <a:xfrm>
              <a:off x="8707919" y="4916400"/>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802005390"/>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0000" fill="hold" nodeType="with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10000" fill="hold" nodeType="afterEffect" p14:presetBounceEnd="60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60000">
                                          <p:cBhvr additive="base">
                                            <p:cTn id="12" dur="5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10000" fill="hold" nodeType="afterEffect" p14:presetBounceEnd="6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0000">
                                          <p:cBhvr additive="base">
                                            <p:cTn id="17"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10000" fill="hold" nodeType="afterEffect" p14:presetBounceEnd="60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0000">
                                          <p:cBhvr additive="base">
                                            <p:cTn id="22" dur="50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250"/>
                                            <p:tgtEl>
                                              <p:spTgt spid="74"/>
                                            </p:tgtEl>
                                          </p:cBhvr>
                                        </p:animEffect>
                                      </p:childTnLst>
                                    </p:cTn>
                                  </p:par>
                                </p:childTnLst>
                              </p:cTn>
                            </p:par>
                            <p:par>
                              <p:cTn id="28" fill="hold">
                                <p:stCondLst>
                                  <p:cond delay="2250"/>
                                </p:stCondLst>
                                <p:childTnLst>
                                  <p:par>
                                    <p:cTn id="29" presetID="10" presetClass="entr" presetSubtype="0"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250"/>
                                            <p:tgtEl>
                                              <p:spTgt spid="71"/>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250"/>
                                            <p:tgtEl>
                                              <p:spTgt spid="68"/>
                                            </p:tgtEl>
                                          </p:cBhvr>
                                        </p:animEffect>
                                      </p:childTnLst>
                                    </p:cTn>
                                  </p:par>
                                </p:childTnLst>
                              </p:cTn>
                            </p:par>
                            <p:par>
                              <p:cTn id="36" fill="hold">
                                <p:stCondLst>
                                  <p:cond delay="2750"/>
                                </p:stCondLst>
                                <p:childTnLst>
                                  <p:par>
                                    <p:cTn id="37" presetID="10"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1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1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10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250"/>
                                            <p:tgtEl>
                                              <p:spTgt spid="74"/>
                                            </p:tgtEl>
                                          </p:cBhvr>
                                        </p:animEffect>
                                      </p:childTnLst>
                                    </p:cTn>
                                  </p:par>
                                </p:childTnLst>
                              </p:cTn>
                            </p:par>
                            <p:par>
                              <p:cTn id="28" fill="hold">
                                <p:stCondLst>
                                  <p:cond delay="2250"/>
                                </p:stCondLst>
                                <p:childTnLst>
                                  <p:par>
                                    <p:cTn id="29" presetID="10" presetClass="entr" presetSubtype="0"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250"/>
                                            <p:tgtEl>
                                              <p:spTgt spid="71"/>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250"/>
                                            <p:tgtEl>
                                              <p:spTgt spid="68"/>
                                            </p:tgtEl>
                                          </p:cBhvr>
                                        </p:animEffect>
                                      </p:childTnLst>
                                    </p:cTn>
                                  </p:par>
                                </p:childTnLst>
                              </p:cTn>
                            </p:par>
                            <p:par>
                              <p:cTn id="36" fill="hold">
                                <p:stCondLst>
                                  <p:cond delay="2750"/>
                                </p:stCondLst>
                                <p:childTnLst>
                                  <p:par>
                                    <p:cTn id="37" presetID="10"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001408" y="4568632"/>
            <a:ext cx="2370017" cy="843718"/>
            <a:chOff x="3106598" y="5073134"/>
            <a:chExt cx="2370017" cy="843718"/>
          </a:xfrm>
        </p:grpSpPr>
        <p:sp>
          <p:nvSpPr>
            <p:cNvPr id="18" name="矩形 1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9" name="矩形 1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0" name="组合 19"/>
          <p:cNvGrpSpPr/>
          <p:nvPr/>
        </p:nvGrpSpPr>
        <p:grpSpPr>
          <a:xfrm>
            <a:off x="1820576" y="4575212"/>
            <a:ext cx="2370017" cy="843718"/>
            <a:chOff x="1221767" y="2192338"/>
            <a:chExt cx="2370017" cy="843718"/>
          </a:xfrm>
        </p:grpSpPr>
        <p:sp>
          <p:nvSpPr>
            <p:cNvPr id="21" name="矩形 2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2" name="矩形 2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7" name="组合 26"/>
          <p:cNvGrpSpPr/>
          <p:nvPr/>
        </p:nvGrpSpPr>
        <p:grpSpPr>
          <a:xfrm>
            <a:off x="4910991" y="2101657"/>
            <a:ext cx="2370017" cy="843718"/>
            <a:chOff x="4863893" y="1343202"/>
            <a:chExt cx="2370017" cy="843718"/>
          </a:xfrm>
        </p:grpSpPr>
        <p:sp>
          <p:nvSpPr>
            <p:cNvPr id="25" name="矩形 24"/>
            <p:cNvSpPr/>
            <p:nvPr/>
          </p:nvSpPr>
          <p:spPr>
            <a:xfrm>
              <a:off x="5111786" y="1343202"/>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4863893" y="1674472"/>
              <a:ext cx="2370017" cy="512448"/>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4" name="组合 3"/>
          <p:cNvGrpSpPr/>
          <p:nvPr/>
        </p:nvGrpSpPr>
        <p:grpSpPr>
          <a:xfrm>
            <a:off x="5185420" y="3217000"/>
            <a:ext cx="1726964" cy="1119909"/>
            <a:chOff x="5185420" y="3217000"/>
            <a:chExt cx="1726964" cy="1119909"/>
          </a:xfrm>
        </p:grpSpPr>
        <p:sp>
          <p:nvSpPr>
            <p:cNvPr id="13" name="Freeform 5"/>
            <p:cNvSpPr>
              <a:spLocks/>
            </p:cNvSpPr>
            <p:nvPr/>
          </p:nvSpPr>
          <p:spPr bwMode="auto">
            <a:xfrm rot="10800000">
              <a:off x="5185420" y="3217000"/>
              <a:ext cx="1726964" cy="1119909"/>
            </a:xfrm>
            <a:custGeom>
              <a:avLst/>
              <a:gdLst>
                <a:gd name="T0" fmla="*/ 101 w 349"/>
                <a:gd name="T1" fmla="*/ 132 h 227"/>
                <a:gd name="T2" fmla="*/ 136 w 349"/>
                <a:gd name="T3" fmla="*/ 117 h 227"/>
                <a:gd name="T4" fmla="*/ 161 w 349"/>
                <a:gd name="T5" fmla="*/ 71 h 227"/>
                <a:gd name="T6" fmla="*/ 313 w 349"/>
                <a:gd name="T7" fmla="*/ 12 h 227"/>
                <a:gd name="T8" fmla="*/ 329 w 349"/>
                <a:gd name="T9" fmla="*/ 3 h 227"/>
                <a:gd name="T10" fmla="*/ 345 w 349"/>
                <a:gd name="T11" fmla="*/ 3 h 227"/>
                <a:gd name="T12" fmla="*/ 348 w 349"/>
                <a:gd name="T13" fmla="*/ 18 h 227"/>
                <a:gd name="T14" fmla="*/ 329 w 349"/>
                <a:gd name="T15" fmla="*/ 68 h 227"/>
                <a:gd name="T16" fmla="*/ 249 w 349"/>
                <a:gd name="T17" fmla="*/ 190 h 227"/>
                <a:gd name="T18" fmla="*/ 223 w 349"/>
                <a:gd name="T19" fmla="*/ 196 h 227"/>
                <a:gd name="T20" fmla="*/ 201 w 349"/>
                <a:gd name="T21" fmla="*/ 195 h 227"/>
                <a:gd name="T22" fmla="*/ 192 w 349"/>
                <a:gd name="T23" fmla="*/ 199 h 227"/>
                <a:gd name="T24" fmla="*/ 24 w 349"/>
                <a:gd name="T25" fmla="*/ 144 h 227"/>
                <a:gd name="T26" fmla="*/ 24 w 349"/>
                <a:gd name="T27" fmla="*/ 50 h 227"/>
                <a:gd name="T28" fmla="*/ 52 w 349"/>
                <a:gd name="T29" fmla="*/ 46 h 227"/>
                <a:gd name="T30" fmla="*/ 100 w 349"/>
                <a:gd name="T31" fmla="*/ 88 h 227"/>
                <a:gd name="T32" fmla="*/ 107 w 349"/>
                <a:gd name="T33" fmla="*/ 117 h 227"/>
                <a:gd name="T34" fmla="*/ 101 w 349"/>
                <a:gd name="T35" fmla="*/ 13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27">
                  <a:moveTo>
                    <a:pt x="101" y="132"/>
                  </a:moveTo>
                  <a:cubicBezTo>
                    <a:pt x="115" y="126"/>
                    <a:pt x="126" y="121"/>
                    <a:pt x="136" y="117"/>
                  </a:cubicBezTo>
                  <a:cubicBezTo>
                    <a:pt x="122" y="80"/>
                    <a:pt x="122" y="80"/>
                    <a:pt x="161" y="71"/>
                  </a:cubicBezTo>
                  <a:cubicBezTo>
                    <a:pt x="215" y="60"/>
                    <a:pt x="266" y="40"/>
                    <a:pt x="313" y="12"/>
                  </a:cubicBezTo>
                  <a:cubicBezTo>
                    <a:pt x="318" y="9"/>
                    <a:pt x="323" y="5"/>
                    <a:pt x="329" y="3"/>
                  </a:cubicBezTo>
                  <a:cubicBezTo>
                    <a:pt x="334" y="1"/>
                    <a:pt x="342" y="0"/>
                    <a:pt x="345" y="3"/>
                  </a:cubicBezTo>
                  <a:cubicBezTo>
                    <a:pt x="348" y="5"/>
                    <a:pt x="349" y="13"/>
                    <a:pt x="348" y="18"/>
                  </a:cubicBezTo>
                  <a:cubicBezTo>
                    <a:pt x="342" y="35"/>
                    <a:pt x="338" y="53"/>
                    <a:pt x="329" y="68"/>
                  </a:cubicBezTo>
                  <a:cubicBezTo>
                    <a:pt x="303" y="110"/>
                    <a:pt x="276" y="150"/>
                    <a:pt x="249" y="190"/>
                  </a:cubicBezTo>
                  <a:cubicBezTo>
                    <a:pt x="243" y="200"/>
                    <a:pt x="235" y="201"/>
                    <a:pt x="223" y="196"/>
                  </a:cubicBezTo>
                  <a:cubicBezTo>
                    <a:pt x="217" y="193"/>
                    <a:pt x="209" y="195"/>
                    <a:pt x="201" y="195"/>
                  </a:cubicBezTo>
                  <a:cubicBezTo>
                    <a:pt x="198" y="195"/>
                    <a:pt x="195" y="197"/>
                    <a:pt x="192" y="199"/>
                  </a:cubicBezTo>
                  <a:cubicBezTo>
                    <a:pt x="133" y="227"/>
                    <a:pt x="76" y="216"/>
                    <a:pt x="24" y="144"/>
                  </a:cubicBezTo>
                  <a:cubicBezTo>
                    <a:pt x="0" y="110"/>
                    <a:pt x="8" y="81"/>
                    <a:pt x="24" y="50"/>
                  </a:cubicBezTo>
                  <a:cubicBezTo>
                    <a:pt x="32" y="33"/>
                    <a:pt x="38" y="33"/>
                    <a:pt x="52" y="46"/>
                  </a:cubicBezTo>
                  <a:cubicBezTo>
                    <a:pt x="68" y="60"/>
                    <a:pt x="83" y="75"/>
                    <a:pt x="100" y="88"/>
                  </a:cubicBezTo>
                  <a:cubicBezTo>
                    <a:pt x="111" y="97"/>
                    <a:pt x="117" y="104"/>
                    <a:pt x="107" y="117"/>
                  </a:cubicBezTo>
                  <a:cubicBezTo>
                    <a:pt x="105" y="120"/>
                    <a:pt x="104" y="124"/>
                    <a:pt x="101" y="132"/>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72"/>
            <p:cNvSpPr>
              <a:spLocks noChangeAspect="1" noEditPoints="1"/>
            </p:cNvSpPr>
            <p:nvPr/>
          </p:nvSpPr>
          <p:spPr bwMode="auto">
            <a:xfrm>
              <a:off x="5722714" y="3561367"/>
              <a:ext cx="243746" cy="25898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218981" y="4035998"/>
            <a:ext cx="1232425" cy="1745280"/>
            <a:chOff x="6218981" y="4035998"/>
            <a:chExt cx="1232425" cy="1745280"/>
          </a:xfrm>
        </p:grpSpPr>
        <p:sp>
          <p:nvSpPr>
            <p:cNvPr id="15" name="Freeform 7"/>
            <p:cNvSpPr>
              <a:spLocks/>
            </p:cNvSpPr>
            <p:nvPr/>
          </p:nvSpPr>
          <p:spPr bwMode="auto">
            <a:xfrm rot="10800000">
              <a:off x="6218981" y="4035998"/>
              <a:ext cx="1232425" cy="1745280"/>
            </a:xfrm>
            <a:custGeom>
              <a:avLst/>
              <a:gdLst>
                <a:gd name="T0" fmla="*/ 129 w 249"/>
                <a:gd name="T1" fmla="*/ 78 h 354"/>
                <a:gd name="T2" fmla="*/ 123 w 249"/>
                <a:gd name="T3" fmla="*/ 116 h 354"/>
                <a:gd name="T4" fmla="*/ 128 w 249"/>
                <a:gd name="T5" fmla="*/ 120 h 354"/>
                <a:gd name="T6" fmla="*/ 149 w 249"/>
                <a:gd name="T7" fmla="*/ 157 h 354"/>
                <a:gd name="T8" fmla="*/ 113 w 249"/>
                <a:gd name="T9" fmla="*/ 326 h 354"/>
                <a:gd name="T10" fmla="*/ 113 w 249"/>
                <a:gd name="T11" fmla="*/ 337 h 354"/>
                <a:gd name="T12" fmla="*/ 105 w 249"/>
                <a:gd name="T13" fmla="*/ 354 h 354"/>
                <a:gd name="T14" fmla="*/ 89 w 249"/>
                <a:gd name="T15" fmla="*/ 346 h 354"/>
                <a:gd name="T16" fmla="*/ 21 w 249"/>
                <a:gd name="T17" fmla="*/ 229 h 354"/>
                <a:gd name="T18" fmla="*/ 2 w 249"/>
                <a:gd name="T19" fmla="*/ 170 h 354"/>
                <a:gd name="T20" fmla="*/ 10 w 249"/>
                <a:gd name="T21" fmla="*/ 147 h 354"/>
                <a:gd name="T22" fmla="*/ 24 w 249"/>
                <a:gd name="T23" fmla="*/ 123 h 354"/>
                <a:gd name="T24" fmla="*/ 143 w 249"/>
                <a:gd name="T25" fmla="*/ 9 h 354"/>
                <a:gd name="T26" fmla="*/ 238 w 249"/>
                <a:gd name="T27" fmla="*/ 56 h 354"/>
                <a:gd name="T28" fmla="*/ 224 w 249"/>
                <a:gd name="T29" fmla="*/ 85 h 354"/>
                <a:gd name="T30" fmla="*/ 182 w 249"/>
                <a:gd name="T31" fmla="*/ 95 h 354"/>
                <a:gd name="T32" fmla="*/ 129 w 249"/>
                <a:gd name="T33" fmla="*/ 7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354">
                  <a:moveTo>
                    <a:pt x="129" y="78"/>
                  </a:moveTo>
                  <a:cubicBezTo>
                    <a:pt x="127" y="94"/>
                    <a:pt x="125" y="105"/>
                    <a:pt x="123" y="116"/>
                  </a:cubicBezTo>
                  <a:cubicBezTo>
                    <a:pt x="126" y="118"/>
                    <a:pt x="127" y="119"/>
                    <a:pt x="128" y="120"/>
                  </a:cubicBezTo>
                  <a:cubicBezTo>
                    <a:pt x="163" y="124"/>
                    <a:pt x="163" y="124"/>
                    <a:pt x="149" y="157"/>
                  </a:cubicBezTo>
                  <a:cubicBezTo>
                    <a:pt x="127" y="211"/>
                    <a:pt x="115" y="267"/>
                    <a:pt x="113" y="326"/>
                  </a:cubicBezTo>
                  <a:cubicBezTo>
                    <a:pt x="113" y="330"/>
                    <a:pt x="114" y="334"/>
                    <a:pt x="113" y="337"/>
                  </a:cubicBezTo>
                  <a:cubicBezTo>
                    <a:pt x="111" y="343"/>
                    <a:pt x="108" y="349"/>
                    <a:pt x="105" y="354"/>
                  </a:cubicBezTo>
                  <a:cubicBezTo>
                    <a:pt x="99" y="351"/>
                    <a:pt x="92" y="350"/>
                    <a:pt x="89" y="346"/>
                  </a:cubicBezTo>
                  <a:cubicBezTo>
                    <a:pt x="65" y="307"/>
                    <a:pt x="42" y="269"/>
                    <a:pt x="21" y="229"/>
                  </a:cubicBezTo>
                  <a:cubicBezTo>
                    <a:pt x="11" y="211"/>
                    <a:pt x="6" y="190"/>
                    <a:pt x="2" y="170"/>
                  </a:cubicBezTo>
                  <a:cubicBezTo>
                    <a:pt x="0" y="163"/>
                    <a:pt x="6" y="154"/>
                    <a:pt x="10" y="147"/>
                  </a:cubicBezTo>
                  <a:cubicBezTo>
                    <a:pt x="14" y="139"/>
                    <a:pt x="23" y="131"/>
                    <a:pt x="24" y="123"/>
                  </a:cubicBezTo>
                  <a:cubicBezTo>
                    <a:pt x="36" y="50"/>
                    <a:pt x="60" y="26"/>
                    <a:pt x="143" y="9"/>
                  </a:cubicBezTo>
                  <a:cubicBezTo>
                    <a:pt x="187" y="0"/>
                    <a:pt x="218" y="18"/>
                    <a:pt x="238" y="56"/>
                  </a:cubicBezTo>
                  <a:cubicBezTo>
                    <a:pt x="249" y="76"/>
                    <a:pt x="246" y="81"/>
                    <a:pt x="224" y="85"/>
                  </a:cubicBezTo>
                  <a:cubicBezTo>
                    <a:pt x="210" y="88"/>
                    <a:pt x="196" y="91"/>
                    <a:pt x="182" y="95"/>
                  </a:cubicBezTo>
                  <a:cubicBezTo>
                    <a:pt x="151" y="105"/>
                    <a:pt x="152" y="105"/>
                    <a:pt x="129" y="78"/>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2" name="组合 31"/>
            <p:cNvGrpSpPr>
              <a:grpSpLocks noChangeAspect="1"/>
            </p:cNvGrpSpPr>
            <p:nvPr/>
          </p:nvGrpSpPr>
          <p:grpSpPr>
            <a:xfrm>
              <a:off x="6936505" y="4759878"/>
              <a:ext cx="293248" cy="249518"/>
              <a:chOff x="7909299" y="3772690"/>
              <a:chExt cx="667095" cy="567616"/>
            </a:xfrm>
            <a:solidFill>
              <a:schemeClr val="bg1"/>
            </a:solidFill>
          </p:grpSpPr>
          <p:sp>
            <p:nvSpPr>
              <p:cNvPr id="33"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 name="组合 1"/>
          <p:cNvGrpSpPr/>
          <p:nvPr/>
        </p:nvGrpSpPr>
        <p:grpSpPr>
          <a:xfrm>
            <a:off x="4740594" y="4436340"/>
            <a:ext cx="1556885" cy="1386804"/>
            <a:chOff x="4740594" y="4436340"/>
            <a:chExt cx="1556885" cy="1386804"/>
          </a:xfrm>
        </p:grpSpPr>
        <p:sp>
          <p:nvSpPr>
            <p:cNvPr id="14" name="Freeform 6"/>
            <p:cNvSpPr>
              <a:spLocks/>
            </p:cNvSpPr>
            <p:nvPr/>
          </p:nvSpPr>
          <p:spPr bwMode="auto">
            <a:xfrm rot="10800000">
              <a:off x="4740594" y="4436340"/>
              <a:ext cx="1556885" cy="1386804"/>
            </a:xfrm>
            <a:custGeom>
              <a:avLst/>
              <a:gdLst>
                <a:gd name="T0" fmla="*/ 227 w 315"/>
                <a:gd name="T1" fmla="*/ 173 h 281"/>
                <a:gd name="T2" fmla="*/ 212 w 315"/>
                <a:gd name="T3" fmla="*/ 160 h 281"/>
                <a:gd name="T4" fmla="*/ 188 w 315"/>
                <a:gd name="T5" fmla="*/ 164 h 281"/>
                <a:gd name="T6" fmla="*/ 160 w 315"/>
                <a:gd name="T7" fmla="*/ 165 h 281"/>
                <a:gd name="T8" fmla="*/ 17 w 315"/>
                <a:gd name="T9" fmla="*/ 40 h 281"/>
                <a:gd name="T10" fmla="*/ 0 w 315"/>
                <a:gd name="T11" fmla="*/ 22 h 281"/>
                <a:gd name="T12" fmla="*/ 22 w 315"/>
                <a:gd name="T13" fmla="*/ 11 h 281"/>
                <a:gd name="T14" fmla="*/ 208 w 315"/>
                <a:gd name="T15" fmla="*/ 18 h 281"/>
                <a:gd name="T16" fmla="*/ 226 w 315"/>
                <a:gd name="T17" fmla="*/ 35 h 281"/>
                <a:gd name="T18" fmla="*/ 243 w 315"/>
                <a:gd name="T19" fmla="*/ 61 h 281"/>
                <a:gd name="T20" fmla="*/ 277 w 315"/>
                <a:gd name="T21" fmla="*/ 235 h 281"/>
                <a:gd name="T22" fmla="*/ 193 w 315"/>
                <a:gd name="T23" fmla="*/ 281 h 281"/>
                <a:gd name="T24" fmla="*/ 178 w 315"/>
                <a:gd name="T25" fmla="*/ 261 h 281"/>
                <a:gd name="T26" fmla="*/ 193 w 315"/>
                <a:gd name="T27" fmla="*/ 194 h 281"/>
                <a:gd name="T28" fmla="*/ 227 w 315"/>
                <a:gd name="T29" fmla="*/ 17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5" h="281">
                  <a:moveTo>
                    <a:pt x="227" y="173"/>
                  </a:moveTo>
                  <a:cubicBezTo>
                    <a:pt x="221" y="167"/>
                    <a:pt x="217" y="164"/>
                    <a:pt x="212" y="160"/>
                  </a:cubicBezTo>
                  <a:cubicBezTo>
                    <a:pt x="202" y="150"/>
                    <a:pt x="195" y="150"/>
                    <a:pt x="188" y="164"/>
                  </a:cubicBezTo>
                  <a:cubicBezTo>
                    <a:pt x="179" y="181"/>
                    <a:pt x="172" y="181"/>
                    <a:pt x="160" y="165"/>
                  </a:cubicBezTo>
                  <a:cubicBezTo>
                    <a:pt x="121" y="114"/>
                    <a:pt x="72" y="73"/>
                    <a:pt x="17" y="40"/>
                  </a:cubicBezTo>
                  <a:cubicBezTo>
                    <a:pt x="10" y="36"/>
                    <a:pt x="6" y="28"/>
                    <a:pt x="0" y="22"/>
                  </a:cubicBezTo>
                  <a:cubicBezTo>
                    <a:pt x="7" y="18"/>
                    <a:pt x="14" y="12"/>
                    <a:pt x="22" y="11"/>
                  </a:cubicBezTo>
                  <a:cubicBezTo>
                    <a:pt x="84" y="0"/>
                    <a:pt x="146" y="2"/>
                    <a:pt x="208" y="18"/>
                  </a:cubicBezTo>
                  <a:cubicBezTo>
                    <a:pt x="215" y="20"/>
                    <a:pt x="221" y="28"/>
                    <a:pt x="226" y="35"/>
                  </a:cubicBezTo>
                  <a:cubicBezTo>
                    <a:pt x="233" y="43"/>
                    <a:pt x="235" y="56"/>
                    <a:pt x="243" y="61"/>
                  </a:cubicBezTo>
                  <a:cubicBezTo>
                    <a:pt x="295" y="97"/>
                    <a:pt x="315" y="152"/>
                    <a:pt x="277" y="235"/>
                  </a:cubicBezTo>
                  <a:cubicBezTo>
                    <a:pt x="259" y="274"/>
                    <a:pt x="230" y="281"/>
                    <a:pt x="193" y="281"/>
                  </a:cubicBezTo>
                  <a:cubicBezTo>
                    <a:pt x="179" y="281"/>
                    <a:pt x="174" y="276"/>
                    <a:pt x="178" y="261"/>
                  </a:cubicBezTo>
                  <a:cubicBezTo>
                    <a:pt x="184" y="239"/>
                    <a:pt x="190" y="216"/>
                    <a:pt x="193" y="194"/>
                  </a:cubicBezTo>
                  <a:cubicBezTo>
                    <a:pt x="196" y="173"/>
                    <a:pt x="213" y="180"/>
                    <a:pt x="227" y="173"/>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5" name="组合 34"/>
            <p:cNvGrpSpPr/>
            <p:nvPr/>
          </p:nvGrpSpPr>
          <p:grpSpPr>
            <a:xfrm>
              <a:off x="5377065" y="5317740"/>
              <a:ext cx="277069" cy="277339"/>
              <a:chOff x="5240338" y="2657475"/>
              <a:chExt cx="1630363" cy="1631951"/>
            </a:xfrm>
            <a:solidFill>
              <a:schemeClr val="bg1"/>
            </a:solidFill>
          </p:grpSpPr>
          <p:sp>
            <p:nvSpPr>
              <p:cNvPr id="36"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485403009"/>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340480" y="4562300"/>
            <a:ext cx="2370017" cy="843718"/>
            <a:chOff x="3106598" y="5073134"/>
            <a:chExt cx="2370017" cy="843718"/>
          </a:xfrm>
        </p:grpSpPr>
        <p:sp>
          <p:nvSpPr>
            <p:cNvPr id="18" name="矩形 17"/>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9" name="矩形 18"/>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0" name="组合 19"/>
          <p:cNvGrpSpPr/>
          <p:nvPr/>
        </p:nvGrpSpPr>
        <p:grpSpPr>
          <a:xfrm>
            <a:off x="1481504" y="4562300"/>
            <a:ext cx="2370017" cy="843718"/>
            <a:chOff x="1221767" y="2192338"/>
            <a:chExt cx="2370017" cy="843718"/>
          </a:xfrm>
        </p:grpSpPr>
        <p:sp>
          <p:nvSpPr>
            <p:cNvPr id="21" name="矩形 20"/>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2" name="矩形 21"/>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3" name="组合 22"/>
          <p:cNvGrpSpPr/>
          <p:nvPr/>
        </p:nvGrpSpPr>
        <p:grpSpPr>
          <a:xfrm>
            <a:off x="8340480" y="3355824"/>
            <a:ext cx="2370017" cy="843718"/>
            <a:chOff x="3106598" y="5073134"/>
            <a:chExt cx="2370017" cy="843718"/>
          </a:xfrm>
        </p:grpSpPr>
        <p:sp>
          <p:nvSpPr>
            <p:cNvPr id="24" name="矩形 23"/>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5" name="矩形 24"/>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6" name="组合 25"/>
          <p:cNvGrpSpPr/>
          <p:nvPr/>
        </p:nvGrpSpPr>
        <p:grpSpPr>
          <a:xfrm>
            <a:off x="1481504" y="3355824"/>
            <a:ext cx="2370017" cy="843718"/>
            <a:chOff x="1221767" y="2192338"/>
            <a:chExt cx="2370017" cy="843718"/>
          </a:xfrm>
        </p:grpSpPr>
        <p:sp>
          <p:nvSpPr>
            <p:cNvPr id="27" name="矩形 26"/>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8" name="矩形 27"/>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29" name="组合 28"/>
          <p:cNvGrpSpPr/>
          <p:nvPr/>
        </p:nvGrpSpPr>
        <p:grpSpPr>
          <a:xfrm>
            <a:off x="8340480" y="2149348"/>
            <a:ext cx="2370017" cy="843718"/>
            <a:chOff x="3106598" y="5073134"/>
            <a:chExt cx="2370017" cy="843718"/>
          </a:xfrm>
        </p:grpSpPr>
        <p:sp>
          <p:nvSpPr>
            <p:cNvPr id="30" name="矩形 29"/>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1" name="矩形 30"/>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2" name="组合 31"/>
          <p:cNvGrpSpPr/>
          <p:nvPr/>
        </p:nvGrpSpPr>
        <p:grpSpPr>
          <a:xfrm>
            <a:off x="1481504" y="2149348"/>
            <a:ext cx="2370017" cy="843718"/>
            <a:chOff x="1221767" y="2192338"/>
            <a:chExt cx="2370017" cy="843718"/>
          </a:xfrm>
        </p:grpSpPr>
        <p:sp>
          <p:nvSpPr>
            <p:cNvPr id="33" name="矩形 32"/>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34" name="矩形 33"/>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6091073" y="3285727"/>
            <a:ext cx="1881927" cy="1944327"/>
            <a:chOff x="6091073" y="3285727"/>
            <a:chExt cx="1881927" cy="1944327"/>
          </a:xfrm>
        </p:grpSpPr>
        <p:sp>
          <p:nvSpPr>
            <p:cNvPr id="13" name="Freeform 8"/>
            <p:cNvSpPr>
              <a:spLocks/>
            </p:cNvSpPr>
            <p:nvPr/>
          </p:nvSpPr>
          <p:spPr bwMode="auto">
            <a:xfrm>
              <a:off x="6091073" y="3285727"/>
              <a:ext cx="1881927" cy="1944327"/>
            </a:xfrm>
            <a:custGeom>
              <a:avLst/>
              <a:gdLst>
                <a:gd name="T0" fmla="*/ 14 w 304"/>
                <a:gd name="T1" fmla="*/ 314 h 314"/>
                <a:gd name="T2" fmla="*/ 264 w 304"/>
                <a:gd name="T3" fmla="*/ 2 h 314"/>
                <a:gd name="T4" fmla="*/ 296 w 304"/>
                <a:gd name="T5" fmla="*/ 31 h 314"/>
                <a:gd name="T6" fmla="*/ 291 w 304"/>
                <a:gd name="T7" fmla="*/ 114 h 314"/>
                <a:gd name="T8" fmla="*/ 220 w 304"/>
                <a:gd name="T9" fmla="*/ 139 h 314"/>
                <a:gd name="T10" fmla="*/ 30 w 304"/>
                <a:gd name="T11" fmla="*/ 287 h 314"/>
                <a:gd name="T12" fmla="*/ 14 w 30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04" h="314">
                  <a:moveTo>
                    <a:pt x="14" y="314"/>
                  </a:moveTo>
                  <a:cubicBezTo>
                    <a:pt x="0" y="164"/>
                    <a:pt x="123" y="16"/>
                    <a:pt x="264" y="2"/>
                  </a:cubicBezTo>
                  <a:cubicBezTo>
                    <a:pt x="287" y="0"/>
                    <a:pt x="297" y="6"/>
                    <a:pt x="296" y="31"/>
                  </a:cubicBezTo>
                  <a:cubicBezTo>
                    <a:pt x="294" y="59"/>
                    <a:pt x="304" y="93"/>
                    <a:pt x="291" y="114"/>
                  </a:cubicBezTo>
                  <a:cubicBezTo>
                    <a:pt x="281" y="131"/>
                    <a:pt x="244" y="131"/>
                    <a:pt x="220" y="139"/>
                  </a:cubicBezTo>
                  <a:cubicBezTo>
                    <a:pt x="138" y="164"/>
                    <a:pt x="74" y="213"/>
                    <a:pt x="30" y="287"/>
                  </a:cubicBezTo>
                  <a:cubicBezTo>
                    <a:pt x="26" y="294"/>
                    <a:pt x="21" y="301"/>
                    <a:pt x="14" y="314"/>
                  </a:cubicBezTo>
                  <a:close/>
                </a:path>
              </a:pathLst>
            </a:custGeom>
            <a:gradFill>
              <a:gsLst>
                <a:gs pos="0">
                  <a:srgbClr val="6DA400"/>
                </a:gs>
                <a:gs pos="100000">
                  <a:srgbClr val="B0EB2F"/>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172"/>
            <p:cNvSpPr>
              <a:spLocks noChangeAspect="1" noEditPoints="1"/>
            </p:cNvSpPr>
            <p:nvPr/>
          </p:nvSpPr>
          <p:spPr bwMode="auto">
            <a:xfrm>
              <a:off x="7519061" y="3571692"/>
              <a:ext cx="240570" cy="25560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4212431" y="4294017"/>
            <a:ext cx="1796535" cy="1914769"/>
            <a:chOff x="4212431" y="4294017"/>
            <a:chExt cx="1796535" cy="1914769"/>
          </a:xfrm>
        </p:grpSpPr>
        <p:sp>
          <p:nvSpPr>
            <p:cNvPr id="10" name="Freeform 5"/>
            <p:cNvSpPr>
              <a:spLocks/>
            </p:cNvSpPr>
            <p:nvPr/>
          </p:nvSpPr>
          <p:spPr bwMode="auto">
            <a:xfrm>
              <a:off x="4212431" y="4294017"/>
              <a:ext cx="1796535" cy="1914769"/>
            </a:xfrm>
            <a:custGeom>
              <a:avLst/>
              <a:gdLst>
                <a:gd name="T0" fmla="*/ 284 w 290"/>
                <a:gd name="T1" fmla="*/ 309 h 309"/>
                <a:gd name="T2" fmla="*/ 93 w 290"/>
                <a:gd name="T3" fmla="*/ 146 h 309"/>
                <a:gd name="T4" fmla="*/ 35 w 290"/>
                <a:gd name="T5" fmla="*/ 132 h 309"/>
                <a:gd name="T6" fmla="*/ 2 w 290"/>
                <a:gd name="T7" fmla="*/ 94 h 309"/>
                <a:gd name="T8" fmla="*/ 2 w 290"/>
                <a:gd name="T9" fmla="*/ 35 h 309"/>
                <a:gd name="T10" fmla="*/ 38 w 290"/>
                <a:gd name="T11" fmla="*/ 5 h 309"/>
                <a:gd name="T12" fmla="*/ 222 w 290"/>
                <a:gd name="T13" fmla="*/ 112 h 309"/>
                <a:gd name="T14" fmla="*/ 284 w 290"/>
                <a:gd name="T15" fmla="*/ 309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09">
                  <a:moveTo>
                    <a:pt x="284" y="309"/>
                  </a:moveTo>
                  <a:cubicBezTo>
                    <a:pt x="239" y="232"/>
                    <a:pt x="178" y="174"/>
                    <a:pt x="93" y="146"/>
                  </a:cubicBezTo>
                  <a:cubicBezTo>
                    <a:pt x="75" y="139"/>
                    <a:pt x="55" y="133"/>
                    <a:pt x="35" y="132"/>
                  </a:cubicBezTo>
                  <a:cubicBezTo>
                    <a:pt x="10" y="130"/>
                    <a:pt x="0" y="120"/>
                    <a:pt x="2" y="94"/>
                  </a:cubicBezTo>
                  <a:cubicBezTo>
                    <a:pt x="4" y="75"/>
                    <a:pt x="4" y="54"/>
                    <a:pt x="2" y="35"/>
                  </a:cubicBezTo>
                  <a:cubicBezTo>
                    <a:pt x="0" y="6"/>
                    <a:pt x="14" y="0"/>
                    <a:pt x="38" y="5"/>
                  </a:cubicBezTo>
                  <a:cubicBezTo>
                    <a:pt x="113" y="18"/>
                    <a:pt x="175" y="53"/>
                    <a:pt x="222" y="112"/>
                  </a:cubicBezTo>
                  <a:cubicBezTo>
                    <a:pt x="267" y="169"/>
                    <a:pt x="290" y="234"/>
                    <a:pt x="284" y="309"/>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157"/>
            <p:cNvSpPr>
              <a:spLocks noChangeAspect="1" noEditPoints="1"/>
            </p:cNvSpPr>
            <p:nvPr/>
          </p:nvSpPr>
          <p:spPr bwMode="auto">
            <a:xfrm>
              <a:off x="4440566" y="4632909"/>
              <a:ext cx="270757" cy="29872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 name="组合 1"/>
          <p:cNvGrpSpPr/>
          <p:nvPr/>
        </p:nvGrpSpPr>
        <p:grpSpPr>
          <a:xfrm>
            <a:off x="6140339" y="4290734"/>
            <a:ext cx="1832661" cy="1967318"/>
            <a:chOff x="6140339" y="4290734"/>
            <a:chExt cx="1832661" cy="1967318"/>
          </a:xfrm>
        </p:grpSpPr>
        <p:sp>
          <p:nvSpPr>
            <p:cNvPr id="11" name="Freeform 6"/>
            <p:cNvSpPr>
              <a:spLocks/>
            </p:cNvSpPr>
            <p:nvPr/>
          </p:nvSpPr>
          <p:spPr bwMode="auto">
            <a:xfrm>
              <a:off x="6140339" y="4290734"/>
              <a:ext cx="1832661" cy="1967318"/>
            </a:xfrm>
            <a:custGeom>
              <a:avLst/>
              <a:gdLst>
                <a:gd name="T0" fmla="*/ 4 w 296"/>
                <a:gd name="T1" fmla="*/ 318 h 318"/>
                <a:gd name="T2" fmla="*/ 41 w 296"/>
                <a:gd name="T3" fmla="*/ 154 h 318"/>
                <a:gd name="T4" fmla="*/ 251 w 296"/>
                <a:gd name="T5" fmla="*/ 6 h 318"/>
                <a:gd name="T6" fmla="*/ 288 w 296"/>
                <a:gd name="T7" fmla="*/ 38 h 318"/>
                <a:gd name="T8" fmla="*/ 283 w 296"/>
                <a:gd name="T9" fmla="*/ 118 h 318"/>
                <a:gd name="T10" fmla="*/ 210 w 296"/>
                <a:gd name="T11" fmla="*/ 142 h 318"/>
                <a:gd name="T12" fmla="*/ 23 w 296"/>
                <a:gd name="T13" fmla="*/ 288 h 318"/>
                <a:gd name="T14" fmla="*/ 4 w 296"/>
                <a:gd name="T15" fmla="*/ 318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6" h="318">
                  <a:moveTo>
                    <a:pt x="4" y="318"/>
                  </a:moveTo>
                  <a:cubicBezTo>
                    <a:pt x="0" y="253"/>
                    <a:pt x="14" y="202"/>
                    <a:pt x="41" y="154"/>
                  </a:cubicBezTo>
                  <a:cubicBezTo>
                    <a:pt x="88" y="72"/>
                    <a:pt x="159" y="23"/>
                    <a:pt x="251" y="6"/>
                  </a:cubicBezTo>
                  <a:cubicBezTo>
                    <a:pt x="278" y="0"/>
                    <a:pt x="291" y="8"/>
                    <a:pt x="288" y="38"/>
                  </a:cubicBezTo>
                  <a:cubicBezTo>
                    <a:pt x="285" y="65"/>
                    <a:pt x="296" y="99"/>
                    <a:pt x="283" y="118"/>
                  </a:cubicBezTo>
                  <a:cubicBezTo>
                    <a:pt x="271" y="135"/>
                    <a:pt x="235" y="135"/>
                    <a:pt x="210" y="142"/>
                  </a:cubicBezTo>
                  <a:cubicBezTo>
                    <a:pt x="129" y="167"/>
                    <a:pt x="67" y="216"/>
                    <a:pt x="23" y="288"/>
                  </a:cubicBezTo>
                  <a:cubicBezTo>
                    <a:pt x="18" y="296"/>
                    <a:pt x="13" y="303"/>
                    <a:pt x="4" y="318"/>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1" name="组合 40"/>
            <p:cNvGrpSpPr>
              <a:grpSpLocks noChangeAspect="1"/>
            </p:cNvGrpSpPr>
            <p:nvPr/>
          </p:nvGrpSpPr>
          <p:grpSpPr>
            <a:xfrm>
              <a:off x="7482903" y="4619881"/>
              <a:ext cx="312886" cy="311751"/>
              <a:chOff x="3618897" y="2279040"/>
              <a:chExt cx="706229" cy="703668"/>
            </a:xfrm>
            <a:solidFill>
              <a:schemeClr val="bg1"/>
            </a:solidFill>
          </p:grpSpPr>
          <p:sp>
            <p:nvSpPr>
              <p:cNvPr id="42"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4219000" y="3279159"/>
            <a:ext cx="1783397" cy="1908200"/>
            <a:chOff x="4219000" y="3279159"/>
            <a:chExt cx="1783397" cy="1908200"/>
          </a:xfrm>
        </p:grpSpPr>
        <p:sp>
          <p:nvSpPr>
            <p:cNvPr id="12" name="Freeform 7"/>
            <p:cNvSpPr>
              <a:spLocks/>
            </p:cNvSpPr>
            <p:nvPr/>
          </p:nvSpPr>
          <p:spPr bwMode="auto">
            <a:xfrm>
              <a:off x="4219000" y="3279159"/>
              <a:ext cx="1783397" cy="1908200"/>
            </a:xfrm>
            <a:custGeom>
              <a:avLst/>
              <a:gdLst>
                <a:gd name="T0" fmla="*/ 283 w 288"/>
                <a:gd name="T1" fmla="*/ 308 h 308"/>
                <a:gd name="T2" fmla="*/ 107 w 288"/>
                <a:gd name="T3" fmla="*/ 150 h 308"/>
                <a:gd name="T4" fmla="*/ 24 w 288"/>
                <a:gd name="T5" fmla="*/ 130 h 308"/>
                <a:gd name="T6" fmla="*/ 2 w 288"/>
                <a:gd name="T7" fmla="*/ 103 h 308"/>
                <a:gd name="T8" fmla="*/ 1 w 288"/>
                <a:gd name="T9" fmla="*/ 31 h 308"/>
                <a:gd name="T10" fmla="*/ 34 w 288"/>
                <a:gd name="T11" fmla="*/ 4 h 308"/>
                <a:gd name="T12" fmla="*/ 241 w 288"/>
                <a:gd name="T13" fmla="*/ 140 h 308"/>
                <a:gd name="T14" fmla="*/ 283 w 288"/>
                <a:gd name="T15" fmla="*/ 308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308">
                  <a:moveTo>
                    <a:pt x="283" y="308"/>
                  </a:moveTo>
                  <a:cubicBezTo>
                    <a:pt x="240" y="236"/>
                    <a:pt x="185" y="180"/>
                    <a:pt x="107" y="150"/>
                  </a:cubicBezTo>
                  <a:cubicBezTo>
                    <a:pt x="80" y="140"/>
                    <a:pt x="52" y="134"/>
                    <a:pt x="24" y="130"/>
                  </a:cubicBezTo>
                  <a:cubicBezTo>
                    <a:pt x="6" y="127"/>
                    <a:pt x="1" y="120"/>
                    <a:pt x="2" y="103"/>
                  </a:cubicBezTo>
                  <a:cubicBezTo>
                    <a:pt x="2" y="79"/>
                    <a:pt x="3" y="55"/>
                    <a:pt x="1" y="31"/>
                  </a:cubicBezTo>
                  <a:cubicBezTo>
                    <a:pt x="0" y="5"/>
                    <a:pt x="13" y="0"/>
                    <a:pt x="34" y="4"/>
                  </a:cubicBezTo>
                  <a:cubicBezTo>
                    <a:pt x="123" y="19"/>
                    <a:pt x="193" y="64"/>
                    <a:pt x="241" y="140"/>
                  </a:cubicBezTo>
                  <a:cubicBezTo>
                    <a:pt x="274" y="191"/>
                    <a:pt x="288" y="247"/>
                    <a:pt x="283" y="308"/>
                  </a:cubicBezTo>
                  <a:close/>
                </a:path>
              </a:pathLst>
            </a:custGeom>
            <a:gradFill>
              <a:gsLst>
                <a:gs pos="0">
                  <a:srgbClr val="BA013F"/>
                </a:gs>
                <a:gs pos="100000">
                  <a:srgbClr val="FB4182"/>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5" name="组合 44"/>
            <p:cNvGrpSpPr>
              <a:grpSpLocks noChangeAspect="1"/>
            </p:cNvGrpSpPr>
            <p:nvPr/>
          </p:nvGrpSpPr>
          <p:grpSpPr>
            <a:xfrm>
              <a:off x="4455659" y="3580467"/>
              <a:ext cx="240570" cy="324277"/>
              <a:chOff x="3722033" y="3714538"/>
              <a:chExt cx="500321" cy="674410"/>
            </a:xfrm>
            <a:solidFill>
              <a:schemeClr val="bg1"/>
            </a:solidFill>
          </p:grpSpPr>
          <p:sp>
            <p:nvSpPr>
              <p:cNvPr id="46"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6071367" y="2270867"/>
            <a:ext cx="1908202" cy="1937758"/>
            <a:chOff x="6071367" y="2270867"/>
            <a:chExt cx="1908202" cy="1937758"/>
          </a:xfrm>
        </p:grpSpPr>
        <p:sp>
          <p:nvSpPr>
            <p:cNvPr id="15" name="Freeform 10"/>
            <p:cNvSpPr>
              <a:spLocks/>
            </p:cNvSpPr>
            <p:nvPr/>
          </p:nvSpPr>
          <p:spPr bwMode="auto">
            <a:xfrm>
              <a:off x="6071367" y="2270867"/>
              <a:ext cx="1908202" cy="1937758"/>
            </a:xfrm>
            <a:custGeom>
              <a:avLst/>
              <a:gdLst>
                <a:gd name="T0" fmla="*/ 17 w 308"/>
                <a:gd name="T1" fmla="*/ 313 h 313"/>
                <a:gd name="T2" fmla="*/ 269 w 308"/>
                <a:gd name="T3" fmla="*/ 1 h 313"/>
                <a:gd name="T4" fmla="*/ 299 w 308"/>
                <a:gd name="T5" fmla="*/ 29 h 313"/>
                <a:gd name="T6" fmla="*/ 295 w 308"/>
                <a:gd name="T7" fmla="*/ 112 h 313"/>
                <a:gd name="T8" fmla="*/ 220 w 308"/>
                <a:gd name="T9" fmla="*/ 139 h 313"/>
                <a:gd name="T10" fmla="*/ 17 w 308"/>
                <a:gd name="T11" fmla="*/ 313 h 313"/>
              </a:gdLst>
              <a:ahLst/>
              <a:cxnLst>
                <a:cxn ang="0">
                  <a:pos x="T0" y="T1"/>
                </a:cxn>
                <a:cxn ang="0">
                  <a:pos x="T2" y="T3"/>
                </a:cxn>
                <a:cxn ang="0">
                  <a:pos x="T4" y="T5"/>
                </a:cxn>
                <a:cxn ang="0">
                  <a:pos x="T6" y="T7"/>
                </a:cxn>
                <a:cxn ang="0">
                  <a:pos x="T8" y="T9"/>
                </a:cxn>
                <a:cxn ang="0">
                  <a:pos x="T10" y="T11"/>
                </a:cxn>
              </a:cxnLst>
              <a:rect l="0" t="0" r="r" b="b"/>
              <a:pathLst>
                <a:path w="308" h="313">
                  <a:moveTo>
                    <a:pt x="17" y="313"/>
                  </a:moveTo>
                  <a:cubicBezTo>
                    <a:pt x="0" y="166"/>
                    <a:pt x="129" y="11"/>
                    <a:pt x="269" y="1"/>
                  </a:cubicBezTo>
                  <a:cubicBezTo>
                    <a:pt x="291" y="0"/>
                    <a:pt x="300" y="6"/>
                    <a:pt x="299" y="29"/>
                  </a:cubicBezTo>
                  <a:cubicBezTo>
                    <a:pt x="297" y="57"/>
                    <a:pt x="308" y="92"/>
                    <a:pt x="295" y="112"/>
                  </a:cubicBezTo>
                  <a:cubicBezTo>
                    <a:pt x="283" y="130"/>
                    <a:pt x="246" y="131"/>
                    <a:pt x="220" y="139"/>
                  </a:cubicBezTo>
                  <a:cubicBezTo>
                    <a:pt x="130" y="167"/>
                    <a:pt x="65" y="224"/>
                    <a:pt x="17" y="313"/>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9" name="组合 48"/>
            <p:cNvGrpSpPr>
              <a:grpSpLocks noChangeAspect="1"/>
            </p:cNvGrpSpPr>
            <p:nvPr/>
          </p:nvGrpSpPr>
          <p:grpSpPr>
            <a:xfrm>
              <a:off x="7482903" y="2532040"/>
              <a:ext cx="312886" cy="266228"/>
              <a:chOff x="7909299" y="3772690"/>
              <a:chExt cx="667095" cy="567616"/>
            </a:xfrm>
            <a:solidFill>
              <a:schemeClr val="bg1"/>
            </a:solidFill>
          </p:grpSpPr>
          <p:sp>
            <p:nvSpPr>
              <p:cNvPr id="50"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4212431" y="2264298"/>
            <a:ext cx="1822809" cy="1914769"/>
            <a:chOff x="4212431" y="2264298"/>
            <a:chExt cx="1822809" cy="1914769"/>
          </a:xfrm>
        </p:grpSpPr>
        <p:sp>
          <p:nvSpPr>
            <p:cNvPr id="14" name="Freeform 9"/>
            <p:cNvSpPr>
              <a:spLocks/>
            </p:cNvSpPr>
            <p:nvPr/>
          </p:nvSpPr>
          <p:spPr bwMode="auto">
            <a:xfrm>
              <a:off x="4212431" y="2264298"/>
              <a:ext cx="1822809" cy="1914769"/>
            </a:xfrm>
            <a:custGeom>
              <a:avLst/>
              <a:gdLst>
                <a:gd name="T0" fmla="*/ 286 w 294"/>
                <a:gd name="T1" fmla="*/ 309 h 309"/>
                <a:gd name="T2" fmla="*/ 219 w 294"/>
                <a:gd name="T3" fmla="*/ 223 h 309"/>
                <a:gd name="T4" fmla="*/ 30 w 294"/>
                <a:gd name="T5" fmla="*/ 130 h 309"/>
                <a:gd name="T6" fmla="*/ 3 w 294"/>
                <a:gd name="T7" fmla="*/ 98 h 309"/>
                <a:gd name="T8" fmla="*/ 2 w 294"/>
                <a:gd name="T9" fmla="*/ 31 h 309"/>
                <a:gd name="T10" fmla="*/ 37 w 294"/>
                <a:gd name="T11" fmla="*/ 3 h 309"/>
                <a:gd name="T12" fmla="*/ 286 w 294"/>
                <a:gd name="T13" fmla="*/ 309 h 309"/>
              </a:gdLst>
              <a:ahLst/>
              <a:cxnLst>
                <a:cxn ang="0">
                  <a:pos x="T0" y="T1"/>
                </a:cxn>
                <a:cxn ang="0">
                  <a:pos x="T2" y="T3"/>
                </a:cxn>
                <a:cxn ang="0">
                  <a:pos x="T4" y="T5"/>
                </a:cxn>
                <a:cxn ang="0">
                  <a:pos x="T6" y="T7"/>
                </a:cxn>
                <a:cxn ang="0">
                  <a:pos x="T8" y="T9"/>
                </a:cxn>
                <a:cxn ang="0">
                  <a:pos x="T10" y="T11"/>
                </a:cxn>
                <a:cxn ang="0">
                  <a:pos x="T12" y="T13"/>
                </a:cxn>
              </a:cxnLst>
              <a:rect l="0" t="0" r="r" b="b"/>
              <a:pathLst>
                <a:path w="294" h="309">
                  <a:moveTo>
                    <a:pt x="286" y="309"/>
                  </a:moveTo>
                  <a:cubicBezTo>
                    <a:pt x="262" y="279"/>
                    <a:pt x="243" y="249"/>
                    <a:pt x="219" y="223"/>
                  </a:cubicBezTo>
                  <a:cubicBezTo>
                    <a:pt x="168" y="169"/>
                    <a:pt x="104" y="139"/>
                    <a:pt x="30" y="130"/>
                  </a:cubicBezTo>
                  <a:cubicBezTo>
                    <a:pt x="9" y="127"/>
                    <a:pt x="1" y="119"/>
                    <a:pt x="3" y="98"/>
                  </a:cubicBezTo>
                  <a:cubicBezTo>
                    <a:pt x="4" y="76"/>
                    <a:pt x="4" y="53"/>
                    <a:pt x="2" y="31"/>
                  </a:cubicBezTo>
                  <a:cubicBezTo>
                    <a:pt x="0" y="4"/>
                    <a:pt x="14" y="0"/>
                    <a:pt x="37" y="3"/>
                  </a:cubicBezTo>
                  <a:cubicBezTo>
                    <a:pt x="180" y="22"/>
                    <a:pt x="294" y="160"/>
                    <a:pt x="286" y="309"/>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52" name="组合 51"/>
            <p:cNvGrpSpPr/>
            <p:nvPr/>
          </p:nvGrpSpPr>
          <p:grpSpPr>
            <a:xfrm>
              <a:off x="4428132" y="2573456"/>
              <a:ext cx="295624" cy="295912"/>
              <a:chOff x="5240338" y="2657475"/>
              <a:chExt cx="1630363" cy="1631951"/>
            </a:xfrm>
            <a:solidFill>
              <a:schemeClr val="bg1"/>
            </a:solidFill>
          </p:grpSpPr>
          <p:sp>
            <p:nvSpPr>
              <p:cNvPr id="53"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52531106"/>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2000" fill="hold" nodeType="withEffect" p14:presetBounceEnd="6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8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2000" fill="hold" nodeType="withEffect" p14:presetBounceEnd="68000">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14:bounceEnd="68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68000">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accel="12000" fill="hold" nodeType="withEffect" p14:presetBounceEnd="68000">
                                      <p:stCondLst>
                                        <p:cond delay="300"/>
                                      </p:stCondLst>
                                      <p:childTnLst>
                                        <p:set>
                                          <p:cBhvr>
                                            <p:cTn id="14" dur="1" fill="hold">
                                              <p:stCondLst>
                                                <p:cond delay="0"/>
                                              </p:stCondLst>
                                            </p:cTn>
                                            <p:tgtEl>
                                              <p:spTgt spid="3"/>
                                            </p:tgtEl>
                                            <p:attrNameLst>
                                              <p:attrName>style.visibility</p:attrName>
                                            </p:attrNameLst>
                                          </p:cBhvr>
                                          <p:to>
                                            <p:strVal val="visible"/>
                                          </p:to>
                                        </p:set>
                                        <p:anim calcmode="lin" valueType="num" p14:bounceEnd="68000">
                                          <p:cBhvr additive="base">
                                            <p:cTn id="15" dur="500" fill="hold"/>
                                            <p:tgtEl>
                                              <p:spTgt spid="3"/>
                                            </p:tgtEl>
                                            <p:attrNameLst>
                                              <p:attrName>ppt_x</p:attrName>
                                            </p:attrNameLst>
                                          </p:cBhvr>
                                          <p:tavLst>
                                            <p:tav tm="0">
                                              <p:val>
                                                <p:strVal val="#ppt_x"/>
                                              </p:val>
                                            </p:tav>
                                            <p:tav tm="100000">
                                              <p:val>
                                                <p:strVal val="#ppt_x"/>
                                              </p:val>
                                            </p:tav>
                                          </p:tavLst>
                                        </p:anim>
                                        <p:anim calcmode="lin" valueType="num" p14:bounceEnd="68000">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accel="12000" fill="hold" nodeType="withEffect" p14:presetBounceEnd="68000">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14:bounceEnd="68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68000">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accel="12000" fill="hold" nodeType="withEffect" p14:presetBounceEnd="68000">
                                      <p:stCondLst>
                                        <p:cond delay="600"/>
                                      </p:stCondLst>
                                      <p:childTnLst>
                                        <p:set>
                                          <p:cBhvr>
                                            <p:cTn id="22" dur="1" fill="hold">
                                              <p:stCondLst>
                                                <p:cond delay="0"/>
                                              </p:stCondLst>
                                            </p:cTn>
                                            <p:tgtEl>
                                              <p:spTgt spid="4"/>
                                            </p:tgtEl>
                                            <p:attrNameLst>
                                              <p:attrName>style.visibility</p:attrName>
                                            </p:attrNameLst>
                                          </p:cBhvr>
                                          <p:to>
                                            <p:strVal val="visible"/>
                                          </p:to>
                                        </p:set>
                                        <p:anim calcmode="lin" valueType="num" p14:bounceEnd="68000">
                                          <p:cBhvr additive="base">
                                            <p:cTn id="23" dur="500" fill="hold"/>
                                            <p:tgtEl>
                                              <p:spTgt spid="4"/>
                                            </p:tgtEl>
                                            <p:attrNameLst>
                                              <p:attrName>ppt_x</p:attrName>
                                            </p:attrNameLst>
                                          </p:cBhvr>
                                          <p:tavLst>
                                            <p:tav tm="0">
                                              <p:val>
                                                <p:strVal val="#ppt_x"/>
                                              </p:val>
                                            </p:tav>
                                            <p:tav tm="100000">
                                              <p:val>
                                                <p:strVal val="#ppt_x"/>
                                              </p:val>
                                            </p:tav>
                                          </p:tavLst>
                                        </p:anim>
                                        <p:anim calcmode="lin" valueType="num" p14:bounceEnd="68000">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accel="12000" fill="hold" nodeType="withEffect" p14:presetBounceEnd="68000">
                                      <p:stCondLst>
                                        <p:cond delay="800"/>
                                      </p:stCondLst>
                                      <p:childTnLst>
                                        <p:set>
                                          <p:cBhvr>
                                            <p:cTn id="26" dur="1" fill="hold">
                                              <p:stCondLst>
                                                <p:cond delay="0"/>
                                              </p:stCondLst>
                                            </p:cTn>
                                            <p:tgtEl>
                                              <p:spTgt spid="5"/>
                                            </p:tgtEl>
                                            <p:attrNameLst>
                                              <p:attrName>style.visibility</p:attrName>
                                            </p:attrNameLst>
                                          </p:cBhvr>
                                          <p:to>
                                            <p:strVal val="visible"/>
                                          </p:to>
                                        </p:set>
                                        <p:anim calcmode="lin" valueType="num" p14:bounceEnd="68000">
                                          <p:cBhvr additive="base">
                                            <p:cTn id="27" dur="500" fill="hold"/>
                                            <p:tgtEl>
                                              <p:spTgt spid="5"/>
                                            </p:tgtEl>
                                            <p:attrNameLst>
                                              <p:attrName>ppt_x</p:attrName>
                                            </p:attrNameLst>
                                          </p:cBhvr>
                                          <p:tavLst>
                                            <p:tav tm="0">
                                              <p:val>
                                                <p:strVal val="#ppt_x"/>
                                              </p:val>
                                            </p:tav>
                                            <p:tav tm="100000">
                                              <p:val>
                                                <p:strVal val="#ppt_x"/>
                                              </p:val>
                                            </p:tav>
                                          </p:tavLst>
                                        </p:anim>
                                        <p:anim calcmode="lin" valueType="num" p14:bounceEnd="68000">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300"/>
                                </p:stCondLst>
                                <p:childTnLst>
                                  <p:par>
                                    <p:cTn id="30" presetID="10" presetClass="entr" presetSubtype="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250"/>
                                            <p:tgtEl>
                                              <p:spTgt spid="32"/>
                                            </p:tgtEl>
                                          </p:cBhvr>
                                        </p:animEffect>
                                      </p:childTnLst>
                                    </p:cTn>
                                  </p:par>
                                </p:childTnLst>
                              </p:cTn>
                            </p:par>
                            <p:par>
                              <p:cTn id="33" fill="hold">
                                <p:stCondLst>
                                  <p:cond delay="1550"/>
                                </p:stCondLst>
                                <p:childTnLst>
                                  <p:par>
                                    <p:cTn id="34" presetID="10"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250"/>
                                            <p:tgtEl>
                                              <p:spTgt spid="29"/>
                                            </p:tgtEl>
                                          </p:cBhvr>
                                        </p:animEffect>
                                      </p:childTnLst>
                                    </p:cTn>
                                  </p:par>
                                </p:childTnLst>
                              </p:cTn>
                            </p:par>
                            <p:par>
                              <p:cTn id="37" fill="hold">
                                <p:stCondLst>
                                  <p:cond delay="18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50"/>
                                            <p:tgtEl>
                                              <p:spTgt spid="26"/>
                                            </p:tgtEl>
                                          </p:cBhvr>
                                        </p:animEffect>
                                      </p:childTnLst>
                                    </p:cTn>
                                  </p:par>
                                </p:childTnLst>
                              </p:cTn>
                            </p:par>
                            <p:par>
                              <p:cTn id="41" fill="hold">
                                <p:stCondLst>
                                  <p:cond delay="2050"/>
                                </p:stCondLst>
                                <p:childTnLst>
                                  <p:par>
                                    <p:cTn id="42" presetID="10"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250"/>
                                            <p:tgtEl>
                                              <p:spTgt spid="23"/>
                                            </p:tgtEl>
                                          </p:cBhvr>
                                        </p:animEffect>
                                      </p:childTnLst>
                                    </p:cTn>
                                  </p:par>
                                </p:childTnLst>
                              </p:cTn>
                            </p:par>
                            <p:par>
                              <p:cTn id="45" fill="hold">
                                <p:stCondLst>
                                  <p:cond delay="2300"/>
                                </p:stCondLst>
                                <p:childTnLst>
                                  <p:par>
                                    <p:cTn id="46" presetID="10" presetClass="entr" presetSubtype="0"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50"/>
                                            <p:tgtEl>
                                              <p:spTgt spid="20"/>
                                            </p:tgtEl>
                                          </p:cBhvr>
                                        </p:animEffect>
                                      </p:childTnLst>
                                    </p:cTn>
                                  </p:par>
                                </p:childTnLst>
                              </p:cTn>
                            </p:par>
                            <p:par>
                              <p:cTn id="49" fill="hold">
                                <p:stCondLst>
                                  <p:cond delay="2550"/>
                                </p:stCondLst>
                                <p:childTnLst>
                                  <p:par>
                                    <p:cTn id="50" presetID="10"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2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12000" fill="hold"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accel="12000" fill="hold" nodeType="withEffect">
                                      <p:stCondLst>
                                        <p:cond delay="3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accel="1200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accel="12000" fill="hold" nodeType="withEffect">
                                      <p:stCondLst>
                                        <p:cond delay="6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accel="12000" fill="hold" nodeType="withEffect">
                                      <p:stCondLst>
                                        <p:cond delay="8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300"/>
                                </p:stCondLst>
                                <p:childTnLst>
                                  <p:par>
                                    <p:cTn id="30" presetID="10" presetClass="entr" presetSubtype="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250"/>
                                            <p:tgtEl>
                                              <p:spTgt spid="32"/>
                                            </p:tgtEl>
                                          </p:cBhvr>
                                        </p:animEffect>
                                      </p:childTnLst>
                                    </p:cTn>
                                  </p:par>
                                </p:childTnLst>
                              </p:cTn>
                            </p:par>
                            <p:par>
                              <p:cTn id="33" fill="hold">
                                <p:stCondLst>
                                  <p:cond delay="1550"/>
                                </p:stCondLst>
                                <p:childTnLst>
                                  <p:par>
                                    <p:cTn id="34" presetID="10"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250"/>
                                            <p:tgtEl>
                                              <p:spTgt spid="29"/>
                                            </p:tgtEl>
                                          </p:cBhvr>
                                        </p:animEffect>
                                      </p:childTnLst>
                                    </p:cTn>
                                  </p:par>
                                </p:childTnLst>
                              </p:cTn>
                            </p:par>
                            <p:par>
                              <p:cTn id="37" fill="hold">
                                <p:stCondLst>
                                  <p:cond delay="18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50"/>
                                            <p:tgtEl>
                                              <p:spTgt spid="26"/>
                                            </p:tgtEl>
                                          </p:cBhvr>
                                        </p:animEffect>
                                      </p:childTnLst>
                                    </p:cTn>
                                  </p:par>
                                </p:childTnLst>
                              </p:cTn>
                            </p:par>
                            <p:par>
                              <p:cTn id="41" fill="hold">
                                <p:stCondLst>
                                  <p:cond delay="2050"/>
                                </p:stCondLst>
                                <p:childTnLst>
                                  <p:par>
                                    <p:cTn id="42" presetID="10"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250"/>
                                            <p:tgtEl>
                                              <p:spTgt spid="23"/>
                                            </p:tgtEl>
                                          </p:cBhvr>
                                        </p:animEffect>
                                      </p:childTnLst>
                                    </p:cTn>
                                  </p:par>
                                </p:childTnLst>
                              </p:cTn>
                            </p:par>
                            <p:par>
                              <p:cTn id="45" fill="hold">
                                <p:stCondLst>
                                  <p:cond delay="2300"/>
                                </p:stCondLst>
                                <p:childTnLst>
                                  <p:par>
                                    <p:cTn id="46" presetID="10" presetClass="entr" presetSubtype="0"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50"/>
                                            <p:tgtEl>
                                              <p:spTgt spid="20"/>
                                            </p:tgtEl>
                                          </p:cBhvr>
                                        </p:animEffect>
                                      </p:childTnLst>
                                    </p:cTn>
                                  </p:par>
                                </p:childTnLst>
                              </p:cTn>
                            </p:par>
                            <p:par>
                              <p:cTn id="49" fill="hold">
                                <p:stCondLst>
                                  <p:cond delay="2550"/>
                                </p:stCondLst>
                                <p:childTnLst>
                                  <p:par>
                                    <p:cTn id="50" presetID="10"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5712" y="2186133"/>
            <a:ext cx="2249866" cy="3527134"/>
            <a:chOff x="1255712" y="2186133"/>
            <a:chExt cx="2249866" cy="3527134"/>
          </a:xfrm>
        </p:grpSpPr>
        <p:sp>
          <p:nvSpPr>
            <p:cNvPr id="13" name="AutoShape 2"/>
            <p:cNvSpPr>
              <a:spLocks/>
            </p:cNvSpPr>
            <p:nvPr/>
          </p:nvSpPr>
          <p:spPr bwMode="auto">
            <a:xfrm>
              <a:off x="1345062" y="2279877"/>
              <a:ext cx="2077757" cy="1347576"/>
            </a:xfrm>
            <a:prstGeom prst="roundRect">
              <a:avLst>
                <a:gd name="adj" fmla="val 3912"/>
              </a:avLst>
            </a:prstGeom>
            <a:blipFill>
              <a:blip r:embed="rId3"/>
              <a:stretch>
                <a:fillRect/>
              </a:stretch>
            </a:blipFill>
            <a:ln w="25400">
              <a:solidFill>
                <a:schemeClr val="tx1">
                  <a:alpha val="0"/>
                </a:schemeClr>
              </a:solidFill>
              <a:miter lim="800000"/>
              <a:headEnd/>
              <a:tailEnd/>
            </a:ln>
          </p:spPr>
          <p:txBody>
            <a:bodyPr lIns="0" tIns="0" rIns="0" bIns="0"/>
            <a:lstStyle/>
            <a:p>
              <a:pPr>
                <a:defRPr/>
              </a:pPr>
              <a:endParaRPr lang="en-US"/>
            </a:p>
          </p:txBody>
        </p:sp>
        <p:sp>
          <p:nvSpPr>
            <p:cNvPr id="9" name="AutoShape 60"/>
            <p:cNvSpPr>
              <a:spLocks/>
            </p:cNvSpPr>
            <p:nvPr/>
          </p:nvSpPr>
          <p:spPr bwMode="auto">
            <a:xfrm>
              <a:off x="1255712" y="2186133"/>
              <a:ext cx="2249866" cy="3527134"/>
            </a:xfrm>
            <a:prstGeom prst="roundRect">
              <a:avLst>
                <a:gd name="adj" fmla="val 2343"/>
              </a:avLst>
            </a:prstGeom>
            <a:noFill/>
            <a:ln w="38100">
              <a:solidFill>
                <a:srgbClr val="CDCCCC"/>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grpSp>
          <p:nvGrpSpPr>
            <p:cNvPr id="18" name="组合 17"/>
            <p:cNvGrpSpPr/>
            <p:nvPr/>
          </p:nvGrpSpPr>
          <p:grpSpPr>
            <a:xfrm>
              <a:off x="1437650" y="4057336"/>
              <a:ext cx="1885989" cy="1263833"/>
              <a:chOff x="8944054" y="4585130"/>
              <a:chExt cx="1885989" cy="1263833"/>
            </a:xfrm>
          </p:grpSpPr>
          <p:sp>
            <p:nvSpPr>
              <p:cNvPr id="19" name="矩形 18"/>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0" name="矩形 19"/>
              <p:cNvSpPr/>
              <p:nvPr/>
            </p:nvSpPr>
            <p:spPr>
              <a:xfrm>
                <a:off x="8944054" y="4916400"/>
                <a:ext cx="1787931" cy="932563"/>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grpSp>
        <p:nvGrpSpPr>
          <p:cNvPr id="3" name="组合 2"/>
          <p:cNvGrpSpPr/>
          <p:nvPr/>
        </p:nvGrpSpPr>
        <p:grpSpPr>
          <a:xfrm>
            <a:off x="3735545" y="2186133"/>
            <a:ext cx="2249866" cy="3527134"/>
            <a:chOff x="3735545" y="2186133"/>
            <a:chExt cx="2249866" cy="3527134"/>
          </a:xfrm>
        </p:grpSpPr>
        <p:sp>
          <p:nvSpPr>
            <p:cNvPr id="14" name="AutoShape 3"/>
            <p:cNvSpPr>
              <a:spLocks/>
            </p:cNvSpPr>
            <p:nvPr/>
          </p:nvSpPr>
          <p:spPr bwMode="auto">
            <a:xfrm>
              <a:off x="3819768" y="2279877"/>
              <a:ext cx="2078489" cy="1347576"/>
            </a:xfrm>
            <a:prstGeom prst="roundRect">
              <a:avLst>
                <a:gd name="adj" fmla="val 3042"/>
              </a:avLst>
            </a:prstGeom>
            <a:blipFill>
              <a:blip r:embed="rId3"/>
              <a:stretch>
                <a:fillRect/>
              </a:stretch>
            </a:blipFill>
            <a:ln w="25400">
              <a:solidFill>
                <a:schemeClr val="tx1">
                  <a:alpha val="0"/>
                </a:schemeClr>
              </a:solidFill>
              <a:miter lim="800000"/>
              <a:headEnd/>
              <a:tailEnd/>
            </a:ln>
          </p:spPr>
          <p:txBody>
            <a:bodyPr lIns="0" tIns="0" rIns="0" bIns="0"/>
            <a:lstStyle/>
            <a:p>
              <a:pPr>
                <a:defRPr/>
              </a:pPr>
              <a:endParaRPr lang="en-US"/>
            </a:p>
          </p:txBody>
        </p:sp>
        <p:sp>
          <p:nvSpPr>
            <p:cNvPr id="10" name="AutoShape 61"/>
            <p:cNvSpPr>
              <a:spLocks/>
            </p:cNvSpPr>
            <p:nvPr/>
          </p:nvSpPr>
          <p:spPr bwMode="auto">
            <a:xfrm>
              <a:off x="3735545" y="2186133"/>
              <a:ext cx="2249866" cy="3527134"/>
            </a:xfrm>
            <a:prstGeom prst="roundRect">
              <a:avLst>
                <a:gd name="adj" fmla="val 2343"/>
              </a:avLst>
            </a:prstGeom>
            <a:noFill/>
            <a:ln w="38100">
              <a:solidFill>
                <a:srgbClr val="CDCCCC"/>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grpSp>
          <p:nvGrpSpPr>
            <p:cNvPr id="21" name="组合 20"/>
            <p:cNvGrpSpPr/>
            <p:nvPr/>
          </p:nvGrpSpPr>
          <p:grpSpPr>
            <a:xfrm>
              <a:off x="3916017" y="4057336"/>
              <a:ext cx="1885989" cy="1263833"/>
              <a:chOff x="8944054" y="4585130"/>
              <a:chExt cx="1885989" cy="1263833"/>
            </a:xfrm>
          </p:grpSpPr>
          <p:sp>
            <p:nvSpPr>
              <p:cNvPr id="22" name="矩形 21"/>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3" name="矩形 22"/>
              <p:cNvSpPr/>
              <p:nvPr/>
            </p:nvSpPr>
            <p:spPr>
              <a:xfrm>
                <a:off x="8944054" y="4916400"/>
                <a:ext cx="1787931" cy="932563"/>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grpSp>
        <p:nvGrpSpPr>
          <p:cNvPr id="4" name="组合 3"/>
          <p:cNvGrpSpPr/>
          <p:nvPr/>
        </p:nvGrpSpPr>
        <p:grpSpPr>
          <a:xfrm>
            <a:off x="6208054" y="2186133"/>
            <a:ext cx="2249866" cy="3527134"/>
            <a:chOff x="6208054" y="2186133"/>
            <a:chExt cx="2249866" cy="3527134"/>
          </a:xfrm>
        </p:grpSpPr>
        <p:sp>
          <p:nvSpPr>
            <p:cNvPr id="15" name="AutoShape 4"/>
            <p:cNvSpPr>
              <a:spLocks/>
            </p:cNvSpPr>
            <p:nvPr/>
          </p:nvSpPr>
          <p:spPr bwMode="auto">
            <a:xfrm>
              <a:off x="6294474" y="2279877"/>
              <a:ext cx="2078489" cy="1347576"/>
            </a:xfrm>
            <a:prstGeom prst="roundRect">
              <a:avLst>
                <a:gd name="adj" fmla="val 3042"/>
              </a:avLst>
            </a:prstGeom>
            <a:blipFill>
              <a:blip r:embed="rId3"/>
              <a:stretch>
                <a:fillRect/>
              </a:stretch>
            </a:blipFill>
            <a:ln w="25400">
              <a:solidFill>
                <a:schemeClr val="tx1">
                  <a:alpha val="0"/>
                </a:schemeClr>
              </a:solidFill>
              <a:miter lim="800000"/>
              <a:headEnd/>
              <a:tailEnd/>
            </a:ln>
          </p:spPr>
          <p:txBody>
            <a:bodyPr lIns="0" tIns="0" rIns="0" bIns="0"/>
            <a:lstStyle/>
            <a:p>
              <a:endParaRPr lang="en-US"/>
            </a:p>
          </p:txBody>
        </p:sp>
        <p:sp>
          <p:nvSpPr>
            <p:cNvPr id="11" name="AutoShape 62"/>
            <p:cNvSpPr>
              <a:spLocks/>
            </p:cNvSpPr>
            <p:nvPr/>
          </p:nvSpPr>
          <p:spPr bwMode="auto">
            <a:xfrm>
              <a:off x="6208054" y="2186133"/>
              <a:ext cx="2249866" cy="3527134"/>
            </a:xfrm>
            <a:prstGeom prst="roundRect">
              <a:avLst>
                <a:gd name="adj" fmla="val 2343"/>
              </a:avLst>
            </a:prstGeom>
            <a:noFill/>
            <a:ln w="38100">
              <a:solidFill>
                <a:srgbClr val="CDCCCC"/>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grpSp>
          <p:nvGrpSpPr>
            <p:cNvPr id="24" name="组合 23"/>
            <p:cNvGrpSpPr/>
            <p:nvPr/>
          </p:nvGrpSpPr>
          <p:grpSpPr>
            <a:xfrm>
              <a:off x="6389992" y="4057336"/>
              <a:ext cx="1885989" cy="1263833"/>
              <a:chOff x="8944054" y="4585130"/>
              <a:chExt cx="1885989" cy="1263833"/>
            </a:xfrm>
          </p:grpSpPr>
          <p:sp>
            <p:nvSpPr>
              <p:cNvPr id="25" name="矩形 24"/>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6" name="矩形 25"/>
              <p:cNvSpPr/>
              <p:nvPr/>
            </p:nvSpPr>
            <p:spPr>
              <a:xfrm>
                <a:off x="8944054" y="4916400"/>
                <a:ext cx="1787931" cy="932563"/>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grpSp>
        <p:nvGrpSpPr>
          <p:cNvPr id="5" name="组合 4"/>
          <p:cNvGrpSpPr/>
          <p:nvPr/>
        </p:nvGrpSpPr>
        <p:grpSpPr>
          <a:xfrm>
            <a:off x="8686422" y="2186133"/>
            <a:ext cx="2249866" cy="3527134"/>
            <a:chOff x="8686422" y="2186133"/>
            <a:chExt cx="2249866" cy="3527134"/>
          </a:xfrm>
        </p:grpSpPr>
        <p:sp>
          <p:nvSpPr>
            <p:cNvPr id="16" name="AutoShape 5"/>
            <p:cNvSpPr>
              <a:spLocks/>
            </p:cNvSpPr>
            <p:nvPr/>
          </p:nvSpPr>
          <p:spPr bwMode="auto">
            <a:xfrm>
              <a:off x="8769913" y="2279877"/>
              <a:ext cx="2078489" cy="1347576"/>
            </a:xfrm>
            <a:prstGeom prst="roundRect">
              <a:avLst>
                <a:gd name="adj" fmla="val 3912"/>
              </a:avLst>
            </a:prstGeom>
            <a:blipFill>
              <a:blip r:embed="rId3"/>
              <a:stretch>
                <a:fillRect/>
              </a:stretch>
            </a:blipFill>
            <a:ln w="25400">
              <a:solidFill>
                <a:schemeClr val="tx1">
                  <a:alpha val="0"/>
                </a:schemeClr>
              </a:solidFill>
              <a:miter lim="800000"/>
              <a:headEnd/>
              <a:tailEnd/>
            </a:ln>
          </p:spPr>
          <p:txBody>
            <a:bodyPr lIns="0" tIns="0" rIns="0" bIns="0"/>
            <a:lstStyle/>
            <a:p>
              <a:endParaRPr lang="en-US"/>
            </a:p>
          </p:txBody>
        </p:sp>
        <p:sp>
          <p:nvSpPr>
            <p:cNvPr id="12" name="AutoShape 63"/>
            <p:cNvSpPr>
              <a:spLocks/>
            </p:cNvSpPr>
            <p:nvPr/>
          </p:nvSpPr>
          <p:spPr bwMode="auto">
            <a:xfrm>
              <a:off x="8686422" y="2186133"/>
              <a:ext cx="2249866" cy="3527134"/>
            </a:xfrm>
            <a:prstGeom prst="roundRect">
              <a:avLst>
                <a:gd name="adj" fmla="val 2343"/>
              </a:avLst>
            </a:prstGeom>
            <a:noFill/>
            <a:ln w="38100">
              <a:solidFill>
                <a:srgbClr val="CDCCCC"/>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grpSp>
          <p:nvGrpSpPr>
            <p:cNvPr id="27" name="组合 26"/>
            <p:cNvGrpSpPr/>
            <p:nvPr/>
          </p:nvGrpSpPr>
          <p:grpSpPr>
            <a:xfrm>
              <a:off x="8866162" y="4057336"/>
              <a:ext cx="1885989" cy="1263833"/>
              <a:chOff x="8944054" y="4585130"/>
              <a:chExt cx="1885989" cy="1263833"/>
            </a:xfrm>
          </p:grpSpPr>
          <p:sp>
            <p:nvSpPr>
              <p:cNvPr id="28" name="矩形 27"/>
              <p:cNvSpPr/>
              <p:nvPr/>
            </p:nvSpPr>
            <p:spPr>
              <a:xfrm>
                <a:off x="8955812" y="4585130"/>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29" name="矩形 28"/>
              <p:cNvSpPr/>
              <p:nvPr/>
            </p:nvSpPr>
            <p:spPr>
              <a:xfrm>
                <a:off x="8944054" y="4916400"/>
                <a:ext cx="1787931" cy="932563"/>
              </a:xfrm>
              <a:prstGeom prst="rect">
                <a:avLst/>
              </a:prstGeom>
            </p:spPr>
            <p:txBody>
              <a:bodyPr wrap="square">
                <a:spAutoFit/>
              </a:bodyPr>
              <a:lstStyle/>
              <a:p>
                <a:pPr algn="ctr">
                  <a:lnSpc>
                    <a:spcPct val="130000"/>
                  </a:lnSpc>
                </a:pPr>
                <a:r>
                  <a:rPr lang="zh-CN" altLang="en-US" sz="1050" dirty="0">
                    <a:solidFill>
                      <a:schemeClr val="bg2">
                        <a:lumMod val="50000"/>
                      </a:schemeClr>
                    </a:solidFill>
                    <a:latin typeface="+mn-ea"/>
                  </a:rPr>
                  <a:t>Hunan magic rain Advertising CoLtd.professional professional team</a:t>
                </a:r>
              </a:p>
            </p:txBody>
          </p:sp>
        </p:grpSp>
      </p:grpSp>
    </p:spTree>
    <p:extLst>
      <p:ext uri="{BB962C8B-B14F-4D97-AF65-F5344CB8AC3E}">
        <p14:creationId xmlns:p14="http://schemas.microsoft.com/office/powerpoint/2010/main" val="1771885504"/>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985626" y="4593512"/>
            <a:ext cx="2370017" cy="843718"/>
            <a:chOff x="3106598" y="5073134"/>
            <a:chExt cx="2370017" cy="843718"/>
          </a:xfrm>
        </p:grpSpPr>
        <p:sp>
          <p:nvSpPr>
            <p:cNvPr id="15" name="矩形 14"/>
            <p:cNvSpPr/>
            <p:nvPr/>
          </p:nvSpPr>
          <p:spPr>
            <a:xfrm>
              <a:off x="3106598" y="5073134"/>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6" name="矩形 15"/>
            <p:cNvSpPr/>
            <p:nvPr/>
          </p:nvSpPr>
          <p:spPr>
            <a:xfrm>
              <a:off x="3106598" y="5404404"/>
              <a:ext cx="2370017" cy="512448"/>
            </a:xfrm>
            <a:prstGeom prst="rect">
              <a:avLst/>
            </a:prstGeom>
          </p:spPr>
          <p:txBody>
            <a:bodyPr wrap="square">
              <a:spAutoFit/>
            </a:bodyPr>
            <a:lstStyle/>
            <a:p>
              <a:pP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17" name="组合 16"/>
          <p:cNvGrpSpPr/>
          <p:nvPr/>
        </p:nvGrpSpPr>
        <p:grpSpPr>
          <a:xfrm>
            <a:off x="836358" y="2868570"/>
            <a:ext cx="2370017" cy="843718"/>
            <a:chOff x="1221767" y="2192338"/>
            <a:chExt cx="2370017" cy="843718"/>
          </a:xfrm>
        </p:grpSpPr>
        <p:sp>
          <p:nvSpPr>
            <p:cNvPr id="18" name="矩形 17"/>
            <p:cNvSpPr/>
            <p:nvPr/>
          </p:nvSpPr>
          <p:spPr>
            <a:xfrm>
              <a:off x="1717553" y="2192338"/>
              <a:ext cx="1874231" cy="369332"/>
            </a:xfrm>
            <a:prstGeom prst="rect">
              <a:avLst/>
            </a:prstGeom>
          </p:spPr>
          <p:txBody>
            <a:bodyPr wrap="none">
              <a:spAutoFit/>
            </a:bodyPr>
            <a:lstStyle/>
            <a:p>
              <a:pPr algn="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19" name="矩形 18"/>
            <p:cNvSpPr/>
            <p:nvPr/>
          </p:nvSpPr>
          <p:spPr>
            <a:xfrm>
              <a:off x="1221767" y="2523608"/>
              <a:ext cx="2370017" cy="512448"/>
            </a:xfrm>
            <a:prstGeom prst="rect">
              <a:avLst/>
            </a:prstGeom>
          </p:spPr>
          <p:txBody>
            <a:bodyPr wrap="square">
              <a:spAutoFit/>
            </a:bodyPr>
            <a:lstStyle/>
            <a:p>
              <a:pPr algn="r">
                <a:lnSpc>
                  <a:spcPct val="130000"/>
                </a:lnSpc>
              </a:pPr>
              <a:r>
                <a:rPr lang="zh-CN" altLang="en-US" sz="1050" dirty="0">
                  <a:solidFill>
                    <a:schemeClr val="bg2">
                      <a:lumMod val="50000"/>
                    </a:schemeClr>
                  </a:solidFill>
                  <a:latin typeface="+mn-ea"/>
                </a:rPr>
                <a:t>Hunan magic rain Advertising CoLtd.professional professional team</a:t>
              </a:r>
            </a:p>
          </p:txBody>
        </p:sp>
      </p:grpSp>
      <p:grpSp>
        <p:nvGrpSpPr>
          <p:cNvPr id="3" name="组合 2"/>
          <p:cNvGrpSpPr/>
          <p:nvPr/>
        </p:nvGrpSpPr>
        <p:grpSpPr>
          <a:xfrm>
            <a:off x="4629486" y="2761115"/>
            <a:ext cx="3801726" cy="2117257"/>
            <a:chOff x="4629486" y="2761115"/>
            <a:chExt cx="3801726" cy="2117257"/>
          </a:xfrm>
        </p:grpSpPr>
        <p:sp>
          <p:nvSpPr>
            <p:cNvPr id="11" name="Freeform 6"/>
            <p:cNvSpPr>
              <a:spLocks/>
            </p:cNvSpPr>
            <p:nvPr/>
          </p:nvSpPr>
          <p:spPr bwMode="auto">
            <a:xfrm>
              <a:off x="4629486" y="2761115"/>
              <a:ext cx="3801726" cy="2117257"/>
            </a:xfrm>
            <a:custGeom>
              <a:avLst/>
              <a:gdLst>
                <a:gd name="T0" fmla="*/ 533 w 648"/>
                <a:gd name="T1" fmla="*/ 112 h 360"/>
                <a:gd name="T2" fmla="*/ 564 w 648"/>
                <a:gd name="T3" fmla="*/ 53 h 360"/>
                <a:gd name="T4" fmla="*/ 572 w 648"/>
                <a:gd name="T5" fmla="*/ 70 h 360"/>
                <a:gd name="T6" fmla="*/ 639 w 648"/>
                <a:gd name="T7" fmla="*/ 316 h 360"/>
                <a:gd name="T8" fmla="*/ 601 w 648"/>
                <a:gd name="T9" fmla="*/ 352 h 360"/>
                <a:gd name="T10" fmla="*/ 388 w 648"/>
                <a:gd name="T11" fmla="*/ 300 h 360"/>
                <a:gd name="T12" fmla="*/ 362 w 648"/>
                <a:gd name="T13" fmla="*/ 293 h 360"/>
                <a:gd name="T14" fmla="*/ 411 w 648"/>
                <a:gd name="T15" fmla="*/ 272 h 360"/>
                <a:gd name="T16" fmla="*/ 380 w 648"/>
                <a:gd name="T17" fmla="*/ 240 h 360"/>
                <a:gd name="T18" fmla="*/ 166 w 648"/>
                <a:gd name="T19" fmla="*/ 76 h 360"/>
                <a:gd name="T20" fmla="*/ 106 w 648"/>
                <a:gd name="T21" fmla="*/ 53 h 360"/>
                <a:gd name="T22" fmla="*/ 0 w 648"/>
                <a:gd name="T23" fmla="*/ 59 h 360"/>
                <a:gd name="T24" fmla="*/ 112 w 648"/>
                <a:gd name="T25" fmla="*/ 35 h 360"/>
                <a:gd name="T26" fmla="*/ 302 w 648"/>
                <a:gd name="T27" fmla="*/ 114 h 360"/>
                <a:gd name="T28" fmla="*/ 466 w 648"/>
                <a:gd name="T29" fmla="*/ 256 h 360"/>
                <a:gd name="T30" fmla="*/ 473 w 648"/>
                <a:gd name="T31" fmla="*/ 265 h 360"/>
                <a:gd name="T32" fmla="*/ 423 w 648"/>
                <a:gd name="T33" fmla="*/ 287 h 360"/>
                <a:gd name="T34" fmla="*/ 423 w 648"/>
                <a:gd name="T35" fmla="*/ 290 h 360"/>
                <a:gd name="T36" fmla="*/ 485 w 648"/>
                <a:gd name="T37" fmla="*/ 303 h 360"/>
                <a:gd name="T38" fmla="*/ 595 w 648"/>
                <a:gd name="T39" fmla="*/ 325 h 360"/>
                <a:gd name="T40" fmla="*/ 614 w 648"/>
                <a:gd name="T41" fmla="*/ 305 h 360"/>
                <a:gd name="T42" fmla="*/ 569 w 648"/>
                <a:gd name="T43" fmla="*/ 105 h 360"/>
                <a:gd name="T44" fmla="*/ 563 w 648"/>
                <a:gd name="T45" fmla="*/ 84 h 360"/>
                <a:gd name="T46" fmla="*/ 536 w 648"/>
                <a:gd name="T47" fmla="*/ 155 h 360"/>
                <a:gd name="T48" fmla="*/ 392 w 648"/>
                <a:gd name="T49" fmla="*/ 4 h 360"/>
                <a:gd name="T50" fmla="*/ 395 w 648"/>
                <a:gd name="T51" fmla="*/ 0 h 360"/>
                <a:gd name="T52" fmla="*/ 533 w 648"/>
                <a:gd name="T53" fmla="*/ 11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8" h="360">
                  <a:moveTo>
                    <a:pt x="533" y="112"/>
                  </a:moveTo>
                  <a:cubicBezTo>
                    <a:pt x="543" y="93"/>
                    <a:pt x="553" y="75"/>
                    <a:pt x="564" y="53"/>
                  </a:cubicBezTo>
                  <a:cubicBezTo>
                    <a:pt x="568" y="60"/>
                    <a:pt x="571" y="65"/>
                    <a:pt x="572" y="70"/>
                  </a:cubicBezTo>
                  <a:cubicBezTo>
                    <a:pt x="595" y="152"/>
                    <a:pt x="618" y="234"/>
                    <a:pt x="639" y="316"/>
                  </a:cubicBezTo>
                  <a:cubicBezTo>
                    <a:pt x="648" y="350"/>
                    <a:pt x="637" y="360"/>
                    <a:pt x="601" y="352"/>
                  </a:cubicBezTo>
                  <a:cubicBezTo>
                    <a:pt x="530" y="336"/>
                    <a:pt x="459" y="317"/>
                    <a:pt x="388" y="300"/>
                  </a:cubicBezTo>
                  <a:cubicBezTo>
                    <a:pt x="381" y="298"/>
                    <a:pt x="374" y="296"/>
                    <a:pt x="362" y="293"/>
                  </a:cubicBezTo>
                  <a:cubicBezTo>
                    <a:pt x="380" y="285"/>
                    <a:pt x="394" y="279"/>
                    <a:pt x="411" y="272"/>
                  </a:cubicBezTo>
                  <a:cubicBezTo>
                    <a:pt x="400" y="261"/>
                    <a:pt x="390" y="250"/>
                    <a:pt x="380" y="240"/>
                  </a:cubicBezTo>
                  <a:cubicBezTo>
                    <a:pt x="314" y="178"/>
                    <a:pt x="248" y="117"/>
                    <a:pt x="166" y="76"/>
                  </a:cubicBezTo>
                  <a:cubicBezTo>
                    <a:pt x="147" y="66"/>
                    <a:pt x="127" y="59"/>
                    <a:pt x="106" y="53"/>
                  </a:cubicBezTo>
                  <a:cubicBezTo>
                    <a:pt x="70" y="42"/>
                    <a:pt x="34" y="42"/>
                    <a:pt x="0" y="59"/>
                  </a:cubicBezTo>
                  <a:cubicBezTo>
                    <a:pt x="34" y="36"/>
                    <a:pt x="72" y="29"/>
                    <a:pt x="112" y="35"/>
                  </a:cubicBezTo>
                  <a:cubicBezTo>
                    <a:pt x="182" y="45"/>
                    <a:pt x="243" y="77"/>
                    <a:pt x="302" y="114"/>
                  </a:cubicBezTo>
                  <a:cubicBezTo>
                    <a:pt x="364" y="153"/>
                    <a:pt x="416" y="203"/>
                    <a:pt x="466" y="256"/>
                  </a:cubicBezTo>
                  <a:cubicBezTo>
                    <a:pt x="468" y="258"/>
                    <a:pt x="470" y="261"/>
                    <a:pt x="473" y="265"/>
                  </a:cubicBezTo>
                  <a:cubicBezTo>
                    <a:pt x="456" y="273"/>
                    <a:pt x="440" y="280"/>
                    <a:pt x="423" y="287"/>
                  </a:cubicBezTo>
                  <a:cubicBezTo>
                    <a:pt x="423" y="288"/>
                    <a:pt x="423" y="289"/>
                    <a:pt x="423" y="290"/>
                  </a:cubicBezTo>
                  <a:cubicBezTo>
                    <a:pt x="444" y="295"/>
                    <a:pt x="465" y="299"/>
                    <a:pt x="485" y="303"/>
                  </a:cubicBezTo>
                  <a:cubicBezTo>
                    <a:pt x="522" y="310"/>
                    <a:pt x="558" y="318"/>
                    <a:pt x="595" y="325"/>
                  </a:cubicBezTo>
                  <a:cubicBezTo>
                    <a:pt x="615" y="329"/>
                    <a:pt x="618" y="325"/>
                    <a:pt x="614" y="305"/>
                  </a:cubicBezTo>
                  <a:cubicBezTo>
                    <a:pt x="599" y="238"/>
                    <a:pt x="584" y="171"/>
                    <a:pt x="569" y="105"/>
                  </a:cubicBezTo>
                  <a:cubicBezTo>
                    <a:pt x="568" y="100"/>
                    <a:pt x="566" y="95"/>
                    <a:pt x="563" y="84"/>
                  </a:cubicBezTo>
                  <a:cubicBezTo>
                    <a:pt x="553" y="110"/>
                    <a:pt x="545" y="132"/>
                    <a:pt x="536" y="155"/>
                  </a:cubicBezTo>
                  <a:cubicBezTo>
                    <a:pt x="487" y="104"/>
                    <a:pt x="439" y="54"/>
                    <a:pt x="392" y="4"/>
                  </a:cubicBezTo>
                  <a:cubicBezTo>
                    <a:pt x="393" y="3"/>
                    <a:pt x="394" y="1"/>
                    <a:pt x="395" y="0"/>
                  </a:cubicBezTo>
                  <a:cubicBezTo>
                    <a:pt x="440" y="37"/>
                    <a:pt x="486" y="74"/>
                    <a:pt x="533" y="112"/>
                  </a:cubicBezTo>
                  <a:close/>
                </a:path>
              </a:pathLst>
            </a:custGeom>
            <a:gradFill>
              <a:gsLst>
                <a:gs pos="0">
                  <a:srgbClr val="DC4A0C"/>
                </a:gs>
                <a:gs pos="100000">
                  <a:srgbClr val="FA891B"/>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3" name="组合 22"/>
            <p:cNvGrpSpPr>
              <a:grpSpLocks noChangeAspect="1"/>
            </p:cNvGrpSpPr>
            <p:nvPr/>
          </p:nvGrpSpPr>
          <p:grpSpPr>
            <a:xfrm>
              <a:off x="7607425" y="3998890"/>
              <a:ext cx="312886" cy="266228"/>
              <a:chOff x="7909299" y="3772690"/>
              <a:chExt cx="667095" cy="567616"/>
            </a:xfrm>
            <a:solidFill>
              <a:schemeClr val="bg1"/>
            </a:solidFill>
          </p:grpSpPr>
          <p:sp>
            <p:nvSpPr>
              <p:cNvPr id="24"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adFill>
                <a:gsLst>
                  <a:gs pos="0">
                    <a:srgbClr val="DC4A0C"/>
                  </a:gs>
                  <a:gs pos="100000">
                    <a:srgbClr val="FA891B"/>
                  </a:gs>
                </a:gsLst>
                <a:lin ang="5400000" scaled="1"/>
              </a:gradFill>
              <a:ln w="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adFill>
                <a:gsLst>
                  <a:gs pos="0">
                    <a:srgbClr val="DC4A0C"/>
                  </a:gs>
                  <a:gs pos="100000">
                    <a:srgbClr val="FA891B"/>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 name="组合 1"/>
          <p:cNvGrpSpPr/>
          <p:nvPr/>
        </p:nvGrpSpPr>
        <p:grpSpPr>
          <a:xfrm>
            <a:off x="3760788" y="3427428"/>
            <a:ext cx="3801726" cy="2117257"/>
            <a:chOff x="3760788" y="3427428"/>
            <a:chExt cx="3801726" cy="2117257"/>
          </a:xfrm>
        </p:grpSpPr>
        <p:sp>
          <p:nvSpPr>
            <p:cNvPr id="10" name="Freeform 5"/>
            <p:cNvSpPr>
              <a:spLocks/>
            </p:cNvSpPr>
            <p:nvPr/>
          </p:nvSpPr>
          <p:spPr bwMode="auto">
            <a:xfrm>
              <a:off x="3760788" y="3427428"/>
              <a:ext cx="3801726" cy="2117257"/>
            </a:xfrm>
            <a:custGeom>
              <a:avLst/>
              <a:gdLst>
                <a:gd name="T0" fmla="*/ 115 w 648"/>
                <a:gd name="T1" fmla="*/ 248 h 360"/>
                <a:gd name="T2" fmla="*/ 83 w 648"/>
                <a:gd name="T3" fmla="*/ 307 h 360"/>
                <a:gd name="T4" fmla="*/ 76 w 648"/>
                <a:gd name="T5" fmla="*/ 290 h 360"/>
                <a:gd name="T6" fmla="*/ 9 w 648"/>
                <a:gd name="T7" fmla="*/ 44 h 360"/>
                <a:gd name="T8" fmla="*/ 47 w 648"/>
                <a:gd name="T9" fmla="*/ 8 h 360"/>
                <a:gd name="T10" fmla="*/ 260 w 648"/>
                <a:gd name="T11" fmla="*/ 60 h 360"/>
                <a:gd name="T12" fmla="*/ 285 w 648"/>
                <a:gd name="T13" fmla="*/ 66 h 360"/>
                <a:gd name="T14" fmla="*/ 237 w 648"/>
                <a:gd name="T15" fmla="*/ 88 h 360"/>
                <a:gd name="T16" fmla="*/ 268 w 648"/>
                <a:gd name="T17" fmla="*/ 119 h 360"/>
                <a:gd name="T18" fmla="*/ 482 w 648"/>
                <a:gd name="T19" fmla="*/ 284 h 360"/>
                <a:gd name="T20" fmla="*/ 542 w 648"/>
                <a:gd name="T21" fmla="*/ 307 h 360"/>
                <a:gd name="T22" fmla="*/ 648 w 648"/>
                <a:gd name="T23" fmla="*/ 301 h 360"/>
                <a:gd name="T24" fmla="*/ 536 w 648"/>
                <a:gd name="T25" fmla="*/ 325 h 360"/>
                <a:gd name="T26" fmla="*/ 346 w 648"/>
                <a:gd name="T27" fmla="*/ 246 h 360"/>
                <a:gd name="T28" fmla="*/ 182 w 648"/>
                <a:gd name="T29" fmla="*/ 104 h 360"/>
                <a:gd name="T30" fmla="*/ 175 w 648"/>
                <a:gd name="T31" fmla="*/ 95 h 360"/>
                <a:gd name="T32" fmla="*/ 225 w 648"/>
                <a:gd name="T33" fmla="*/ 73 h 360"/>
                <a:gd name="T34" fmla="*/ 225 w 648"/>
                <a:gd name="T35" fmla="*/ 69 h 360"/>
                <a:gd name="T36" fmla="*/ 163 w 648"/>
                <a:gd name="T37" fmla="*/ 57 h 360"/>
                <a:gd name="T38" fmla="*/ 53 w 648"/>
                <a:gd name="T39" fmla="*/ 35 h 360"/>
                <a:gd name="T40" fmla="*/ 34 w 648"/>
                <a:gd name="T41" fmla="*/ 55 h 360"/>
                <a:gd name="T42" fmla="*/ 79 w 648"/>
                <a:gd name="T43" fmla="*/ 255 h 360"/>
                <a:gd name="T44" fmla="*/ 84 w 648"/>
                <a:gd name="T45" fmla="*/ 276 h 360"/>
                <a:gd name="T46" fmla="*/ 112 w 648"/>
                <a:gd name="T47" fmla="*/ 205 h 360"/>
                <a:gd name="T48" fmla="*/ 256 w 648"/>
                <a:gd name="T49" fmla="*/ 356 h 360"/>
                <a:gd name="T50" fmla="*/ 253 w 648"/>
                <a:gd name="T51" fmla="*/ 360 h 360"/>
                <a:gd name="T52" fmla="*/ 115 w 648"/>
                <a:gd name="T53" fmla="*/ 24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8" h="360">
                  <a:moveTo>
                    <a:pt x="115" y="248"/>
                  </a:moveTo>
                  <a:cubicBezTo>
                    <a:pt x="105" y="266"/>
                    <a:pt x="95" y="285"/>
                    <a:pt x="83" y="307"/>
                  </a:cubicBezTo>
                  <a:cubicBezTo>
                    <a:pt x="80" y="300"/>
                    <a:pt x="77" y="295"/>
                    <a:pt x="76" y="290"/>
                  </a:cubicBezTo>
                  <a:cubicBezTo>
                    <a:pt x="53" y="208"/>
                    <a:pt x="30" y="126"/>
                    <a:pt x="9" y="44"/>
                  </a:cubicBezTo>
                  <a:cubicBezTo>
                    <a:pt x="0" y="10"/>
                    <a:pt x="11" y="0"/>
                    <a:pt x="47" y="8"/>
                  </a:cubicBezTo>
                  <a:cubicBezTo>
                    <a:pt x="118" y="24"/>
                    <a:pt x="189" y="43"/>
                    <a:pt x="260" y="60"/>
                  </a:cubicBezTo>
                  <a:cubicBezTo>
                    <a:pt x="267" y="62"/>
                    <a:pt x="274" y="63"/>
                    <a:pt x="285" y="66"/>
                  </a:cubicBezTo>
                  <a:cubicBezTo>
                    <a:pt x="268" y="74"/>
                    <a:pt x="254" y="81"/>
                    <a:pt x="237" y="88"/>
                  </a:cubicBezTo>
                  <a:cubicBezTo>
                    <a:pt x="248" y="99"/>
                    <a:pt x="258" y="110"/>
                    <a:pt x="268" y="119"/>
                  </a:cubicBezTo>
                  <a:cubicBezTo>
                    <a:pt x="334" y="182"/>
                    <a:pt x="400" y="243"/>
                    <a:pt x="482" y="284"/>
                  </a:cubicBezTo>
                  <a:cubicBezTo>
                    <a:pt x="501" y="294"/>
                    <a:pt x="521" y="301"/>
                    <a:pt x="542" y="307"/>
                  </a:cubicBezTo>
                  <a:cubicBezTo>
                    <a:pt x="578" y="318"/>
                    <a:pt x="614" y="318"/>
                    <a:pt x="648" y="301"/>
                  </a:cubicBezTo>
                  <a:cubicBezTo>
                    <a:pt x="614" y="324"/>
                    <a:pt x="576" y="331"/>
                    <a:pt x="536" y="325"/>
                  </a:cubicBezTo>
                  <a:cubicBezTo>
                    <a:pt x="466" y="315"/>
                    <a:pt x="405" y="283"/>
                    <a:pt x="346" y="246"/>
                  </a:cubicBezTo>
                  <a:cubicBezTo>
                    <a:pt x="284" y="207"/>
                    <a:pt x="232" y="157"/>
                    <a:pt x="182" y="104"/>
                  </a:cubicBezTo>
                  <a:cubicBezTo>
                    <a:pt x="180" y="102"/>
                    <a:pt x="178" y="99"/>
                    <a:pt x="175" y="95"/>
                  </a:cubicBezTo>
                  <a:cubicBezTo>
                    <a:pt x="192" y="87"/>
                    <a:pt x="208" y="80"/>
                    <a:pt x="225" y="73"/>
                  </a:cubicBezTo>
                  <a:cubicBezTo>
                    <a:pt x="225" y="72"/>
                    <a:pt x="225" y="71"/>
                    <a:pt x="225" y="69"/>
                  </a:cubicBezTo>
                  <a:cubicBezTo>
                    <a:pt x="204" y="65"/>
                    <a:pt x="183" y="61"/>
                    <a:pt x="163" y="57"/>
                  </a:cubicBezTo>
                  <a:cubicBezTo>
                    <a:pt x="126" y="50"/>
                    <a:pt x="90" y="42"/>
                    <a:pt x="53" y="35"/>
                  </a:cubicBezTo>
                  <a:cubicBezTo>
                    <a:pt x="33" y="31"/>
                    <a:pt x="29" y="35"/>
                    <a:pt x="34" y="55"/>
                  </a:cubicBezTo>
                  <a:cubicBezTo>
                    <a:pt x="49" y="122"/>
                    <a:pt x="64" y="189"/>
                    <a:pt x="79" y="255"/>
                  </a:cubicBezTo>
                  <a:cubicBezTo>
                    <a:pt x="80" y="260"/>
                    <a:pt x="81" y="265"/>
                    <a:pt x="84" y="276"/>
                  </a:cubicBezTo>
                  <a:cubicBezTo>
                    <a:pt x="95" y="250"/>
                    <a:pt x="103" y="228"/>
                    <a:pt x="112" y="205"/>
                  </a:cubicBezTo>
                  <a:cubicBezTo>
                    <a:pt x="161" y="256"/>
                    <a:pt x="209" y="306"/>
                    <a:pt x="256" y="356"/>
                  </a:cubicBezTo>
                  <a:cubicBezTo>
                    <a:pt x="255" y="357"/>
                    <a:pt x="254" y="358"/>
                    <a:pt x="253" y="360"/>
                  </a:cubicBezTo>
                  <a:cubicBezTo>
                    <a:pt x="208" y="323"/>
                    <a:pt x="162" y="286"/>
                    <a:pt x="115" y="248"/>
                  </a:cubicBezTo>
                  <a:close/>
                </a:path>
              </a:pathLst>
            </a:custGeom>
            <a:gradFill>
              <a:gsLst>
                <a:gs pos="0">
                  <a:srgbClr val="0076CF"/>
                </a:gs>
                <a:gs pos="100000">
                  <a:srgbClr val="1CCCF8"/>
                </a:gs>
              </a:gsLst>
              <a:lin ang="5400000" scaled="1"/>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6" name="组合 25"/>
            <p:cNvGrpSpPr/>
            <p:nvPr/>
          </p:nvGrpSpPr>
          <p:grpSpPr>
            <a:xfrm>
              <a:off x="4255330" y="3961487"/>
              <a:ext cx="295624" cy="295912"/>
              <a:chOff x="5240338" y="2657475"/>
              <a:chExt cx="1630363" cy="1631951"/>
            </a:xfrm>
            <a:solidFill>
              <a:schemeClr val="bg1"/>
            </a:solidFill>
          </p:grpSpPr>
          <p:sp>
            <p:nvSpPr>
              <p:cNvPr id="27"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adFill>
                <a:gsLst>
                  <a:gs pos="0">
                    <a:srgbClr val="0076CF"/>
                  </a:gs>
                  <a:gs pos="100000">
                    <a:srgbClr val="1CCCF8"/>
                  </a:gs>
                </a:gsLst>
                <a:lin ang="5400000" scaled="1"/>
              </a:gradFill>
              <a:ln w="12700">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Tree>
    <p:extLst>
      <p:ext uri="{BB962C8B-B14F-4D97-AF65-F5344CB8AC3E}">
        <p14:creationId xmlns:p14="http://schemas.microsoft.com/office/powerpoint/2010/main" val="1435625004"/>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TotalTime>
  <Words>1084</Words>
  <Application>Microsoft Office PowerPoint</Application>
  <PresentationFormat>宽屏</PresentationFormat>
  <Paragraphs>193</Paragraphs>
  <Slides>23</Slides>
  <Notes>23</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微软雅黑</vt:lpstr>
      <vt:lpstr>方正兰亭纤黑_GBK</vt:lpstr>
      <vt:lpstr>等线</vt:lpstr>
      <vt:lpstr>方正中等线繁体</vt:lpstr>
      <vt:lpstr>Arial</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PPT_幻雨</dc:creator>
  <cp:lastModifiedBy>PPT_幻雨</cp:lastModifiedBy>
  <cp:revision>36</cp:revision>
  <dcterms:created xsi:type="dcterms:W3CDTF">2016-01-26T16:00:06Z</dcterms:created>
  <dcterms:modified xsi:type="dcterms:W3CDTF">2016-03-02T10:06:00Z</dcterms:modified>
</cp:coreProperties>
</file>