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56" r:id="rId3"/>
    <p:sldId id="267" r:id="rId4"/>
    <p:sldId id="258" r:id="rId5"/>
    <p:sldId id="259" r:id="rId6"/>
    <p:sldId id="261" r:id="rId7"/>
    <p:sldId id="265" r:id="rId8"/>
    <p:sldId id="268" r:id="rId9"/>
    <p:sldId id="271" r:id="rId10"/>
    <p:sldId id="262" r:id="rId11"/>
    <p:sldId id="269" r:id="rId12"/>
    <p:sldId id="272" r:id="rId13"/>
    <p:sldId id="273" r:id="rId14"/>
    <p:sldId id="275" r:id="rId15"/>
    <p:sldId id="276" r:id="rId16"/>
    <p:sldId id="270" r:id="rId17"/>
    <p:sldId id="279" r:id="rId18"/>
    <p:sldId id="278" r:id="rId19"/>
    <p:sldId id="280" r:id="rId20"/>
    <p:sldId id="281" r:id="rId21"/>
    <p:sldId id="282" r:id="rId22"/>
    <p:sldId id="277" r:id="rId23"/>
    <p:sldId id="266" r:id="rId24"/>
    <p:sldId id="263" r:id="rId25"/>
    <p:sldId id="283" r:id="rId26"/>
    <p:sldId id="284" r:id="rId27"/>
    <p:sldId id="287" r:id="rId28"/>
    <p:sldId id="264" r:id="rId29"/>
    <p:sldId id="288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2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37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ADFE7C-8EF6-46D1-928B-7A9FAB7B6995}" type="datetimeFigureOut">
              <a:rPr lang="zh-CN" altLang="en-US" smtClean="0"/>
              <a:t>2017/5/22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657DE9-F1C3-41BC-A4BF-6511B0F48D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708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9430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2104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390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620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128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5911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767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6631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638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813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0148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268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234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9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_任意多边形 7"/>
          <p:cNvSpPr/>
          <p:nvPr>
            <p:custDataLst>
              <p:tags r:id="rId2"/>
            </p:custDataLst>
          </p:nvPr>
        </p:nvSpPr>
        <p:spPr>
          <a:xfrm>
            <a:off x="5676953" y="1124744"/>
            <a:ext cx="838094" cy="675482"/>
          </a:xfrm>
          <a:custGeom>
            <a:avLst/>
            <a:gdLst>
              <a:gd name="connsiteX0" fmla="*/ 468052 w 1224136"/>
              <a:gd name="connsiteY0" fmla="*/ 0 h 986622"/>
              <a:gd name="connsiteX1" fmla="*/ 760814 w 1224136"/>
              <a:gd name="connsiteY1" fmla="*/ 617122 h 986622"/>
              <a:gd name="connsiteX2" fmla="*/ 900100 w 1224136"/>
              <a:gd name="connsiteY2" fmla="*/ 338550 h 986622"/>
              <a:gd name="connsiteX3" fmla="*/ 1224136 w 1224136"/>
              <a:gd name="connsiteY3" fmla="*/ 986622 h 986622"/>
              <a:gd name="connsiteX4" fmla="*/ 936104 w 1224136"/>
              <a:gd name="connsiteY4" fmla="*/ 986622 h 986622"/>
              <a:gd name="connsiteX5" fmla="*/ 576064 w 1224136"/>
              <a:gd name="connsiteY5" fmla="*/ 986622 h 986622"/>
              <a:gd name="connsiteX6" fmla="*/ 0 w 1224136"/>
              <a:gd name="connsiteY6" fmla="*/ 986622 h 98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4136" h="986622">
                <a:moveTo>
                  <a:pt x="468052" y="0"/>
                </a:moveTo>
                <a:lnTo>
                  <a:pt x="760814" y="617122"/>
                </a:lnTo>
                <a:lnTo>
                  <a:pt x="900100" y="338550"/>
                </a:lnTo>
                <a:lnTo>
                  <a:pt x="1224136" y="986622"/>
                </a:lnTo>
                <a:lnTo>
                  <a:pt x="936104" y="986622"/>
                </a:lnTo>
                <a:lnTo>
                  <a:pt x="576064" y="986622"/>
                </a:lnTo>
                <a:lnTo>
                  <a:pt x="0" y="986622"/>
                </a:lnTo>
                <a:close/>
              </a:path>
            </a:pathLst>
          </a:cu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矩形 12"/>
          <p:cNvSpPr/>
          <p:nvPr>
            <p:custDataLst>
              <p:tags r:id="rId3"/>
            </p:custDataLst>
          </p:nvPr>
        </p:nvSpPr>
        <p:spPr>
          <a:xfrm>
            <a:off x="4163484" y="1916832"/>
            <a:ext cx="38650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</a:t>
            </a:r>
            <a:endParaRPr lang="zh-CN" altLang="en-US" sz="5400" dirty="0"/>
          </a:p>
        </p:txBody>
      </p:sp>
      <p:sp>
        <p:nvSpPr>
          <p:cNvPr id="14" name="PA_矩形 13"/>
          <p:cNvSpPr/>
          <p:nvPr>
            <p:custDataLst>
              <p:tags r:id="rId4"/>
            </p:custDataLst>
          </p:nvPr>
        </p:nvSpPr>
        <p:spPr>
          <a:xfrm>
            <a:off x="3554760" y="2946430"/>
            <a:ext cx="50824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PowerPoint applies to business summary, work report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13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" t="44599" r="878" b="10790"/>
          <a:stretch/>
        </p:blipFill>
        <p:spPr>
          <a:xfrm flipH="1">
            <a:off x="0" y="-1"/>
            <a:ext cx="12192000" cy="357769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70022" y="2643933"/>
            <a:ext cx="3769794" cy="3672408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15880" y="4346520"/>
            <a:ext cx="64087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decided to make a list of some of my favorite sites for free stock photos.  If you haven’t found the public domain images you were looking for at Public Domain Archive</a:t>
            </a:r>
          </a:p>
        </p:txBody>
      </p:sp>
      <p:sp>
        <p:nvSpPr>
          <p:cNvPr id="12" name="矩形 11"/>
          <p:cNvSpPr/>
          <p:nvPr/>
        </p:nvSpPr>
        <p:spPr>
          <a:xfrm>
            <a:off x="1631504" y="3643666"/>
            <a:ext cx="24461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4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</a:t>
            </a:r>
          </a:p>
          <a:p>
            <a:pPr algn="r"/>
            <a:r>
              <a:rPr lang="en-US" altLang="zh-CN" sz="4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CONTENT</a:t>
            </a:r>
          </a:p>
        </p:txBody>
      </p:sp>
      <p:cxnSp>
        <p:nvCxnSpPr>
          <p:cNvPr id="14" name="直接连接符 13"/>
          <p:cNvCxnSpPr>
            <a:cxnSpLocks/>
          </p:cNvCxnSpPr>
          <p:nvPr/>
        </p:nvCxnSpPr>
        <p:spPr>
          <a:xfrm flipH="1">
            <a:off x="2711624" y="4967105"/>
            <a:ext cx="118679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15880" y="5355482"/>
            <a:ext cx="64087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  <a:r>
              <a:rPr lang="en-US" altLang="zh-CN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Free images and videos you can use anywhere. All images and videos on Pixabay</a:t>
            </a:r>
          </a:p>
        </p:txBody>
      </p:sp>
      <p:sp>
        <p:nvSpPr>
          <p:cNvPr id="18" name="矩形 17"/>
          <p:cNvSpPr/>
          <p:nvPr/>
        </p:nvSpPr>
        <p:spPr>
          <a:xfrm>
            <a:off x="695401" y="5197303"/>
            <a:ext cx="33822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</p:spTree>
    <p:extLst>
      <p:ext uri="{BB962C8B-B14F-4D97-AF65-F5344CB8AC3E}">
        <p14:creationId xmlns:p14="http://schemas.microsoft.com/office/powerpoint/2010/main" val="1168822134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2448" y="2312876"/>
            <a:ext cx="12192000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772816"/>
            <a:ext cx="12192000" cy="4464496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60248" y="2420888"/>
            <a:ext cx="3148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3200" dirty="0">
              <a:solidFill>
                <a:srgbClr val="1B2229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2515" y="3219809"/>
            <a:ext cx="105240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rgbClr val="1B22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37416" y="5261138"/>
            <a:ext cx="10823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01 </a:t>
            </a:r>
            <a:endParaRPr lang="zh-CN" altLang="en-US" sz="2000" dirty="0"/>
          </a:p>
        </p:txBody>
      </p:sp>
      <p:sp>
        <p:nvSpPr>
          <p:cNvPr id="20" name="矩形 19"/>
          <p:cNvSpPr/>
          <p:nvPr/>
        </p:nvSpPr>
        <p:spPr>
          <a:xfrm>
            <a:off x="5554826" y="5261138"/>
            <a:ext cx="10823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02 </a:t>
            </a:r>
            <a:endParaRPr lang="zh-CN" altLang="en-US" sz="2000" dirty="0"/>
          </a:p>
        </p:txBody>
      </p:sp>
      <p:sp>
        <p:nvSpPr>
          <p:cNvPr id="21" name="矩形 20"/>
          <p:cNvSpPr/>
          <p:nvPr/>
        </p:nvSpPr>
        <p:spPr>
          <a:xfrm>
            <a:off x="9120336" y="5261138"/>
            <a:ext cx="10823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03 </a:t>
            </a:r>
            <a:endParaRPr lang="zh-CN" altLang="en-US" sz="2000" dirty="0"/>
          </a:p>
        </p:txBody>
      </p:sp>
      <p:grpSp>
        <p:nvGrpSpPr>
          <p:cNvPr id="36" name="组合 35"/>
          <p:cNvGrpSpPr/>
          <p:nvPr/>
        </p:nvGrpSpPr>
        <p:grpSpPr>
          <a:xfrm>
            <a:off x="5656602" y="4238325"/>
            <a:ext cx="878797" cy="878797"/>
            <a:chOff x="5407877" y="4049684"/>
            <a:chExt cx="878797" cy="878797"/>
          </a:xfrm>
        </p:grpSpPr>
        <p:sp>
          <p:nvSpPr>
            <p:cNvPr id="23" name="椭圆 22"/>
            <p:cNvSpPr/>
            <p:nvPr/>
          </p:nvSpPr>
          <p:spPr>
            <a:xfrm>
              <a:off x="5407877" y="4049684"/>
              <a:ext cx="878797" cy="87879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9699" y="4131506"/>
              <a:ext cx="715152" cy="715152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9192344" y="4238325"/>
            <a:ext cx="878797" cy="878797"/>
            <a:chOff x="7900046" y="3967861"/>
            <a:chExt cx="878797" cy="878797"/>
          </a:xfrm>
        </p:grpSpPr>
        <p:sp>
          <p:nvSpPr>
            <p:cNvPr id="34" name="椭圆 33"/>
            <p:cNvSpPr/>
            <p:nvPr/>
          </p:nvSpPr>
          <p:spPr>
            <a:xfrm>
              <a:off x="7900046" y="3967861"/>
              <a:ext cx="878797" cy="87879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71241" y="4039056"/>
              <a:ext cx="736406" cy="736406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2207568" y="4238325"/>
            <a:ext cx="878797" cy="878797"/>
            <a:chOff x="3082450" y="3933868"/>
            <a:chExt cx="878797" cy="878797"/>
          </a:xfrm>
        </p:grpSpPr>
        <p:sp>
          <p:nvSpPr>
            <p:cNvPr id="35" name="椭圆 34"/>
            <p:cNvSpPr/>
            <p:nvPr/>
          </p:nvSpPr>
          <p:spPr>
            <a:xfrm>
              <a:off x="3082450" y="3933868"/>
              <a:ext cx="878797" cy="87879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1526" y="4082944"/>
              <a:ext cx="580645" cy="5806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7382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6" t="73084" r="50000" b="3496"/>
          <a:stretch>
            <a:fillRect/>
          </a:stretch>
        </p:blipFill>
        <p:spPr>
          <a:xfrm>
            <a:off x="2076550" y="2394140"/>
            <a:ext cx="2507282" cy="914400"/>
          </a:xfrm>
          <a:custGeom>
            <a:avLst/>
            <a:gdLst>
              <a:gd name="connsiteX0" fmla="*/ 0 w 2507282"/>
              <a:gd name="connsiteY0" fmla="*/ 0 h 914400"/>
              <a:gd name="connsiteX1" fmla="*/ 2507282 w 2507282"/>
              <a:gd name="connsiteY1" fmla="*/ 0 h 914400"/>
              <a:gd name="connsiteX2" fmla="*/ 1253641 w 2507282"/>
              <a:gd name="connsiteY2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07282" h="914400">
                <a:moveTo>
                  <a:pt x="0" y="0"/>
                </a:moveTo>
                <a:lnTo>
                  <a:pt x="2507282" y="0"/>
                </a:lnTo>
                <a:lnTo>
                  <a:pt x="1253641" y="914400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8060" r="26845" b="68521"/>
          <a:stretch>
            <a:fillRect/>
          </a:stretch>
        </p:blipFill>
        <p:spPr>
          <a:xfrm>
            <a:off x="4871864" y="2087499"/>
            <a:ext cx="2952328" cy="914400"/>
          </a:xfrm>
          <a:custGeom>
            <a:avLst/>
            <a:gdLst>
              <a:gd name="connsiteX0" fmla="*/ 0 w 2952328"/>
              <a:gd name="connsiteY0" fmla="*/ 0 h 914400"/>
              <a:gd name="connsiteX1" fmla="*/ 2952328 w 2952328"/>
              <a:gd name="connsiteY1" fmla="*/ 0 h 914400"/>
              <a:gd name="connsiteX2" fmla="*/ 1476164 w 2952328"/>
              <a:gd name="connsiteY2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2328" h="914400">
                <a:moveTo>
                  <a:pt x="0" y="0"/>
                </a:moveTo>
                <a:lnTo>
                  <a:pt x="2952328" y="0"/>
                </a:lnTo>
                <a:lnTo>
                  <a:pt x="1476164" y="914400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3" t="5714" r="4273" b="66680"/>
          <a:stretch>
            <a:fillRect/>
          </a:stretch>
        </p:blipFill>
        <p:spPr>
          <a:xfrm>
            <a:off x="8112224" y="2394140"/>
            <a:ext cx="2520280" cy="914400"/>
          </a:xfrm>
          <a:custGeom>
            <a:avLst/>
            <a:gdLst>
              <a:gd name="connsiteX0" fmla="*/ 0 w 2520280"/>
              <a:gd name="connsiteY0" fmla="*/ 0 h 914400"/>
              <a:gd name="connsiteX1" fmla="*/ 2520280 w 2520280"/>
              <a:gd name="connsiteY1" fmla="*/ 0 h 914400"/>
              <a:gd name="connsiteX2" fmla="*/ 1260140 w 2520280"/>
              <a:gd name="connsiteY2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0280" h="914400">
                <a:moveTo>
                  <a:pt x="0" y="0"/>
                </a:moveTo>
                <a:lnTo>
                  <a:pt x="2520280" y="0"/>
                </a:lnTo>
                <a:lnTo>
                  <a:pt x="1260140" y="91440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63552" y="2394140"/>
            <a:ext cx="2520280" cy="3672409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2079363"/>
            <a:ext cx="2952328" cy="4301965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224" y="2394140"/>
            <a:ext cx="2520280" cy="3672409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406180"/>
            <a:ext cx="648072" cy="64807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3379828"/>
            <a:ext cx="744674" cy="74467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390" y="3212976"/>
            <a:ext cx="888690" cy="88869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2279576" y="4627191"/>
            <a:ext cx="21124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   Free images and videos you can use anywhere. All images and videos on Pixabay</a:t>
            </a:r>
          </a:p>
        </p:txBody>
      </p:sp>
      <p:sp>
        <p:nvSpPr>
          <p:cNvPr id="50" name="矩形 49"/>
          <p:cNvSpPr/>
          <p:nvPr/>
        </p:nvSpPr>
        <p:spPr>
          <a:xfrm>
            <a:off x="8224087" y="4627191"/>
            <a:ext cx="22965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</a:p>
        </p:txBody>
      </p:sp>
      <p:sp>
        <p:nvSpPr>
          <p:cNvPr id="51" name="矩形 50"/>
          <p:cNvSpPr/>
          <p:nvPr/>
        </p:nvSpPr>
        <p:spPr>
          <a:xfrm>
            <a:off x="5159896" y="4627191"/>
            <a:ext cx="23762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</a:p>
        </p:txBody>
      </p:sp>
      <p:sp>
        <p:nvSpPr>
          <p:cNvPr id="52" name="矩形 51"/>
          <p:cNvSpPr/>
          <p:nvPr/>
        </p:nvSpPr>
        <p:spPr>
          <a:xfrm>
            <a:off x="2799526" y="4219330"/>
            <a:ext cx="1148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</a:t>
            </a:r>
            <a:endParaRPr lang="zh-CN" altLang="en-US" b="1" dirty="0"/>
          </a:p>
        </p:txBody>
      </p:sp>
      <p:sp>
        <p:nvSpPr>
          <p:cNvPr id="53" name="矩形 52"/>
          <p:cNvSpPr/>
          <p:nvPr/>
        </p:nvSpPr>
        <p:spPr>
          <a:xfrm>
            <a:off x="5773992" y="4219330"/>
            <a:ext cx="1148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</a:t>
            </a:r>
            <a:endParaRPr lang="zh-CN" altLang="en-US" b="1" dirty="0"/>
          </a:p>
        </p:txBody>
      </p:sp>
      <p:sp>
        <p:nvSpPr>
          <p:cNvPr id="54" name="矩形 53"/>
          <p:cNvSpPr/>
          <p:nvPr/>
        </p:nvSpPr>
        <p:spPr>
          <a:xfrm>
            <a:off x="8836361" y="4219330"/>
            <a:ext cx="1148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</a:t>
            </a:r>
            <a:endParaRPr lang="zh-CN" altLang="en-US" b="1" dirty="0"/>
          </a:p>
        </p:txBody>
      </p:sp>
      <p:sp>
        <p:nvSpPr>
          <p:cNvPr id="55" name="矩形 54"/>
          <p:cNvSpPr/>
          <p:nvPr/>
        </p:nvSpPr>
        <p:spPr>
          <a:xfrm>
            <a:off x="4521691" y="728693"/>
            <a:ext cx="3148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432134" y="1321604"/>
            <a:ext cx="33277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</p:spTree>
    <p:extLst>
      <p:ext uri="{BB962C8B-B14F-4D97-AF65-F5344CB8AC3E}">
        <p14:creationId xmlns:p14="http://schemas.microsoft.com/office/powerpoint/2010/main" val="761978075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9" t="316" r="43689" b="29522"/>
          <a:stretch>
            <a:fillRect/>
          </a:stretch>
        </p:blipFill>
        <p:spPr>
          <a:xfrm>
            <a:off x="798263" y="1183978"/>
            <a:ext cx="3929586" cy="3469157"/>
          </a:xfrm>
          <a:custGeom>
            <a:avLst/>
            <a:gdLst>
              <a:gd name="connsiteX0" fmla="*/ 0 w 3929586"/>
              <a:gd name="connsiteY0" fmla="*/ 0 h 3469157"/>
              <a:gd name="connsiteX1" fmla="*/ 3929586 w 3929586"/>
              <a:gd name="connsiteY1" fmla="*/ 0 h 3469157"/>
              <a:gd name="connsiteX2" fmla="*/ 3929586 w 3929586"/>
              <a:gd name="connsiteY2" fmla="*/ 3469157 h 3469157"/>
              <a:gd name="connsiteX3" fmla="*/ 0 w 3929586"/>
              <a:gd name="connsiteY3" fmla="*/ 3469157 h 3469157"/>
              <a:gd name="connsiteX4" fmla="*/ 0 w 3929586"/>
              <a:gd name="connsiteY4" fmla="*/ 0 h 3469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9586" h="3469157">
                <a:moveTo>
                  <a:pt x="0" y="0"/>
                </a:moveTo>
                <a:lnTo>
                  <a:pt x="3929586" y="0"/>
                </a:lnTo>
                <a:lnTo>
                  <a:pt x="3929586" y="3469157"/>
                </a:lnTo>
                <a:lnTo>
                  <a:pt x="0" y="346915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52" t="344" r="21359" b="57192"/>
          <a:stretch>
            <a:fillRect/>
          </a:stretch>
        </p:blipFill>
        <p:spPr>
          <a:xfrm>
            <a:off x="4871865" y="1185353"/>
            <a:ext cx="1512169" cy="2099631"/>
          </a:xfrm>
          <a:custGeom>
            <a:avLst/>
            <a:gdLst>
              <a:gd name="connsiteX0" fmla="*/ 0 w 1512169"/>
              <a:gd name="connsiteY0" fmla="*/ 0 h 2099631"/>
              <a:gd name="connsiteX1" fmla="*/ 1512169 w 1512169"/>
              <a:gd name="connsiteY1" fmla="*/ 0 h 2099631"/>
              <a:gd name="connsiteX2" fmla="*/ 1512169 w 1512169"/>
              <a:gd name="connsiteY2" fmla="*/ 2099631 h 2099631"/>
              <a:gd name="connsiteX3" fmla="*/ 0 w 1512169"/>
              <a:gd name="connsiteY3" fmla="*/ 2099631 h 2099631"/>
              <a:gd name="connsiteX4" fmla="*/ 0 w 1512169"/>
              <a:gd name="connsiteY4" fmla="*/ 0 h 209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9" h="2099631">
                <a:moveTo>
                  <a:pt x="0" y="0"/>
                </a:moveTo>
                <a:lnTo>
                  <a:pt x="1512169" y="0"/>
                </a:lnTo>
                <a:lnTo>
                  <a:pt x="1512169" y="2099631"/>
                </a:lnTo>
                <a:lnTo>
                  <a:pt x="0" y="209963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52" t="45720" r="21359" b="808"/>
          <a:stretch>
            <a:fillRect/>
          </a:stretch>
        </p:blipFill>
        <p:spPr>
          <a:xfrm>
            <a:off x="4871865" y="3428999"/>
            <a:ext cx="1512169" cy="2643931"/>
          </a:xfrm>
          <a:custGeom>
            <a:avLst/>
            <a:gdLst>
              <a:gd name="connsiteX0" fmla="*/ 0 w 1512169"/>
              <a:gd name="connsiteY0" fmla="*/ 0 h 2643931"/>
              <a:gd name="connsiteX1" fmla="*/ 1512169 w 1512169"/>
              <a:gd name="connsiteY1" fmla="*/ 0 h 2643931"/>
              <a:gd name="connsiteX2" fmla="*/ 1512169 w 1512169"/>
              <a:gd name="connsiteY2" fmla="*/ 2643931 h 2643931"/>
              <a:gd name="connsiteX3" fmla="*/ 0 w 1512169"/>
              <a:gd name="connsiteY3" fmla="*/ 2643931 h 2643931"/>
              <a:gd name="connsiteX4" fmla="*/ 0 w 1512169"/>
              <a:gd name="connsiteY4" fmla="*/ 0 h 2643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9" h="2643931">
                <a:moveTo>
                  <a:pt x="0" y="0"/>
                </a:moveTo>
                <a:lnTo>
                  <a:pt x="1512169" y="0"/>
                </a:lnTo>
                <a:lnTo>
                  <a:pt x="1512169" y="2643931"/>
                </a:lnTo>
                <a:lnTo>
                  <a:pt x="0" y="264393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9" t="73706" r="43689" b="808"/>
          <a:stretch>
            <a:fillRect/>
          </a:stretch>
        </p:blipFill>
        <p:spPr>
          <a:xfrm>
            <a:off x="798263" y="4812791"/>
            <a:ext cx="3929586" cy="1260140"/>
          </a:xfrm>
          <a:custGeom>
            <a:avLst/>
            <a:gdLst>
              <a:gd name="connsiteX0" fmla="*/ 0 w 3929586"/>
              <a:gd name="connsiteY0" fmla="*/ 0 h 1260140"/>
              <a:gd name="connsiteX1" fmla="*/ 3929586 w 3929586"/>
              <a:gd name="connsiteY1" fmla="*/ 0 h 1260140"/>
              <a:gd name="connsiteX2" fmla="*/ 3929586 w 3929586"/>
              <a:gd name="connsiteY2" fmla="*/ 1260140 h 1260140"/>
              <a:gd name="connsiteX3" fmla="*/ 0 w 3929586"/>
              <a:gd name="connsiteY3" fmla="*/ 1260140 h 1260140"/>
              <a:gd name="connsiteX4" fmla="*/ 0 w 3929586"/>
              <a:gd name="connsiteY4" fmla="*/ 0 h 12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9586" h="1260140">
                <a:moveTo>
                  <a:pt x="0" y="0"/>
                </a:moveTo>
                <a:lnTo>
                  <a:pt x="3929586" y="0"/>
                </a:lnTo>
                <a:lnTo>
                  <a:pt x="3929586" y="1260140"/>
                </a:lnTo>
                <a:lnTo>
                  <a:pt x="0" y="126014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744072" y="3460221"/>
            <a:ext cx="3148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09661" y="5190291"/>
            <a:ext cx="52675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09662" y="4362633"/>
            <a:ext cx="48890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</a:p>
        </p:txBody>
      </p:sp>
    </p:spTree>
    <p:extLst>
      <p:ext uri="{BB962C8B-B14F-4D97-AF65-F5344CB8AC3E}">
        <p14:creationId xmlns:p14="http://schemas.microsoft.com/office/powerpoint/2010/main" val="3283723876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69" r="7325" b="23978"/>
          <a:stretch>
            <a:fillRect/>
          </a:stretch>
        </p:blipFill>
        <p:spPr>
          <a:xfrm>
            <a:off x="9347228" y="858972"/>
            <a:ext cx="2148439" cy="3779856"/>
          </a:xfrm>
          <a:custGeom>
            <a:avLst/>
            <a:gdLst>
              <a:gd name="connsiteX0" fmla="*/ 1812967 w 2148439"/>
              <a:gd name="connsiteY0" fmla="*/ 0 h 3779856"/>
              <a:gd name="connsiteX1" fmla="*/ 2021255 w 2148439"/>
              <a:gd name="connsiteY1" fmla="*/ 0 h 3779856"/>
              <a:gd name="connsiteX2" fmla="*/ 2060423 w 2148439"/>
              <a:gd name="connsiteY2" fmla="*/ 24962 h 3779856"/>
              <a:gd name="connsiteX3" fmla="*/ 2123544 w 2148439"/>
              <a:gd name="connsiteY3" fmla="*/ 311409 h 3779856"/>
              <a:gd name="connsiteX4" fmla="*/ 439372 w 2148439"/>
              <a:gd name="connsiteY4" fmla="*/ 3652197 h 3779856"/>
              <a:gd name="connsiteX5" fmla="*/ 127660 w 2148439"/>
              <a:gd name="connsiteY5" fmla="*/ 3754961 h 3779856"/>
              <a:gd name="connsiteX6" fmla="*/ 24896 w 2148439"/>
              <a:gd name="connsiteY6" fmla="*/ 3443249 h 3779856"/>
              <a:gd name="connsiteX7" fmla="*/ 1709068 w 2148439"/>
              <a:gd name="connsiteY7" fmla="*/ 102461 h 3779856"/>
              <a:gd name="connsiteX8" fmla="*/ 1802873 w 2148439"/>
              <a:gd name="connsiteY8" fmla="*/ 4435 h 3779856"/>
              <a:gd name="connsiteX9" fmla="*/ 1812967 w 2148439"/>
              <a:gd name="connsiteY9" fmla="*/ 0 h 3779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48439" h="3779856">
                <a:moveTo>
                  <a:pt x="1812967" y="0"/>
                </a:moveTo>
                <a:lnTo>
                  <a:pt x="2021255" y="0"/>
                </a:lnTo>
                <a:lnTo>
                  <a:pt x="2060423" y="24962"/>
                </a:lnTo>
                <a:cubicBezTo>
                  <a:pt x="2145117" y="91894"/>
                  <a:pt x="2174031" y="211262"/>
                  <a:pt x="2123544" y="311409"/>
                </a:cubicBezTo>
                <a:lnTo>
                  <a:pt x="439372" y="3652197"/>
                </a:lnTo>
                <a:cubicBezTo>
                  <a:pt x="381673" y="3766651"/>
                  <a:pt x="242115" y="3812661"/>
                  <a:pt x="127660" y="3754961"/>
                </a:cubicBezTo>
                <a:cubicBezTo>
                  <a:pt x="13205" y="3697262"/>
                  <a:pt x="-32804" y="3557704"/>
                  <a:pt x="24896" y="3443249"/>
                </a:cubicBezTo>
                <a:lnTo>
                  <a:pt x="1709068" y="102461"/>
                </a:lnTo>
                <a:cubicBezTo>
                  <a:pt x="1730705" y="59541"/>
                  <a:pt x="1763854" y="26246"/>
                  <a:pt x="1802873" y="4435"/>
                </a:cubicBezTo>
                <a:lnTo>
                  <a:pt x="1812967" y="0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32" t="1193" r="32833" b="23978"/>
          <a:stretch>
            <a:fillRect/>
          </a:stretch>
        </p:blipFill>
        <p:spPr>
          <a:xfrm>
            <a:off x="7487444" y="918306"/>
            <a:ext cx="2105824" cy="3720524"/>
          </a:xfrm>
          <a:custGeom>
            <a:avLst/>
            <a:gdLst>
              <a:gd name="connsiteX0" fmla="*/ 1889289 w 2105824"/>
              <a:gd name="connsiteY0" fmla="*/ 515 h 3720524"/>
              <a:gd name="connsiteX1" fmla="*/ 1978166 w 2105824"/>
              <a:gd name="connsiteY1" fmla="*/ 24895 h 3720524"/>
              <a:gd name="connsiteX2" fmla="*/ 1978166 w 2105824"/>
              <a:gd name="connsiteY2" fmla="*/ 24896 h 3720524"/>
              <a:gd name="connsiteX3" fmla="*/ 2080930 w 2105824"/>
              <a:gd name="connsiteY3" fmla="*/ 336608 h 3720524"/>
              <a:gd name="connsiteX4" fmla="*/ 439371 w 2105824"/>
              <a:gd name="connsiteY4" fmla="*/ 3592865 h 3720524"/>
              <a:gd name="connsiteX5" fmla="*/ 127659 w 2105824"/>
              <a:gd name="connsiteY5" fmla="*/ 3695629 h 3720524"/>
              <a:gd name="connsiteX6" fmla="*/ 127660 w 2105824"/>
              <a:gd name="connsiteY6" fmla="*/ 3695630 h 3720524"/>
              <a:gd name="connsiteX7" fmla="*/ 24895 w 2105824"/>
              <a:gd name="connsiteY7" fmla="*/ 3383918 h 3720524"/>
              <a:gd name="connsiteX8" fmla="*/ 1666454 w 2105824"/>
              <a:gd name="connsiteY8" fmla="*/ 127659 h 3720524"/>
              <a:gd name="connsiteX9" fmla="*/ 1889289 w 2105824"/>
              <a:gd name="connsiteY9" fmla="*/ 515 h 372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5824" h="3720524">
                <a:moveTo>
                  <a:pt x="1889289" y="515"/>
                </a:moveTo>
                <a:cubicBezTo>
                  <a:pt x="1919370" y="2527"/>
                  <a:pt x="1949552" y="10470"/>
                  <a:pt x="1978166" y="24895"/>
                </a:cubicBezTo>
                <a:lnTo>
                  <a:pt x="1978166" y="24896"/>
                </a:lnTo>
                <a:cubicBezTo>
                  <a:pt x="2092620" y="82595"/>
                  <a:pt x="2138629" y="222153"/>
                  <a:pt x="2080930" y="336608"/>
                </a:cubicBezTo>
                <a:lnTo>
                  <a:pt x="439371" y="3592865"/>
                </a:lnTo>
                <a:cubicBezTo>
                  <a:pt x="381672" y="3707320"/>
                  <a:pt x="242113" y="3753329"/>
                  <a:pt x="127659" y="3695629"/>
                </a:cubicBezTo>
                <a:lnTo>
                  <a:pt x="127660" y="3695630"/>
                </a:lnTo>
                <a:cubicBezTo>
                  <a:pt x="13205" y="3637931"/>
                  <a:pt x="-32804" y="3498372"/>
                  <a:pt x="24895" y="3383918"/>
                </a:cubicBezTo>
                <a:lnTo>
                  <a:pt x="1666454" y="127659"/>
                </a:lnTo>
                <a:cubicBezTo>
                  <a:pt x="1709728" y="41819"/>
                  <a:pt x="1799048" y="-5522"/>
                  <a:pt x="1889289" y="515"/>
                </a:cubicBez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3" t="9416" r="18972" b="3318"/>
          <a:stretch>
            <a:fillRect/>
          </a:stretch>
        </p:blipFill>
        <p:spPr>
          <a:xfrm>
            <a:off x="8209443" y="1327147"/>
            <a:ext cx="2417574" cy="4338920"/>
          </a:xfrm>
          <a:custGeom>
            <a:avLst/>
            <a:gdLst>
              <a:gd name="connsiteX0" fmla="*/ 2201038 w 2417574"/>
              <a:gd name="connsiteY0" fmla="*/ 515 h 4338920"/>
              <a:gd name="connsiteX1" fmla="*/ 2289915 w 2417574"/>
              <a:gd name="connsiteY1" fmla="*/ 24895 h 4338920"/>
              <a:gd name="connsiteX2" fmla="*/ 2392679 w 2417574"/>
              <a:gd name="connsiteY2" fmla="*/ 336607 h 4338920"/>
              <a:gd name="connsiteX3" fmla="*/ 439372 w 2417574"/>
              <a:gd name="connsiteY3" fmla="*/ 4211261 h 4338920"/>
              <a:gd name="connsiteX4" fmla="*/ 127660 w 2417574"/>
              <a:gd name="connsiteY4" fmla="*/ 4314026 h 4338920"/>
              <a:gd name="connsiteX5" fmla="*/ 24896 w 2417574"/>
              <a:gd name="connsiteY5" fmla="*/ 4002313 h 4338920"/>
              <a:gd name="connsiteX6" fmla="*/ 1978203 w 2417574"/>
              <a:gd name="connsiteY6" fmla="*/ 127659 h 4338920"/>
              <a:gd name="connsiteX7" fmla="*/ 2201038 w 2417574"/>
              <a:gd name="connsiteY7" fmla="*/ 515 h 43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7574" h="4338920">
                <a:moveTo>
                  <a:pt x="2201038" y="515"/>
                </a:moveTo>
                <a:cubicBezTo>
                  <a:pt x="2231119" y="2527"/>
                  <a:pt x="2261301" y="10470"/>
                  <a:pt x="2289915" y="24895"/>
                </a:cubicBezTo>
                <a:cubicBezTo>
                  <a:pt x="2404370" y="82594"/>
                  <a:pt x="2450379" y="222152"/>
                  <a:pt x="2392679" y="336607"/>
                </a:cubicBezTo>
                <a:lnTo>
                  <a:pt x="439372" y="4211261"/>
                </a:lnTo>
                <a:cubicBezTo>
                  <a:pt x="381673" y="4325716"/>
                  <a:pt x="242115" y="4371725"/>
                  <a:pt x="127660" y="4314026"/>
                </a:cubicBezTo>
                <a:cubicBezTo>
                  <a:pt x="13206" y="4256326"/>
                  <a:pt x="-32804" y="4116768"/>
                  <a:pt x="24896" y="4002313"/>
                </a:cubicBezTo>
                <a:lnTo>
                  <a:pt x="1978203" y="127659"/>
                </a:lnTo>
                <a:cubicBezTo>
                  <a:pt x="2021477" y="41819"/>
                  <a:pt x="2110797" y="-5522"/>
                  <a:pt x="2201038" y="515"/>
                </a:cubicBez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2" t="9416" r="43908" b="1967"/>
          <a:stretch>
            <a:fillRect/>
          </a:stretch>
        </p:blipFill>
        <p:spPr>
          <a:xfrm>
            <a:off x="6315791" y="1327149"/>
            <a:ext cx="2451443" cy="4406107"/>
          </a:xfrm>
          <a:custGeom>
            <a:avLst/>
            <a:gdLst>
              <a:gd name="connsiteX0" fmla="*/ 2234908 w 2451443"/>
              <a:gd name="connsiteY0" fmla="*/ 515 h 4406107"/>
              <a:gd name="connsiteX1" fmla="*/ 2323785 w 2451443"/>
              <a:gd name="connsiteY1" fmla="*/ 24896 h 4406107"/>
              <a:gd name="connsiteX2" fmla="*/ 2426549 w 2451443"/>
              <a:gd name="connsiteY2" fmla="*/ 336608 h 4406107"/>
              <a:gd name="connsiteX3" fmla="*/ 439372 w 2451443"/>
              <a:gd name="connsiteY3" fmla="*/ 4278448 h 4406107"/>
              <a:gd name="connsiteX4" fmla="*/ 127660 w 2451443"/>
              <a:gd name="connsiteY4" fmla="*/ 4381213 h 4406107"/>
              <a:gd name="connsiteX5" fmla="*/ 24895 w 2451443"/>
              <a:gd name="connsiteY5" fmla="*/ 4069501 h 4406107"/>
              <a:gd name="connsiteX6" fmla="*/ 2012073 w 2451443"/>
              <a:gd name="connsiteY6" fmla="*/ 127660 h 4406107"/>
              <a:gd name="connsiteX7" fmla="*/ 2234908 w 2451443"/>
              <a:gd name="connsiteY7" fmla="*/ 515 h 4406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51443" h="4406107">
                <a:moveTo>
                  <a:pt x="2234908" y="515"/>
                </a:moveTo>
                <a:cubicBezTo>
                  <a:pt x="2264989" y="2528"/>
                  <a:pt x="2295171" y="10471"/>
                  <a:pt x="2323785" y="24896"/>
                </a:cubicBezTo>
                <a:cubicBezTo>
                  <a:pt x="2438239" y="82595"/>
                  <a:pt x="2484248" y="222153"/>
                  <a:pt x="2426549" y="336608"/>
                </a:cubicBezTo>
                <a:lnTo>
                  <a:pt x="439372" y="4278448"/>
                </a:lnTo>
                <a:cubicBezTo>
                  <a:pt x="381672" y="4392903"/>
                  <a:pt x="242114" y="4438912"/>
                  <a:pt x="127660" y="4381213"/>
                </a:cubicBezTo>
                <a:cubicBezTo>
                  <a:pt x="13205" y="4323513"/>
                  <a:pt x="-32804" y="4183955"/>
                  <a:pt x="24895" y="4069501"/>
                </a:cubicBezTo>
                <a:lnTo>
                  <a:pt x="2012073" y="127660"/>
                </a:lnTo>
                <a:cubicBezTo>
                  <a:pt x="2055347" y="41819"/>
                  <a:pt x="2144667" y="-5522"/>
                  <a:pt x="2234908" y="515"/>
                </a:cubicBez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8" t="9416" r="52220" b="23978"/>
          <a:stretch>
            <a:fillRect/>
          </a:stretch>
        </p:blipFill>
        <p:spPr>
          <a:xfrm>
            <a:off x="6247587" y="1327151"/>
            <a:ext cx="1899718" cy="3311682"/>
          </a:xfrm>
          <a:custGeom>
            <a:avLst/>
            <a:gdLst>
              <a:gd name="connsiteX0" fmla="*/ 1683183 w 1899718"/>
              <a:gd name="connsiteY0" fmla="*/ 515 h 3311682"/>
              <a:gd name="connsiteX1" fmla="*/ 1772059 w 1899718"/>
              <a:gd name="connsiteY1" fmla="*/ 24895 h 3311682"/>
              <a:gd name="connsiteX2" fmla="*/ 1874824 w 1899718"/>
              <a:gd name="connsiteY2" fmla="*/ 336607 h 3311682"/>
              <a:gd name="connsiteX3" fmla="*/ 439372 w 1899718"/>
              <a:gd name="connsiteY3" fmla="*/ 3184023 h 3311682"/>
              <a:gd name="connsiteX4" fmla="*/ 127660 w 1899718"/>
              <a:gd name="connsiteY4" fmla="*/ 3286788 h 3311682"/>
              <a:gd name="connsiteX5" fmla="*/ 24896 w 1899718"/>
              <a:gd name="connsiteY5" fmla="*/ 2975075 h 3311682"/>
              <a:gd name="connsiteX6" fmla="*/ 1460347 w 1899718"/>
              <a:gd name="connsiteY6" fmla="*/ 127659 h 3311682"/>
              <a:gd name="connsiteX7" fmla="*/ 1683183 w 1899718"/>
              <a:gd name="connsiteY7" fmla="*/ 515 h 3311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9718" h="3311682">
                <a:moveTo>
                  <a:pt x="1683183" y="515"/>
                </a:moveTo>
                <a:cubicBezTo>
                  <a:pt x="1713263" y="2527"/>
                  <a:pt x="1743446" y="10470"/>
                  <a:pt x="1772059" y="24895"/>
                </a:cubicBezTo>
                <a:cubicBezTo>
                  <a:pt x="1886514" y="82594"/>
                  <a:pt x="1932523" y="222152"/>
                  <a:pt x="1874824" y="336607"/>
                </a:cubicBezTo>
                <a:lnTo>
                  <a:pt x="439372" y="3184023"/>
                </a:lnTo>
                <a:cubicBezTo>
                  <a:pt x="381673" y="3298478"/>
                  <a:pt x="242115" y="3344487"/>
                  <a:pt x="127660" y="3286788"/>
                </a:cubicBezTo>
                <a:cubicBezTo>
                  <a:pt x="13205" y="3229088"/>
                  <a:pt x="-32804" y="3089530"/>
                  <a:pt x="24896" y="2975075"/>
                </a:cubicBezTo>
                <a:lnTo>
                  <a:pt x="1460347" y="127659"/>
                </a:lnTo>
                <a:cubicBezTo>
                  <a:pt x="1503622" y="41819"/>
                  <a:pt x="1592942" y="-5522"/>
                  <a:pt x="1683183" y="515"/>
                </a:cubicBez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4" t="14663" r="29047" b="23978"/>
          <a:stretch>
            <a:fillRect/>
          </a:stretch>
        </p:blipFill>
        <p:spPr>
          <a:xfrm>
            <a:off x="8107372" y="1588026"/>
            <a:ext cx="1768202" cy="3050804"/>
          </a:xfrm>
          <a:custGeom>
            <a:avLst/>
            <a:gdLst>
              <a:gd name="connsiteX0" fmla="*/ 1551667 w 1768202"/>
              <a:gd name="connsiteY0" fmla="*/ 515 h 3050804"/>
              <a:gd name="connsiteX1" fmla="*/ 1640544 w 1768202"/>
              <a:gd name="connsiteY1" fmla="*/ 24895 h 3050804"/>
              <a:gd name="connsiteX2" fmla="*/ 1743308 w 1768202"/>
              <a:gd name="connsiteY2" fmla="*/ 336607 h 3050804"/>
              <a:gd name="connsiteX3" fmla="*/ 439372 w 1768202"/>
              <a:gd name="connsiteY3" fmla="*/ 2923145 h 3050804"/>
              <a:gd name="connsiteX4" fmla="*/ 127660 w 1768202"/>
              <a:gd name="connsiteY4" fmla="*/ 3025909 h 3050804"/>
              <a:gd name="connsiteX5" fmla="*/ 24895 w 1768202"/>
              <a:gd name="connsiteY5" fmla="*/ 2714197 h 3050804"/>
              <a:gd name="connsiteX6" fmla="*/ 1328831 w 1768202"/>
              <a:gd name="connsiteY6" fmla="*/ 127660 h 3050804"/>
              <a:gd name="connsiteX7" fmla="*/ 1551667 w 1768202"/>
              <a:gd name="connsiteY7" fmla="*/ 515 h 3050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8202" h="3050804">
                <a:moveTo>
                  <a:pt x="1551667" y="515"/>
                </a:moveTo>
                <a:cubicBezTo>
                  <a:pt x="1581748" y="2527"/>
                  <a:pt x="1611930" y="10470"/>
                  <a:pt x="1640544" y="24895"/>
                </a:cubicBezTo>
                <a:cubicBezTo>
                  <a:pt x="1754998" y="82594"/>
                  <a:pt x="1801007" y="222153"/>
                  <a:pt x="1743308" y="336607"/>
                </a:cubicBezTo>
                <a:lnTo>
                  <a:pt x="439372" y="2923145"/>
                </a:lnTo>
                <a:cubicBezTo>
                  <a:pt x="381672" y="3037599"/>
                  <a:pt x="242114" y="3083609"/>
                  <a:pt x="127660" y="3025909"/>
                </a:cubicBezTo>
                <a:cubicBezTo>
                  <a:pt x="13205" y="2968210"/>
                  <a:pt x="-32804" y="2828652"/>
                  <a:pt x="24895" y="2714197"/>
                </a:cubicBezTo>
                <a:lnTo>
                  <a:pt x="1328831" y="127660"/>
                </a:lnTo>
                <a:cubicBezTo>
                  <a:pt x="1372106" y="41819"/>
                  <a:pt x="1461426" y="-5522"/>
                  <a:pt x="1551667" y="515"/>
                </a:cubicBez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7" t="-507" r="9030" b="100000"/>
          <a:stretch>
            <a:fillRect/>
          </a:stretch>
        </p:blipFill>
        <p:spPr>
          <a:xfrm>
            <a:off x="11160194" y="833775"/>
            <a:ext cx="208288" cy="25197"/>
          </a:xfrm>
          <a:custGeom>
            <a:avLst/>
            <a:gdLst>
              <a:gd name="connsiteX0" fmla="*/ 118936 w 208288"/>
              <a:gd name="connsiteY0" fmla="*/ 514 h 25197"/>
              <a:gd name="connsiteX1" fmla="*/ 207813 w 208288"/>
              <a:gd name="connsiteY1" fmla="*/ 24894 h 25197"/>
              <a:gd name="connsiteX2" fmla="*/ 208288 w 208288"/>
              <a:gd name="connsiteY2" fmla="*/ 25197 h 25197"/>
              <a:gd name="connsiteX3" fmla="*/ 0 w 208288"/>
              <a:gd name="connsiteY3" fmla="*/ 25197 h 25197"/>
              <a:gd name="connsiteX4" fmla="*/ 30674 w 208288"/>
              <a:gd name="connsiteY4" fmla="*/ 11719 h 25197"/>
              <a:gd name="connsiteX5" fmla="*/ 118936 w 208288"/>
              <a:gd name="connsiteY5" fmla="*/ 514 h 25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288" h="25197">
                <a:moveTo>
                  <a:pt x="118936" y="514"/>
                </a:moveTo>
                <a:cubicBezTo>
                  <a:pt x="149017" y="2526"/>
                  <a:pt x="179199" y="10469"/>
                  <a:pt x="207813" y="24894"/>
                </a:cubicBezTo>
                <a:lnTo>
                  <a:pt x="208288" y="25197"/>
                </a:lnTo>
                <a:lnTo>
                  <a:pt x="0" y="25197"/>
                </a:lnTo>
                <a:lnTo>
                  <a:pt x="30674" y="11719"/>
                </a:lnTo>
                <a:cubicBezTo>
                  <a:pt x="58878" y="2420"/>
                  <a:pt x="88856" y="-1498"/>
                  <a:pt x="118936" y="514"/>
                </a:cubicBez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999469" y="1772816"/>
            <a:ext cx="4664483" cy="1415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on the </a:t>
            </a:r>
            <a:endParaRPr lang="en-US" altLang="zh-CN" sz="5400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corresponding input text</a:t>
            </a:r>
          </a:p>
        </p:txBody>
      </p:sp>
      <p:sp>
        <p:nvSpPr>
          <p:cNvPr id="30" name="矩形 29"/>
          <p:cNvSpPr/>
          <p:nvPr/>
        </p:nvSpPr>
        <p:spPr>
          <a:xfrm>
            <a:off x="1167806" y="4077072"/>
            <a:ext cx="381642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    Although, you’re more than welcome to let me know if you use images for a website</a:t>
            </a:r>
            <a:r>
              <a:rPr lang="en-US" altLang="zh-CN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altLang="zh-CN" sz="14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 If you haven’t found the public domain images you were looking for at public domain archive</a:t>
            </a:r>
            <a:r>
              <a:rPr lang="en-US" altLang="zh-CN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Free images and videos you can use anywhere.</a:t>
            </a:r>
            <a:endParaRPr lang="en-US" altLang="zh-CN" sz="14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994075" y="3356992"/>
            <a:ext cx="2664295" cy="369332"/>
            <a:chOff x="1953718" y="3356992"/>
            <a:chExt cx="2664295" cy="369332"/>
          </a:xfrm>
        </p:grpSpPr>
        <p:sp>
          <p:nvSpPr>
            <p:cNvPr id="32" name="矩形: 圆角 31"/>
            <p:cNvSpPr/>
            <p:nvPr/>
          </p:nvSpPr>
          <p:spPr>
            <a:xfrm>
              <a:off x="1953718" y="3356992"/>
              <a:ext cx="2664295" cy="367847"/>
            </a:xfrm>
            <a:prstGeom prst="roundRect">
              <a:avLst>
                <a:gd name="adj" fmla="val 50000"/>
              </a:avLst>
            </a:prstGeom>
            <a:solidFill>
              <a:srgbClr val="1B22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2567608" y="3356992"/>
              <a:ext cx="13099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Segoe UI" panose="020B0502040204020203" pitchFamily="34" charset="0"/>
                  <a:ea typeface="Segoe UI Symbol" panose="020B0502040204020203" pitchFamily="34" charset="0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251367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097860" y="1625236"/>
            <a:ext cx="1996281" cy="1747351"/>
            <a:chOff x="5097859" y="1625236"/>
            <a:chExt cx="1996281" cy="1747351"/>
          </a:xfrm>
        </p:grpSpPr>
        <p:sp>
          <p:nvSpPr>
            <p:cNvPr id="4" name="任意多边形: 形状 3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82379" y="2264591"/>
              <a:ext cx="16272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28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5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27448" y="4500409"/>
            <a:ext cx="9793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9050" y="3758444"/>
            <a:ext cx="2773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9" t="34662" r="27832" b="25868"/>
          <a:stretch>
            <a:fillRect/>
          </a:stretch>
        </p:blipFill>
        <p:spPr>
          <a:xfrm>
            <a:off x="6666230" y="2625836"/>
            <a:ext cx="1040344" cy="896849"/>
          </a:xfrm>
          <a:custGeom>
            <a:avLst/>
            <a:gdLst>
              <a:gd name="connsiteX0" fmla="*/ 1004781 w 2009562"/>
              <a:gd name="connsiteY0" fmla="*/ 0 h 1732382"/>
              <a:gd name="connsiteX1" fmla="*/ 2009562 w 2009562"/>
              <a:gd name="connsiteY1" fmla="*/ 1732382 h 1732382"/>
              <a:gd name="connsiteX2" fmla="*/ 0 w 2009562"/>
              <a:gd name="connsiteY2" fmla="*/ 1732382 h 173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9562" h="1732382">
                <a:moveTo>
                  <a:pt x="1004781" y="0"/>
                </a:moveTo>
                <a:lnTo>
                  <a:pt x="2009562" y="1732382"/>
                </a:lnTo>
                <a:lnTo>
                  <a:pt x="0" y="173238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69941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17"/>
          <a:stretch>
            <a:fillRect/>
          </a:stretch>
        </p:blipFill>
        <p:spPr>
          <a:xfrm flipH="1">
            <a:off x="5231904" y="2"/>
            <a:ext cx="6960097" cy="6857999"/>
          </a:xfrm>
          <a:custGeom>
            <a:avLst/>
            <a:gdLst>
              <a:gd name="connsiteX0" fmla="*/ 5568077 w 6960097"/>
              <a:gd name="connsiteY0" fmla="*/ 0 h 6857999"/>
              <a:gd name="connsiteX1" fmla="*/ 0 w 6960097"/>
              <a:gd name="connsiteY1" fmla="*/ 0 h 6857999"/>
              <a:gd name="connsiteX2" fmla="*/ 0 w 6960097"/>
              <a:gd name="connsiteY2" fmla="*/ 6857999 h 6857999"/>
              <a:gd name="connsiteX3" fmla="*/ 6960097 w 6960097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60097" h="6857999">
                <a:moveTo>
                  <a:pt x="5568077" y="0"/>
                </a:moveTo>
                <a:lnTo>
                  <a:pt x="0" y="0"/>
                </a:lnTo>
                <a:lnTo>
                  <a:pt x="0" y="6857999"/>
                </a:lnTo>
                <a:lnTo>
                  <a:pt x="6960097" y="6857999"/>
                </a:ln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8" name="任意多边形: 形状 7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127449" y="2293709"/>
            <a:ext cx="38867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72857" y="3157805"/>
            <a:ext cx="404136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decided to make</a:t>
            </a:r>
            <a:endParaRPr lang="en-US" altLang="zh-CN" sz="24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zh-CN" altLang="en-US" sz="16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 list of some of my favorite sites for free stock photos.  </a:t>
            </a:r>
            <a:endParaRPr lang="en-US" altLang="zh-CN" sz="16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en-US" altLang="zh-CN" sz="16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</a:t>
            </a:r>
            <a:r>
              <a:rPr lang="zh-CN" altLang="en-US" sz="16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endParaRPr lang="en-US" altLang="zh-CN" sz="16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zh-CN" altLang="en-US" sz="16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Free images and videos you can use anywhere. All images and videos on Pixabay</a:t>
            </a:r>
          </a:p>
        </p:txBody>
      </p:sp>
    </p:spTree>
    <p:extLst>
      <p:ext uri="{BB962C8B-B14F-4D97-AF65-F5344CB8AC3E}">
        <p14:creationId xmlns:p14="http://schemas.microsoft.com/office/powerpoint/2010/main" val="2537145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6" name="任意多边形: 形状 5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r>
                <a:rPr lang="en-US" altLang="zh-CN" sz="20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70298" y="2276585"/>
            <a:ext cx="291855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</a:t>
            </a:r>
          </a:p>
          <a:p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0299" y="3833753"/>
            <a:ext cx="51376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</a:p>
          <a:p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6888088" y="5331405"/>
            <a:ext cx="4536504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cxnSpLocks/>
          </p:cNvCxnSpPr>
          <p:nvPr/>
        </p:nvCxnSpPr>
        <p:spPr>
          <a:xfrm flipV="1">
            <a:off x="6888088" y="1700808"/>
            <a:ext cx="0" cy="363059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888088" y="4869160"/>
            <a:ext cx="4536504" cy="0"/>
          </a:xfrm>
          <a:prstGeom prst="line">
            <a:avLst/>
          </a:prstGeom>
          <a:ln>
            <a:solidFill>
              <a:schemeClr val="bg1">
                <a:lumMod val="6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88088" y="4365104"/>
            <a:ext cx="4536504" cy="0"/>
          </a:xfrm>
          <a:prstGeom prst="line">
            <a:avLst/>
          </a:prstGeom>
          <a:ln>
            <a:solidFill>
              <a:schemeClr val="bg1">
                <a:lumMod val="6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888088" y="3861048"/>
            <a:ext cx="4536504" cy="0"/>
          </a:xfrm>
          <a:prstGeom prst="line">
            <a:avLst/>
          </a:prstGeom>
          <a:ln>
            <a:solidFill>
              <a:schemeClr val="bg1">
                <a:lumMod val="6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888088" y="3356992"/>
            <a:ext cx="4536504" cy="0"/>
          </a:xfrm>
          <a:prstGeom prst="line">
            <a:avLst/>
          </a:prstGeom>
          <a:ln>
            <a:solidFill>
              <a:schemeClr val="bg1">
                <a:lumMod val="6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888088" y="2852936"/>
            <a:ext cx="4536504" cy="0"/>
          </a:xfrm>
          <a:prstGeom prst="line">
            <a:avLst/>
          </a:prstGeom>
          <a:ln>
            <a:solidFill>
              <a:schemeClr val="bg1">
                <a:lumMod val="6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888088" y="2348880"/>
            <a:ext cx="4536504" cy="0"/>
          </a:xfrm>
          <a:prstGeom prst="line">
            <a:avLst/>
          </a:prstGeom>
          <a:ln>
            <a:solidFill>
              <a:schemeClr val="bg1">
                <a:lumMod val="6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: 形状 23"/>
          <p:cNvSpPr/>
          <p:nvPr/>
        </p:nvSpPr>
        <p:spPr>
          <a:xfrm>
            <a:off x="7228114" y="2492896"/>
            <a:ext cx="4052462" cy="2206172"/>
          </a:xfrm>
          <a:custGeom>
            <a:avLst/>
            <a:gdLst>
              <a:gd name="connsiteX0" fmla="*/ 0 w 4049486"/>
              <a:gd name="connsiteY0" fmla="*/ 2206172 h 2206172"/>
              <a:gd name="connsiteX1" fmla="*/ 943429 w 4049486"/>
              <a:gd name="connsiteY1" fmla="*/ 1233715 h 2206172"/>
              <a:gd name="connsiteX2" fmla="*/ 2075543 w 4049486"/>
              <a:gd name="connsiteY2" fmla="*/ 1944915 h 2206172"/>
              <a:gd name="connsiteX3" fmla="*/ 3062515 w 4049486"/>
              <a:gd name="connsiteY3" fmla="*/ 943429 h 2206172"/>
              <a:gd name="connsiteX4" fmla="*/ 3483429 w 4049486"/>
              <a:gd name="connsiteY4" fmla="*/ 1320800 h 2206172"/>
              <a:gd name="connsiteX5" fmla="*/ 4049486 w 4049486"/>
              <a:gd name="connsiteY5" fmla="*/ 0 h 220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9486" h="2206172">
                <a:moveTo>
                  <a:pt x="0" y="2206172"/>
                </a:moveTo>
                <a:lnTo>
                  <a:pt x="943429" y="1233715"/>
                </a:lnTo>
                <a:lnTo>
                  <a:pt x="2075543" y="1944915"/>
                </a:lnTo>
                <a:lnTo>
                  <a:pt x="3062515" y="943429"/>
                </a:lnTo>
                <a:lnTo>
                  <a:pt x="3483429" y="1320800"/>
                </a:lnTo>
                <a:lnTo>
                  <a:pt x="4049486" y="0"/>
                </a:ln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112224" y="3645024"/>
            <a:ext cx="144016" cy="1440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264352" y="4365104"/>
            <a:ext cx="144016" cy="1440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0200456" y="3356992"/>
            <a:ext cx="144016" cy="1440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0632504" y="3717032"/>
            <a:ext cx="144016" cy="1440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/>
        </p:nvSpPr>
        <p:spPr>
          <a:xfrm>
            <a:off x="7213600" y="3091543"/>
            <a:ext cx="4078514" cy="1553028"/>
          </a:xfrm>
          <a:custGeom>
            <a:avLst/>
            <a:gdLst>
              <a:gd name="connsiteX0" fmla="*/ 0 w 4078514"/>
              <a:gd name="connsiteY0" fmla="*/ 58057 h 1553028"/>
              <a:gd name="connsiteX1" fmla="*/ 972457 w 4078514"/>
              <a:gd name="connsiteY1" fmla="*/ 1553028 h 1553028"/>
              <a:gd name="connsiteX2" fmla="*/ 2133600 w 4078514"/>
              <a:gd name="connsiteY2" fmla="*/ 812800 h 1553028"/>
              <a:gd name="connsiteX3" fmla="*/ 3106057 w 4078514"/>
              <a:gd name="connsiteY3" fmla="*/ 1103086 h 1553028"/>
              <a:gd name="connsiteX4" fmla="*/ 3759200 w 4078514"/>
              <a:gd name="connsiteY4" fmla="*/ 740228 h 1553028"/>
              <a:gd name="connsiteX5" fmla="*/ 4078514 w 4078514"/>
              <a:gd name="connsiteY5" fmla="*/ 0 h 155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78514" h="1553028">
                <a:moveTo>
                  <a:pt x="0" y="58057"/>
                </a:moveTo>
                <a:lnTo>
                  <a:pt x="972457" y="1553028"/>
                </a:lnTo>
                <a:lnTo>
                  <a:pt x="2133600" y="812800"/>
                </a:lnTo>
                <a:lnTo>
                  <a:pt x="3106057" y="1103086"/>
                </a:lnTo>
                <a:lnTo>
                  <a:pt x="3759200" y="740228"/>
                </a:lnTo>
                <a:lnTo>
                  <a:pt x="4078514" y="0"/>
                </a:lnTo>
              </a:path>
            </a:pathLst>
          </a:custGeom>
          <a:noFill/>
          <a:ln w="3175">
            <a:solidFill>
              <a:srgbClr val="1B2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112224" y="4581128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264352" y="3861048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0906022" y="380355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272464" y="407707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323164" y="5458554"/>
            <a:ext cx="8508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TEXT01</a:t>
            </a:r>
            <a:endParaRPr lang="zh-CN" altLang="en-US" sz="1600" dirty="0"/>
          </a:p>
        </p:txBody>
      </p:sp>
      <p:sp>
        <p:nvSpPr>
          <p:cNvPr id="35" name="矩形 34"/>
          <p:cNvSpPr/>
          <p:nvPr/>
        </p:nvSpPr>
        <p:spPr>
          <a:xfrm>
            <a:off x="8403284" y="5458554"/>
            <a:ext cx="8508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TEXT02</a:t>
            </a:r>
            <a:endParaRPr lang="zh-CN" altLang="en-US" sz="1600" dirty="0"/>
          </a:p>
        </p:txBody>
      </p:sp>
      <p:sp>
        <p:nvSpPr>
          <p:cNvPr id="36" name="矩形 35"/>
          <p:cNvSpPr/>
          <p:nvPr/>
        </p:nvSpPr>
        <p:spPr>
          <a:xfrm>
            <a:off x="9483404" y="5458554"/>
            <a:ext cx="8508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TEXT03</a:t>
            </a:r>
            <a:endParaRPr lang="zh-CN" altLang="en-US" sz="1600" dirty="0"/>
          </a:p>
        </p:txBody>
      </p:sp>
      <p:sp>
        <p:nvSpPr>
          <p:cNvPr id="37" name="矩形 36"/>
          <p:cNvSpPr/>
          <p:nvPr/>
        </p:nvSpPr>
        <p:spPr>
          <a:xfrm>
            <a:off x="10563524" y="5458554"/>
            <a:ext cx="8508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TEXT04</a:t>
            </a:r>
            <a:endParaRPr lang="zh-CN" altLang="en-US" sz="1600" dirty="0"/>
          </a:p>
        </p:txBody>
      </p:sp>
      <p:sp>
        <p:nvSpPr>
          <p:cNvPr id="38" name="矩形 37"/>
          <p:cNvSpPr/>
          <p:nvPr/>
        </p:nvSpPr>
        <p:spPr>
          <a:xfrm>
            <a:off x="6471779" y="514673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0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71779" y="4718203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1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71779" y="422108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2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71779" y="371703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3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71779" y="321297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4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71779" y="270892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471779" y="219557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6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672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34" t="5698" r="26741" b="4591"/>
          <a:stretch/>
        </p:blipFill>
        <p:spPr>
          <a:xfrm>
            <a:off x="4626993" y="841014"/>
            <a:ext cx="2938014" cy="553439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227906" y="1210579"/>
            <a:ext cx="30678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6000" dirty="0">
                <a:solidFill>
                  <a:srgbClr val="2C2C2C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Input </a:t>
            </a:r>
          </a:p>
          <a:p>
            <a:pPr algn="r"/>
            <a:r>
              <a:rPr lang="en-US" altLang="zh-CN" sz="6000" dirty="0">
                <a:solidFill>
                  <a:srgbClr val="2C2C2C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</a:t>
            </a:r>
          </a:p>
          <a:p>
            <a:pPr algn="r"/>
            <a:r>
              <a:rPr lang="en-US" altLang="zh-CN" sz="6000" dirty="0">
                <a:solidFill>
                  <a:srgbClr val="2C2C2C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content</a:t>
            </a:r>
          </a:p>
        </p:txBody>
      </p:sp>
      <p:sp>
        <p:nvSpPr>
          <p:cNvPr id="14" name="矩形 13"/>
          <p:cNvSpPr/>
          <p:nvPr/>
        </p:nvSpPr>
        <p:spPr>
          <a:xfrm>
            <a:off x="734012" y="4409817"/>
            <a:ext cx="35617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6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algn="r"/>
            <a:r>
              <a:rPr lang="zh-CN" altLang="en-US" sz="16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Free images and videos you can use anywhere.</a:t>
            </a:r>
            <a:endParaRPr lang="en-US" altLang="zh-CN" sz="1600" dirty="0">
              <a:solidFill>
                <a:srgbClr val="2C2C2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96200" y="1245162"/>
            <a:ext cx="745294" cy="745294"/>
            <a:chOff x="8040216" y="1245162"/>
            <a:chExt cx="745294" cy="745294"/>
          </a:xfrm>
        </p:grpSpPr>
        <p:sp>
          <p:nvSpPr>
            <p:cNvPr id="10" name="椭圆 9"/>
            <p:cNvSpPr/>
            <p:nvPr/>
          </p:nvSpPr>
          <p:spPr>
            <a:xfrm>
              <a:off x="8040216" y="1245162"/>
              <a:ext cx="745294" cy="74529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4115" y="1349061"/>
              <a:ext cx="537496" cy="537496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7896200" y="3080558"/>
            <a:ext cx="745294" cy="745294"/>
            <a:chOff x="8040216" y="3080558"/>
            <a:chExt cx="745294" cy="745294"/>
          </a:xfrm>
        </p:grpSpPr>
        <p:sp>
          <p:nvSpPr>
            <p:cNvPr id="11" name="椭圆 10"/>
            <p:cNvSpPr/>
            <p:nvPr/>
          </p:nvSpPr>
          <p:spPr>
            <a:xfrm>
              <a:off x="8040216" y="3080558"/>
              <a:ext cx="745294" cy="74529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835" y="3201177"/>
              <a:ext cx="504056" cy="504056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7896200" y="4915954"/>
            <a:ext cx="745294" cy="745294"/>
            <a:chOff x="8040216" y="4915954"/>
            <a:chExt cx="745294" cy="745294"/>
          </a:xfrm>
        </p:grpSpPr>
        <p:sp>
          <p:nvSpPr>
            <p:cNvPr id="12" name="椭圆 11"/>
            <p:cNvSpPr/>
            <p:nvPr/>
          </p:nvSpPr>
          <p:spPr>
            <a:xfrm>
              <a:off x="8040216" y="4915954"/>
              <a:ext cx="745294" cy="74529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5039" y="5010777"/>
              <a:ext cx="555648" cy="555648"/>
            </a:xfrm>
            <a:prstGeom prst="rect">
              <a:avLst/>
            </a:prstGeom>
          </p:spPr>
        </p:pic>
      </p:grpSp>
      <p:sp>
        <p:nvSpPr>
          <p:cNvPr id="21" name="矩形 20"/>
          <p:cNvSpPr/>
          <p:nvPr/>
        </p:nvSpPr>
        <p:spPr>
          <a:xfrm>
            <a:off x="8757947" y="1332855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57947" y="1671191"/>
            <a:ext cx="2810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3" name="矩形 22"/>
          <p:cNvSpPr/>
          <p:nvPr/>
        </p:nvSpPr>
        <p:spPr>
          <a:xfrm>
            <a:off x="8757947" y="3068960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57947" y="3407296"/>
            <a:ext cx="2810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5" name="矩形 24"/>
          <p:cNvSpPr/>
          <p:nvPr/>
        </p:nvSpPr>
        <p:spPr>
          <a:xfrm>
            <a:off x="8757947" y="4941168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57947" y="5279504"/>
            <a:ext cx="2810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 blue below the template input title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803" y="2499976"/>
            <a:ext cx="1834732" cy="298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88802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8" name="直接连接符 7"/>
          <p:cNvCxnSpPr>
            <a:cxnSpLocks/>
          </p:cNvCxnSpPr>
          <p:nvPr/>
        </p:nvCxnSpPr>
        <p:spPr>
          <a:xfrm>
            <a:off x="6672064" y="1412776"/>
            <a:ext cx="4176464" cy="43204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cxnSpLocks/>
          </p:cNvCxnSpPr>
          <p:nvPr/>
        </p:nvCxnSpPr>
        <p:spPr>
          <a:xfrm flipV="1">
            <a:off x="6690387" y="1412776"/>
            <a:ext cx="4014125" cy="43204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055440" y="2564904"/>
            <a:ext cx="3148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1029" y="4294974"/>
            <a:ext cx="52675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1030" y="3467316"/>
            <a:ext cx="48890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8376067" y="1404662"/>
            <a:ext cx="642761" cy="547418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rgbClr val="1B2229"/>
          </a:solidFill>
          <a:ln>
            <a:noFill/>
          </a:ln>
          <a:extLst/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7082044" y="2831979"/>
            <a:ext cx="433625" cy="813045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1B222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8" name="KSO_Shape"/>
          <p:cNvSpPr>
            <a:spLocks noChangeArrowheads="1"/>
          </p:cNvSpPr>
          <p:nvPr/>
        </p:nvSpPr>
        <p:spPr bwMode="auto">
          <a:xfrm>
            <a:off x="9785185" y="2939360"/>
            <a:ext cx="559287" cy="551830"/>
          </a:xfrm>
          <a:custGeom>
            <a:avLst/>
            <a:gdLst/>
            <a:ahLst/>
            <a:cxnLst/>
            <a:rect l="0" t="0" r="r" b="b"/>
            <a:pathLst>
              <a:path w="1622425" h="1601788">
                <a:moveTo>
                  <a:pt x="1477962" y="927100"/>
                </a:moveTo>
                <a:lnTo>
                  <a:pt x="1622425" y="927100"/>
                </a:lnTo>
                <a:lnTo>
                  <a:pt x="1622425" y="1293813"/>
                </a:lnTo>
                <a:lnTo>
                  <a:pt x="1477962" y="1293813"/>
                </a:lnTo>
                <a:lnTo>
                  <a:pt x="1477962" y="927100"/>
                </a:lnTo>
                <a:close/>
                <a:moveTo>
                  <a:pt x="1477962" y="463550"/>
                </a:moveTo>
                <a:lnTo>
                  <a:pt x="1622425" y="463550"/>
                </a:lnTo>
                <a:lnTo>
                  <a:pt x="1622425" y="830263"/>
                </a:lnTo>
                <a:lnTo>
                  <a:pt x="1477962" y="830263"/>
                </a:lnTo>
                <a:lnTo>
                  <a:pt x="1477962" y="463550"/>
                </a:lnTo>
                <a:close/>
                <a:moveTo>
                  <a:pt x="871932" y="418865"/>
                </a:moveTo>
                <a:lnTo>
                  <a:pt x="866214" y="419183"/>
                </a:lnTo>
                <a:lnTo>
                  <a:pt x="859861" y="419183"/>
                </a:lnTo>
                <a:lnTo>
                  <a:pt x="848426" y="420453"/>
                </a:lnTo>
                <a:lnTo>
                  <a:pt x="837309" y="422359"/>
                </a:lnTo>
                <a:lnTo>
                  <a:pt x="826509" y="424582"/>
                </a:lnTo>
                <a:lnTo>
                  <a:pt x="815709" y="427440"/>
                </a:lnTo>
                <a:lnTo>
                  <a:pt x="805862" y="430298"/>
                </a:lnTo>
                <a:lnTo>
                  <a:pt x="796650" y="433473"/>
                </a:lnTo>
                <a:lnTo>
                  <a:pt x="787439" y="436649"/>
                </a:lnTo>
                <a:lnTo>
                  <a:pt x="771874" y="443000"/>
                </a:lnTo>
                <a:lnTo>
                  <a:pt x="766792" y="444906"/>
                </a:lnTo>
                <a:lnTo>
                  <a:pt x="762027" y="446811"/>
                </a:lnTo>
                <a:lnTo>
                  <a:pt x="757262" y="449034"/>
                </a:lnTo>
                <a:lnTo>
                  <a:pt x="752498" y="451257"/>
                </a:lnTo>
                <a:lnTo>
                  <a:pt x="748051" y="454115"/>
                </a:lnTo>
                <a:lnTo>
                  <a:pt x="743921" y="456655"/>
                </a:lnTo>
                <a:lnTo>
                  <a:pt x="739792" y="459831"/>
                </a:lnTo>
                <a:lnTo>
                  <a:pt x="735345" y="463324"/>
                </a:lnTo>
                <a:lnTo>
                  <a:pt x="731533" y="466817"/>
                </a:lnTo>
                <a:lnTo>
                  <a:pt x="728039" y="470628"/>
                </a:lnTo>
                <a:lnTo>
                  <a:pt x="724545" y="474757"/>
                </a:lnTo>
                <a:lnTo>
                  <a:pt x="721051" y="479202"/>
                </a:lnTo>
                <a:lnTo>
                  <a:pt x="718192" y="483966"/>
                </a:lnTo>
                <a:lnTo>
                  <a:pt x="715333" y="488729"/>
                </a:lnTo>
                <a:lnTo>
                  <a:pt x="712792" y="493810"/>
                </a:lnTo>
                <a:lnTo>
                  <a:pt x="710251" y="499526"/>
                </a:lnTo>
                <a:lnTo>
                  <a:pt x="708028" y="504925"/>
                </a:lnTo>
                <a:lnTo>
                  <a:pt x="706122" y="510959"/>
                </a:lnTo>
                <a:lnTo>
                  <a:pt x="704216" y="517310"/>
                </a:lnTo>
                <a:lnTo>
                  <a:pt x="702628" y="523979"/>
                </a:lnTo>
                <a:lnTo>
                  <a:pt x="701357" y="530648"/>
                </a:lnTo>
                <a:lnTo>
                  <a:pt x="700404" y="537952"/>
                </a:lnTo>
                <a:lnTo>
                  <a:pt x="699769" y="545256"/>
                </a:lnTo>
                <a:lnTo>
                  <a:pt x="699451" y="553512"/>
                </a:lnTo>
                <a:lnTo>
                  <a:pt x="699451" y="561451"/>
                </a:lnTo>
                <a:lnTo>
                  <a:pt x="699451" y="570025"/>
                </a:lnTo>
                <a:lnTo>
                  <a:pt x="700087" y="578600"/>
                </a:lnTo>
                <a:lnTo>
                  <a:pt x="700722" y="587809"/>
                </a:lnTo>
                <a:lnTo>
                  <a:pt x="701992" y="597018"/>
                </a:lnTo>
                <a:lnTo>
                  <a:pt x="703263" y="607180"/>
                </a:lnTo>
                <a:lnTo>
                  <a:pt x="705169" y="617025"/>
                </a:lnTo>
                <a:lnTo>
                  <a:pt x="707392" y="627504"/>
                </a:lnTo>
                <a:lnTo>
                  <a:pt x="708028" y="630998"/>
                </a:lnTo>
                <a:lnTo>
                  <a:pt x="708028" y="634173"/>
                </a:lnTo>
                <a:lnTo>
                  <a:pt x="707710" y="637666"/>
                </a:lnTo>
                <a:lnTo>
                  <a:pt x="707392" y="640524"/>
                </a:lnTo>
                <a:lnTo>
                  <a:pt x="706757" y="643065"/>
                </a:lnTo>
                <a:lnTo>
                  <a:pt x="705804" y="645605"/>
                </a:lnTo>
                <a:lnTo>
                  <a:pt x="703263" y="650051"/>
                </a:lnTo>
                <a:lnTo>
                  <a:pt x="701039" y="654815"/>
                </a:lnTo>
                <a:lnTo>
                  <a:pt x="699134" y="658626"/>
                </a:lnTo>
                <a:lnTo>
                  <a:pt x="698498" y="660531"/>
                </a:lnTo>
                <a:lnTo>
                  <a:pt x="697863" y="662436"/>
                </a:lnTo>
                <a:lnTo>
                  <a:pt x="697545" y="664342"/>
                </a:lnTo>
                <a:lnTo>
                  <a:pt x="697545" y="666247"/>
                </a:lnTo>
                <a:lnTo>
                  <a:pt x="699134" y="688794"/>
                </a:lnTo>
                <a:lnTo>
                  <a:pt x="700404" y="702132"/>
                </a:lnTo>
                <a:lnTo>
                  <a:pt x="701039" y="709436"/>
                </a:lnTo>
                <a:lnTo>
                  <a:pt x="702310" y="716104"/>
                </a:lnTo>
                <a:lnTo>
                  <a:pt x="703581" y="723408"/>
                </a:lnTo>
                <a:lnTo>
                  <a:pt x="705487" y="729760"/>
                </a:lnTo>
                <a:lnTo>
                  <a:pt x="707075" y="736111"/>
                </a:lnTo>
                <a:lnTo>
                  <a:pt x="709298" y="742145"/>
                </a:lnTo>
                <a:lnTo>
                  <a:pt x="711839" y="747226"/>
                </a:lnTo>
                <a:lnTo>
                  <a:pt x="714698" y="751989"/>
                </a:lnTo>
                <a:lnTo>
                  <a:pt x="716286" y="753894"/>
                </a:lnTo>
                <a:lnTo>
                  <a:pt x="718192" y="755800"/>
                </a:lnTo>
                <a:lnTo>
                  <a:pt x="719780" y="757705"/>
                </a:lnTo>
                <a:lnTo>
                  <a:pt x="722322" y="759293"/>
                </a:lnTo>
                <a:lnTo>
                  <a:pt x="725816" y="760563"/>
                </a:lnTo>
                <a:lnTo>
                  <a:pt x="731533" y="762151"/>
                </a:lnTo>
                <a:lnTo>
                  <a:pt x="736933" y="763104"/>
                </a:lnTo>
                <a:lnTo>
                  <a:pt x="738839" y="763421"/>
                </a:lnTo>
                <a:lnTo>
                  <a:pt x="739792" y="763104"/>
                </a:lnTo>
                <a:lnTo>
                  <a:pt x="745827" y="831062"/>
                </a:lnTo>
                <a:lnTo>
                  <a:pt x="747098" y="833603"/>
                </a:lnTo>
                <a:lnTo>
                  <a:pt x="748368" y="835826"/>
                </a:lnTo>
                <a:lnTo>
                  <a:pt x="749639" y="838049"/>
                </a:lnTo>
                <a:lnTo>
                  <a:pt x="751227" y="839954"/>
                </a:lnTo>
                <a:lnTo>
                  <a:pt x="754404" y="843765"/>
                </a:lnTo>
                <a:lnTo>
                  <a:pt x="757898" y="847576"/>
                </a:lnTo>
                <a:lnTo>
                  <a:pt x="761074" y="851386"/>
                </a:lnTo>
                <a:lnTo>
                  <a:pt x="762662" y="853609"/>
                </a:lnTo>
                <a:lnTo>
                  <a:pt x="763933" y="855832"/>
                </a:lnTo>
                <a:lnTo>
                  <a:pt x="765204" y="858373"/>
                </a:lnTo>
                <a:lnTo>
                  <a:pt x="766474" y="861548"/>
                </a:lnTo>
                <a:lnTo>
                  <a:pt x="767427" y="865042"/>
                </a:lnTo>
                <a:lnTo>
                  <a:pt x="768380" y="868852"/>
                </a:lnTo>
                <a:lnTo>
                  <a:pt x="751545" y="872663"/>
                </a:lnTo>
                <a:lnTo>
                  <a:pt x="744874" y="887271"/>
                </a:lnTo>
                <a:lnTo>
                  <a:pt x="740745" y="895528"/>
                </a:lnTo>
                <a:lnTo>
                  <a:pt x="736298" y="904102"/>
                </a:lnTo>
                <a:lnTo>
                  <a:pt x="731533" y="912358"/>
                </a:lnTo>
                <a:lnTo>
                  <a:pt x="726451" y="919980"/>
                </a:lnTo>
                <a:lnTo>
                  <a:pt x="723910" y="923156"/>
                </a:lnTo>
                <a:lnTo>
                  <a:pt x="721051" y="926014"/>
                </a:lnTo>
                <a:lnTo>
                  <a:pt x="718510" y="928555"/>
                </a:lnTo>
                <a:lnTo>
                  <a:pt x="715969" y="930778"/>
                </a:lnTo>
                <a:lnTo>
                  <a:pt x="680393" y="940622"/>
                </a:lnTo>
                <a:lnTo>
                  <a:pt x="648628" y="953960"/>
                </a:lnTo>
                <a:lnTo>
                  <a:pt x="615911" y="967932"/>
                </a:lnTo>
                <a:lnTo>
                  <a:pt x="551747" y="995243"/>
                </a:lnTo>
                <a:lnTo>
                  <a:pt x="544123" y="998101"/>
                </a:lnTo>
                <a:lnTo>
                  <a:pt x="537135" y="1000641"/>
                </a:lnTo>
                <a:lnTo>
                  <a:pt x="522524" y="1006040"/>
                </a:lnTo>
                <a:lnTo>
                  <a:pt x="507912" y="1011121"/>
                </a:lnTo>
                <a:lnTo>
                  <a:pt x="500924" y="1013979"/>
                </a:lnTo>
                <a:lnTo>
                  <a:pt x="493936" y="1016837"/>
                </a:lnTo>
                <a:lnTo>
                  <a:pt x="487583" y="1020648"/>
                </a:lnTo>
                <a:lnTo>
                  <a:pt x="481548" y="1024141"/>
                </a:lnTo>
                <a:lnTo>
                  <a:pt x="475512" y="1027952"/>
                </a:lnTo>
                <a:lnTo>
                  <a:pt x="470430" y="1032398"/>
                </a:lnTo>
                <a:lnTo>
                  <a:pt x="467889" y="1034938"/>
                </a:lnTo>
                <a:lnTo>
                  <a:pt x="465665" y="1037796"/>
                </a:lnTo>
                <a:lnTo>
                  <a:pt x="463442" y="1040337"/>
                </a:lnTo>
                <a:lnTo>
                  <a:pt x="461218" y="1043195"/>
                </a:lnTo>
                <a:lnTo>
                  <a:pt x="459313" y="1046370"/>
                </a:lnTo>
                <a:lnTo>
                  <a:pt x="457407" y="1049546"/>
                </a:lnTo>
                <a:lnTo>
                  <a:pt x="456136" y="1052722"/>
                </a:lnTo>
                <a:lnTo>
                  <a:pt x="454548" y="1056850"/>
                </a:lnTo>
                <a:lnTo>
                  <a:pt x="454230" y="1082573"/>
                </a:lnTo>
                <a:lnTo>
                  <a:pt x="453595" y="1116234"/>
                </a:lnTo>
                <a:lnTo>
                  <a:pt x="452960" y="1151484"/>
                </a:lnTo>
                <a:lnTo>
                  <a:pt x="452642" y="1167997"/>
                </a:lnTo>
                <a:lnTo>
                  <a:pt x="452960" y="1182605"/>
                </a:lnTo>
                <a:lnTo>
                  <a:pt x="1276928" y="1182605"/>
                </a:lnTo>
                <a:lnTo>
                  <a:pt x="1277245" y="1167997"/>
                </a:lnTo>
                <a:lnTo>
                  <a:pt x="1276928" y="1151484"/>
                </a:lnTo>
                <a:lnTo>
                  <a:pt x="1276292" y="1116234"/>
                </a:lnTo>
                <a:lnTo>
                  <a:pt x="1275339" y="1082573"/>
                </a:lnTo>
                <a:lnTo>
                  <a:pt x="1275022" y="1056850"/>
                </a:lnTo>
                <a:lnTo>
                  <a:pt x="1273751" y="1052722"/>
                </a:lnTo>
                <a:lnTo>
                  <a:pt x="1272163" y="1049546"/>
                </a:lnTo>
                <a:lnTo>
                  <a:pt x="1270257" y="1046370"/>
                </a:lnTo>
                <a:lnTo>
                  <a:pt x="1268669" y="1043195"/>
                </a:lnTo>
                <a:lnTo>
                  <a:pt x="1266445" y="1040337"/>
                </a:lnTo>
                <a:lnTo>
                  <a:pt x="1264222" y="1037796"/>
                </a:lnTo>
                <a:lnTo>
                  <a:pt x="1261998" y="1034938"/>
                </a:lnTo>
                <a:lnTo>
                  <a:pt x="1259775" y="1032398"/>
                </a:lnTo>
                <a:lnTo>
                  <a:pt x="1254057" y="1027952"/>
                </a:lnTo>
                <a:lnTo>
                  <a:pt x="1248340" y="1024141"/>
                </a:lnTo>
                <a:lnTo>
                  <a:pt x="1242304" y="1020648"/>
                </a:lnTo>
                <a:lnTo>
                  <a:pt x="1235634" y="1016837"/>
                </a:lnTo>
                <a:lnTo>
                  <a:pt x="1228963" y="1013979"/>
                </a:lnTo>
                <a:lnTo>
                  <a:pt x="1221658" y="1011121"/>
                </a:lnTo>
                <a:lnTo>
                  <a:pt x="1207681" y="1006040"/>
                </a:lnTo>
                <a:lnTo>
                  <a:pt x="1192752" y="1000641"/>
                </a:lnTo>
                <a:lnTo>
                  <a:pt x="1185446" y="998101"/>
                </a:lnTo>
                <a:lnTo>
                  <a:pt x="1178458" y="995243"/>
                </a:lnTo>
                <a:lnTo>
                  <a:pt x="1113659" y="967932"/>
                </a:lnTo>
                <a:lnTo>
                  <a:pt x="1080941" y="953960"/>
                </a:lnTo>
                <a:lnTo>
                  <a:pt x="1049177" y="940622"/>
                </a:lnTo>
                <a:lnTo>
                  <a:pt x="1013601" y="930778"/>
                </a:lnTo>
                <a:lnTo>
                  <a:pt x="1011060" y="928555"/>
                </a:lnTo>
                <a:lnTo>
                  <a:pt x="1008519" y="926014"/>
                </a:lnTo>
                <a:lnTo>
                  <a:pt x="1005977" y="923156"/>
                </a:lnTo>
                <a:lnTo>
                  <a:pt x="1003436" y="919980"/>
                </a:lnTo>
                <a:lnTo>
                  <a:pt x="998036" y="912358"/>
                </a:lnTo>
                <a:lnTo>
                  <a:pt x="993589" y="904102"/>
                </a:lnTo>
                <a:lnTo>
                  <a:pt x="989142" y="895528"/>
                </a:lnTo>
                <a:lnTo>
                  <a:pt x="985013" y="887271"/>
                </a:lnTo>
                <a:lnTo>
                  <a:pt x="978025" y="872663"/>
                </a:lnTo>
                <a:lnTo>
                  <a:pt x="955790" y="869487"/>
                </a:lnTo>
                <a:lnTo>
                  <a:pt x="956107" y="865359"/>
                </a:lnTo>
                <a:lnTo>
                  <a:pt x="956743" y="861231"/>
                </a:lnTo>
                <a:lnTo>
                  <a:pt x="957696" y="857738"/>
                </a:lnTo>
                <a:lnTo>
                  <a:pt x="958649" y="854562"/>
                </a:lnTo>
                <a:lnTo>
                  <a:pt x="960237" y="852021"/>
                </a:lnTo>
                <a:lnTo>
                  <a:pt x="961507" y="849481"/>
                </a:lnTo>
                <a:lnTo>
                  <a:pt x="965319" y="845035"/>
                </a:lnTo>
                <a:lnTo>
                  <a:pt x="968813" y="840272"/>
                </a:lnTo>
                <a:lnTo>
                  <a:pt x="972307" y="835826"/>
                </a:lnTo>
                <a:lnTo>
                  <a:pt x="973895" y="833603"/>
                </a:lnTo>
                <a:lnTo>
                  <a:pt x="975484" y="830745"/>
                </a:lnTo>
                <a:lnTo>
                  <a:pt x="977072" y="827887"/>
                </a:lnTo>
                <a:lnTo>
                  <a:pt x="978025" y="824393"/>
                </a:lnTo>
                <a:lnTo>
                  <a:pt x="978978" y="821218"/>
                </a:lnTo>
                <a:lnTo>
                  <a:pt x="979613" y="818042"/>
                </a:lnTo>
                <a:lnTo>
                  <a:pt x="980566" y="811373"/>
                </a:lnTo>
                <a:lnTo>
                  <a:pt x="981201" y="804069"/>
                </a:lnTo>
                <a:lnTo>
                  <a:pt x="981837" y="797083"/>
                </a:lnTo>
                <a:lnTo>
                  <a:pt x="982154" y="789779"/>
                </a:lnTo>
                <a:lnTo>
                  <a:pt x="983107" y="783110"/>
                </a:lnTo>
                <a:lnTo>
                  <a:pt x="983742" y="779935"/>
                </a:lnTo>
                <a:lnTo>
                  <a:pt x="984695" y="776759"/>
                </a:lnTo>
                <a:lnTo>
                  <a:pt x="985966" y="773266"/>
                </a:lnTo>
                <a:lnTo>
                  <a:pt x="987236" y="770408"/>
                </a:lnTo>
                <a:lnTo>
                  <a:pt x="988507" y="768502"/>
                </a:lnTo>
                <a:lnTo>
                  <a:pt x="989778" y="766915"/>
                </a:lnTo>
                <a:lnTo>
                  <a:pt x="991366" y="765327"/>
                </a:lnTo>
                <a:lnTo>
                  <a:pt x="992636" y="764056"/>
                </a:lnTo>
                <a:lnTo>
                  <a:pt x="996131" y="761834"/>
                </a:lnTo>
                <a:lnTo>
                  <a:pt x="999942" y="759928"/>
                </a:lnTo>
                <a:lnTo>
                  <a:pt x="1003436" y="758023"/>
                </a:lnTo>
                <a:lnTo>
                  <a:pt x="1006930" y="755800"/>
                </a:lnTo>
                <a:lnTo>
                  <a:pt x="1010107" y="753259"/>
                </a:lnTo>
                <a:lnTo>
                  <a:pt x="1011695" y="751989"/>
                </a:lnTo>
                <a:lnTo>
                  <a:pt x="1012966" y="750401"/>
                </a:lnTo>
                <a:lnTo>
                  <a:pt x="1014871" y="746908"/>
                </a:lnTo>
                <a:lnTo>
                  <a:pt x="1017095" y="743097"/>
                </a:lnTo>
                <a:lnTo>
                  <a:pt x="1019001" y="738651"/>
                </a:lnTo>
                <a:lnTo>
                  <a:pt x="1020589" y="734523"/>
                </a:lnTo>
                <a:lnTo>
                  <a:pt x="1023130" y="725631"/>
                </a:lnTo>
                <a:lnTo>
                  <a:pt x="1024718" y="717057"/>
                </a:lnTo>
                <a:lnTo>
                  <a:pt x="1025989" y="709753"/>
                </a:lnTo>
                <a:lnTo>
                  <a:pt x="1026942" y="701814"/>
                </a:lnTo>
                <a:lnTo>
                  <a:pt x="1027895" y="693875"/>
                </a:lnTo>
                <a:lnTo>
                  <a:pt x="1028213" y="685618"/>
                </a:lnTo>
                <a:lnTo>
                  <a:pt x="1027895" y="677362"/>
                </a:lnTo>
                <a:lnTo>
                  <a:pt x="1027577" y="673233"/>
                </a:lnTo>
                <a:lnTo>
                  <a:pt x="1026942" y="669105"/>
                </a:lnTo>
                <a:lnTo>
                  <a:pt x="1025989" y="665294"/>
                </a:lnTo>
                <a:lnTo>
                  <a:pt x="1025036" y="661484"/>
                </a:lnTo>
                <a:lnTo>
                  <a:pt x="1023766" y="657673"/>
                </a:lnTo>
                <a:lnTo>
                  <a:pt x="1022177" y="654180"/>
                </a:lnTo>
                <a:lnTo>
                  <a:pt x="1019001" y="647511"/>
                </a:lnTo>
                <a:lnTo>
                  <a:pt x="1015824" y="642747"/>
                </a:lnTo>
                <a:lnTo>
                  <a:pt x="1014871" y="640207"/>
                </a:lnTo>
                <a:lnTo>
                  <a:pt x="1013919" y="637349"/>
                </a:lnTo>
                <a:lnTo>
                  <a:pt x="1012966" y="633856"/>
                </a:lnTo>
                <a:lnTo>
                  <a:pt x="1012330" y="629410"/>
                </a:lnTo>
                <a:lnTo>
                  <a:pt x="1012013" y="626234"/>
                </a:lnTo>
                <a:lnTo>
                  <a:pt x="1012013" y="622106"/>
                </a:lnTo>
                <a:lnTo>
                  <a:pt x="1012330" y="612261"/>
                </a:lnTo>
                <a:lnTo>
                  <a:pt x="1012966" y="601147"/>
                </a:lnTo>
                <a:lnTo>
                  <a:pt x="1013919" y="588762"/>
                </a:lnTo>
                <a:lnTo>
                  <a:pt x="1016460" y="566215"/>
                </a:lnTo>
                <a:lnTo>
                  <a:pt x="1017095" y="557323"/>
                </a:lnTo>
                <a:lnTo>
                  <a:pt x="1017413" y="551607"/>
                </a:lnTo>
                <a:lnTo>
                  <a:pt x="1017730" y="534141"/>
                </a:lnTo>
                <a:lnTo>
                  <a:pt x="1017413" y="527472"/>
                </a:lnTo>
                <a:lnTo>
                  <a:pt x="1016777" y="521756"/>
                </a:lnTo>
                <a:lnTo>
                  <a:pt x="1015824" y="516040"/>
                </a:lnTo>
                <a:lnTo>
                  <a:pt x="1014236" y="509371"/>
                </a:lnTo>
                <a:lnTo>
                  <a:pt x="1010424" y="492222"/>
                </a:lnTo>
                <a:lnTo>
                  <a:pt x="1008836" y="488412"/>
                </a:lnTo>
                <a:lnTo>
                  <a:pt x="1006930" y="483966"/>
                </a:lnTo>
                <a:lnTo>
                  <a:pt x="1004707" y="478567"/>
                </a:lnTo>
                <a:lnTo>
                  <a:pt x="1001530" y="473169"/>
                </a:lnTo>
                <a:lnTo>
                  <a:pt x="997401" y="467770"/>
                </a:lnTo>
                <a:lnTo>
                  <a:pt x="995495" y="465547"/>
                </a:lnTo>
                <a:lnTo>
                  <a:pt x="993272" y="463324"/>
                </a:lnTo>
                <a:lnTo>
                  <a:pt x="991048" y="460784"/>
                </a:lnTo>
                <a:lnTo>
                  <a:pt x="988825" y="459196"/>
                </a:lnTo>
                <a:lnTo>
                  <a:pt x="962143" y="454750"/>
                </a:lnTo>
                <a:lnTo>
                  <a:pt x="945943" y="439825"/>
                </a:lnTo>
                <a:lnTo>
                  <a:pt x="939908" y="436331"/>
                </a:lnTo>
                <a:lnTo>
                  <a:pt x="933555" y="433156"/>
                </a:lnTo>
                <a:lnTo>
                  <a:pt x="927202" y="430298"/>
                </a:lnTo>
                <a:lnTo>
                  <a:pt x="921167" y="427757"/>
                </a:lnTo>
                <a:lnTo>
                  <a:pt x="915131" y="425534"/>
                </a:lnTo>
                <a:lnTo>
                  <a:pt x="908778" y="423629"/>
                </a:lnTo>
                <a:lnTo>
                  <a:pt x="902426" y="422041"/>
                </a:lnTo>
                <a:lnTo>
                  <a:pt x="896390" y="421088"/>
                </a:lnTo>
                <a:lnTo>
                  <a:pt x="890038" y="420136"/>
                </a:lnTo>
                <a:lnTo>
                  <a:pt x="884002" y="419501"/>
                </a:lnTo>
                <a:lnTo>
                  <a:pt x="878285" y="419183"/>
                </a:lnTo>
                <a:lnTo>
                  <a:pt x="871932" y="418865"/>
                </a:lnTo>
                <a:close/>
                <a:moveTo>
                  <a:pt x="1477962" y="0"/>
                </a:moveTo>
                <a:lnTo>
                  <a:pt x="1622425" y="0"/>
                </a:lnTo>
                <a:lnTo>
                  <a:pt x="1622425" y="366713"/>
                </a:lnTo>
                <a:lnTo>
                  <a:pt x="1477962" y="366713"/>
                </a:lnTo>
                <a:lnTo>
                  <a:pt x="1477962" y="0"/>
                </a:lnTo>
                <a:close/>
                <a:moveTo>
                  <a:pt x="326855" y="0"/>
                </a:moveTo>
                <a:lnTo>
                  <a:pt x="1403350" y="0"/>
                </a:lnTo>
                <a:lnTo>
                  <a:pt x="1403350" y="1601788"/>
                </a:lnTo>
                <a:lnTo>
                  <a:pt x="326855" y="1601788"/>
                </a:lnTo>
                <a:lnTo>
                  <a:pt x="326855" y="0"/>
                </a:lnTo>
                <a:close/>
                <a:moveTo>
                  <a:pt x="90211" y="0"/>
                </a:moveTo>
                <a:lnTo>
                  <a:pt x="94975" y="0"/>
                </a:lnTo>
                <a:lnTo>
                  <a:pt x="212503" y="0"/>
                </a:lnTo>
                <a:lnTo>
                  <a:pt x="212503" y="1601788"/>
                </a:lnTo>
                <a:lnTo>
                  <a:pt x="94975" y="1601788"/>
                </a:lnTo>
                <a:lnTo>
                  <a:pt x="90211" y="1601788"/>
                </a:lnTo>
                <a:lnTo>
                  <a:pt x="85446" y="1601471"/>
                </a:lnTo>
                <a:lnTo>
                  <a:pt x="80681" y="1600835"/>
                </a:lnTo>
                <a:lnTo>
                  <a:pt x="75917" y="1599883"/>
                </a:lnTo>
                <a:lnTo>
                  <a:pt x="71470" y="1598930"/>
                </a:lnTo>
                <a:lnTo>
                  <a:pt x="67023" y="1597660"/>
                </a:lnTo>
                <a:lnTo>
                  <a:pt x="62258" y="1596072"/>
                </a:lnTo>
                <a:lnTo>
                  <a:pt x="58129" y="1594484"/>
                </a:lnTo>
                <a:lnTo>
                  <a:pt x="53999" y="1592261"/>
                </a:lnTo>
                <a:lnTo>
                  <a:pt x="49870" y="1590356"/>
                </a:lnTo>
                <a:lnTo>
                  <a:pt x="45740" y="1587815"/>
                </a:lnTo>
                <a:lnTo>
                  <a:pt x="41929" y="1585592"/>
                </a:lnTo>
                <a:lnTo>
                  <a:pt x="38117" y="1583052"/>
                </a:lnTo>
                <a:lnTo>
                  <a:pt x="34623" y="1580194"/>
                </a:lnTo>
                <a:lnTo>
                  <a:pt x="31446" y="1577336"/>
                </a:lnTo>
                <a:lnTo>
                  <a:pt x="27635" y="1573843"/>
                </a:lnTo>
                <a:lnTo>
                  <a:pt x="24776" y="1570667"/>
                </a:lnTo>
                <a:lnTo>
                  <a:pt x="21917" y="1567174"/>
                </a:lnTo>
                <a:lnTo>
                  <a:pt x="19058" y="1563681"/>
                </a:lnTo>
                <a:lnTo>
                  <a:pt x="16517" y="1559870"/>
                </a:lnTo>
                <a:lnTo>
                  <a:pt x="13976" y="1556059"/>
                </a:lnTo>
                <a:lnTo>
                  <a:pt x="11435" y="1551931"/>
                </a:lnTo>
                <a:lnTo>
                  <a:pt x="9211" y="1548120"/>
                </a:lnTo>
                <a:lnTo>
                  <a:pt x="7306" y="1543992"/>
                </a:lnTo>
                <a:lnTo>
                  <a:pt x="5717" y="1539228"/>
                </a:lnTo>
                <a:lnTo>
                  <a:pt x="4447" y="1535100"/>
                </a:lnTo>
                <a:lnTo>
                  <a:pt x="3176" y="1530654"/>
                </a:lnTo>
                <a:lnTo>
                  <a:pt x="1906" y="1525891"/>
                </a:lnTo>
                <a:lnTo>
                  <a:pt x="1270" y="1521127"/>
                </a:lnTo>
                <a:lnTo>
                  <a:pt x="635" y="1516364"/>
                </a:lnTo>
                <a:lnTo>
                  <a:pt x="317" y="1511600"/>
                </a:lnTo>
                <a:lnTo>
                  <a:pt x="0" y="1506837"/>
                </a:lnTo>
                <a:lnTo>
                  <a:pt x="0" y="94951"/>
                </a:lnTo>
                <a:lnTo>
                  <a:pt x="317" y="90188"/>
                </a:lnTo>
                <a:lnTo>
                  <a:pt x="635" y="85424"/>
                </a:lnTo>
                <a:lnTo>
                  <a:pt x="1270" y="80661"/>
                </a:lnTo>
                <a:lnTo>
                  <a:pt x="1906" y="75580"/>
                </a:lnTo>
                <a:lnTo>
                  <a:pt x="3176" y="71134"/>
                </a:lnTo>
                <a:lnTo>
                  <a:pt x="4447" y="66688"/>
                </a:lnTo>
                <a:lnTo>
                  <a:pt x="5717" y="62560"/>
                </a:lnTo>
                <a:lnTo>
                  <a:pt x="7306" y="57796"/>
                </a:lnTo>
                <a:lnTo>
                  <a:pt x="9211" y="53668"/>
                </a:lnTo>
                <a:lnTo>
                  <a:pt x="11435" y="49857"/>
                </a:lnTo>
                <a:lnTo>
                  <a:pt x="13976" y="45729"/>
                </a:lnTo>
                <a:lnTo>
                  <a:pt x="16517" y="41601"/>
                </a:lnTo>
                <a:lnTo>
                  <a:pt x="19058" y="38107"/>
                </a:lnTo>
                <a:lnTo>
                  <a:pt x="21917" y="34614"/>
                </a:lnTo>
                <a:lnTo>
                  <a:pt x="24776" y="31121"/>
                </a:lnTo>
                <a:lnTo>
                  <a:pt x="27635" y="27945"/>
                </a:lnTo>
                <a:lnTo>
                  <a:pt x="31446" y="24452"/>
                </a:lnTo>
                <a:lnTo>
                  <a:pt x="34623" y="21594"/>
                </a:lnTo>
                <a:lnTo>
                  <a:pt x="38117" y="18736"/>
                </a:lnTo>
                <a:lnTo>
                  <a:pt x="41929" y="16195"/>
                </a:lnTo>
                <a:lnTo>
                  <a:pt x="45740" y="13655"/>
                </a:lnTo>
                <a:lnTo>
                  <a:pt x="49870" y="11432"/>
                </a:lnTo>
                <a:lnTo>
                  <a:pt x="53999" y="9527"/>
                </a:lnTo>
                <a:lnTo>
                  <a:pt x="58129" y="7304"/>
                </a:lnTo>
                <a:lnTo>
                  <a:pt x="62258" y="5716"/>
                </a:lnTo>
                <a:lnTo>
                  <a:pt x="67023" y="4128"/>
                </a:lnTo>
                <a:lnTo>
                  <a:pt x="71470" y="2858"/>
                </a:lnTo>
                <a:lnTo>
                  <a:pt x="75917" y="1905"/>
                </a:lnTo>
                <a:lnTo>
                  <a:pt x="80681" y="952"/>
                </a:lnTo>
                <a:lnTo>
                  <a:pt x="85446" y="317"/>
                </a:lnTo>
                <a:lnTo>
                  <a:pt x="90211" y="0"/>
                </a:lnTo>
                <a:close/>
              </a:path>
            </a:pathLst>
          </a:custGeom>
          <a:solidFill>
            <a:srgbClr val="1B222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>
            <a:off x="8304225" y="4294974"/>
            <a:ext cx="786444" cy="646195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rgbClr val="1B222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29603" y="3759703"/>
            <a:ext cx="1413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452874" y="3759703"/>
            <a:ext cx="1413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990459" y="2159941"/>
            <a:ext cx="1413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990459" y="5125971"/>
            <a:ext cx="1413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237756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57" r="35657" b="15294"/>
          <a:stretch/>
        </p:blipFill>
        <p:spPr>
          <a:xfrm>
            <a:off x="4347348" y="0"/>
            <a:ext cx="3497304" cy="6858000"/>
          </a:xfrm>
          <a:custGeom>
            <a:avLst/>
            <a:gdLst>
              <a:gd name="connsiteX0" fmla="*/ 874326 w 3497304"/>
              <a:gd name="connsiteY0" fmla="*/ 0 h 6858000"/>
              <a:gd name="connsiteX1" fmla="*/ 3497304 w 3497304"/>
              <a:gd name="connsiteY1" fmla="*/ 0 h 6858000"/>
              <a:gd name="connsiteX2" fmla="*/ 2622978 w 3497304"/>
              <a:gd name="connsiteY2" fmla="*/ 6858000 h 6858000"/>
              <a:gd name="connsiteX3" fmla="*/ 0 w 349730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7304" h="6858000">
                <a:moveTo>
                  <a:pt x="874326" y="0"/>
                </a:moveTo>
                <a:lnTo>
                  <a:pt x="3497304" y="0"/>
                </a:lnTo>
                <a:lnTo>
                  <a:pt x="262297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2" name="任意多边形: 形状 31"/>
          <p:cNvSpPr/>
          <p:nvPr/>
        </p:nvSpPr>
        <p:spPr>
          <a:xfrm>
            <a:off x="0" y="0"/>
            <a:ext cx="5221674" cy="6858000"/>
          </a:xfrm>
          <a:custGeom>
            <a:avLst/>
            <a:gdLst>
              <a:gd name="connsiteX0" fmla="*/ 0 w 5221674"/>
              <a:gd name="connsiteY0" fmla="*/ 0 h 6858000"/>
              <a:gd name="connsiteX1" fmla="*/ 5221674 w 5221674"/>
              <a:gd name="connsiteY1" fmla="*/ 0 h 6858000"/>
              <a:gd name="connsiteX2" fmla="*/ 4347348 w 5221674"/>
              <a:gd name="connsiteY2" fmla="*/ 6858000 h 6858000"/>
              <a:gd name="connsiteX3" fmla="*/ 0 w 5221674"/>
              <a:gd name="connsiteY3" fmla="*/ 6858000 h 6858000"/>
              <a:gd name="connsiteX4" fmla="*/ 0 w 5221674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1674" h="6858000">
                <a:moveTo>
                  <a:pt x="0" y="0"/>
                </a:moveTo>
                <a:lnTo>
                  <a:pt x="5221674" y="0"/>
                </a:lnTo>
                <a:lnTo>
                  <a:pt x="4347348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/>
        </p:nvSpPr>
        <p:spPr>
          <a:xfrm>
            <a:off x="6970326" y="0"/>
            <a:ext cx="5221674" cy="6858000"/>
          </a:xfrm>
          <a:custGeom>
            <a:avLst/>
            <a:gdLst>
              <a:gd name="connsiteX0" fmla="*/ 874326 w 5221674"/>
              <a:gd name="connsiteY0" fmla="*/ 0 h 6858000"/>
              <a:gd name="connsiteX1" fmla="*/ 5221674 w 5221674"/>
              <a:gd name="connsiteY1" fmla="*/ 0 h 6858000"/>
              <a:gd name="connsiteX2" fmla="*/ 5221674 w 5221674"/>
              <a:gd name="connsiteY2" fmla="*/ 6858000 h 6858000"/>
              <a:gd name="connsiteX3" fmla="*/ 0 w 5221674"/>
              <a:gd name="connsiteY3" fmla="*/ 6858000 h 6858000"/>
              <a:gd name="connsiteX4" fmla="*/ 874326 w 5221674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1674" h="6858000">
                <a:moveTo>
                  <a:pt x="874326" y="0"/>
                </a:moveTo>
                <a:lnTo>
                  <a:pt x="5221674" y="0"/>
                </a:lnTo>
                <a:lnTo>
                  <a:pt x="5221674" y="6858000"/>
                </a:lnTo>
                <a:lnTo>
                  <a:pt x="0" y="6858000"/>
                </a:lnTo>
                <a:lnTo>
                  <a:pt x="8743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868191" y="1700808"/>
            <a:ext cx="9316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i="1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lang="zh-CN" altLang="en-US" sz="5400" i="1" dirty="0">
              <a:solidFill>
                <a:srgbClr val="2E405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41178" y="2551050"/>
            <a:ext cx="1175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i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2605" y="2951079"/>
            <a:ext cx="39638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47491" y="4293096"/>
            <a:ext cx="9316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i="1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lang="zh-CN" altLang="en-US" sz="5400" i="1" dirty="0">
              <a:solidFill>
                <a:srgbClr val="2E405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20478" y="5143338"/>
            <a:ext cx="1175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i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1905" y="5543367"/>
            <a:ext cx="39638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752184" y="1700808"/>
            <a:ext cx="9316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i="1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lang="zh-CN" altLang="en-US" sz="5400" i="1" dirty="0">
              <a:solidFill>
                <a:srgbClr val="2E405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52184" y="2551050"/>
            <a:ext cx="1175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i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52184" y="2951079"/>
            <a:ext cx="39638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536160" y="4293096"/>
            <a:ext cx="9316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i="1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lang="zh-CN" altLang="en-US" sz="5400" i="1" dirty="0">
              <a:solidFill>
                <a:srgbClr val="2E405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36160" y="5143338"/>
            <a:ext cx="1175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i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536160" y="5543367"/>
            <a:ext cx="39638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6" name="任意多边形: 形状 25"/>
          <p:cNvSpPr/>
          <p:nvPr/>
        </p:nvSpPr>
        <p:spPr>
          <a:xfrm>
            <a:off x="6003066" y="357531"/>
            <a:ext cx="707079" cy="569887"/>
          </a:xfrm>
          <a:custGeom>
            <a:avLst/>
            <a:gdLst>
              <a:gd name="connsiteX0" fmla="*/ 468052 w 1224136"/>
              <a:gd name="connsiteY0" fmla="*/ 0 h 986622"/>
              <a:gd name="connsiteX1" fmla="*/ 760814 w 1224136"/>
              <a:gd name="connsiteY1" fmla="*/ 617122 h 986622"/>
              <a:gd name="connsiteX2" fmla="*/ 900100 w 1224136"/>
              <a:gd name="connsiteY2" fmla="*/ 338550 h 986622"/>
              <a:gd name="connsiteX3" fmla="*/ 1224136 w 1224136"/>
              <a:gd name="connsiteY3" fmla="*/ 986622 h 986622"/>
              <a:gd name="connsiteX4" fmla="*/ 936104 w 1224136"/>
              <a:gd name="connsiteY4" fmla="*/ 986622 h 986622"/>
              <a:gd name="connsiteX5" fmla="*/ 576064 w 1224136"/>
              <a:gd name="connsiteY5" fmla="*/ 986622 h 986622"/>
              <a:gd name="connsiteX6" fmla="*/ 0 w 1224136"/>
              <a:gd name="connsiteY6" fmla="*/ 986622 h 98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4136" h="986622">
                <a:moveTo>
                  <a:pt x="468052" y="0"/>
                </a:moveTo>
                <a:lnTo>
                  <a:pt x="760814" y="617122"/>
                </a:lnTo>
                <a:lnTo>
                  <a:pt x="900100" y="338550"/>
                </a:lnTo>
                <a:lnTo>
                  <a:pt x="1224136" y="986622"/>
                </a:lnTo>
                <a:lnTo>
                  <a:pt x="936104" y="986622"/>
                </a:lnTo>
                <a:lnTo>
                  <a:pt x="576064" y="986622"/>
                </a:lnTo>
                <a:lnTo>
                  <a:pt x="0" y="986622"/>
                </a:lnTo>
                <a:close/>
              </a:path>
            </a:pathLst>
          </a:cu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249058" y="1044025"/>
            <a:ext cx="22150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ENTS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394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4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8" name="直接连接符 7"/>
          <p:cNvCxnSpPr>
            <a:cxnSpLocks/>
          </p:cNvCxnSpPr>
          <p:nvPr/>
        </p:nvCxnSpPr>
        <p:spPr>
          <a:xfrm>
            <a:off x="1124886" y="3861048"/>
            <a:ext cx="96516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/>
        </p:nvSpPr>
        <p:spPr>
          <a:xfrm>
            <a:off x="1694789" y="3429000"/>
            <a:ext cx="668234" cy="576064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等腰三角形 10"/>
          <p:cNvSpPr/>
          <p:nvPr/>
        </p:nvSpPr>
        <p:spPr>
          <a:xfrm>
            <a:off x="4295800" y="3429000"/>
            <a:ext cx="668234" cy="576064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6888088" y="3429000"/>
            <a:ext cx="668234" cy="576064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9532222" y="3429000"/>
            <a:ext cx="668234" cy="576064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7448" y="1476073"/>
            <a:ext cx="9793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9050" y="734108"/>
            <a:ext cx="2773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34902" y="2780928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90945" y="453679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6" name="矩形 25"/>
          <p:cNvSpPr/>
          <p:nvPr/>
        </p:nvSpPr>
        <p:spPr>
          <a:xfrm>
            <a:off x="3925207" y="2780928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83233" y="453679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8" name="矩形 27"/>
          <p:cNvSpPr/>
          <p:nvPr/>
        </p:nvSpPr>
        <p:spPr>
          <a:xfrm>
            <a:off x="6515512" y="2780928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84032" y="453679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0" name="矩形 29"/>
          <p:cNvSpPr/>
          <p:nvPr/>
        </p:nvSpPr>
        <p:spPr>
          <a:xfrm>
            <a:off x="9120336" y="2780928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111825" y="453679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8414404"/>
      </p:ext>
    </p:extLst>
  </p:cSld>
  <p:clrMapOvr>
    <a:masterClrMapping/>
  </p:clrMapOvr>
  <p:transition spd="slow"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097860" y="1625236"/>
            <a:ext cx="1996281" cy="1747351"/>
            <a:chOff x="5097859" y="1625236"/>
            <a:chExt cx="1996281" cy="1747351"/>
          </a:xfrm>
        </p:grpSpPr>
        <p:sp>
          <p:nvSpPr>
            <p:cNvPr id="4" name="任意多边形: 形状 3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82379" y="2264591"/>
              <a:ext cx="16272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28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5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27448" y="4500409"/>
            <a:ext cx="9793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9050" y="3758444"/>
            <a:ext cx="2773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9" t="34662" r="27832" b="25868"/>
          <a:stretch>
            <a:fillRect/>
          </a:stretch>
        </p:blipFill>
        <p:spPr>
          <a:xfrm>
            <a:off x="6666230" y="2625836"/>
            <a:ext cx="1040344" cy="896849"/>
          </a:xfrm>
          <a:custGeom>
            <a:avLst/>
            <a:gdLst>
              <a:gd name="connsiteX0" fmla="*/ 1004781 w 2009562"/>
              <a:gd name="connsiteY0" fmla="*/ 0 h 1732382"/>
              <a:gd name="connsiteX1" fmla="*/ 2009562 w 2009562"/>
              <a:gd name="connsiteY1" fmla="*/ 1732382 h 1732382"/>
              <a:gd name="connsiteX2" fmla="*/ 0 w 2009562"/>
              <a:gd name="connsiteY2" fmla="*/ 1732382 h 173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9562" h="1732382">
                <a:moveTo>
                  <a:pt x="1004781" y="0"/>
                </a:moveTo>
                <a:lnTo>
                  <a:pt x="2009562" y="1732382"/>
                </a:lnTo>
                <a:lnTo>
                  <a:pt x="0" y="173238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18895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46" r="37006"/>
          <a:stretch>
            <a:fillRect/>
          </a:stretch>
        </p:blipFill>
        <p:spPr>
          <a:xfrm>
            <a:off x="6240016" y="0"/>
            <a:ext cx="1724913" cy="6858000"/>
          </a:xfrm>
          <a:custGeom>
            <a:avLst/>
            <a:gdLst>
              <a:gd name="connsiteX0" fmla="*/ 1335033 w 1724913"/>
              <a:gd name="connsiteY0" fmla="*/ 0 h 6858000"/>
              <a:gd name="connsiteX1" fmla="*/ 1724913 w 1724913"/>
              <a:gd name="connsiteY1" fmla="*/ 0 h 6858000"/>
              <a:gd name="connsiteX2" fmla="*/ 389880 w 1724913"/>
              <a:gd name="connsiteY2" fmla="*/ 6858000 h 6858000"/>
              <a:gd name="connsiteX3" fmla="*/ 0 w 17249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4913" h="6858000">
                <a:moveTo>
                  <a:pt x="1335033" y="0"/>
                </a:moveTo>
                <a:lnTo>
                  <a:pt x="1724913" y="0"/>
                </a:lnTo>
                <a:lnTo>
                  <a:pt x="38988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13" t="17685"/>
          <a:stretch>
            <a:fillRect/>
          </a:stretch>
        </p:blipFill>
        <p:spPr>
          <a:xfrm>
            <a:off x="11132876" y="1212814"/>
            <a:ext cx="1059124" cy="5645186"/>
          </a:xfrm>
          <a:custGeom>
            <a:avLst/>
            <a:gdLst>
              <a:gd name="connsiteX0" fmla="*/ 1059124 w 1059124"/>
              <a:gd name="connsiteY0" fmla="*/ 0 h 5645186"/>
              <a:gd name="connsiteX1" fmla="*/ 1059124 w 1059124"/>
              <a:gd name="connsiteY1" fmla="*/ 5645186 h 5645186"/>
              <a:gd name="connsiteX2" fmla="*/ 0 w 1059124"/>
              <a:gd name="connsiteY2" fmla="*/ 5645186 h 564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24" h="5645186">
                <a:moveTo>
                  <a:pt x="1059124" y="0"/>
                </a:moveTo>
                <a:lnTo>
                  <a:pt x="1059124" y="5645186"/>
                </a:lnTo>
                <a:lnTo>
                  <a:pt x="0" y="5645186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1" r="3421"/>
          <a:stretch>
            <a:fillRect/>
          </a:stretch>
        </p:blipFill>
        <p:spPr>
          <a:xfrm>
            <a:off x="7092322" y="0"/>
            <a:ext cx="5099678" cy="6858000"/>
          </a:xfrm>
          <a:custGeom>
            <a:avLst/>
            <a:gdLst>
              <a:gd name="connsiteX0" fmla="*/ 1272576 w 5099678"/>
              <a:gd name="connsiteY0" fmla="*/ 0 h 6858000"/>
              <a:gd name="connsiteX1" fmla="*/ 5099678 w 5099678"/>
              <a:gd name="connsiteY1" fmla="*/ 0 h 6858000"/>
              <a:gd name="connsiteX2" fmla="*/ 3827102 w 5099678"/>
              <a:gd name="connsiteY2" fmla="*/ 6858000 h 6858000"/>
              <a:gd name="connsiteX3" fmla="*/ 0 w 509967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9678" h="6858000">
                <a:moveTo>
                  <a:pt x="1272576" y="0"/>
                </a:moveTo>
                <a:lnTo>
                  <a:pt x="5099678" y="0"/>
                </a:lnTo>
                <a:lnTo>
                  <a:pt x="38271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271464" y="1988840"/>
            <a:ext cx="208621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</a:t>
            </a:r>
          </a:p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content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1464" y="3501008"/>
            <a:ext cx="46144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decided to make a list of some of my favorite sites for free stock photos.  If you haven’t found the public domain images you were looking for at Public Domain Archive</a:t>
            </a:r>
          </a:p>
        </p:txBody>
      </p:sp>
      <p:sp>
        <p:nvSpPr>
          <p:cNvPr id="12" name="矩形 11"/>
          <p:cNvSpPr/>
          <p:nvPr/>
        </p:nvSpPr>
        <p:spPr>
          <a:xfrm>
            <a:off x="1271464" y="4725144"/>
            <a:ext cx="252028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39329" y="4730463"/>
            <a:ext cx="2360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Free images and videos 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627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5" t="42545" r="32603" b="1988"/>
          <a:stretch>
            <a:fillRect/>
          </a:stretch>
        </p:blipFill>
        <p:spPr>
          <a:xfrm>
            <a:off x="5644502" y="2891160"/>
            <a:ext cx="1594084" cy="2952328"/>
          </a:xfrm>
          <a:custGeom>
            <a:avLst/>
            <a:gdLst>
              <a:gd name="connsiteX0" fmla="*/ 851081 w 1594084"/>
              <a:gd name="connsiteY0" fmla="*/ 0 h 2952328"/>
              <a:gd name="connsiteX1" fmla="*/ 1594084 w 1594084"/>
              <a:gd name="connsiteY1" fmla="*/ 2952328 h 2952328"/>
              <a:gd name="connsiteX2" fmla="*/ 0 w 1594084"/>
              <a:gd name="connsiteY2" fmla="*/ 2952328 h 2952328"/>
              <a:gd name="connsiteX3" fmla="*/ 851081 w 1594084"/>
              <a:gd name="connsiteY3" fmla="*/ 0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084" h="2952328">
                <a:moveTo>
                  <a:pt x="851081" y="0"/>
                </a:moveTo>
                <a:lnTo>
                  <a:pt x="1594084" y="2952328"/>
                </a:lnTo>
                <a:lnTo>
                  <a:pt x="0" y="2952328"/>
                </a:lnTo>
                <a:lnTo>
                  <a:pt x="851081" y="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4" t="56073" r="61118" b="1988"/>
          <a:stretch>
            <a:fillRect/>
          </a:stretch>
        </p:blipFill>
        <p:spPr>
          <a:xfrm>
            <a:off x="3496229" y="3611240"/>
            <a:ext cx="1718757" cy="2232248"/>
          </a:xfrm>
          <a:custGeom>
            <a:avLst/>
            <a:gdLst>
              <a:gd name="connsiteX0" fmla="*/ 626263 w 1718757"/>
              <a:gd name="connsiteY0" fmla="*/ 0 h 2232248"/>
              <a:gd name="connsiteX1" fmla="*/ 1718757 w 1718757"/>
              <a:gd name="connsiteY1" fmla="*/ 2232248 h 2232248"/>
              <a:gd name="connsiteX2" fmla="*/ 0 w 1718757"/>
              <a:gd name="connsiteY2" fmla="*/ 2232248 h 2232248"/>
              <a:gd name="connsiteX3" fmla="*/ 626263 w 1718757"/>
              <a:gd name="connsiteY3" fmla="*/ 0 h 223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8757" h="2232248">
                <a:moveTo>
                  <a:pt x="626263" y="0"/>
                </a:moveTo>
                <a:lnTo>
                  <a:pt x="1718757" y="2232248"/>
                </a:lnTo>
                <a:lnTo>
                  <a:pt x="0" y="2232248"/>
                </a:lnTo>
                <a:lnTo>
                  <a:pt x="626263" y="0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93" t="75014" r="2029" b="1988"/>
          <a:stretch>
            <a:fillRect/>
          </a:stretch>
        </p:blipFill>
        <p:spPr>
          <a:xfrm>
            <a:off x="7699626" y="4619352"/>
            <a:ext cx="1708742" cy="1224136"/>
          </a:xfrm>
          <a:custGeom>
            <a:avLst/>
            <a:gdLst>
              <a:gd name="connsiteX0" fmla="*/ 1417384 w 1708742"/>
              <a:gd name="connsiteY0" fmla="*/ 0 h 1224136"/>
              <a:gd name="connsiteX1" fmla="*/ 1708742 w 1708742"/>
              <a:gd name="connsiteY1" fmla="*/ 1224136 h 1224136"/>
              <a:gd name="connsiteX2" fmla="*/ 0 w 1708742"/>
              <a:gd name="connsiteY2" fmla="*/ 1224136 h 1224136"/>
              <a:gd name="connsiteX3" fmla="*/ 1417384 w 1708742"/>
              <a:gd name="connsiteY3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8742" h="1224136">
                <a:moveTo>
                  <a:pt x="1417384" y="0"/>
                </a:moveTo>
                <a:lnTo>
                  <a:pt x="1708742" y="1224136"/>
                </a:lnTo>
                <a:lnTo>
                  <a:pt x="0" y="1224136"/>
                </a:lnTo>
                <a:lnTo>
                  <a:pt x="1417384" y="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12" name="直接连接符 11"/>
          <p:cNvCxnSpPr>
            <a:cxnSpLocks/>
          </p:cNvCxnSpPr>
          <p:nvPr/>
        </p:nvCxnSpPr>
        <p:spPr>
          <a:xfrm>
            <a:off x="1237991" y="5843488"/>
            <a:ext cx="100091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>
            <a:off x="2548158" y="4475336"/>
            <a:ext cx="1252892" cy="1368152"/>
          </a:xfrm>
          <a:prstGeom prst="triangle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4523790" y="3899272"/>
            <a:ext cx="1718757" cy="1944216"/>
          </a:xfrm>
          <a:prstGeom prst="triangle">
            <a:avLst>
              <a:gd name="adj" fmla="val 65563"/>
            </a:avLst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6672064" y="3611240"/>
            <a:ext cx="1708742" cy="2232248"/>
          </a:xfrm>
          <a:prstGeom prst="triangle">
            <a:avLst>
              <a:gd name="adj" fmla="val 82949"/>
            </a:avLst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22804" y="6021288"/>
            <a:ext cx="1249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01 </a:t>
            </a:r>
            <a:endParaRPr lang="zh-CN" altLang="en-US" sz="1600" dirty="0"/>
          </a:p>
        </p:txBody>
      </p:sp>
      <p:sp>
        <p:nvSpPr>
          <p:cNvPr id="48" name="矩形 47"/>
          <p:cNvSpPr/>
          <p:nvPr/>
        </p:nvSpPr>
        <p:spPr>
          <a:xfrm>
            <a:off x="1991544" y="1299356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002619" y="692696"/>
            <a:ext cx="2773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0800000">
            <a:off x="10272464" y="1916832"/>
            <a:ext cx="288032" cy="179263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5817014" y="6021288"/>
            <a:ext cx="1249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02 </a:t>
            </a:r>
            <a:endParaRPr lang="zh-CN" altLang="en-US" sz="1600" dirty="0"/>
          </a:p>
        </p:txBody>
      </p:sp>
      <p:sp>
        <p:nvSpPr>
          <p:cNvPr id="52" name="矩形 51"/>
          <p:cNvSpPr/>
          <p:nvPr/>
        </p:nvSpPr>
        <p:spPr>
          <a:xfrm>
            <a:off x="8011224" y="6021288"/>
            <a:ext cx="1249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03 </a:t>
            </a:r>
            <a:endParaRPr lang="zh-CN" altLang="en-US" sz="1600" dirty="0"/>
          </a:p>
        </p:txBody>
      </p:sp>
      <p:sp>
        <p:nvSpPr>
          <p:cNvPr id="53" name="矩形 52"/>
          <p:cNvSpPr/>
          <p:nvPr/>
        </p:nvSpPr>
        <p:spPr>
          <a:xfrm>
            <a:off x="3849081" y="4866051"/>
            <a:ext cx="878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78</a:t>
            </a:r>
            <a:r>
              <a:rPr lang="en-US" altLang="zh-CN" sz="2400" dirty="0">
                <a:solidFill>
                  <a:schemeClr val="bg1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081329" y="4653136"/>
            <a:ext cx="878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86</a:t>
            </a:r>
            <a:r>
              <a:rPr lang="en-US" altLang="zh-CN" sz="2400" dirty="0">
                <a:solidFill>
                  <a:schemeClr val="bg1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328248" y="5085184"/>
            <a:ext cx="878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52</a:t>
            </a:r>
            <a:r>
              <a:rPr lang="en-US" altLang="zh-CN" sz="2400" dirty="0">
                <a:solidFill>
                  <a:schemeClr val="bg1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217440" y="2891160"/>
            <a:ext cx="20953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57" name="矩形 56"/>
          <p:cNvSpPr/>
          <p:nvPr/>
        </p:nvSpPr>
        <p:spPr>
          <a:xfrm>
            <a:off x="5473043" y="2265600"/>
            <a:ext cx="20953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58" name="矩形 57"/>
          <p:cNvSpPr/>
          <p:nvPr/>
        </p:nvSpPr>
        <p:spPr>
          <a:xfrm>
            <a:off x="8388545" y="4015215"/>
            <a:ext cx="20953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</p:spTree>
    <p:extLst>
      <p:ext uri="{BB962C8B-B14F-4D97-AF65-F5344CB8AC3E}">
        <p14:creationId xmlns:p14="http://schemas.microsoft.com/office/powerpoint/2010/main" val="4127972979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6" t="26778" r="62276"/>
          <a:stretch>
            <a:fillRect/>
          </a:stretch>
        </p:blipFill>
        <p:spPr>
          <a:xfrm>
            <a:off x="767408" y="1322767"/>
            <a:ext cx="3744416" cy="4770529"/>
          </a:xfrm>
          <a:custGeom>
            <a:avLst/>
            <a:gdLst>
              <a:gd name="connsiteX0" fmla="*/ 990024 w 3744416"/>
              <a:gd name="connsiteY0" fmla="*/ 0 h 4770529"/>
              <a:gd name="connsiteX1" fmla="*/ 3744416 w 3744416"/>
              <a:gd name="connsiteY1" fmla="*/ 0 h 4770529"/>
              <a:gd name="connsiteX2" fmla="*/ 2754392 w 3744416"/>
              <a:gd name="connsiteY2" fmla="*/ 4770529 h 4770529"/>
              <a:gd name="connsiteX3" fmla="*/ 0 w 3744416"/>
              <a:gd name="connsiteY3" fmla="*/ 4770529 h 4770529"/>
              <a:gd name="connsiteX4" fmla="*/ 990024 w 3744416"/>
              <a:gd name="connsiteY4" fmla="*/ 0 h 4770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4416" h="4770529">
                <a:moveTo>
                  <a:pt x="990024" y="0"/>
                </a:moveTo>
                <a:lnTo>
                  <a:pt x="3744416" y="0"/>
                </a:lnTo>
                <a:lnTo>
                  <a:pt x="2754392" y="4770529"/>
                </a:lnTo>
                <a:lnTo>
                  <a:pt x="0" y="4770529"/>
                </a:lnTo>
                <a:lnTo>
                  <a:pt x="990024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2" t="26778" r="31220"/>
          <a:stretch>
            <a:fillRect/>
          </a:stretch>
        </p:blipFill>
        <p:spPr>
          <a:xfrm>
            <a:off x="4367808" y="1322767"/>
            <a:ext cx="3744416" cy="4770529"/>
          </a:xfrm>
          <a:custGeom>
            <a:avLst/>
            <a:gdLst>
              <a:gd name="connsiteX0" fmla="*/ 990024 w 3744416"/>
              <a:gd name="connsiteY0" fmla="*/ 0 h 4770529"/>
              <a:gd name="connsiteX1" fmla="*/ 3744416 w 3744416"/>
              <a:gd name="connsiteY1" fmla="*/ 0 h 4770529"/>
              <a:gd name="connsiteX2" fmla="*/ 2754392 w 3744416"/>
              <a:gd name="connsiteY2" fmla="*/ 4770529 h 4770529"/>
              <a:gd name="connsiteX3" fmla="*/ 0 w 3744416"/>
              <a:gd name="connsiteY3" fmla="*/ 4770529 h 4770529"/>
              <a:gd name="connsiteX4" fmla="*/ 990024 w 3744416"/>
              <a:gd name="connsiteY4" fmla="*/ 0 h 4770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4416" h="4770529">
                <a:moveTo>
                  <a:pt x="990024" y="0"/>
                </a:moveTo>
                <a:lnTo>
                  <a:pt x="3744416" y="0"/>
                </a:lnTo>
                <a:lnTo>
                  <a:pt x="2754392" y="4770529"/>
                </a:lnTo>
                <a:lnTo>
                  <a:pt x="0" y="4770529"/>
                </a:lnTo>
                <a:lnTo>
                  <a:pt x="990024" y="0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38" t="26778" r="164"/>
          <a:stretch>
            <a:fillRect/>
          </a:stretch>
        </p:blipFill>
        <p:spPr>
          <a:xfrm>
            <a:off x="7968208" y="1322767"/>
            <a:ext cx="3744416" cy="4770529"/>
          </a:xfrm>
          <a:custGeom>
            <a:avLst/>
            <a:gdLst>
              <a:gd name="connsiteX0" fmla="*/ 990024 w 3744416"/>
              <a:gd name="connsiteY0" fmla="*/ 0 h 4770529"/>
              <a:gd name="connsiteX1" fmla="*/ 3744416 w 3744416"/>
              <a:gd name="connsiteY1" fmla="*/ 0 h 4770529"/>
              <a:gd name="connsiteX2" fmla="*/ 2754392 w 3744416"/>
              <a:gd name="connsiteY2" fmla="*/ 4770529 h 4770529"/>
              <a:gd name="connsiteX3" fmla="*/ 0 w 3744416"/>
              <a:gd name="connsiteY3" fmla="*/ 4770529 h 4770529"/>
              <a:gd name="connsiteX4" fmla="*/ 990024 w 3744416"/>
              <a:gd name="connsiteY4" fmla="*/ 0 h 4770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4416" h="4770529">
                <a:moveTo>
                  <a:pt x="990024" y="0"/>
                </a:moveTo>
                <a:lnTo>
                  <a:pt x="3744416" y="0"/>
                </a:lnTo>
                <a:lnTo>
                  <a:pt x="2754392" y="4770529"/>
                </a:lnTo>
                <a:lnTo>
                  <a:pt x="0" y="4770529"/>
                </a:lnTo>
                <a:lnTo>
                  <a:pt x="990024" y="0"/>
                </a:lnTo>
                <a:close/>
              </a:path>
            </a:pathLst>
          </a:custGeom>
        </p:spPr>
      </p:pic>
      <p:sp>
        <p:nvSpPr>
          <p:cNvPr id="7" name="平行四边形 6"/>
          <p:cNvSpPr/>
          <p:nvPr/>
        </p:nvSpPr>
        <p:spPr>
          <a:xfrm>
            <a:off x="1135359" y="1799820"/>
            <a:ext cx="2995533" cy="3816424"/>
          </a:xfrm>
          <a:prstGeom prst="parallelogram">
            <a:avLst>
              <a:gd name="adj" fmla="val 2644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9" name="任意多边形: 形状 8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3" name="平行四边形 22"/>
          <p:cNvSpPr/>
          <p:nvPr/>
        </p:nvSpPr>
        <p:spPr>
          <a:xfrm>
            <a:off x="4735759" y="1799820"/>
            <a:ext cx="2995533" cy="3816424"/>
          </a:xfrm>
          <a:prstGeom prst="parallelogram">
            <a:avLst>
              <a:gd name="adj" fmla="val 2644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/>
          <p:cNvSpPr/>
          <p:nvPr/>
        </p:nvSpPr>
        <p:spPr>
          <a:xfrm>
            <a:off x="8336159" y="1799820"/>
            <a:ext cx="2995533" cy="3816424"/>
          </a:xfrm>
          <a:prstGeom prst="parallelogram">
            <a:avLst>
              <a:gd name="adj" fmla="val 2644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510" y="1988840"/>
            <a:ext cx="892392" cy="89239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267" y="2132856"/>
            <a:ext cx="653764" cy="5828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616" y="1995955"/>
            <a:ext cx="679193" cy="670256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775520" y="3140968"/>
            <a:ext cx="1886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61906" y="3140968"/>
            <a:ext cx="1886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904312" y="3140968"/>
            <a:ext cx="1886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03512" y="382851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2" name="矩形 31"/>
          <p:cNvSpPr/>
          <p:nvPr/>
        </p:nvSpPr>
        <p:spPr>
          <a:xfrm>
            <a:off x="5295401" y="382851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3" name="矩形 32"/>
          <p:cNvSpPr/>
          <p:nvPr/>
        </p:nvSpPr>
        <p:spPr>
          <a:xfrm>
            <a:off x="8895801" y="382851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5986992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" t="25798" r="81844" b="25067"/>
          <a:stretch>
            <a:fillRect/>
          </a:stretch>
        </p:blipFill>
        <p:spPr>
          <a:xfrm>
            <a:off x="119336" y="1484784"/>
            <a:ext cx="2177165" cy="3960440"/>
          </a:xfrm>
          <a:custGeom>
            <a:avLst/>
            <a:gdLst>
              <a:gd name="connsiteX0" fmla="*/ 0 w 2177165"/>
              <a:gd name="connsiteY0" fmla="*/ 0 h 3960440"/>
              <a:gd name="connsiteX1" fmla="*/ 2177165 w 2177165"/>
              <a:gd name="connsiteY1" fmla="*/ 0 h 3960440"/>
              <a:gd name="connsiteX2" fmla="*/ 2177165 w 2177165"/>
              <a:gd name="connsiteY2" fmla="*/ 3960440 h 3960440"/>
              <a:gd name="connsiteX3" fmla="*/ 0 w 2177165"/>
              <a:gd name="connsiteY3" fmla="*/ 3960440 h 3960440"/>
              <a:gd name="connsiteX4" fmla="*/ 0 w 2177165"/>
              <a:gd name="connsiteY4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165" h="3960440">
                <a:moveTo>
                  <a:pt x="0" y="0"/>
                </a:moveTo>
                <a:lnTo>
                  <a:pt x="2177165" y="0"/>
                </a:lnTo>
                <a:lnTo>
                  <a:pt x="2177165" y="3960440"/>
                </a:lnTo>
                <a:lnTo>
                  <a:pt x="0" y="39604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9" t="25798" r="61664" b="25067"/>
          <a:stretch>
            <a:fillRect/>
          </a:stretch>
        </p:blipFill>
        <p:spPr>
          <a:xfrm>
            <a:off x="2559223" y="1484784"/>
            <a:ext cx="2177165" cy="3960440"/>
          </a:xfrm>
          <a:custGeom>
            <a:avLst/>
            <a:gdLst>
              <a:gd name="connsiteX0" fmla="*/ 0 w 2177165"/>
              <a:gd name="connsiteY0" fmla="*/ 0 h 3960440"/>
              <a:gd name="connsiteX1" fmla="*/ 2177165 w 2177165"/>
              <a:gd name="connsiteY1" fmla="*/ 0 h 3960440"/>
              <a:gd name="connsiteX2" fmla="*/ 2177165 w 2177165"/>
              <a:gd name="connsiteY2" fmla="*/ 3960440 h 3960440"/>
              <a:gd name="connsiteX3" fmla="*/ 0 w 2177165"/>
              <a:gd name="connsiteY3" fmla="*/ 3960440 h 3960440"/>
              <a:gd name="connsiteX4" fmla="*/ 0 w 2177165"/>
              <a:gd name="connsiteY4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165" h="3960440">
                <a:moveTo>
                  <a:pt x="0" y="0"/>
                </a:moveTo>
                <a:lnTo>
                  <a:pt x="2177165" y="0"/>
                </a:lnTo>
                <a:lnTo>
                  <a:pt x="2177165" y="3960440"/>
                </a:lnTo>
                <a:lnTo>
                  <a:pt x="0" y="39604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09" t="25798" r="41484" b="25067"/>
          <a:stretch>
            <a:fillRect/>
          </a:stretch>
        </p:blipFill>
        <p:spPr>
          <a:xfrm>
            <a:off x="4999110" y="1484784"/>
            <a:ext cx="2177165" cy="3960440"/>
          </a:xfrm>
          <a:custGeom>
            <a:avLst/>
            <a:gdLst>
              <a:gd name="connsiteX0" fmla="*/ 0 w 2177165"/>
              <a:gd name="connsiteY0" fmla="*/ 0 h 3960440"/>
              <a:gd name="connsiteX1" fmla="*/ 2177165 w 2177165"/>
              <a:gd name="connsiteY1" fmla="*/ 0 h 3960440"/>
              <a:gd name="connsiteX2" fmla="*/ 2177165 w 2177165"/>
              <a:gd name="connsiteY2" fmla="*/ 3960440 h 3960440"/>
              <a:gd name="connsiteX3" fmla="*/ 0 w 2177165"/>
              <a:gd name="connsiteY3" fmla="*/ 3960440 h 3960440"/>
              <a:gd name="connsiteX4" fmla="*/ 0 w 2177165"/>
              <a:gd name="connsiteY4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165" h="3960440">
                <a:moveTo>
                  <a:pt x="0" y="0"/>
                </a:moveTo>
                <a:lnTo>
                  <a:pt x="2177165" y="0"/>
                </a:lnTo>
                <a:lnTo>
                  <a:pt x="2177165" y="3960440"/>
                </a:lnTo>
                <a:lnTo>
                  <a:pt x="0" y="39604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9" t="25798" r="21304" b="25067"/>
          <a:stretch>
            <a:fillRect/>
          </a:stretch>
        </p:blipFill>
        <p:spPr>
          <a:xfrm>
            <a:off x="7438997" y="1484784"/>
            <a:ext cx="2177165" cy="3960440"/>
          </a:xfrm>
          <a:custGeom>
            <a:avLst/>
            <a:gdLst>
              <a:gd name="connsiteX0" fmla="*/ 0 w 2177165"/>
              <a:gd name="connsiteY0" fmla="*/ 0 h 3960440"/>
              <a:gd name="connsiteX1" fmla="*/ 2177165 w 2177165"/>
              <a:gd name="connsiteY1" fmla="*/ 0 h 3960440"/>
              <a:gd name="connsiteX2" fmla="*/ 2177165 w 2177165"/>
              <a:gd name="connsiteY2" fmla="*/ 3960440 h 3960440"/>
              <a:gd name="connsiteX3" fmla="*/ 0 w 2177165"/>
              <a:gd name="connsiteY3" fmla="*/ 3960440 h 3960440"/>
              <a:gd name="connsiteX4" fmla="*/ 0 w 2177165"/>
              <a:gd name="connsiteY4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165" h="3960440">
                <a:moveTo>
                  <a:pt x="0" y="0"/>
                </a:moveTo>
                <a:lnTo>
                  <a:pt x="2177165" y="0"/>
                </a:lnTo>
                <a:lnTo>
                  <a:pt x="2177165" y="3960440"/>
                </a:lnTo>
                <a:lnTo>
                  <a:pt x="0" y="39604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69" t="25798" r="1124" b="25067"/>
          <a:stretch>
            <a:fillRect/>
          </a:stretch>
        </p:blipFill>
        <p:spPr>
          <a:xfrm>
            <a:off x="9878884" y="1484784"/>
            <a:ext cx="2177165" cy="3960440"/>
          </a:xfrm>
          <a:custGeom>
            <a:avLst/>
            <a:gdLst>
              <a:gd name="connsiteX0" fmla="*/ 0 w 2177165"/>
              <a:gd name="connsiteY0" fmla="*/ 0 h 3960440"/>
              <a:gd name="connsiteX1" fmla="*/ 2177165 w 2177165"/>
              <a:gd name="connsiteY1" fmla="*/ 0 h 3960440"/>
              <a:gd name="connsiteX2" fmla="*/ 2177165 w 2177165"/>
              <a:gd name="connsiteY2" fmla="*/ 3960440 h 3960440"/>
              <a:gd name="connsiteX3" fmla="*/ 0 w 2177165"/>
              <a:gd name="connsiteY3" fmla="*/ 3960440 h 3960440"/>
              <a:gd name="connsiteX4" fmla="*/ 0 w 2177165"/>
              <a:gd name="connsiteY4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165" h="3960440">
                <a:moveTo>
                  <a:pt x="0" y="0"/>
                </a:moveTo>
                <a:lnTo>
                  <a:pt x="2177165" y="0"/>
                </a:lnTo>
                <a:lnTo>
                  <a:pt x="2177165" y="3960440"/>
                </a:lnTo>
                <a:lnTo>
                  <a:pt x="0" y="3960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4" name="矩形 33"/>
          <p:cNvSpPr/>
          <p:nvPr/>
        </p:nvSpPr>
        <p:spPr>
          <a:xfrm>
            <a:off x="1127448" y="6156593"/>
            <a:ext cx="9793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27448" y="5589240"/>
            <a:ext cx="2584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18" name="任意多边形: 形状 17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2971633"/>
      </p:ext>
    </p:extLst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58" b="21136"/>
          <a:stretch/>
        </p:blipFill>
        <p:spPr>
          <a:xfrm>
            <a:off x="0" y="0"/>
            <a:ext cx="17113224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-8334" y="4042194"/>
            <a:ext cx="12200334" cy="2815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884488" y="782245"/>
            <a:ext cx="33830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solidFill>
                  <a:srgbClr val="1B2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Input </a:t>
            </a:r>
          </a:p>
          <a:p>
            <a:r>
              <a:rPr lang="en-US" altLang="zh-CN" sz="4800" dirty="0">
                <a:solidFill>
                  <a:srgbClr val="1B2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</a:p>
        </p:txBody>
      </p:sp>
      <p:sp>
        <p:nvSpPr>
          <p:cNvPr id="3" name="矩形 2"/>
          <p:cNvSpPr/>
          <p:nvPr/>
        </p:nvSpPr>
        <p:spPr>
          <a:xfrm>
            <a:off x="6744072" y="413049"/>
            <a:ext cx="2880320" cy="288032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625200" y="4378362"/>
            <a:ext cx="1071735" cy="1071735"/>
            <a:chOff x="6625200" y="4378362"/>
            <a:chExt cx="1071735" cy="1071735"/>
          </a:xfrm>
        </p:grpSpPr>
        <p:sp>
          <p:nvSpPr>
            <p:cNvPr id="22" name="KSO_Shape"/>
            <p:cNvSpPr/>
            <p:nvPr/>
          </p:nvSpPr>
          <p:spPr>
            <a:xfrm>
              <a:off x="6744072" y="4619350"/>
              <a:ext cx="810175" cy="525263"/>
            </a:xfrm>
            <a:custGeom>
              <a:avLst/>
              <a:gdLst>
                <a:gd name="connsiteX0" fmla="*/ 7294257 w 8709025"/>
                <a:gd name="connsiteY0" fmla="*/ 2608768 h 5641695"/>
                <a:gd name="connsiteX1" fmla="*/ 7365669 w 8709025"/>
                <a:gd name="connsiteY1" fmla="*/ 2634905 h 5641695"/>
                <a:gd name="connsiteX2" fmla="*/ 8297853 w 8709025"/>
                <a:gd name="connsiteY2" fmla="*/ 3895849 h 5641695"/>
                <a:gd name="connsiteX3" fmla="*/ 8305800 w 8709025"/>
                <a:gd name="connsiteY3" fmla="*/ 4053232 h 5641695"/>
                <a:gd name="connsiteX4" fmla="*/ 8297853 w 8709025"/>
                <a:gd name="connsiteY4" fmla="*/ 4210615 h 5641695"/>
                <a:gd name="connsiteX5" fmla="*/ 7365669 w 8709025"/>
                <a:gd name="connsiteY5" fmla="*/ 5471558 h 5641695"/>
                <a:gd name="connsiteX6" fmla="*/ 7294257 w 8709025"/>
                <a:gd name="connsiteY6" fmla="*/ 5497695 h 5641695"/>
                <a:gd name="connsiteX7" fmla="*/ 7393254 w 8709025"/>
                <a:gd name="connsiteY7" fmla="*/ 5482587 h 5641695"/>
                <a:gd name="connsiteX8" fmla="*/ 8550679 w 8709025"/>
                <a:gd name="connsiteY8" fmla="*/ 4202405 h 5641695"/>
                <a:gd name="connsiteX9" fmla="*/ 8558212 w 8709025"/>
                <a:gd name="connsiteY9" fmla="*/ 4053232 h 5641695"/>
                <a:gd name="connsiteX10" fmla="*/ 8550679 w 8709025"/>
                <a:gd name="connsiteY10" fmla="*/ 3904058 h 5641695"/>
                <a:gd name="connsiteX11" fmla="*/ 7393254 w 8709025"/>
                <a:gd name="connsiteY11" fmla="*/ 2623877 h 5641695"/>
                <a:gd name="connsiteX12" fmla="*/ 1414768 w 8709025"/>
                <a:gd name="connsiteY12" fmla="*/ 2608768 h 5641695"/>
                <a:gd name="connsiteX13" fmla="*/ 1315771 w 8709025"/>
                <a:gd name="connsiteY13" fmla="*/ 2623877 h 5641695"/>
                <a:gd name="connsiteX14" fmla="*/ 158346 w 8709025"/>
                <a:gd name="connsiteY14" fmla="*/ 3904058 h 5641695"/>
                <a:gd name="connsiteX15" fmla="*/ 150813 w 8709025"/>
                <a:gd name="connsiteY15" fmla="*/ 4053232 h 5641695"/>
                <a:gd name="connsiteX16" fmla="*/ 158346 w 8709025"/>
                <a:gd name="connsiteY16" fmla="*/ 4202405 h 5641695"/>
                <a:gd name="connsiteX17" fmla="*/ 1315771 w 8709025"/>
                <a:gd name="connsiteY17" fmla="*/ 5482587 h 5641695"/>
                <a:gd name="connsiteX18" fmla="*/ 1414768 w 8709025"/>
                <a:gd name="connsiteY18" fmla="*/ 5497695 h 5641695"/>
                <a:gd name="connsiteX19" fmla="*/ 1343356 w 8709025"/>
                <a:gd name="connsiteY19" fmla="*/ 5471558 h 5641695"/>
                <a:gd name="connsiteX20" fmla="*/ 411172 w 8709025"/>
                <a:gd name="connsiteY20" fmla="*/ 4210615 h 5641695"/>
                <a:gd name="connsiteX21" fmla="*/ 403225 w 8709025"/>
                <a:gd name="connsiteY21" fmla="*/ 4053232 h 5641695"/>
                <a:gd name="connsiteX22" fmla="*/ 411172 w 8709025"/>
                <a:gd name="connsiteY22" fmla="*/ 3895849 h 5641695"/>
                <a:gd name="connsiteX23" fmla="*/ 1343356 w 8709025"/>
                <a:gd name="connsiteY23" fmla="*/ 2634905 h 5641695"/>
                <a:gd name="connsiteX24" fmla="*/ 4354513 w 8709025"/>
                <a:gd name="connsiteY24" fmla="*/ 0 h 5641695"/>
                <a:gd name="connsiteX25" fmla="*/ 6995109 w 8709025"/>
                <a:gd name="connsiteY25" fmla="*/ 2382914 h 5641695"/>
                <a:gd name="connsiteX26" fmla="*/ 6999242 w 8709025"/>
                <a:gd name="connsiteY26" fmla="*/ 2464767 h 5641695"/>
                <a:gd name="connsiteX27" fmla="*/ 7120561 w 8709025"/>
                <a:gd name="connsiteY27" fmla="*/ 2464767 h 5641695"/>
                <a:gd name="connsiteX28" fmla="*/ 8709025 w 8709025"/>
                <a:gd name="connsiteY28" fmla="*/ 4053231 h 5641695"/>
                <a:gd name="connsiteX29" fmla="*/ 7120561 w 8709025"/>
                <a:gd name="connsiteY29" fmla="*/ 5641695 h 5641695"/>
                <a:gd name="connsiteX30" fmla="*/ 7008813 w 8709025"/>
                <a:gd name="connsiteY30" fmla="*/ 5641695 h 5641695"/>
                <a:gd name="connsiteX31" fmla="*/ 6945312 w 8709025"/>
                <a:gd name="connsiteY31" fmla="*/ 5641695 h 5641695"/>
                <a:gd name="connsiteX32" fmla="*/ 6453313 w 8709025"/>
                <a:gd name="connsiteY32" fmla="*/ 5641695 h 5641695"/>
                <a:gd name="connsiteX33" fmla="*/ 6453313 w 8709025"/>
                <a:gd name="connsiteY33" fmla="*/ 2833068 h 5641695"/>
                <a:gd name="connsiteX34" fmla="*/ 6452797 w 8709025"/>
                <a:gd name="connsiteY34" fmla="*/ 2833068 h 5641695"/>
                <a:gd name="connsiteX35" fmla="*/ 6452797 w 8709025"/>
                <a:gd name="connsiteY35" fmla="*/ 2745984 h 5641695"/>
                <a:gd name="connsiteX36" fmla="*/ 4354514 w 8709025"/>
                <a:gd name="connsiteY36" fmla="*/ 647700 h 5641695"/>
                <a:gd name="connsiteX37" fmla="*/ 2256231 w 8709025"/>
                <a:gd name="connsiteY37" fmla="*/ 2745984 h 5641695"/>
                <a:gd name="connsiteX38" fmla="*/ 2256231 w 8709025"/>
                <a:gd name="connsiteY38" fmla="*/ 2833068 h 5641695"/>
                <a:gd name="connsiteX39" fmla="*/ 2255713 w 8709025"/>
                <a:gd name="connsiteY39" fmla="*/ 2833068 h 5641695"/>
                <a:gd name="connsiteX40" fmla="*/ 2255713 w 8709025"/>
                <a:gd name="connsiteY40" fmla="*/ 5641695 h 5641695"/>
                <a:gd name="connsiteX41" fmla="*/ 1763713 w 8709025"/>
                <a:gd name="connsiteY41" fmla="*/ 5641695 h 5641695"/>
                <a:gd name="connsiteX42" fmla="*/ 1700213 w 8709025"/>
                <a:gd name="connsiteY42" fmla="*/ 5641695 h 5641695"/>
                <a:gd name="connsiteX43" fmla="*/ 1588464 w 8709025"/>
                <a:gd name="connsiteY43" fmla="*/ 5641695 h 5641695"/>
                <a:gd name="connsiteX44" fmla="*/ 0 w 8709025"/>
                <a:gd name="connsiteY44" fmla="*/ 4053231 h 5641695"/>
                <a:gd name="connsiteX45" fmla="*/ 1588464 w 8709025"/>
                <a:gd name="connsiteY45" fmla="*/ 2464767 h 5641695"/>
                <a:gd name="connsiteX46" fmla="*/ 1709784 w 8709025"/>
                <a:gd name="connsiteY46" fmla="*/ 2464767 h 5641695"/>
                <a:gd name="connsiteX47" fmla="*/ 1713917 w 8709025"/>
                <a:gd name="connsiteY47" fmla="*/ 2382913 h 5641695"/>
                <a:gd name="connsiteX48" fmla="*/ 4354513 w 8709025"/>
                <a:gd name="connsiteY48" fmla="*/ 0 h 5641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709025" h="5641695">
                  <a:moveTo>
                    <a:pt x="7294257" y="2608768"/>
                  </a:moveTo>
                  <a:lnTo>
                    <a:pt x="7365669" y="2634905"/>
                  </a:lnTo>
                  <a:cubicBezTo>
                    <a:pt x="7872105" y="2849110"/>
                    <a:pt x="8240046" y="3326637"/>
                    <a:pt x="8297853" y="3895849"/>
                  </a:cubicBezTo>
                  <a:lnTo>
                    <a:pt x="8305800" y="4053232"/>
                  </a:lnTo>
                  <a:lnTo>
                    <a:pt x="8297853" y="4210615"/>
                  </a:lnTo>
                  <a:cubicBezTo>
                    <a:pt x="8240046" y="4779826"/>
                    <a:pt x="7872105" y="5257354"/>
                    <a:pt x="7365669" y="5471558"/>
                  </a:cubicBezTo>
                  <a:lnTo>
                    <a:pt x="7294257" y="5497695"/>
                  </a:lnTo>
                  <a:lnTo>
                    <a:pt x="7393254" y="5482587"/>
                  </a:lnTo>
                  <a:cubicBezTo>
                    <a:pt x="8010606" y="5356258"/>
                    <a:pt x="8485926" y="4840019"/>
                    <a:pt x="8550679" y="4202405"/>
                  </a:cubicBezTo>
                  <a:lnTo>
                    <a:pt x="8558212" y="4053232"/>
                  </a:lnTo>
                  <a:lnTo>
                    <a:pt x="8550679" y="3904058"/>
                  </a:lnTo>
                  <a:cubicBezTo>
                    <a:pt x="8485926" y="3266444"/>
                    <a:pt x="8010606" y="2750205"/>
                    <a:pt x="7393254" y="2623877"/>
                  </a:cubicBezTo>
                  <a:close/>
                  <a:moveTo>
                    <a:pt x="1414768" y="2608768"/>
                  </a:moveTo>
                  <a:lnTo>
                    <a:pt x="1315771" y="2623877"/>
                  </a:lnTo>
                  <a:cubicBezTo>
                    <a:pt x="698419" y="2750205"/>
                    <a:pt x="223099" y="3266444"/>
                    <a:pt x="158346" y="3904058"/>
                  </a:cubicBezTo>
                  <a:lnTo>
                    <a:pt x="150813" y="4053232"/>
                  </a:lnTo>
                  <a:lnTo>
                    <a:pt x="158346" y="4202405"/>
                  </a:lnTo>
                  <a:cubicBezTo>
                    <a:pt x="223099" y="4840019"/>
                    <a:pt x="698419" y="5356258"/>
                    <a:pt x="1315771" y="5482587"/>
                  </a:cubicBezTo>
                  <a:lnTo>
                    <a:pt x="1414768" y="5497695"/>
                  </a:lnTo>
                  <a:lnTo>
                    <a:pt x="1343356" y="5471558"/>
                  </a:lnTo>
                  <a:cubicBezTo>
                    <a:pt x="836920" y="5257354"/>
                    <a:pt x="468979" y="4779826"/>
                    <a:pt x="411172" y="4210615"/>
                  </a:cubicBezTo>
                  <a:lnTo>
                    <a:pt x="403225" y="4053232"/>
                  </a:lnTo>
                  <a:lnTo>
                    <a:pt x="411172" y="3895849"/>
                  </a:lnTo>
                  <a:cubicBezTo>
                    <a:pt x="468979" y="3326637"/>
                    <a:pt x="836920" y="2849110"/>
                    <a:pt x="1343356" y="2634905"/>
                  </a:cubicBezTo>
                  <a:close/>
                  <a:moveTo>
                    <a:pt x="4354513" y="0"/>
                  </a:moveTo>
                  <a:cubicBezTo>
                    <a:pt x="5728822" y="0"/>
                    <a:pt x="6859183" y="1044467"/>
                    <a:pt x="6995109" y="2382914"/>
                  </a:cubicBezTo>
                  <a:lnTo>
                    <a:pt x="6999242" y="2464767"/>
                  </a:lnTo>
                  <a:lnTo>
                    <a:pt x="7120561" y="2464767"/>
                  </a:lnTo>
                  <a:cubicBezTo>
                    <a:pt x="7997845" y="2464767"/>
                    <a:pt x="8709025" y="3175947"/>
                    <a:pt x="8709025" y="4053231"/>
                  </a:cubicBezTo>
                  <a:cubicBezTo>
                    <a:pt x="8709025" y="4930515"/>
                    <a:pt x="7997845" y="5641695"/>
                    <a:pt x="7120561" y="5641695"/>
                  </a:cubicBezTo>
                  <a:lnTo>
                    <a:pt x="7008813" y="5641695"/>
                  </a:lnTo>
                  <a:lnTo>
                    <a:pt x="6945312" y="5641695"/>
                  </a:lnTo>
                  <a:lnTo>
                    <a:pt x="6453313" y="5641695"/>
                  </a:lnTo>
                  <a:lnTo>
                    <a:pt x="6453313" y="2833068"/>
                  </a:lnTo>
                  <a:lnTo>
                    <a:pt x="6452797" y="2833068"/>
                  </a:lnTo>
                  <a:lnTo>
                    <a:pt x="6452797" y="2745984"/>
                  </a:lnTo>
                  <a:cubicBezTo>
                    <a:pt x="6452797" y="1587133"/>
                    <a:pt x="5513364" y="647700"/>
                    <a:pt x="4354514" y="647700"/>
                  </a:cubicBezTo>
                  <a:cubicBezTo>
                    <a:pt x="3195664" y="647700"/>
                    <a:pt x="2256231" y="1587133"/>
                    <a:pt x="2256231" y="2745984"/>
                  </a:cubicBezTo>
                  <a:lnTo>
                    <a:pt x="2256231" y="2833068"/>
                  </a:lnTo>
                  <a:lnTo>
                    <a:pt x="2255713" y="2833068"/>
                  </a:lnTo>
                  <a:lnTo>
                    <a:pt x="2255713" y="5641695"/>
                  </a:lnTo>
                  <a:lnTo>
                    <a:pt x="1763713" y="5641695"/>
                  </a:lnTo>
                  <a:lnTo>
                    <a:pt x="1700213" y="5641695"/>
                  </a:lnTo>
                  <a:lnTo>
                    <a:pt x="1588464" y="5641695"/>
                  </a:lnTo>
                  <a:cubicBezTo>
                    <a:pt x="711180" y="5641695"/>
                    <a:pt x="0" y="4930515"/>
                    <a:pt x="0" y="4053231"/>
                  </a:cubicBezTo>
                  <a:cubicBezTo>
                    <a:pt x="0" y="3175947"/>
                    <a:pt x="711180" y="2464767"/>
                    <a:pt x="1588464" y="2464767"/>
                  </a:cubicBezTo>
                  <a:lnTo>
                    <a:pt x="1709784" y="2464767"/>
                  </a:lnTo>
                  <a:lnTo>
                    <a:pt x="1713917" y="2382913"/>
                  </a:lnTo>
                  <a:cubicBezTo>
                    <a:pt x="1849844" y="1044467"/>
                    <a:pt x="2980205" y="0"/>
                    <a:pt x="4354513" y="0"/>
                  </a:cubicBezTo>
                  <a:close/>
                </a:path>
              </a:pathLst>
            </a:custGeom>
            <a:solidFill>
              <a:srgbClr val="1B22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6625200" y="4378362"/>
              <a:ext cx="1071735" cy="107173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9848" y="4378362"/>
            <a:ext cx="1071735" cy="1071735"/>
            <a:chOff x="1279848" y="4378362"/>
            <a:chExt cx="1071735" cy="1071735"/>
          </a:xfrm>
        </p:grpSpPr>
        <p:sp>
          <p:nvSpPr>
            <p:cNvPr id="4" name="椭圆 3"/>
            <p:cNvSpPr/>
            <p:nvPr/>
          </p:nvSpPr>
          <p:spPr>
            <a:xfrm>
              <a:off x="1279848" y="4378362"/>
              <a:ext cx="1071735" cy="107173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KSO_Shape"/>
            <p:cNvSpPr>
              <a:spLocks/>
            </p:cNvSpPr>
            <p:nvPr/>
          </p:nvSpPr>
          <p:spPr bwMode="auto">
            <a:xfrm>
              <a:off x="1411473" y="4595840"/>
              <a:ext cx="808484" cy="605016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1B2229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52524" y="4378362"/>
            <a:ext cx="1071735" cy="1071735"/>
            <a:chOff x="3952524" y="4378362"/>
            <a:chExt cx="1071735" cy="1071735"/>
          </a:xfrm>
        </p:grpSpPr>
        <p:sp>
          <p:nvSpPr>
            <p:cNvPr id="26" name="椭圆 25"/>
            <p:cNvSpPr/>
            <p:nvPr/>
          </p:nvSpPr>
          <p:spPr>
            <a:xfrm>
              <a:off x="3952524" y="4378362"/>
              <a:ext cx="1071735" cy="107173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4157306" y="4652083"/>
              <a:ext cx="656706" cy="492530"/>
            </a:xfrm>
            <a:custGeom>
              <a:avLst/>
              <a:gdLst/>
              <a:ahLst/>
              <a:cxnLst/>
              <a:rect l="0" t="0" r="r" b="b"/>
              <a:pathLst>
                <a:path w="1166813" h="874713">
                  <a:moveTo>
                    <a:pt x="631825" y="339725"/>
                  </a:moveTo>
                  <a:lnTo>
                    <a:pt x="639247" y="339990"/>
                  </a:lnTo>
                  <a:lnTo>
                    <a:pt x="646669" y="340520"/>
                  </a:lnTo>
                  <a:lnTo>
                    <a:pt x="654090" y="341314"/>
                  </a:lnTo>
                  <a:lnTo>
                    <a:pt x="661247" y="342638"/>
                  </a:lnTo>
                  <a:lnTo>
                    <a:pt x="668404" y="344227"/>
                  </a:lnTo>
                  <a:lnTo>
                    <a:pt x="675296" y="346081"/>
                  </a:lnTo>
                  <a:lnTo>
                    <a:pt x="681922" y="348729"/>
                  </a:lnTo>
                  <a:lnTo>
                    <a:pt x="688814" y="351377"/>
                  </a:lnTo>
                  <a:lnTo>
                    <a:pt x="695175" y="354026"/>
                  </a:lnTo>
                  <a:lnTo>
                    <a:pt x="701537" y="357204"/>
                  </a:lnTo>
                  <a:lnTo>
                    <a:pt x="707633" y="360646"/>
                  </a:lnTo>
                  <a:lnTo>
                    <a:pt x="713465" y="364619"/>
                  </a:lnTo>
                  <a:lnTo>
                    <a:pt x="719296" y="368856"/>
                  </a:lnTo>
                  <a:lnTo>
                    <a:pt x="724862" y="373093"/>
                  </a:lnTo>
                  <a:lnTo>
                    <a:pt x="730164" y="377595"/>
                  </a:lnTo>
                  <a:lnTo>
                    <a:pt x="735200" y="382362"/>
                  </a:lnTo>
                  <a:lnTo>
                    <a:pt x="739971" y="387658"/>
                  </a:lnTo>
                  <a:lnTo>
                    <a:pt x="744742" y="392955"/>
                  </a:lnTo>
                  <a:lnTo>
                    <a:pt x="748983" y="398251"/>
                  </a:lnTo>
                  <a:lnTo>
                    <a:pt x="752959" y="404077"/>
                  </a:lnTo>
                  <a:lnTo>
                    <a:pt x="756670" y="409903"/>
                  </a:lnTo>
                  <a:lnTo>
                    <a:pt x="760116" y="415994"/>
                  </a:lnTo>
                  <a:lnTo>
                    <a:pt x="763562" y="422615"/>
                  </a:lnTo>
                  <a:lnTo>
                    <a:pt x="766477" y="428971"/>
                  </a:lnTo>
                  <a:lnTo>
                    <a:pt x="769128" y="435326"/>
                  </a:lnTo>
                  <a:lnTo>
                    <a:pt x="771514" y="442477"/>
                  </a:lnTo>
                  <a:lnTo>
                    <a:pt x="773369" y="449097"/>
                  </a:lnTo>
                  <a:lnTo>
                    <a:pt x="774959" y="456247"/>
                  </a:lnTo>
                  <a:lnTo>
                    <a:pt x="776285" y="463663"/>
                  </a:lnTo>
                  <a:lnTo>
                    <a:pt x="777080" y="470813"/>
                  </a:lnTo>
                  <a:lnTo>
                    <a:pt x="777610" y="478228"/>
                  </a:lnTo>
                  <a:lnTo>
                    <a:pt x="777875" y="485643"/>
                  </a:lnTo>
                  <a:lnTo>
                    <a:pt x="777610" y="493058"/>
                  </a:lnTo>
                  <a:lnTo>
                    <a:pt x="777080" y="500738"/>
                  </a:lnTo>
                  <a:lnTo>
                    <a:pt x="776285" y="507888"/>
                  </a:lnTo>
                  <a:lnTo>
                    <a:pt x="774959" y="515303"/>
                  </a:lnTo>
                  <a:lnTo>
                    <a:pt x="773369" y="522188"/>
                  </a:lnTo>
                  <a:lnTo>
                    <a:pt x="771514" y="529074"/>
                  </a:lnTo>
                  <a:lnTo>
                    <a:pt x="769128" y="535959"/>
                  </a:lnTo>
                  <a:lnTo>
                    <a:pt x="766477" y="542580"/>
                  </a:lnTo>
                  <a:lnTo>
                    <a:pt x="763562" y="548936"/>
                  </a:lnTo>
                  <a:lnTo>
                    <a:pt x="760116" y="555291"/>
                  </a:lnTo>
                  <a:lnTo>
                    <a:pt x="756670" y="561382"/>
                  </a:lnTo>
                  <a:lnTo>
                    <a:pt x="752959" y="567208"/>
                  </a:lnTo>
                  <a:lnTo>
                    <a:pt x="748983" y="573034"/>
                  </a:lnTo>
                  <a:lnTo>
                    <a:pt x="744742" y="578596"/>
                  </a:lnTo>
                  <a:lnTo>
                    <a:pt x="739971" y="583892"/>
                  </a:lnTo>
                  <a:lnTo>
                    <a:pt x="735200" y="588659"/>
                  </a:lnTo>
                  <a:lnTo>
                    <a:pt x="730164" y="593691"/>
                  </a:lnTo>
                  <a:lnTo>
                    <a:pt x="724862" y="598458"/>
                  </a:lnTo>
                  <a:lnTo>
                    <a:pt x="719296" y="602695"/>
                  </a:lnTo>
                  <a:lnTo>
                    <a:pt x="713465" y="606667"/>
                  </a:lnTo>
                  <a:lnTo>
                    <a:pt x="707633" y="610639"/>
                  </a:lnTo>
                  <a:lnTo>
                    <a:pt x="701537" y="614082"/>
                  </a:lnTo>
                  <a:lnTo>
                    <a:pt x="695175" y="617260"/>
                  </a:lnTo>
                  <a:lnTo>
                    <a:pt x="688814" y="620173"/>
                  </a:lnTo>
                  <a:lnTo>
                    <a:pt x="681922" y="622821"/>
                  </a:lnTo>
                  <a:lnTo>
                    <a:pt x="675296" y="624940"/>
                  </a:lnTo>
                  <a:lnTo>
                    <a:pt x="668404" y="626794"/>
                  </a:lnTo>
                  <a:lnTo>
                    <a:pt x="661247" y="628912"/>
                  </a:lnTo>
                  <a:lnTo>
                    <a:pt x="654090" y="629971"/>
                  </a:lnTo>
                  <a:lnTo>
                    <a:pt x="646669" y="631031"/>
                  </a:lnTo>
                  <a:lnTo>
                    <a:pt x="639247" y="631560"/>
                  </a:lnTo>
                  <a:lnTo>
                    <a:pt x="631825" y="631825"/>
                  </a:lnTo>
                  <a:lnTo>
                    <a:pt x="624403" y="631560"/>
                  </a:lnTo>
                  <a:lnTo>
                    <a:pt x="616982" y="631031"/>
                  </a:lnTo>
                  <a:lnTo>
                    <a:pt x="609560" y="629971"/>
                  </a:lnTo>
                  <a:lnTo>
                    <a:pt x="602403" y="628912"/>
                  </a:lnTo>
                  <a:lnTo>
                    <a:pt x="595511" y="626794"/>
                  </a:lnTo>
                  <a:lnTo>
                    <a:pt x="588355" y="624940"/>
                  </a:lnTo>
                  <a:lnTo>
                    <a:pt x="581728" y="622821"/>
                  </a:lnTo>
                  <a:lnTo>
                    <a:pt x="575102" y="620173"/>
                  </a:lnTo>
                  <a:lnTo>
                    <a:pt x="568475" y="617260"/>
                  </a:lnTo>
                  <a:lnTo>
                    <a:pt x="562378" y="614082"/>
                  </a:lnTo>
                  <a:lnTo>
                    <a:pt x="556282" y="610639"/>
                  </a:lnTo>
                  <a:lnTo>
                    <a:pt x="550186" y="606667"/>
                  </a:lnTo>
                  <a:lnTo>
                    <a:pt x="544619" y="602695"/>
                  </a:lnTo>
                  <a:lnTo>
                    <a:pt x="539053" y="598458"/>
                  </a:lnTo>
                  <a:lnTo>
                    <a:pt x="533487" y="593691"/>
                  </a:lnTo>
                  <a:lnTo>
                    <a:pt x="528450" y="588659"/>
                  </a:lnTo>
                  <a:lnTo>
                    <a:pt x="523679" y="583892"/>
                  </a:lnTo>
                  <a:lnTo>
                    <a:pt x="519173" y="578596"/>
                  </a:lnTo>
                  <a:lnTo>
                    <a:pt x="514667" y="573034"/>
                  </a:lnTo>
                  <a:lnTo>
                    <a:pt x="510691" y="567208"/>
                  </a:lnTo>
                  <a:lnTo>
                    <a:pt x="506980" y="561382"/>
                  </a:lnTo>
                  <a:lnTo>
                    <a:pt x="503534" y="555291"/>
                  </a:lnTo>
                  <a:lnTo>
                    <a:pt x="500354" y="548936"/>
                  </a:lnTo>
                  <a:lnTo>
                    <a:pt x="497438" y="542580"/>
                  </a:lnTo>
                  <a:lnTo>
                    <a:pt x="494522" y="535959"/>
                  </a:lnTo>
                  <a:lnTo>
                    <a:pt x="492402" y="529074"/>
                  </a:lnTo>
                  <a:lnTo>
                    <a:pt x="490281" y="522188"/>
                  </a:lnTo>
                  <a:lnTo>
                    <a:pt x="488691" y="515303"/>
                  </a:lnTo>
                  <a:lnTo>
                    <a:pt x="487366" y="507888"/>
                  </a:lnTo>
                  <a:lnTo>
                    <a:pt x="486570" y="500738"/>
                  </a:lnTo>
                  <a:lnTo>
                    <a:pt x="486040" y="493058"/>
                  </a:lnTo>
                  <a:lnTo>
                    <a:pt x="485775" y="485643"/>
                  </a:lnTo>
                  <a:lnTo>
                    <a:pt x="486040" y="478228"/>
                  </a:lnTo>
                  <a:lnTo>
                    <a:pt x="486570" y="470813"/>
                  </a:lnTo>
                  <a:lnTo>
                    <a:pt x="487366" y="463663"/>
                  </a:lnTo>
                  <a:lnTo>
                    <a:pt x="488691" y="456247"/>
                  </a:lnTo>
                  <a:lnTo>
                    <a:pt x="490281" y="449097"/>
                  </a:lnTo>
                  <a:lnTo>
                    <a:pt x="492402" y="442477"/>
                  </a:lnTo>
                  <a:lnTo>
                    <a:pt x="494522" y="435326"/>
                  </a:lnTo>
                  <a:lnTo>
                    <a:pt x="497438" y="428971"/>
                  </a:lnTo>
                  <a:lnTo>
                    <a:pt x="500354" y="422615"/>
                  </a:lnTo>
                  <a:lnTo>
                    <a:pt x="503534" y="415994"/>
                  </a:lnTo>
                  <a:lnTo>
                    <a:pt x="506980" y="409903"/>
                  </a:lnTo>
                  <a:lnTo>
                    <a:pt x="510691" y="404077"/>
                  </a:lnTo>
                  <a:lnTo>
                    <a:pt x="514667" y="398251"/>
                  </a:lnTo>
                  <a:lnTo>
                    <a:pt x="519173" y="392955"/>
                  </a:lnTo>
                  <a:lnTo>
                    <a:pt x="523679" y="387658"/>
                  </a:lnTo>
                  <a:lnTo>
                    <a:pt x="528450" y="382362"/>
                  </a:lnTo>
                  <a:lnTo>
                    <a:pt x="533487" y="377595"/>
                  </a:lnTo>
                  <a:lnTo>
                    <a:pt x="539053" y="373093"/>
                  </a:lnTo>
                  <a:lnTo>
                    <a:pt x="544619" y="368856"/>
                  </a:lnTo>
                  <a:lnTo>
                    <a:pt x="550186" y="364619"/>
                  </a:lnTo>
                  <a:lnTo>
                    <a:pt x="556282" y="360646"/>
                  </a:lnTo>
                  <a:lnTo>
                    <a:pt x="562378" y="357204"/>
                  </a:lnTo>
                  <a:lnTo>
                    <a:pt x="568475" y="354026"/>
                  </a:lnTo>
                  <a:lnTo>
                    <a:pt x="575102" y="351377"/>
                  </a:lnTo>
                  <a:lnTo>
                    <a:pt x="581728" y="348729"/>
                  </a:lnTo>
                  <a:lnTo>
                    <a:pt x="588355" y="346081"/>
                  </a:lnTo>
                  <a:lnTo>
                    <a:pt x="595511" y="344227"/>
                  </a:lnTo>
                  <a:lnTo>
                    <a:pt x="602403" y="342638"/>
                  </a:lnTo>
                  <a:lnTo>
                    <a:pt x="609560" y="341314"/>
                  </a:lnTo>
                  <a:lnTo>
                    <a:pt x="616982" y="340520"/>
                  </a:lnTo>
                  <a:lnTo>
                    <a:pt x="624403" y="339990"/>
                  </a:lnTo>
                  <a:lnTo>
                    <a:pt x="631825" y="339725"/>
                  </a:lnTo>
                  <a:close/>
                  <a:moveTo>
                    <a:pt x="992942" y="242814"/>
                  </a:moveTo>
                  <a:lnTo>
                    <a:pt x="989237" y="243079"/>
                  </a:lnTo>
                  <a:lnTo>
                    <a:pt x="985797" y="243608"/>
                  </a:lnTo>
                  <a:lnTo>
                    <a:pt x="981827" y="244137"/>
                  </a:lnTo>
                  <a:lnTo>
                    <a:pt x="978387" y="244930"/>
                  </a:lnTo>
                  <a:lnTo>
                    <a:pt x="974947" y="245988"/>
                  </a:lnTo>
                  <a:lnTo>
                    <a:pt x="971506" y="247046"/>
                  </a:lnTo>
                  <a:lnTo>
                    <a:pt x="968331" y="248369"/>
                  </a:lnTo>
                  <a:lnTo>
                    <a:pt x="964890" y="249956"/>
                  </a:lnTo>
                  <a:lnTo>
                    <a:pt x="961714" y="251543"/>
                  </a:lnTo>
                  <a:lnTo>
                    <a:pt x="958803" y="253395"/>
                  </a:lnTo>
                  <a:lnTo>
                    <a:pt x="955892" y="255246"/>
                  </a:lnTo>
                  <a:lnTo>
                    <a:pt x="952981" y="257362"/>
                  </a:lnTo>
                  <a:lnTo>
                    <a:pt x="950335" y="259478"/>
                  </a:lnTo>
                  <a:lnTo>
                    <a:pt x="947424" y="261594"/>
                  </a:lnTo>
                  <a:lnTo>
                    <a:pt x="945042" y="264239"/>
                  </a:lnTo>
                  <a:lnTo>
                    <a:pt x="942660" y="266620"/>
                  </a:lnTo>
                  <a:lnTo>
                    <a:pt x="940278" y="269265"/>
                  </a:lnTo>
                  <a:lnTo>
                    <a:pt x="938161" y="272174"/>
                  </a:lnTo>
                  <a:lnTo>
                    <a:pt x="936044" y="275084"/>
                  </a:lnTo>
                  <a:lnTo>
                    <a:pt x="934192" y="277993"/>
                  </a:lnTo>
                  <a:lnTo>
                    <a:pt x="932604" y="280903"/>
                  </a:lnTo>
                  <a:lnTo>
                    <a:pt x="931016" y="284077"/>
                  </a:lnTo>
                  <a:lnTo>
                    <a:pt x="929428" y="287251"/>
                  </a:lnTo>
                  <a:lnTo>
                    <a:pt x="927840" y="290425"/>
                  </a:lnTo>
                  <a:lnTo>
                    <a:pt x="926782" y="294128"/>
                  </a:lnTo>
                  <a:lnTo>
                    <a:pt x="925723" y="297567"/>
                  </a:lnTo>
                  <a:lnTo>
                    <a:pt x="924929" y="301005"/>
                  </a:lnTo>
                  <a:lnTo>
                    <a:pt x="924400" y="304444"/>
                  </a:lnTo>
                  <a:lnTo>
                    <a:pt x="923870" y="308147"/>
                  </a:lnTo>
                  <a:lnTo>
                    <a:pt x="923606" y="312114"/>
                  </a:lnTo>
                  <a:lnTo>
                    <a:pt x="923606" y="315817"/>
                  </a:lnTo>
                  <a:lnTo>
                    <a:pt x="923606" y="319520"/>
                  </a:lnTo>
                  <a:lnTo>
                    <a:pt x="923870" y="323223"/>
                  </a:lnTo>
                  <a:lnTo>
                    <a:pt x="924400" y="326662"/>
                  </a:lnTo>
                  <a:lnTo>
                    <a:pt x="924929" y="330630"/>
                  </a:lnTo>
                  <a:lnTo>
                    <a:pt x="925723" y="334068"/>
                  </a:lnTo>
                  <a:lnTo>
                    <a:pt x="926782" y="337242"/>
                  </a:lnTo>
                  <a:lnTo>
                    <a:pt x="927840" y="340681"/>
                  </a:lnTo>
                  <a:lnTo>
                    <a:pt x="929428" y="343855"/>
                  </a:lnTo>
                  <a:lnTo>
                    <a:pt x="931016" y="347293"/>
                  </a:lnTo>
                  <a:lnTo>
                    <a:pt x="932604" y="350467"/>
                  </a:lnTo>
                  <a:lnTo>
                    <a:pt x="934192" y="353377"/>
                  </a:lnTo>
                  <a:lnTo>
                    <a:pt x="936044" y="356286"/>
                  </a:lnTo>
                  <a:lnTo>
                    <a:pt x="938161" y="359196"/>
                  </a:lnTo>
                  <a:lnTo>
                    <a:pt x="940278" y="361841"/>
                  </a:lnTo>
                  <a:lnTo>
                    <a:pt x="942660" y="364486"/>
                  </a:lnTo>
                  <a:lnTo>
                    <a:pt x="945042" y="367131"/>
                  </a:lnTo>
                  <a:lnTo>
                    <a:pt x="947424" y="369512"/>
                  </a:lnTo>
                  <a:lnTo>
                    <a:pt x="950335" y="371892"/>
                  </a:lnTo>
                  <a:lnTo>
                    <a:pt x="952981" y="374008"/>
                  </a:lnTo>
                  <a:lnTo>
                    <a:pt x="955892" y="375860"/>
                  </a:lnTo>
                  <a:lnTo>
                    <a:pt x="958803" y="377711"/>
                  </a:lnTo>
                  <a:lnTo>
                    <a:pt x="961714" y="379563"/>
                  </a:lnTo>
                  <a:lnTo>
                    <a:pt x="964890" y="381150"/>
                  </a:lnTo>
                  <a:lnTo>
                    <a:pt x="968331" y="382472"/>
                  </a:lnTo>
                  <a:lnTo>
                    <a:pt x="971506" y="383795"/>
                  </a:lnTo>
                  <a:lnTo>
                    <a:pt x="974947" y="385117"/>
                  </a:lnTo>
                  <a:lnTo>
                    <a:pt x="978387" y="386175"/>
                  </a:lnTo>
                  <a:lnTo>
                    <a:pt x="981827" y="386969"/>
                  </a:lnTo>
                  <a:lnTo>
                    <a:pt x="985797" y="387498"/>
                  </a:lnTo>
                  <a:lnTo>
                    <a:pt x="989237" y="388027"/>
                  </a:lnTo>
                  <a:lnTo>
                    <a:pt x="992942" y="388291"/>
                  </a:lnTo>
                  <a:lnTo>
                    <a:pt x="996647" y="388291"/>
                  </a:lnTo>
                  <a:lnTo>
                    <a:pt x="1000352" y="388291"/>
                  </a:lnTo>
                  <a:lnTo>
                    <a:pt x="1004057" y="388027"/>
                  </a:lnTo>
                  <a:lnTo>
                    <a:pt x="1007762" y="387498"/>
                  </a:lnTo>
                  <a:lnTo>
                    <a:pt x="1011467" y="386969"/>
                  </a:lnTo>
                  <a:lnTo>
                    <a:pt x="1014908" y="386175"/>
                  </a:lnTo>
                  <a:lnTo>
                    <a:pt x="1018348" y="385117"/>
                  </a:lnTo>
                  <a:lnTo>
                    <a:pt x="1021524" y="383795"/>
                  </a:lnTo>
                  <a:lnTo>
                    <a:pt x="1025229" y="382472"/>
                  </a:lnTo>
                  <a:lnTo>
                    <a:pt x="1028405" y="381150"/>
                  </a:lnTo>
                  <a:lnTo>
                    <a:pt x="1031580" y="379563"/>
                  </a:lnTo>
                  <a:lnTo>
                    <a:pt x="1034491" y="377711"/>
                  </a:lnTo>
                  <a:lnTo>
                    <a:pt x="1037403" y="375860"/>
                  </a:lnTo>
                  <a:lnTo>
                    <a:pt x="1040314" y="374008"/>
                  </a:lnTo>
                  <a:lnTo>
                    <a:pt x="1043225" y="371892"/>
                  </a:lnTo>
                  <a:lnTo>
                    <a:pt x="1045871" y="369512"/>
                  </a:lnTo>
                  <a:lnTo>
                    <a:pt x="1048253" y="367131"/>
                  </a:lnTo>
                  <a:lnTo>
                    <a:pt x="1050635" y="364486"/>
                  </a:lnTo>
                  <a:lnTo>
                    <a:pt x="1053017" y="361841"/>
                  </a:lnTo>
                  <a:lnTo>
                    <a:pt x="1055134" y="359196"/>
                  </a:lnTo>
                  <a:lnTo>
                    <a:pt x="1057251" y="356286"/>
                  </a:lnTo>
                  <a:lnTo>
                    <a:pt x="1059103" y="353377"/>
                  </a:lnTo>
                  <a:lnTo>
                    <a:pt x="1060956" y="350467"/>
                  </a:lnTo>
                  <a:lnTo>
                    <a:pt x="1062544" y="347293"/>
                  </a:lnTo>
                  <a:lnTo>
                    <a:pt x="1064132" y="343855"/>
                  </a:lnTo>
                  <a:lnTo>
                    <a:pt x="1065455" y="340681"/>
                  </a:lnTo>
                  <a:lnTo>
                    <a:pt x="1066513" y="337242"/>
                  </a:lnTo>
                  <a:lnTo>
                    <a:pt x="1067572" y="334068"/>
                  </a:lnTo>
                  <a:lnTo>
                    <a:pt x="1068366" y="330630"/>
                  </a:lnTo>
                  <a:lnTo>
                    <a:pt x="1068895" y="326662"/>
                  </a:lnTo>
                  <a:lnTo>
                    <a:pt x="1069424" y="323223"/>
                  </a:lnTo>
                  <a:lnTo>
                    <a:pt x="1069689" y="319520"/>
                  </a:lnTo>
                  <a:lnTo>
                    <a:pt x="1069689" y="315817"/>
                  </a:lnTo>
                  <a:lnTo>
                    <a:pt x="1069689" y="312114"/>
                  </a:lnTo>
                  <a:lnTo>
                    <a:pt x="1069424" y="308147"/>
                  </a:lnTo>
                  <a:lnTo>
                    <a:pt x="1068895" y="304444"/>
                  </a:lnTo>
                  <a:lnTo>
                    <a:pt x="1068366" y="301005"/>
                  </a:lnTo>
                  <a:lnTo>
                    <a:pt x="1067572" y="297567"/>
                  </a:lnTo>
                  <a:lnTo>
                    <a:pt x="1066513" y="294128"/>
                  </a:lnTo>
                  <a:lnTo>
                    <a:pt x="1065455" y="290425"/>
                  </a:lnTo>
                  <a:lnTo>
                    <a:pt x="1064132" y="287251"/>
                  </a:lnTo>
                  <a:lnTo>
                    <a:pt x="1062544" y="284077"/>
                  </a:lnTo>
                  <a:lnTo>
                    <a:pt x="1060956" y="280903"/>
                  </a:lnTo>
                  <a:lnTo>
                    <a:pt x="1059103" y="277993"/>
                  </a:lnTo>
                  <a:lnTo>
                    <a:pt x="1057251" y="275084"/>
                  </a:lnTo>
                  <a:lnTo>
                    <a:pt x="1055134" y="272174"/>
                  </a:lnTo>
                  <a:lnTo>
                    <a:pt x="1053017" y="269265"/>
                  </a:lnTo>
                  <a:lnTo>
                    <a:pt x="1050635" y="266620"/>
                  </a:lnTo>
                  <a:lnTo>
                    <a:pt x="1048253" y="264239"/>
                  </a:lnTo>
                  <a:lnTo>
                    <a:pt x="1045871" y="261594"/>
                  </a:lnTo>
                  <a:lnTo>
                    <a:pt x="1043225" y="259478"/>
                  </a:lnTo>
                  <a:lnTo>
                    <a:pt x="1040314" y="257362"/>
                  </a:lnTo>
                  <a:lnTo>
                    <a:pt x="1037403" y="255246"/>
                  </a:lnTo>
                  <a:lnTo>
                    <a:pt x="1034491" y="253395"/>
                  </a:lnTo>
                  <a:lnTo>
                    <a:pt x="1031580" y="251543"/>
                  </a:lnTo>
                  <a:lnTo>
                    <a:pt x="1028405" y="249956"/>
                  </a:lnTo>
                  <a:lnTo>
                    <a:pt x="1025229" y="248369"/>
                  </a:lnTo>
                  <a:lnTo>
                    <a:pt x="1021524" y="247046"/>
                  </a:lnTo>
                  <a:lnTo>
                    <a:pt x="1018348" y="245988"/>
                  </a:lnTo>
                  <a:lnTo>
                    <a:pt x="1014908" y="244930"/>
                  </a:lnTo>
                  <a:lnTo>
                    <a:pt x="1011467" y="244137"/>
                  </a:lnTo>
                  <a:lnTo>
                    <a:pt x="1007762" y="243608"/>
                  </a:lnTo>
                  <a:lnTo>
                    <a:pt x="1004057" y="243079"/>
                  </a:lnTo>
                  <a:lnTo>
                    <a:pt x="1000352" y="242814"/>
                  </a:lnTo>
                  <a:lnTo>
                    <a:pt x="996647" y="242814"/>
                  </a:lnTo>
                  <a:lnTo>
                    <a:pt x="992942" y="242814"/>
                  </a:lnTo>
                  <a:close/>
                  <a:moveTo>
                    <a:pt x="632233" y="242814"/>
                  </a:moveTo>
                  <a:lnTo>
                    <a:pt x="619795" y="243079"/>
                  </a:lnTo>
                  <a:lnTo>
                    <a:pt x="607357" y="243872"/>
                  </a:lnTo>
                  <a:lnTo>
                    <a:pt x="595183" y="245459"/>
                  </a:lnTo>
                  <a:lnTo>
                    <a:pt x="583274" y="247575"/>
                  </a:lnTo>
                  <a:lnTo>
                    <a:pt x="571365" y="250221"/>
                  </a:lnTo>
                  <a:lnTo>
                    <a:pt x="559986" y="253659"/>
                  </a:lnTo>
                  <a:lnTo>
                    <a:pt x="548606" y="257627"/>
                  </a:lnTo>
                  <a:lnTo>
                    <a:pt x="537756" y="261859"/>
                  </a:lnTo>
                  <a:lnTo>
                    <a:pt x="526905" y="266620"/>
                  </a:lnTo>
                  <a:lnTo>
                    <a:pt x="516055" y="272174"/>
                  </a:lnTo>
                  <a:lnTo>
                    <a:pt x="505998" y="277993"/>
                  </a:lnTo>
                  <a:lnTo>
                    <a:pt x="496207" y="284077"/>
                  </a:lnTo>
                  <a:lnTo>
                    <a:pt x="486679" y="291219"/>
                  </a:lnTo>
                  <a:lnTo>
                    <a:pt x="477417" y="298360"/>
                  </a:lnTo>
                  <a:lnTo>
                    <a:pt x="468684" y="305766"/>
                  </a:lnTo>
                  <a:lnTo>
                    <a:pt x="460480" y="313966"/>
                  </a:lnTo>
                  <a:lnTo>
                    <a:pt x="452276" y="322165"/>
                  </a:lnTo>
                  <a:lnTo>
                    <a:pt x="444601" y="331159"/>
                  </a:lnTo>
                  <a:lnTo>
                    <a:pt x="437191" y="340152"/>
                  </a:lnTo>
                  <a:lnTo>
                    <a:pt x="430575" y="349938"/>
                  </a:lnTo>
                  <a:lnTo>
                    <a:pt x="424224" y="359725"/>
                  </a:lnTo>
                  <a:lnTo>
                    <a:pt x="418401" y="369776"/>
                  </a:lnTo>
                  <a:lnTo>
                    <a:pt x="413109" y="380092"/>
                  </a:lnTo>
                  <a:lnTo>
                    <a:pt x="408080" y="390936"/>
                  </a:lnTo>
                  <a:lnTo>
                    <a:pt x="403846" y="402046"/>
                  </a:lnTo>
                  <a:lnTo>
                    <a:pt x="399876" y="413419"/>
                  </a:lnTo>
                  <a:lnTo>
                    <a:pt x="396701" y="424793"/>
                  </a:lnTo>
                  <a:lnTo>
                    <a:pt x="394054" y="436431"/>
                  </a:lnTo>
                  <a:lnTo>
                    <a:pt x="391937" y="448598"/>
                  </a:lnTo>
                  <a:lnTo>
                    <a:pt x="390349" y="460765"/>
                  </a:lnTo>
                  <a:lnTo>
                    <a:pt x="389291" y="472932"/>
                  </a:lnTo>
                  <a:lnTo>
                    <a:pt x="389026" y="485364"/>
                  </a:lnTo>
                  <a:lnTo>
                    <a:pt x="389291" y="498060"/>
                  </a:lnTo>
                  <a:lnTo>
                    <a:pt x="390349" y="510227"/>
                  </a:lnTo>
                  <a:lnTo>
                    <a:pt x="391937" y="522395"/>
                  </a:lnTo>
                  <a:lnTo>
                    <a:pt x="394054" y="534562"/>
                  </a:lnTo>
                  <a:lnTo>
                    <a:pt x="396701" y="546200"/>
                  </a:lnTo>
                  <a:lnTo>
                    <a:pt x="399876" y="557838"/>
                  </a:lnTo>
                  <a:lnTo>
                    <a:pt x="403846" y="568947"/>
                  </a:lnTo>
                  <a:lnTo>
                    <a:pt x="408080" y="580056"/>
                  </a:lnTo>
                  <a:lnTo>
                    <a:pt x="413109" y="590901"/>
                  </a:lnTo>
                  <a:lnTo>
                    <a:pt x="418401" y="601217"/>
                  </a:lnTo>
                  <a:lnTo>
                    <a:pt x="424224" y="611532"/>
                  </a:lnTo>
                  <a:lnTo>
                    <a:pt x="430575" y="621319"/>
                  </a:lnTo>
                  <a:lnTo>
                    <a:pt x="437191" y="630841"/>
                  </a:lnTo>
                  <a:lnTo>
                    <a:pt x="444601" y="640099"/>
                  </a:lnTo>
                  <a:lnTo>
                    <a:pt x="452276" y="648827"/>
                  </a:lnTo>
                  <a:lnTo>
                    <a:pt x="460480" y="657291"/>
                  </a:lnTo>
                  <a:lnTo>
                    <a:pt x="468684" y="665491"/>
                  </a:lnTo>
                  <a:lnTo>
                    <a:pt x="477417" y="672897"/>
                  </a:lnTo>
                  <a:lnTo>
                    <a:pt x="486679" y="680039"/>
                  </a:lnTo>
                  <a:lnTo>
                    <a:pt x="496207" y="687180"/>
                  </a:lnTo>
                  <a:lnTo>
                    <a:pt x="505998" y="693264"/>
                  </a:lnTo>
                  <a:lnTo>
                    <a:pt x="516055" y="699083"/>
                  </a:lnTo>
                  <a:lnTo>
                    <a:pt x="526905" y="704637"/>
                  </a:lnTo>
                  <a:lnTo>
                    <a:pt x="537756" y="709399"/>
                  </a:lnTo>
                  <a:lnTo>
                    <a:pt x="548606" y="713631"/>
                  </a:lnTo>
                  <a:lnTo>
                    <a:pt x="559986" y="717598"/>
                  </a:lnTo>
                  <a:lnTo>
                    <a:pt x="571365" y="721037"/>
                  </a:lnTo>
                  <a:lnTo>
                    <a:pt x="583274" y="723682"/>
                  </a:lnTo>
                  <a:lnTo>
                    <a:pt x="595183" y="725798"/>
                  </a:lnTo>
                  <a:lnTo>
                    <a:pt x="607357" y="727385"/>
                  </a:lnTo>
                  <a:lnTo>
                    <a:pt x="619795" y="728178"/>
                  </a:lnTo>
                  <a:lnTo>
                    <a:pt x="632233" y="728443"/>
                  </a:lnTo>
                  <a:lnTo>
                    <a:pt x="644672" y="728178"/>
                  </a:lnTo>
                  <a:lnTo>
                    <a:pt x="657110" y="727385"/>
                  </a:lnTo>
                  <a:lnTo>
                    <a:pt x="669283" y="725798"/>
                  </a:lnTo>
                  <a:lnTo>
                    <a:pt x="681192" y="723682"/>
                  </a:lnTo>
                  <a:lnTo>
                    <a:pt x="693101" y="721037"/>
                  </a:lnTo>
                  <a:lnTo>
                    <a:pt x="704746" y="717598"/>
                  </a:lnTo>
                  <a:lnTo>
                    <a:pt x="715861" y="713631"/>
                  </a:lnTo>
                  <a:lnTo>
                    <a:pt x="726976" y="709399"/>
                  </a:lnTo>
                  <a:lnTo>
                    <a:pt x="737561" y="704637"/>
                  </a:lnTo>
                  <a:lnTo>
                    <a:pt x="748147" y="699083"/>
                  </a:lnTo>
                  <a:lnTo>
                    <a:pt x="758204" y="693264"/>
                  </a:lnTo>
                  <a:lnTo>
                    <a:pt x="767995" y="687180"/>
                  </a:lnTo>
                  <a:lnTo>
                    <a:pt x="777523" y="680039"/>
                  </a:lnTo>
                  <a:lnTo>
                    <a:pt x="786785" y="672897"/>
                  </a:lnTo>
                  <a:lnTo>
                    <a:pt x="795518" y="665491"/>
                  </a:lnTo>
                  <a:lnTo>
                    <a:pt x="803987" y="657291"/>
                  </a:lnTo>
                  <a:lnTo>
                    <a:pt x="811926" y="648827"/>
                  </a:lnTo>
                  <a:lnTo>
                    <a:pt x="819866" y="640099"/>
                  </a:lnTo>
                  <a:lnTo>
                    <a:pt x="826746" y="630841"/>
                  </a:lnTo>
                  <a:lnTo>
                    <a:pt x="833627" y="621319"/>
                  </a:lnTo>
                  <a:lnTo>
                    <a:pt x="839978" y="611532"/>
                  </a:lnTo>
                  <a:lnTo>
                    <a:pt x="845801" y="601217"/>
                  </a:lnTo>
                  <a:lnTo>
                    <a:pt x="851094" y="590901"/>
                  </a:lnTo>
                  <a:lnTo>
                    <a:pt x="856122" y="580056"/>
                  </a:lnTo>
                  <a:lnTo>
                    <a:pt x="860356" y="568947"/>
                  </a:lnTo>
                  <a:lnTo>
                    <a:pt x="864061" y="557838"/>
                  </a:lnTo>
                  <a:lnTo>
                    <a:pt x="867501" y="546200"/>
                  </a:lnTo>
                  <a:lnTo>
                    <a:pt x="870148" y="534562"/>
                  </a:lnTo>
                  <a:lnTo>
                    <a:pt x="872265" y="522395"/>
                  </a:lnTo>
                  <a:lnTo>
                    <a:pt x="873853" y="510227"/>
                  </a:lnTo>
                  <a:lnTo>
                    <a:pt x="874911" y="498060"/>
                  </a:lnTo>
                  <a:lnTo>
                    <a:pt x="875176" y="485364"/>
                  </a:lnTo>
                  <a:lnTo>
                    <a:pt x="874911" y="472932"/>
                  </a:lnTo>
                  <a:lnTo>
                    <a:pt x="873853" y="460765"/>
                  </a:lnTo>
                  <a:lnTo>
                    <a:pt x="872265" y="448598"/>
                  </a:lnTo>
                  <a:lnTo>
                    <a:pt x="870148" y="436431"/>
                  </a:lnTo>
                  <a:lnTo>
                    <a:pt x="867501" y="424793"/>
                  </a:lnTo>
                  <a:lnTo>
                    <a:pt x="864061" y="413419"/>
                  </a:lnTo>
                  <a:lnTo>
                    <a:pt x="860356" y="402046"/>
                  </a:lnTo>
                  <a:lnTo>
                    <a:pt x="856122" y="390936"/>
                  </a:lnTo>
                  <a:lnTo>
                    <a:pt x="851094" y="380092"/>
                  </a:lnTo>
                  <a:lnTo>
                    <a:pt x="845801" y="369776"/>
                  </a:lnTo>
                  <a:lnTo>
                    <a:pt x="839978" y="359725"/>
                  </a:lnTo>
                  <a:lnTo>
                    <a:pt x="833627" y="349938"/>
                  </a:lnTo>
                  <a:lnTo>
                    <a:pt x="826746" y="340152"/>
                  </a:lnTo>
                  <a:lnTo>
                    <a:pt x="819866" y="331159"/>
                  </a:lnTo>
                  <a:lnTo>
                    <a:pt x="811926" y="322165"/>
                  </a:lnTo>
                  <a:lnTo>
                    <a:pt x="803987" y="313966"/>
                  </a:lnTo>
                  <a:lnTo>
                    <a:pt x="795518" y="305766"/>
                  </a:lnTo>
                  <a:lnTo>
                    <a:pt x="786785" y="298360"/>
                  </a:lnTo>
                  <a:lnTo>
                    <a:pt x="777523" y="291219"/>
                  </a:lnTo>
                  <a:lnTo>
                    <a:pt x="767995" y="284077"/>
                  </a:lnTo>
                  <a:lnTo>
                    <a:pt x="758204" y="277993"/>
                  </a:lnTo>
                  <a:lnTo>
                    <a:pt x="748147" y="272174"/>
                  </a:lnTo>
                  <a:lnTo>
                    <a:pt x="737561" y="266620"/>
                  </a:lnTo>
                  <a:lnTo>
                    <a:pt x="726976" y="261859"/>
                  </a:lnTo>
                  <a:lnTo>
                    <a:pt x="715861" y="257627"/>
                  </a:lnTo>
                  <a:lnTo>
                    <a:pt x="704746" y="253659"/>
                  </a:lnTo>
                  <a:lnTo>
                    <a:pt x="693101" y="250221"/>
                  </a:lnTo>
                  <a:lnTo>
                    <a:pt x="681192" y="247575"/>
                  </a:lnTo>
                  <a:lnTo>
                    <a:pt x="669283" y="245459"/>
                  </a:lnTo>
                  <a:lnTo>
                    <a:pt x="657110" y="243872"/>
                  </a:lnTo>
                  <a:lnTo>
                    <a:pt x="644672" y="243079"/>
                  </a:lnTo>
                  <a:lnTo>
                    <a:pt x="632233" y="242814"/>
                  </a:lnTo>
                  <a:close/>
                  <a:moveTo>
                    <a:pt x="291902" y="0"/>
                  </a:moveTo>
                  <a:lnTo>
                    <a:pt x="389026" y="0"/>
                  </a:lnTo>
                  <a:lnTo>
                    <a:pt x="394054" y="265"/>
                  </a:lnTo>
                  <a:lnTo>
                    <a:pt x="398818" y="529"/>
                  </a:lnTo>
                  <a:lnTo>
                    <a:pt x="403846" y="1058"/>
                  </a:lnTo>
                  <a:lnTo>
                    <a:pt x="408610" y="1852"/>
                  </a:lnTo>
                  <a:lnTo>
                    <a:pt x="413373" y="2910"/>
                  </a:lnTo>
                  <a:lnTo>
                    <a:pt x="417872" y="4232"/>
                  </a:lnTo>
                  <a:lnTo>
                    <a:pt x="422636" y="5819"/>
                  </a:lnTo>
                  <a:lnTo>
                    <a:pt x="426870" y="7406"/>
                  </a:lnTo>
                  <a:lnTo>
                    <a:pt x="431104" y="9522"/>
                  </a:lnTo>
                  <a:lnTo>
                    <a:pt x="435339" y="11903"/>
                  </a:lnTo>
                  <a:lnTo>
                    <a:pt x="439308" y="14019"/>
                  </a:lnTo>
                  <a:lnTo>
                    <a:pt x="443543" y="16664"/>
                  </a:lnTo>
                  <a:lnTo>
                    <a:pt x="447248" y="19309"/>
                  </a:lnTo>
                  <a:lnTo>
                    <a:pt x="450953" y="21954"/>
                  </a:lnTo>
                  <a:lnTo>
                    <a:pt x="454393" y="25128"/>
                  </a:lnTo>
                  <a:lnTo>
                    <a:pt x="457569" y="28302"/>
                  </a:lnTo>
                  <a:lnTo>
                    <a:pt x="461009" y="31741"/>
                  </a:lnTo>
                  <a:lnTo>
                    <a:pt x="464185" y="35179"/>
                  </a:lnTo>
                  <a:lnTo>
                    <a:pt x="466831" y="38882"/>
                  </a:lnTo>
                  <a:lnTo>
                    <a:pt x="469478" y="42585"/>
                  </a:lnTo>
                  <a:lnTo>
                    <a:pt x="472124" y="46553"/>
                  </a:lnTo>
                  <a:lnTo>
                    <a:pt x="474241" y="50785"/>
                  </a:lnTo>
                  <a:lnTo>
                    <a:pt x="476358" y="55017"/>
                  </a:lnTo>
                  <a:lnTo>
                    <a:pt x="478476" y="59249"/>
                  </a:lnTo>
                  <a:lnTo>
                    <a:pt x="480328" y="63481"/>
                  </a:lnTo>
                  <a:lnTo>
                    <a:pt x="481916" y="68242"/>
                  </a:lnTo>
                  <a:lnTo>
                    <a:pt x="483239" y="72739"/>
                  </a:lnTo>
                  <a:lnTo>
                    <a:pt x="484298" y="77500"/>
                  </a:lnTo>
                  <a:lnTo>
                    <a:pt x="485092" y="82261"/>
                  </a:lnTo>
                  <a:lnTo>
                    <a:pt x="485621" y="87286"/>
                  </a:lnTo>
                  <a:lnTo>
                    <a:pt x="486150" y="92047"/>
                  </a:lnTo>
                  <a:lnTo>
                    <a:pt x="486150" y="97073"/>
                  </a:lnTo>
                  <a:lnTo>
                    <a:pt x="1069689" y="97073"/>
                  </a:lnTo>
                  <a:lnTo>
                    <a:pt x="1074717" y="97073"/>
                  </a:lnTo>
                  <a:lnTo>
                    <a:pt x="1079745" y="97602"/>
                  </a:lnTo>
                  <a:lnTo>
                    <a:pt x="1084509" y="98131"/>
                  </a:lnTo>
                  <a:lnTo>
                    <a:pt x="1089273" y="98925"/>
                  </a:lnTo>
                  <a:lnTo>
                    <a:pt x="1093772" y="99983"/>
                  </a:lnTo>
                  <a:lnTo>
                    <a:pt x="1098535" y="101305"/>
                  </a:lnTo>
                  <a:lnTo>
                    <a:pt x="1103034" y="102892"/>
                  </a:lnTo>
                  <a:lnTo>
                    <a:pt x="1107533" y="104744"/>
                  </a:lnTo>
                  <a:lnTo>
                    <a:pt x="1111767" y="106595"/>
                  </a:lnTo>
                  <a:lnTo>
                    <a:pt x="1115737" y="108711"/>
                  </a:lnTo>
                  <a:lnTo>
                    <a:pt x="1119971" y="111092"/>
                  </a:lnTo>
                  <a:lnTo>
                    <a:pt x="1123941" y="113737"/>
                  </a:lnTo>
                  <a:lnTo>
                    <a:pt x="1127646" y="116382"/>
                  </a:lnTo>
                  <a:lnTo>
                    <a:pt x="1131351" y="119027"/>
                  </a:lnTo>
                  <a:lnTo>
                    <a:pt x="1134791" y="122201"/>
                  </a:lnTo>
                  <a:lnTo>
                    <a:pt x="1138496" y="125639"/>
                  </a:lnTo>
                  <a:lnTo>
                    <a:pt x="1141672" y="128813"/>
                  </a:lnTo>
                  <a:lnTo>
                    <a:pt x="1144583" y="132252"/>
                  </a:lnTo>
                  <a:lnTo>
                    <a:pt x="1147494" y="135955"/>
                  </a:lnTo>
                  <a:lnTo>
                    <a:pt x="1150141" y="139658"/>
                  </a:lnTo>
                  <a:lnTo>
                    <a:pt x="1152522" y="143890"/>
                  </a:lnTo>
                  <a:lnTo>
                    <a:pt x="1155169" y="147858"/>
                  </a:lnTo>
                  <a:lnTo>
                    <a:pt x="1157286" y="152090"/>
                  </a:lnTo>
                  <a:lnTo>
                    <a:pt x="1159139" y="156322"/>
                  </a:lnTo>
                  <a:lnTo>
                    <a:pt x="1160991" y="160818"/>
                  </a:lnTo>
                  <a:lnTo>
                    <a:pt x="1162579" y="165315"/>
                  </a:lnTo>
                  <a:lnTo>
                    <a:pt x="1163902" y="169811"/>
                  </a:lnTo>
                  <a:lnTo>
                    <a:pt x="1164961" y="174573"/>
                  </a:lnTo>
                  <a:lnTo>
                    <a:pt x="1165755" y="179334"/>
                  </a:lnTo>
                  <a:lnTo>
                    <a:pt x="1166284" y="184359"/>
                  </a:lnTo>
                  <a:lnTo>
                    <a:pt x="1166813" y="189120"/>
                  </a:lnTo>
                  <a:lnTo>
                    <a:pt x="1166813" y="194146"/>
                  </a:lnTo>
                  <a:lnTo>
                    <a:pt x="1166813" y="777111"/>
                  </a:lnTo>
                  <a:lnTo>
                    <a:pt x="1166813" y="782137"/>
                  </a:lnTo>
                  <a:lnTo>
                    <a:pt x="1166284" y="786898"/>
                  </a:lnTo>
                  <a:lnTo>
                    <a:pt x="1165755" y="791924"/>
                  </a:lnTo>
                  <a:lnTo>
                    <a:pt x="1164961" y="796949"/>
                  </a:lnTo>
                  <a:lnTo>
                    <a:pt x="1163902" y="801446"/>
                  </a:lnTo>
                  <a:lnTo>
                    <a:pt x="1162579" y="805942"/>
                  </a:lnTo>
                  <a:lnTo>
                    <a:pt x="1160991" y="810439"/>
                  </a:lnTo>
                  <a:lnTo>
                    <a:pt x="1159139" y="815200"/>
                  </a:lnTo>
                  <a:lnTo>
                    <a:pt x="1157286" y="819432"/>
                  </a:lnTo>
                  <a:lnTo>
                    <a:pt x="1155169" y="823400"/>
                  </a:lnTo>
                  <a:lnTo>
                    <a:pt x="1152522" y="827632"/>
                  </a:lnTo>
                  <a:lnTo>
                    <a:pt x="1150141" y="831335"/>
                  </a:lnTo>
                  <a:lnTo>
                    <a:pt x="1147494" y="835567"/>
                  </a:lnTo>
                  <a:lnTo>
                    <a:pt x="1144583" y="839005"/>
                  </a:lnTo>
                  <a:lnTo>
                    <a:pt x="1141672" y="842708"/>
                  </a:lnTo>
                  <a:lnTo>
                    <a:pt x="1138496" y="845882"/>
                  </a:lnTo>
                  <a:lnTo>
                    <a:pt x="1134791" y="849056"/>
                  </a:lnTo>
                  <a:lnTo>
                    <a:pt x="1131351" y="852495"/>
                  </a:lnTo>
                  <a:lnTo>
                    <a:pt x="1127646" y="855140"/>
                  </a:lnTo>
                  <a:lnTo>
                    <a:pt x="1123941" y="858049"/>
                  </a:lnTo>
                  <a:lnTo>
                    <a:pt x="1119971" y="860430"/>
                  </a:lnTo>
                  <a:lnTo>
                    <a:pt x="1115737" y="862811"/>
                  </a:lnTo>
                  <a:lnTo>
                    <a:pt x="1111767" y="864927"/>
                  </a:lnTo>
                  <a:lnTo>
                    <a:pt x="1107533" y="866778"/>
                  </a:lnTo>
                  <a:lnTo>
                    <a:pt x="1103034" y="868630"/>
                  </a:lnTo>
                  <a:lnTo>
                    <a:pt x="1098535" y="870217"/>
                  </a:lnTo>
                  <a:lnTo>
                    <a:pt x="1093772" y="871539"/>
                  </a:lnTo>
                  <a:lnTo>
                    <a:pt x="1089273" y="872597"/>
                  </a:lnTo>
                  <a:lnTo>
                    <a:pt x="1084509" y="873655"/>
                  </a:lnTo>
                  <a:lnTo>
                    <a:pt x="1079745" y="874184"/>
                  </a:lnTo>
                  <a:lnTo>
                    <a:pt x="1074717" y="874449"/>
                  </a:lnTo>
                  <a:lnTo>
                    <a:pt x="1069689" y="874713"/>
                  </a:lnTo>
                  <a:lnTo>
                    <a:pt x="97124" y="874713"/>
                  </a:lnTo>
                  <a:lnTo>
                    <a:pt x="92361" y="874449"/>
                  </a:lnTo>
                  <a:lnTo>
                    <a:pt x="87332" y="874184"/>
                  </a:lnTo>
                  <a:lnTo>
                    <a:pt x="82304" y="873655"/>
                  </a:lnTo>
                  <a:lnTo>
                    <a:pt x="77541" y="872597"/>
                  </a:lnTo>
                  <a:lnTo>
                    <a:pt x="73042" y="871539"/>
                  </a:lnTo>
                  <a:lnTo>
                    <a:pt x="68543" y="870217"/>
                  </a:lnTo>
                  <a:lnTo>
                    <a:pt x="63779" y="868630"/>
                  </a:lnTo>
                  <a:lnTo>
                    <a:pt x="59545" y="866778"/>
                  </a:lnTo>
                  <a:lnTo>
                    <a:pt x="55311" y="864927"/>
                  </a:lnTo>
                  <a:lnTo>
                    <a:pt x="51076" y="862811"/>
                  </a:lnTo>
                  <a:lnTo>
                    <a:pt x="47107" y="860430"/>
                  </a:lnTo>
                  <a:lnTo>
                    <a:pt x="42872" y="858049"/>
                  </a:lnTo>
                  <a:lnTo>
                    <a:pt x="39167" y="855140"/>
                  </a:lnTo>
                  <a:lnTo>
                    <a:pt x="35462" y="852495"/>
                  </a:lnTo>
                  <a:lnTo>
                    <a:pt x="32022" y="849056"/>
                  </a:lnTo>
                  <a:lnTo>
                    <a:pt x="28846" y="845882"/>
                  </a:lnTo>
                  <a:lnTo>
                    <a:pt x="25406" y="842708"/>
                  </a:lnTo>
                  <a:lnTo>
                    <a:pt x="22230" y="839005"/>
                  </a:lnTo>
                  <a:lnTo>
                    <a:pt x="19319" y="835567"/>
                  </a:lnTo>
                  <a:lnTo>
                    <a:pt x="16673" y="831335"/>
                  </a:lnTo>
                  <a:lnTo>
                    <a:pt x="14291" y="827632"/>
                  </a:lnTo>
                  <a:lnTo>
                    <a:pt x="11909" y="823400"/>
                  </a:lnTo>
                  <a:lnTo>
                    <a:pt x="9792" y="819432"/>
                  </a:lnTo>
                  <a:lnTo>
                    <a:pt x="7675" y="815200"/>
                  </a:lnTo>
                  <a:lnTo>
                    <a:pt x="5822" y="810439"/>
                  </a:lnTo>
                  <a:lnTo>
                    <a:pt x="4499" y="805942"/>
                  </a:lnTo>
                  <a:lnTo>
                    <a:pt x="3176" y="801446"/>
                  </a:lnTo>
                  <a:lnTo>
                    <a:pt x="2117" y="796949"/>
                  </a:lnTo>
                  <a:lnTo>
                    <a:pt x="1059" y="791924"/>
                  </a:lnTo>
                  <a:lnTo>
                    <a:pt x="529" y="786898"/>
                  </a:lnTo>
                  <a:lnTo>
                    <a:pt x="265" y="782137"/>
                  </a:lnTo>
                  <a:lnTo>
                    <a:pt x="40" y="777875"/>
                  </a:lnTo>
                  <a:lnTo>
                    <a:pt x="0" y="777875"/>
                  </a:lnTo>
                  <a:lnTo>
                    <a:pt x="0" y="777111"/>
                  </a:lnTo>
                  <a:lnTo>
                    <a:pt x="0" y="194146"/>
                  </a:lnTo>
                  <a:lnTo>
                    <a:pt x="0" y="193675"/>
                  </a:lnTo>
                  <a:lnTo>
                    <a:pt x="25" y="193675"/>
                  </a:lnTo>
                  <a:lnTo>
                    <a:pt x="265" y="189120"/>
                  </a:lnTo>
                  <a:lnTo>
                    <a:pt x="529" y="184359"/>
                  </a:lnTo>
                  <a:lnTo>
                    <a:pt x="1059" y="179334"/>
                  </a:lnTo>
                  <a:lnTo>
                    <a:pt x="2117" y="174573"/>
                  </a:lnTo>
                  <a:lnTo>
                    <a:pt x="3176" y="169811"/>
                  </a:lnTo>
                  <a:lnTo>
                    <a:pt x="4499" y="165315"/>
                  </a:lnTo>
                  <a:lnTo>
                    <a:pt x="5822" y="160818"/>
                  </a:lnTo>
                  <a:lnTo>
                    <a:pt x="7675" y="156322"/>
                  </a:lnTo>
                  <a:lnTo>
                    <a:pt x="9792" y="152090"/>
                  </a:lnTo>
                  <a:lnTo>
                    <a:pt x="11909" y="147858"/>
                  </a:lnTo>
                  <a:lnTo>
                    <a:pt x="14291" y="143890"/>
                  </a:lnTo>
                  <a:lnTo>
                    <a:pt x="16673" y="139658"/>
                  </a:lnTo>
                  <a:lnTo>
                    <a:pt x="19319" y="135955"/>
                  </a:lnTo>
                  <a:lnTo>
                    <a:pt x="22230" y="132252"/>
                  </a:lnTo>
                  <a:lnTo>
                    <a:pt x="25406" y="128813"/>
                  </a:lnTo>
                  <a:lnTo>
                    <a:pt x="28846" y="125639"/>
                  </a:lnTo>
                  <a:lnTo>
                    <a:pt x="32022" y="122201"/>
                  </a:lnTo>
                  <a:lnTo>
                    <a:pt x="35462" y="119027"/>
                  </a:lnTo>
                  <a:lnTo>
                    <a:pt x="39167" y="116382"/>
                  </a:lnTo>
                  <a:lnTo>
                    <a:pt x="42872" y="113737"/>
                  </a:lnTo>
                  <a:lnTo>
                    <a:pt x="47107" y="111092"/>
                  </a:lnTo>
                  <a:lnTo>
                    <a:pt x="51076" y="108711"/>
                  </a:lnTo>
                  <a:lnTo>
                    <a:pt x="55311" y="106595"/>
                  </a:lnTo>
                  <a:lnTo>
                    <a:pt x="59545" y="104744"/>
                  </a:lnTo>
                  <a:lnTo>
                    <a:pt x="63779" y="102892"/>
                  </a:lnTo>
                  <a:lnTo>
                    <a:pt x="68543" y="101305"/>
                  </a:lnTo>
                  <a:lnTo>
                    <a:pt x="73042" y="99983"/>
                  </a:lnTo>
                  <a:lnTo>
                    <a:pt x="77541" y="98925"/>
                  </a:lnTo>
                  <a:lnTo>
                    <a:pt x="82304" y="98131"/>
                  </a:lnTo>
                  <a:lnTo>
                    <a:pt x="87332" y="97602"/>
                  </a:lnTo>
                  <a:lnTo>
                    <a:pt x="92361" y="97073"/>
                  </a:lnTo>
                  <a:lnTo>
                    <a:pt x="97124" y="97073"/>
                  </a:lnTo>
                  <a:lnTo>
                    <a:pt x="194513" y="97073"/>
                  </a:lnTo>
                  <a:lnTo>
                    <a:pt x="194778" y="92047"/>
                  </a:lnTo>
                  <a:lnTo>
                    <a:pt x="195042" y="87286"/>
                  </a:lnTo>
                  <a:lnTo>
                    <a:pt x="195836" y="82261"/>
                  </a:lnTo>
                  <a:lnTo>
                    <a:pt x="196630" y="77500"/>
                  </a:lnTo>
                  <a:lnTo>
                    <a:pt x="197953" y="72739"/>
                  </a:lnTo>
                  <a:lnTo>
                    <a:pt x="199277" y="68242"/>
                  </a:lnTo>
                  <a:lnTo>
                    <a:pt x="200600" y="63481"/>
                  </a:lnTo>
                  <a:lnTo>
                    <a:pt x="202452" y="59249"/>
                  </a:lnTo>
                  <a:lnTo>
                    <a:pt x="204305" y="55017"/>
                  </a:lnTo>
                  <a:lnTo>
                    <a:pt x="206422" y="50785"/>
                  </a:lnTo>
                  <a:lnTo>
                    <a:pt x="208804" y="46553"/>
                  </a:lnTo>
                  <a:lnTo>
                    <a:pt x="211186" y="42585"/>
                  </a:lnTo>
                  <a:lnTo>
                    <a:pt x="213832" y="38882"/>
                  </a:lnTo>
                  <a:lnTo>
                    <a:pt x="217008" y="35179"/>
                  </a:lnTo>
                  <a:lnTo>
                    <a:pt x="219919" y="31741"/>
                  </a:lnTo>
                  <a:lnTo>
                    <a:pt x="223095" y="28302"/>
                  </a:lnTo>
                  <a:lnTo>
                    <a:pt x="226535" y="25128"/>
                  </a:lnTo>
                  <a:lnTo>
                    <a:pt x="229975" y="21954"/>
                  </a:lnTo>
                  <a:lnTo>
                    <a:pt x="233680" y="19309"/>
                  </a:lnTo>
                  <a:lnTo>
                    <a:pt x="237650" y="16664"/>
                  </a:lnTo>
                  <a:lnTo>
                    <a:pt x="241355" y="14019"/>
                  </a:lnTo>
                  <a:lnTo>
                    <a:pt x="245589" y="11903"/>
                  </a:lnTo>
                  <a:lnTo>
                    <a:pt x="249559" y="9522"/>
                  </a:lnTo>
                  <a:lnTo>
                    <a:pt x="254058" y="7406"/>
                  </a:lnTo>
                  <a:lnTo>
                    <a:pt x="258557" y="5819"/>
                  </a:lnTo>
                  <a:lnTo>
                    <a:pt x="262791" y="4232"/>
                  </a:lnTo>
                  <a:lnTo>
                    <a:pt x="267555" y="2910"/>
                  </a:lnTo>
                  <a:lnTo>
                    <a:pt x="272054" y="1852"/>
                  </a:lnTo>
                  <a:lnTo>
                    <a:pt x="277082" y="1058"/>
                  </a:lnTo>
                  <a:lnTo>
                    <a:pt x="281845" y="529"/>
                  </a:lnTo>
                  <a:lnTo>
                    <a:pt x="286874" y="265"/>
                  </a:lnTo>
                  <a:lnTo>
                    <a:pt x="291902" y="0"/>
                  </a:lnTo>
                  <a:close/>
                </a:path>
              </a:pathLst>
            </a:custGeom>
            <a:solidFill>
              <a:srgbClr val="1B2229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297876" y="4378362"/>
            <a:ext cx="1071735" cy="1071735"/>
            <a:chOff x="9297876" y="4378362"/>
            <a:chExt cx="1071735" cy="1071735"/>
          </a:xfrm>
        </p:grpSpPr>
        <p:sp>
          <p:nvSpPr>
            <p:cNvPr id="28" name="椭圆 27"/>
            <p:cNvSpPr/>
            <p:nvPr/>
          </p:nvSpPr>
          <p:spPr>
            <a:xfrm>
              <a:off x="9297876" y="4378362"/>
              <a:ext cx="1071735" cy="107173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>
              <a:spLocks/>
            </p:cNvSpPr>
            <p:nvPr/>
          </p:nvSpPr>
          <p:spPr bwMode="auto">
            <a:xfrm>
              <a:off x="9624392" y="4502635"/>
              <a:ext cx="439033" cy="823187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rgbClr val="1B2229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35595" y="5702519"/>
            <a:ext cx="2160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</a:p>
        </p:txBody>
      </p:sp>
      <p:sp>
        <p:nvSpPr>
          <p:cNvPr id="39" name="矩形 38"/>
          <p:cNvSpPr/>
          <p:nvPr/>
        </p:nvSpPr>
        <p:spPr>
          <a:xfrm>
            <a:off x="3441543" y="5702519"/>
            <a:ext cx="20882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Free images and videos you can use anywhere. All images and videos on Pixabay</a:t>
            </a:r>
          </a:p>
        </p:txBody>
      </p:sp>
      <p:sp>
        <p:nvSpPr>
          <p:cNvPr id="40" name="矩形 39"/>
          <p:cNvSpPr/>
          <p:nvPr/>
        </p:nvSpPr>
        <p:spPr>
          <a:xfrm>
            <a:off x="6232368" y="5702519"/>
            <a:ext cx="19563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41" name="矩形 40"/>
          <p:cNvSpPr/>
          <p:nvPr/>
        </p:nvSpPr>
        <p:spPr>
          <a:xfrm>
            <a:off x="8832304" y="5702519"/>
            <a:ext cx="199248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you were looking for at public domain archive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35" name="任意多边形: 形状 3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7034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0 L -0.25 0 " pathEditMode="relative" rAng="0" ptsTypes="AA">
                                      <p:cBhvr>
                                        <p:cTn id="6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60965" y="2093947"/>
            <a:ext cx="30700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THANKS</a:t>
            </a:r>
            <a:endParaRPr lang="zh-CN" altLang="en-US" sz="5400" dirty="0"/>
          </a:p>
        </p:txBody>
      </p:sp>
      <p:sp>
        <p:nvSpPr>
          <p:cNvPr id="7" name="矩形 6"/>
          <p:cNvSpPr/>
          <p:nvPr/>
        </p:nvSpPr>
        <p:spPr>
          <a:xfrm>
            <a:off x="3554760" y="3049215"/>
            <a:ext cx="50824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PowerPoint applies to business summary, work report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5015880" y="3645024"/>
            <a:ext cx="2160240" cy="360040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Morning for PPT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5676953" y="1268760"/>
            <a:ext cx="838094" cy="675482"/>
          </a:xfrm>
          <a:custGeom>
            <a:avLst/>
            <a:gdLst>
              <a:gd name="connsiteX0" fmla="*/ 468052 w 1224136"/>
              <a:gd name="connsiteY0" fmla="*/ 0 h 986622"/>
              <a:gd name="connsiteX1" fmla="*/ 760814 w 1224136"/>
              <a:gd name="connsiteY1" fmla="*/ 617122 h 986622"/>
              <a:gd name="connsiteX2" fmla="*/ 900100 w 1224136"/>
              <a:gd name="connsiteY2" fmla="*/ 338550 h 986622"/>
              <a:gd name="connsiteX3" fmla="*/ 1224136 w 1224136"/>
              <a:gd name="connsiteY3" fmla="*/ 986622 h 986622"/>
              <a:gd name="connsiteX4" fmla="*/ 936104 w 1224136"/>
              <a:gd name="connsiteY4" fmla="*/ 986622 h 986622"/>
              <a:gd name="connsiteX5" fmla="*/ 576064 w 1224136"/>
              <a:gd name="connsiteY5" fmla="*/ 986622 h 986622"/>
              <a:gd name="connsiteX6" fmla="*/ 0 w 1224136"/>
              <a:gd name="connsiteY6" fmla="*/ 986622 h 98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4136" h="986622">
                <a:moveTo>
                  <a:pt x="468052" y="0"/>
                </a:moveTo>
                <a:lnTo>
                  <a:pt x="760814" y="617122"/>
                </a:lnTo>
                <a:lnTo>
                  <a:pt x="900100" y="338550"/>
                </a:lnTo>
                <a:lnTo>
                  <a:pt x="1224136" y="986622"/>
                </a:lnTo>
                <a:lnTo>
                  <a:pt x="936104" y="986622"/>
                </a:lnTo>
                <a:lnTo>
                  <a:pt x="576064" y="986622"/>
                </a:lnTo>
                <a:lnTo>
                  <a:pt x="0" y="986622"/>
                </a:lnTo>
                <a:close/>
              </a:path>
            </a:pathLst>
          </a:cu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679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098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097860" y="1625236"/>
            <a:ext cx="1996281" cy="1747351"/>
            <a:chOff x="5097859" y="1625236"/>
            <a:chExt cx="1996281" cy="1747351"/>
          </a:xfrm>
        </p:grpSpPr>
        <p:sp>
          <p:nvSpPr>
            <p:cNvPr id="4" name="任意多边形: 形状 3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82379" y="2264591"/>
              <a:ext cx="16272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28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5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27448" y="4500409"/>
            <a:ext cx="9793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9050" y="3758444"/>
            <a:ext cx="2773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7" t="31557" r="56765" b="35225"/>
          <a:stretch/>
        </p:blipFill>
        <p:spPr>
          <a:xfrm>
            <a:off x="4353856" y="2279105"/>
            <a:ext cx="1124730" cy="969595"/>
          </a:xfrm>
          <a:custGeom>
            <a:avLst/>
            <a:gdLst>
              <a:gd name="connsiteX0" fmla="*/ 835293 w 1670585"/>
              <a:gd name="connsiteY0" fmla="*/ 0 h 1440160"/>
              <a:gd name="connsiteX1" fmla="*/ 1670585 w 1670585"/>
              <a:gd name="connsiteY1" fmla="*/ 1440160 h 1440160"/>
              <a:gd name="connsiteX2" fmla="*/ 0 w 1670585"/>
              <a:gd name="connsiteY2" fmla="*/ 1440160 h 144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0585" h="1440160">
                <a:moveTo>
                  <a:pt x="835293" y="0"/>
                </a:moveTo>
                <a:lnTo>
                  <a:pt x="1670585" y="1440160"/>
                </a:lnTo>
                <a:lnTo>
                  <a:pt x="0" y="14401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1600860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43" b="6857"/>
          <a:stretch/>
        </p:blipFill>
        <p:spPr>
          <a:xfrm>
            <a:off x="0" y="2924944"/>
            <a:ext cx="12192000" cy="338437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8" name="任意多边形: 形状 7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521691" y="1181208"/>
            <a:ext cx="3148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3200" dirty="0">
              <a:solidFill>
                <a:srgbClr val="1B2229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3958" y="1980129"/>
            <a:ext cx="105240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rgbClr val="1B22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70199" y="3434326"/>
            <a:ext cx="191347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</a:t>
            </a:r>
          </a:p>
          <a:p>
            <a:r>
              <a:rPr lang="en-US" altLang="zh-CN" sz="4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content</a:t>
            </a:r>
            <a:endParaRPr lang="zh-CN" altLang="en-US" sz="4000" dirty="0">
              <a:solidFill>
                <a:srgbClr val="1B2229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70199" y="4872062"/>
            <a:ext cx="46144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decided to make a list of some of my favorite sites for free stock photos.  If you haven’t found the public domain images you were looking for at Public Domain Archive</a:t>
            </a:r>
          </a:p>
        </p:txBody>
      </p:sp>
    </p:spTree>
    <p:extLst>
      <p:ext uri="{BB962C8B-B14F-4D97-AF65-F5344CB8AC3E}">
        <p14:creationId xmlns:p14="http://schemas.microsoft.com/office/powerpoint/2010/main" val="152892154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rcRect l="17064" t="2774" r="17064"/>
          <a:stretch>
            <a:fillRect/>
          </a:stretch>
        </p:blipFill>
        <p:spPr>
          <a:xfrm>
            <a:off x="9508624" y="1772820"/>
            <a:ext cx="2060358" cy="2390013"/>
          </a:xfrm>
          <a:custGeom>
            <a:avLst/>
            <a:gdLst>
              <a:gd name="connsiteX0" fmla="*/ 1030180 w 2060358"/>
              <a:gd name="connsiteY0" fmla="*/ 0 h 2390013"/>
              <a:gd name="connsiteX1" fmla="*/ 2060358 w 2060358"/>
              <a:gd name="connsiteY1" fmla="*/ 515090 h 2390013"/>
              <a:gd name="connsiteX2" fmla="*/ 2060358 w 2060358"/>
              <a:gd name="connsiteY2" fmla="*/ 1874926 h 2390013"/>
              <a:gd name="connsiteX3" fmla="*/ 1030183 w 2060358"/>
              <a:gd name="connsiteY3" fmla="*/ 2390013 h 2390013"/>
              <a:gd name="connsiteX4" fmla="*/ 1030177 w 2060358"/>
              <a:gd name="connsiteY4" fmla="*/ 2390013 h 2390013"/>
              <a:gd name="connsiteX5" fmla="*/ 0 w 2060358"/>
              <a:gd name="connsiteY5" fmla="*/ 1874926 h 2390013"/>
              <a:gd name="connsiteX6" fmla="*/ 0 w 2060358"/>
              <a:gd name="connsiteY6" fmla="*/ 515090 h 2390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0358" h="2390013">
                <a:moveTo>
                  <a:pt x="1030180" y="0"/>
                </a:moveTo>
                <a:lnTo>
                  <a:pt x="2060358" y="515090"/>
                </a:lnTo>
                <a:lnTo>
                  <a:pt x="2060358" y="1874926"/>
                </a:lnTo>
                <a:lnTo>
                  <a:pt x="1030183" y="2390013"/>
                </a:lnTo>
                <a:lnTo>
                  <a:pt x="1030177" y="2390013"/>
                </a:lnTo>
                <a:lnTo>
                  <a:pt x="0" y="1874926"/>
                </a:lnTo>
                <a:lnTo>
                  <a:pt x="0" y="515090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rcRect l="11111" t="2186" r="6097"/>
          <a:stretch>
            <a:fillRect/>
          </a:stretch>
        </p:blipFill>
        <p:spPr>
          <a:xfrm>
            <a:off x="3667901" y="1772818"/>
            <a:ext cx="2060358" cy="2390015"/>
          </a:xfrm>
          <a:custGeom>
            <a:avLst/>
            <a:gdLst>
              <a:gd name="connsiteX0" fmla="*/ 1030179 w 2060358"/>
              <a:gd name="connsiteY0" fmla="*/ 0 h 2390015"/>
              <a:gd name="connsiteX1" fmla="*/ 2060358 w 2060358"/>
              <a:gd name="connsiteY1" fmla="*/ 515090 h 2390015"/>
              <a:gd name="connsiteX2" fmla="*/ 2060358 w 2060358"/>
              <a:gd name="connsiteY2" fmla="*/ 1874926 h 2390015"/>
              <a:gd name="connsiteX3" fmla="*/ 1030179 w 2060358"/>
              <a:gd name="connsiteY3" fmla="*/ 2390015 h 2390015"/>
              <a:gd name="connsiteX4" fmla="*/ 0 w 2060358"/>
              <a:gd name="connsiteY4" fmla="*/ 1874926 h 2390015"/>
              <a:gd name="connsiteX5" fmla="*/ 0 w 2060358"/>
              <a:gd name="connsiteY5" fmla="*/ 515090 h 239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0358" h="2390015">
                <a:moveTo>
                  <a:pt x="1030179" y="0"/>
                </a:moveTo>
                <a:lnTo>
                  <a:pt x="2060358" y="515090"/>
                </a:lnTo>
                <a:lnTo>
                  <a:pt x="2060358" y="1874926"/>
                </a:lnTo>
                <a:lnTo>
                  <a:pt x="1030179" y="2390015"/>
                </a:lnTo>
                <a:lnTo>
                  <a:pt x="0" y="1874926"/>
                </a:lnTo>
                <a:lnTo>
                  <a:pt x="0" y="51509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rcRect l="19271" r="6608" b="10265"/>
          <a:stretch>
            <a:fillRect/>
          </a:stretch>
        </p:blipFill>
        <p:spPr>
          <a:xfrm>
            <a:off x="6588263" y="1772819"/>
            <a:ext cx="2060357" cy="2390015"/>
          </a:xfrm>
          <a:custGeom>
            <a:avLst/>
            <a:gdLst>
              <a:gd name="connsiteX0" fmla="*/ 1030179 w 2060357"/>
              <a:gd name="connsiteY0" fmla="*/ 0 h 2390015"/>
              <a:gd name="connsiteX1" fmla="*/ 2060357 w 2060357"/>
              <a:gd name="connsiteY1" fmla="*/ 515090 h 2390015"/>
              <a:gd name="connsiteX2" fmla="*/ 2060357 w 2060357"/>
              <a:gd name="connsiteY2" fmla="*/ 1874926 h 2390015"/>
              <a:gd name="connsiteX3" fmla="*/ 1030179 w 2060357"/>
              <a:gd name="connsiteY3" fmla="*/ 2390015 h 2390015"/>
              <a:gd name="connsiteX4" fmla="*/ 0 w 2060357"/>
              <a:gd name="connsiteY4" fmla="*/ 1874926 h 2390015"/>
              <a:gd name="connsiteX5" fmla="*/ 0 w 2060357"/>
              <a:gd name="connsiteY5" fmla="*/ 515090 h 239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0357" h="2390015">
                <a:moveTo>
                  <a:pt x="1030179" y="0"/>
                </a:moveTo>
                <a:lnTo>
                  <a:pt x="2060357" y="515090"/>
                </a:lnTo>
                <a:lnTo>
                  <a:pt x="2060357" y="1874926"/>
                </a:lnTo>
                <a:lnTo>
                  <a:pt x="1030179" y="2390015"/>
                </a:lnTo>
                <a:lnTo>
                  <a:pt x="0" y="1874926"/>
                </a:lnTo>
                <a:lnTo>
                  <a:pt x="0" y="515090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rcRect l="30422" t="1506" b="2378"/>
          <a:stretch>
            <a:fillRect/>
          </a:stretch>
        </p:blipFill>
        <p:spPr>
          <a:xfrm>
            <a:off x="747539" y="1772818"/>
            <a:ext cx="2060358" cy="2390015"/>
          </a:xfrm>
          <a:custGeom>
            <a:avLst/>
            <a:gdLst>
              <a:gd name="connsiteX0" fmla="*/ 1030179 w 2060358"/>
              <a:gd name="connsiteY0" fmla="*/ 0 h 2390015"/>
              <a:gd name="connsiteX1" fmla="*/ 2060358 w 2060358"/>
              <a:gd name="connsiteY1" fmla="*/ 515090 h 2390015"/>
              <a:gd name="connsiteX2" fmla="*/ 2060358 w 2060358"/>
              <a:gd name="connsiteY2" fmla="*/ 1874926 h 2390015"/>
              <a:gd name="connsiteX3" fmla="*/ 1030179 w 2060358"/>
              <a:gd name="connsiteY3" fmla="*/ 2390015 h 2390015"/>
              <a:gd name="connsiteX4" fmla="*/ 0 w 2060358"/>
              <a:gd name="connsiteY4" fmla="*/ 1874926 h 2390015"/>
              <a:gd name="connsiteX5" fmla="*/ 0 w 2060358"/>
              <a:gd name="connsiteY5" fmla="*/ 515090 h 239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0358" h="2390015">
                <a:moveTo>
                  <a:pt x="1030179" y="0"/>
                </a:moveTo>
                <a:lnTo>
                  <a:pt x="2060358" y="515090"/>
                </a:lnTo>
                <a:lnTo>
                  <a:pt x="2060358" y="1874926"/>
                </a:lnTo>
                <a:lnTo>
                  <a:pt x="1030179" y="2390015"/>
                </a:lnTo>
                <a:lnTo>
                  <a:pt x="0" y="1874926"/>
                </a:lnTo>
                <a:lnTo>
                  <a:pt x="0" y="51509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95400" y="5355793"/>
            <a:ext cx="21124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   Free images and videos you can use anywhere. All images and videos on Pixabay</a:t>
            </a:r>
          </a:p>
        </p:txBody>
      </p:sp>
      <p:sp>
        <p:nvSpPr>
          <p:cNvPr id="12" name="矩形 11"/>
          <p:cNvSpPr/>
          <p:nvPr/>
        </p:nvSpPr>
        <p:spPr>
          <a:xfrm>
            <a:off x="3583422" y="5355793"/>
            <a:ext cx="22965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</a:p>
        </p:txBody>
      </p:sp>
      <p:sp>
        <p:nvSpPr>
          <p:cNvPr id="13" name="矩形 12"/>
          <p:cNvSpPr/>
          <p:nvPr/>
        </p:nvSpPr>
        <p:spPr>
          <a:xfrm>
            <a:off x="6456040" y="5355793"/>
            <a:ext cx="23762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</a:p>
        </p:txBody>
      </p:sp>
      <p:sp>
        <p:nvSpPr>
          <p:cNvPr id="14" name="矩形 13"/>
          <p:cNvSpPr/>
          <p:nvPr/>
        </p:nvSpPr>
        <p:spPr>
          <a:xfrm>
            <a:off x="9684274" y="5355793"/>
            <a:ext cx="19563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1" name="矩形 20"/>
          <p:cNvSpPr/>
          <p:nvPr/>
        </p:nvSpPr>
        <p:spPr>
          <a:xfrm>
            <a:off x="828255" y="4713061"/>
            <a:ext cx="1846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The title content</a:t>
            </a:r>
            <a:endParaRPr lang="zh-CN" altLang="en-US" dirty="0">
              <a:solidFill>
                <a:srgbClr val="1B2229"/>
              </a:soli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08305" y="4713061"/>
            <a:ext cx="1846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The title content</a:t>
            </a:r>
            <a:endParaRPr lang="zh-CN" altLang="en-US" dirty="0">
              <a:solidFill>
                <a:srgbClr val="1B2229"/>
              </a:soli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20778" y="4713061"/>
            <a:ext cx="1846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The title content</a:t>
            </a:r>
            <a:endParaRPr lang="zh-CN" altLang="en-US" dirty="0">
              <a:solidFill>
                <a:srgbClr val="1B2229"/>
              </a:soli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739051" y="4713061"/>
            <a:ext cx="1846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The title content</a:t>
            </a:r>
            <a:endParaRPr lang="zh-CN" altLang="en-US" dirty="0">
              <a:solidFill>
                <a:srgbClr val="1B2229"/>
              </a:soli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862196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4495"/>
            <a:ext cx="5303912" cy="686220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7448" y="4067812"/>
            <a:ext cx="5121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I decided to make a list of some of my favorite sites for free stock photos.  If you haven’t found the public domain images you were looking for at Public Domain Archive</a:t>
            </a:r>
          </a:p>
        </p:txBody>
      </p:sp>
      <p:sp>
        <p:nvSpPr>
          <p:cNvPr id="8" name="矩形 7"/>
          <p:cNvSpPr/>
          <p:nvPr/>
        </p:nvSpPr>
        <p:spPr>
          <a:xfrm>
            <a:off x="1497148" y="5448126"/>
            <a:ext cx="47515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          Although, you’re more than welcome to let me know if you use images for a website</a:t>
            </a:r>
            <a:r>
              <a:rPr lang="en-US" altLang="zh-CN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zh-CN" altLang="en-US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Free images and videos you can use anywhere. All images and videos on Pixabay</a:t>
            </a:r>
          </a:p>
        </p:txBody>
      </p:sp>
      <p:sp>
        <p:nvSpPr>
          <p:cNvPr id="9" name="矩形 8"/>
          <p:cNvSpPr/>
          <p:nvPr/>
        </p:nvSpPr>
        <p:spPr>
          <a:xfrm>
            <a:off x="2865659" y="1844278"/>
            <a:ext cx="33830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4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Input </a:t>
            </a:r>
          </a:p>
          <a:p>
            <a:pPr algn="r"/>
            <a:r>
              <a:rPr lang="en-US" altLang="zh-CN" sz="44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</a:t>
            </a:r>
          </a:p>
          <a:p>
            <a:pPr algn="r"/>
            <a:r>
              <a:rPr lang="en-US" altLang="zh-CN" sz="44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</a:p>
        </p:txBody>
      </p:sp>
    </p:spTree>
    <p:extLst>
      <p:ext uri="{BB962C8B-B14F-4D97-AF65-F5344CB8AC3E}">
        <p14:creationId xmlns:p14="http://schemas.microsoft.com/office/powerpoint/2010/main" val="230098354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6" name="任意多边形: 形状 5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35560" y="1988840"/>
            <a:ext cx="936104" cy="936104"/>
            <a:chOff x="2783632" y="2348880"/>
            <a:chExt cx="936104" cy="936104"/>
          </a:xfrm>
        </p:grpSpPr>
        <p:sp>
          <p:nvSpPr>
            <p:cNvPr id="8" name="椭圆 7"/>
            <p:cNvSpPr/>
            <p:nvPr/>
          </p:nvSpPr>
          <p:spPr>
            <a:xfrm>
              <a:off x="2783632" y="2348880"/>
              <a:ext cx="936104" cy="93610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7050" y="2432298"/>
              <a:ext cx="769268" cy="769268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5569124" y="1988840"/>
            <a:ext cx="936104" cy="936104"/>
            <a:chOff x="5785148" y="2348880"/>
            <a:chExt cx="936104" cy="936104"/>
          </a:xfrm>
        </p:grpSpPr>
        <p:sp>
          <p:nvSpPr>
            <p:cNvPr id="10" name="椭圆 9"/>
            <p:cNvSpPr/>
            <p:nvPr/>
          </p:nvSpPr>
          <p:spPr>
            <a:xfrm>
              <a:off x="5785148" y="2348880"/>
              <a:ext cx="936104" cy="93610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1984" y="2494670"/>
              <a:ext cx="623478" cy="623478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9408368" y="1988840"/>
            <a:ext cx="936104" cy="936104"/>
            <a:chOff x="8786664" y="2348880"/>
            <a:chExt cx="936104" cy="936104"/>
          </a:xfrm>
        </p:grpSpPr>
        <p:sp>
          <p:nvSpPr>
            <p:cNvPr id="12" name="椭圆 11"/>
            <p:cNvSpPr/>
            <p:nvPr/>
          </p:nvSpPr>
          <p:spPr>
            <a:xfrm>
              <a:off x="8786664" y="2348880"/>
              <a:ext cx="936104" cy="93610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2090" y="2492896"/>
              <a:ext cx="625252" cy="625252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1919536" y="3176972"/>
            <a:ext cx="12907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sz="2000" dirty="0">
              <a:solidFill>
                <a:srgbClr val="1B22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05093" y="3710645"/>
            <a:ext cx="23586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434967" y="3206589"/>
            <a:ext cx="12907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sz="2000" dirty="0">
              <a:solidFill>
                <a:srgbClr val="1B22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20524" y="3740262"/>
            <a:ext cx="23586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174739" y="3206589"/>
            <a:ext cx="12907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sz="2000" dirty="0">
              <a:solidFill>
                <a:srgbClr val="1B22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60296" y="3740262"/>
            <a:ext cx="23586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8" name="矩形 27"/>
          <p:cNvSpPr/>
          <p:nvPr/>
        </p:nvSpPr>
        <p:spPr>
          <a:xfrm>
            <a:off x="1847528" y="4964975"/>
            <a:ext cx="17440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</a:t>
            </a:r>
          </a:p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content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71864" y="5013176"/>
            <a:ext cx="66912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  <a:r>
              <a:rPr lang="en-US" altLang="zh-CN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zh-CN" altLang="en-US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 decided to make a list of some of my favorite sites for free stock photos.  If you haven’t found the public domain images you were looking for at Public Domain Archive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4295800" y="4963424"/>
            <a:ext cx="0" cy="117672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4267832"/>
      </p:ext>
    </p:extLst>
  </p:cSld>
  <p:clrMapOvr>
    <a:masterClrMapping/>
  </p:clrMapOvr>
  <p:transition spd="slow">
    <p:push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7" t="3167" r="47834" b="49330"/>
          <a:stretch>
            <a:fillRect/>
          </a:stretch>
        </p:blipFill>
        <p:spPr>
          <a:xfrm>
            <a:off x="7104112" y="1772816"/>
            <a:ext cx="1872208" cy="1872208"/>
          </a:xfrm>
          <a:custGeom>
            <a:avLst/>
            <a:gdLst>
              <a:gd name="connsiteX0" fmla="*/ 936104 w 1872208"/>
              <a:gd name="connsiteY0" fmla="*/ 0 h 1872208"/>
              <a:gd name="connsiteX1" fmla="*/ 1872208 w 1872208"/>
              <a:gd name="connsiteY1" fmla="*/ 936104 h 1872208"/>
              <a:gd name="connsiteX2" fmla="*/ 1872208 w 1872208"/>
              <a:gd name="connsiteY2" fmla="*/ 1872208 h 1872208"/>
              <a:gd name="connsiteX3" fmla="*/ 936104 w 1872208"/>
              <a:gd name="connsiteY3" fmla="*/ 1872208 h 1872208"/>
              <a:gd name="connsiteX4" fmla="*/ 0 w 1872208"/>
              <a:gd name="connsiteY4" fmla="*/ 936104 h 1872208"/>
              <a:gd name="connsiteX5" fmla="*/ 936104 w 1872208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208" h="1872208">
                <a:moveTo>
                  <a:pt x="936104" y="0"/>
                </a:moveTo>
                <a:cubicBezTo>
                  <a:pt x="1453100" y="0"/>
                  <a:pt x="1872208" y="419108"/>
                  <a:pt x="1872208" y="936104"/>
                </a:cubicBezTo>
                <a:lnTo>
                  <a:pt x="1872208" y="1872208"/>
                </a:lnTo>
                <a:lnTo>
                  <a:pt x="936104" y="1872208"/>
                </a:ln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4" t="3167" r="14948" b="49330"/>
          <a:stretch>
            <a:fillRect/>
          </a:stretch>
        </p:blipFill>
        <p:spPr>
          <a:xfrm>
            <a:off x="9048328" y="1772816"/>
            <a:ext cx="1872208" cy="1872208"/>
          </a:xfrm>
          <a:custGeom>
            <a:avLst/>
            <a:gdLst>
              <a:gd name="connsiteX0" fmla="*/ 936104 w 1872208"/>
              <a:gd name="connsiteY0" fmla="*/ 0 h 1872208"/>
              <a:gd name="connsiteX1" fmla="*/ 1872208 w 1872208"/>
              <a:gd name="connsiteY1" fmla="*/ 936104 h 1872208"/>
              <a:gd name="connsiteX2" fmla="*/ 936104 w 1872208"/>
              <a:gd name="connsiteY2" fmla="*/ 1872208 h 1872208"/>
              <a:gd name="connsiteX3" fmla="*/ 0 w 1872208"/>
              <a:gd name="connsiteY3" fmla="*/ 1872208 h 1872208"/>
              <a:gd name="connsiteX4" fmla="*/ 0 w 1872208"/>
              <a:gd name="connsiteY4" fmla="*/ 936104 h 1872208"/>
              <a:gd name="connsiteX5" fmla="*/ 936104 w 1872208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208" h="1872208">
                <a:moveTo>
                  <a:pt x="936104" y="0"/>
                </a:moveTo>
                <a:cubicBezTo>
                  <a:pt x="1453100" y="0"/>
                  <a:pt x="1872208" y="419108"/>
                  <a:pt x="1872208" y="936104"/>
                </a:cubicBezTo>
                <a:cubicBezTo>
                  <a:pt x="1872208" y="1453100"/>
                  <a:pt x="1453100" y="1872208"/>
                  <a:pt x="936104" y="1872208"/>
                </a:cubicBezTo>
                <a:lnTo>
                  <a:pt x="0" y="1872208"/>
                </a:lnTo>
                <a:lnTo>
                  <a:pt x="0" y="936104"/>
                </a:ln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7" t="52497" r="47834"/>
          <a:stretch>
            <a:fillRect/>
          </a:stretch>
        </p:blipFill>
        <p:spPr>
          <a:xfrm>
            <a:off x="7104112" y="3717032"/>
            <a:ext cx="1872208" cy="1872208"/>
          </a:xfrm>
          <a:custGeom>
            <a:avLst/>
            <a:gdLst>
              <a:gd name="connsiteX0" fmla="*/ 936104 w 1872208"/>
              <a:gd name="connsiteY0" fmla="*/ 0 h 1872208"/>
              <a:gd name="connsiteX1" fmla="*/ 1872208 w 1872208"/>
              <a:gd name="connsiteY1" fmla="*/ 0 h 1872208"/>
              <a:gd name="connsiteX2" fmla="*/ 1872208 w 1872208"/>
              <a:gd name="connsiteY2" fmla="*/ 936104 h 1872208"/>
              <a:gd name="connsiteX3" fmla="*/ 936104 w 1872208"/>
              <a:gd name="connsiteY3" fmla="*/ 1872208 h 1872208"/>
              <a:gd name="connsiteX4" fmla="*/ 0 w 1872208"/>
              <a:gd name="connsiteY4" fmla="*/ 936104 h 1872208"/>
              <a:gd name="connsiteX5" fmla="*/ 936104 w 1872208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208" h="1872208">
                <a:moveTo>
                  <a:pt x="936104" y="0"/>
                </a:moveTo>
                <a:lnTo>
                  <a:pt x="1872208" y="0"/>
                </a:lnTo>
                <a:lnTo>
                  <a:pt x="1872208" y="936104"/>
                </a:lnTo>
                <a:cubicBezTo>
                  <a:pt x="1872208" y="1453100"/>
                  <a:pt x="145310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4" t="52497" r="14948"/>
          <a:stretch>
            <a:fillRect/>
          </a:stretch>
        </p:blipFill>
        <p:spPr>
          <a:xfrm>
            <a:off x="9048328" y="3717032"/>
            <a:ext cx="1872208" cy="1872208"/>
          </a:xfrm>
          <a:custGeom>
            <a:avLst/>
            <a:gdLst>
              <a:gd name="connsiteX0" fmla="*/ 0 w 1872208"/>
              <a:gd name="connsiteY0" fmla="*/ 0 h 1872208"/>
              <a:gd name="connsiteX1" fmla="*/ 936104 w 1872208"/>
              <a:gd name="connsiteY1" fmla="*/ 0 h 1872208"/>
              <a:gd name="connsiteX2" fmla="*/ 1872208 w 1872208"/>
              <a:gd name="connsiteY2" fmla="*/ 936104 h 1872208"/>
              <a:gd name="connsiteX3" fmla="*/ 936104 w 1872208"/>
              <a:gd name="connsiteY3" fmla="*/ 1872208 h 1872208"/>
              <a:gd name="connsiteX4" fmla="*/ 0 w 1872208"/>
              <a:gd name="connsiteY4" fmla="*/ 936104 h 1872208"/>
              <a:gd name="connsiteX5" fmla="*/ 0 w 1872208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208" h="1872208">
                <a:moveTo>
                  <a:pt x="0" y="0"/>
                </a:moveTo>
                <a:lnTo>
                  <a:pt x="936104" y="0"/>
                </a:lnTo>
                <a:cubicBezTo>
                  <a:pt x="1453100" y="0"/>
                  <a:pt x="1872208" y="419108"/>
                  <a:pt x="1872208" y="936104"/>
                </a:cubicBezTo>
                <a:cubicBezTo>
                  <a:pt x="1872208" y="1453100"/>
                  <a:pt x="145310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359738" y="2782669"/>
            <a:ext cx="27362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7154" y="3573016"/>
            <a:ext cx="504884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  <a:r>
              <a:rPr lang="en-US" altLang="zh-CN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Free images and videos you can use anywhere. All images and videos on Pixabay</a:t>
            </a:r>
            <a:endParaRPr lang="en-US" altLang="zh-CN" sz="14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altLang="zh-CN" sz="14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zh-CN" alt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    I decided to make a list of some of my favorite sites for free stock photos.  If you haven’t found the public domain images you were looking for at Public Domain Archive</a:t>
            </a:r>
          </a:p>
        </p:txBody>
      </p:sp>
    </p:spTree>
    <p:extLst>
      <p:ext uri="{BB962C8B-B14F-4D97-AF65-F5344CB8AC3E}">
        <p14:creationId xmlns:p14="http://schemas.microsoft.com/office/powerpoint/2010/main" val="2255771187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097860" y="1625236"/>
            <a:ext cx="1996281" cy="1747351"/>
            <a:chOff x="5097859" y="1625236"/>
            <a:chExt cx="1996281" cy="1747351"/>
          </a:xfrm>
        </p:grpSpPr>
        <p:sp>
          <p:nvSpPr>
            <p:cNvPr id="4" name="任意多边形: 形状 3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82379" y="2264591"/>
              <a:ext cx="16272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28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5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27448" y="4500409"/>
            <a:ext cx="9793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9050" y="3758444"/>
            <a:ext cx="2773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9" t="34662" r="27832" b="25868"/>
          <a:stretch>
            <a:fillRect/>
          </a:stretch>
        </p:blipFill>
        <p:spPr>
          <a:xfrm>
            <a:off x="6666230" y="2625836"/>
            <a:ext cx="1040344" cy="896849"/>
          </a:xfrm>
          <a:custGeom>
            <a:avLst/>
            <a:gdLst>
              <a:gd name="connsiteX0" fmla="*/ 1004781 w 2009562"/>
              <a:gd name="connsiteY0" fmla="*/ 0 h 1732382"/>
              <a:gd name="connsiteX1" fmla="*/ 2009562 w 2009562"/>
              <a:gd name="connsiteY1" fmla="*/ 1732382 h 1732382"/>
              <a:gd name="connsiteX2" fmla="*/ 0 w 2009562"/>
              <a:gd name="connsiteY2" fmla="*/ 1732382 h 173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9562" h="1732382">
                <a:moveTo>
                  <a:pt x="1004781" y="0"/>
                </a:moveTo>
                <a:lnTo>
                  <a:pt x="2009562" y="1732382"/>
                </a:lnTo>
                <a:lnTo>
                  <a:pt x="0" y="173238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50604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1252</Words>
  <Application>Microsoft Office PowerPoint</Application>
  <PresentationFormat>宽屏</PresentationFormat>
  <Paragraphs>193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Meiryo</vt:lpstr>
      <vt:lpstr>宋体</vt:lpstr>
      <vt:lpstr>微软雅黑</vt:lpstr>
      <vt:lpstr>Arial</vt:lpstr>
      <vt:lpstr>Calibri</vt:lpstr>
      <vt:lpstr>Calibri Light</vt:lpstr>
      <vt:lpstr>Segoe UI</vt:lpstr>
      <vt:lpstr>Segoe UI Symbol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优品PPT</cp:lastModifiedBy>
  <cp:revision>99</cp:revision>
  <dcterms:created xsi:type="dcterms:W3CDTF">2017-02-25T07:51:30Z</dcterms:created>
  <dcterms:modified xsi:type="dcterms:W3CDTF">2017-05-22T00:51:02Z</dcterms:modified>
</cp:coreProperties>
</file>