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60" r:id="rId1"/>
  </p:sldMasterIdLst>
  <p:sldIdLst>
    <p:sldId id="256" r:id="rId2"/>
    <p:sldId id="260" r:id="rId3"/>
    <p:sldId id="257" r:id="rId4"/>
    <p:sldId id="258" r:id="rId5"/>
    <p:sldId id="259" r:id="rId6"/>
    <p:sldId id="262" r:id="rId7"/>
    <p:sldId id="263" r:id="rId8"/>
    <p:sldId id="261" r:id="rId9"/>
    <p:sldId id="264" r:id="rId10"/>
    <p:sldId id="266" r:id="rId11"/>
    <p:sldId id="265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</p:sldIdLst>
  <p:sldSz cx="9144000" cy="5143500" type="screen16x9"/>
  <p:notesSz cx="6858000" cy="9144000"/>
  <p:embeddedFontLst>
    <p:embeddedFont>
      <p:font typeface="微软雅黑" panose="020B0503020204020204" pitchFamily="34" charset="-122"/>
      <p:regular r:id="rId26"/>
      <p:bold r:id="rId27"/>
    </p:embeddedFont>
    <p:embeddedFont>
      <p:font typeface="Arial Unicode MS" panose="020B0604020202020204" pitchFamily="34" charset="-122"/>
      <p:regular r:id="rId28"/>
    </p:embeddedFont>
    <p:embeddedFont>
      <p:font typeface="simsun" panose="02010600030101010101" pitchFamily="2" charset="-122"/>
      <p:regular r:id="rId29"/>
    </p:embeddedFont>
    <p:embeddedFont>
      <p:font typeface="Calibri Light" panose="020F0302020204030204" pitchFamily="34" charset="0"/>
      <p:regular r:id="rId30"/>
      <p:italic r:id="rId31"/>
    </p:embeddedFont>
    <p:embeddedFont>
      <p:font typeface="Cordia New" panose="020B0304020202020204" pitchFamily="34" charset="-34"/>
      <p:regular r:id="rId32"/>
      <p:bold r:id="rId33"/>
      <p:italic r:id="rId34"/>
      <p:boldItalic r:id="rId35"/>
    </p:embeddedFont>
    <p:embeddedFont>
      <p:font typeface="Algerian" panose="04020705040A02060702" pitchFamily="82" charset="0"/>
      <p:regular r:id="rId36"/>
    </p:embeddedFont>
    <p:embeddedFont>
      <p:font typeface="Agency FB" panose="020B0503020202020204" pitchFamily="34" charset="0"/>
      <p:regular r:id="rId37"/>
      <p:bold r:id="rId38"/>
    </p:embeddedFont>
    <p:embeddedFont>
      <p:font typeface="Calibri" panose="020F0502020204030204" pitchFamily="34" charset="0"/>
      <p:regular r:id="rId39"/>
      <p:bold r:id="rId40"/>
      <p:italic r:id="rId41"/>
      <p:boldItalic r:id="rId42"/>
    </p:embeddedFont>
  </p:embeddedFontLst>
  <p:defaultTextStyle>
    <a:defPPr>
      <a:defRPr lang="zh-CN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EA000"/>
    <a:srgbClr val="333333"/>
    <a:srgbClr val="941A0B"/>
    <a:srgbClr val="470D05"/>
    <a:srgbClr val="6E1408"/>
    <a:srgbClr val="FAA700"/>
    <a:srgbClr val="FFAD09"/>
    <a:srgbClr val="1C2530"/>
    <a:srgbClr val="202B38"/>
    <a:srgbClr val="465F7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40" d="100"/>
          <a:sy n="140" d="100"/>
        </p:scale>
        <p:origin x="114" y="28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1.fntdata"/><Relationship Id="rId39" Type="http://schemas.openxmlformats.org/officeDocument/2006/relationships/font" Target="fonts/font14.fntdata"/><Relationship Id="rId21" Type="http://schemas.openxmlformats.org/officeDocument/2006/relationships/slide" Target="slides/slide20.xml"/><Relationship Id="rId34" Type="http://schemas.openxmlformats.org/officeDocument/2006/relationships/font" Target="fonts/font9.fntdata"/><Relationship Id="rId42" Type="http://schemas.openxmlformats.org/officeDocument/2006/relationships/font" Target="fonts/font17.fntdata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font" Target="fonts/font4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7.fntdata"/><Relationship Id="rId37" Type="http://schemas.openxmlformats.org/officeDocument/2006/relationships/font" Target="fonts/font12.fntdata"/><Relationship Id="rId40" Type="http://schemas.openxmlformats.org/officeDocument/2006/relationships/font" Target="fonts/font15.fntdata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3.fntdata"/><Relationship Id="rId36" Type="http://schemas.openxmlformats.org/officeDocument/2006/relationships/font" Target="fonts/font11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6.fntdata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2.fntdata"/><Relationship Id="rId30" Type="http://schemas.openxmlformats.org/officeDocument/2006/relationships/font" Target="fonts/font5.fntdata"/><Relationship Id="rId35" Type="http://schemas.openxmlformats.org/officeDocument/2006/relationships/font" Target="fonts/font10.fntdata"/><Relationship Id="rId43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8.fntdata"/><Relationship Id="rId38" Type="http://schemas.openxmlformats.org/officeDocument/2006/relationships/font" Target="fonts/font13.fntdata"/><Relationship Id="rId46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font" Target="fonts/font16.fntdata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3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4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microsoft.com/office/2011/relationships/chartColorStyle" Target="colors5.xml"/><Relationship Id="rId1" Type="http://schemas.microsoft.com/office/2011/relationships/chartStyle" Target="style5.xml"/><Relationship Id="rId4" Type="http://schemas.openxmlformats.org/officeDocument/2006/relationships/package" Target="../embeddings/Microsoft_Excel____5.xlsx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6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941A0B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TEXT 1</c:v>
                </c:pt>
                <c:pt idx="1">
                  <c:v>TEXT 2</c:v>
                </c:pt>
                <c:pt idx="2">
                  <c:v>TEXT 3</c:v>
                </c:pt>
                <c:pt idx="3">
                  <c:v>TEXT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rgbClr val="333333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TEXT 1</c:v>
                </c:pt>
                <c:pt idx="1">
                  <c:v>TEXT 2</c:v>
                </c:pt>
                <c:pt idx="2">
                  <c:v>TEXT 3</c:v>
                </c:pt>
                <c:pt idx="3">
                  <c:v>TEXT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-1829019856"/>
        <c:axId val="-1829002992"/>
      </c:barChart>
      <c:catAx>
        <c:axId val="-182901985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-1829002992"/>
        <c:crosses val="autoZero"/>
        <c:auto val="1"/>
        <c:lblAlgn val="ctr"/>
        <c:lblOffset val="100"/>
        <c:noMultiLvlLbl val="0"/>
      </c:catAx>
      <c:valAx>
        <c:axId val="-182900299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-182901985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941A0B">
                <a:alpha val="83000"/>
              </a:srgbClr>
            </a:solidFill>
            <a:ln>
              <a:noFill/>
            </a:ln>
            <a:effectLst/>
          </c:spPr>
          <c:invertIfNegative val="0"/>
          <c:cat>
            <c:strRef>
              <c:f>Sheet1!$A$2:$A$4</c:f>
              <c:strCache>
                <c:ptCount val="3"/>
                <c:pt idx="0">
                  <c:v>TEXT 1</c:v>
                </c:pt>
                <c:pt idx="1">
                  <c:v>TEXT 2</c:v>
                </c:pt>
                <c:pt idx="2">
                  <c:v>TEXT 3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bg1">
                <a:alpha val="75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Sheet1!$A$2:$A$4</c:f>
              <c:strCache>
                <c:ptCount val="3"/>
                <c:pt idx="0">
                  <c:v>TEXT 1</c:v>
                </c:pt>
                <c:pt idx="1">
                  <c:v>TEXT 2</c:v>
                </c:pt>
                <c:pt idx="2">
                  <c:v>TEXT 3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-68977392"/>
        <c:axId val="-68976848"/>
      </c:barChart>
      <c:catAx>
        <c:axId val="-6897739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-68976848"/>
        <c:crosses val="autoZero"/>
        <c:auto val="1"/>
        <c:lblAlgn val="ctr"/>
        <c:lblOffset val="100"/>
        <c:noMultiLvlLbl val="0"/>
      </c:catAx>
      <c:valAx>
        <c:axId val="-6897684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-6897739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28575" cap="rnd">
              <a:solidFill>
                <a:schemeClr val="bg1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bg1"/>
              </a:solidFill>
              <a:ln w="9525">
                <a:solidFill>
                  <a:schemeClr val="bg1"/>
                </a:solidFill>
              </a:ln>
              <a:effectLst/>
            </c:spPr>
          </c:marker>
          <c:cat>
            <c:strRef>
              <c:f>Sheet1!$A$2:$A$4</c:f>
              <c:strCache>
                <c:ptCount val="3"/>
                <c:pt idx="0">
                  <c:v>TEXT 1</c:v>
                </c:pt>
                <c:pt idx="1">
                  <c:v>TEXT 2</c:v>
                </c:pt>
                <c:pt idx="2">
                  <c:v>TEXT 3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ln w="28575" cap="rnd">
              <a:solidFill>
                <a:srgbClr val="941A0B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rgbClr val="941A0B"/>
              </a:solidFill>
              <a:ln w="9525">
                <a:solidFill>
                  <a:srgbClr val="941A0B"/>
                </a:solidFill>
              </a:ln>
              <a:effectLst/>
            </c:spPr>
          </c:marker>
          <c:cat>
            <c:strRef>
              <c:f>Sheet1!$A$2:$A$4</c:f>
              <c:strCache>
                <c:ptCount val="3"/>
                <c:pt idx="0">
                  <c:v>TEXT 1</c:v>
                </c:pt>
                <c:pt idx="1">
                  <c:v>TEXT 2</c:v>
                </c:pt>
                <c:pt idx="2">
                  <c:v>TEXT 3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</c:numCache>
            </c:numRef>
          </c:val>
          <c:smooth val="0"/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ln w="28575" cap="rnd">
              <a:solidFill>
                <a:schemeClr val="tx1">
                  <a:lumMod val="65000"/>
                  <a:lumOff val="35000"/>
                </a:schemeClr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tx1">
                  <a:lumMod val="65000"/>
                  <a:lumOff val="35000"/>
                </a:schemeClr>
              </a:solidFill>
              <a:ln w="9525">
                <a:solidFill>
                  <a:schemeClr val="tx1">
                    <a:lumMod val="65000"/>
                    <a:lumOff val="35000"/>
                  </a:schemeClr>
                </a:solidFill>
              </a:ln>
              <a:effectLst/>
            </c:spPr>
          </c:marker>
          <c:cat>
            <c:strRef>
              <c:f>Sheet1!$A$2:$A$4</c:f>
              <c:strCache>
                <c:ptCount val="3"/>
                <c:pt idx="0">
                  <c:v>TEXT 1</c:v>
                </c:pt>
                <c:pt idx="1">
                  <c:v>TEXT 2</c:v>
                </c:pt>
                <c:pt idx="2">
                  <c:v>TEXT 3</c:v>
                </c:pt>
              </c:strCache>
            </c:strRef>
          </c:cat>
          <c:val>
            <c:numRef>
              <c:f>Sheet1!$D$2:$D$4</c:f>
              <c:numCache>
                <c:formatCode>General</c:formatCode>
                <c:ptCount val="3"/>
                <c:pt idx="0">
                  <c:v>2</c:v>
                </c:pt>
                <c:pt idx="1">
                  <c:v>2</c:v>
                </c:pt>
                <c:pt idx="2">
                  <c:v>3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-68976304"/>
        <c:axId val="-68975760"/>
      </c:lineChart>
      <c:catAx>
        <c:axId val="-6897630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-68975760"/>
        <c:crosses val="autoZero"/>
        <c:auto val="1"/>
        <c:lblAlgn val="ctr"/>
        <c:lblOffset val="100"/>
        <c:noMultiLvlLbl val="0"/>
      </c:catAx>
      <c:valAx>
        <c:axId val="-6897576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-6897630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rgbClr val="EEA000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chemeClr val="bg1">
                  <a:lumMod val="65000"/>
                </a:schemeClr>
              </a:solidFill>
              <a:ln w="19050">
                <a:noFill/>
              </a:ln>
              <a:effectLst/>
            </c:spPr>
          </c:dPt>
          <c:dPt>
            <c:idx val="2"/>
            <c:bubble3D val="0"/>
            <c:spPr>
              <a:solidFill>
                <a:schemeClr val="tx1">
                  <a:lumMod val="50000"/>
                  <a:lumOff val="50000"/>
                </a:schemeClr>
              </a:solidFill>
              <a:ln w="19050">
                <a:noFill/>
              </a:ln>
              <a:effectLst/>
            </c:spPr>
          </c:dPt>
          <c:dPt>
            <c:idx val="3"/>
            <c:bubble3D val="0"/>
            <c:spPr>
              <a:solidFill>
                <a:schemeClr val="tx1">
                  <a:lumMod val="65000"/>
                  <a:lumOff val="35000"/>
                </a:schemeClr>
              </a:solidFill>
              <a:ln w="19050">
                <a:noFill/>
              </a:ln>
              <a:effectLst/>
            </c:spPr>
          </c:dPt>
          <c:cat>
            <c:strRef>
              <c:f>Sheet1!$A$2:$A$5</c:f>
              <c:strCache>
                <c:ptCount val="4"/>
                <c:pt idx="0">
                  <c:v>TEXT 1</c:v>
                </c:pt>
                <c:pt idx="1">
                  <c:v>TEXT 2</c:v>
                </c:pt>
                <c:pt idx="2">
                  <c:v>TEXT 3</c:v>
                </c:pt>
                <c:pt idx="3">
                  <c:v>TEXT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dPt>
            <c:idx val="0"/>
            <c:bubble3D val="0"/>
            <c:spPr>
              <a:blipFill dpi="0" rotWithShape="1">
                <a:blip xmlns:r="http://schemas.openxmlformats.org/officeDocument/2006/relationships" r:embed="rId3"/>
                <a:srcRect/>
                <a:stretch>
                  <a:fillRect/>
                </a:stretch>
              </a:blipFill>
              <a:ln>
                <a:noFill/>
              </a:ln>
              <a:effectLst/>
            </c:spPr>
          </c:dPt>
          <c:dPt>
            <c:idx val="1"/>
            <c:bubble3D val="0"/>
            <c:spPr>
              <a:solidFill>
                <a:srgbClr val="941A0B"/>
              </a:solidFill>
              <a:ln>
                <a:noFill/>
              </a:ln>
              <a:effectLst/>
            </c:spPr>
          </c:dPt>
          <c:dPt>
            <c:idx val="2"/>
            <c:bubble3D val="0"/>
            <c:spPr>
              <a:solidFill>
                <a:srgbClr val="941A0B">
                  <a:alpha val="91000"/>
                </a:srgbClr>
              </a:solidFill>
              <a:ln>
                <a:noFill/>
              </a:ln>
              <a:effectLst/>
            </c:spPr>
          </c:dPt>
          <c:dPt>
            <c:idx val="3"/>
            <c:bubble3D val="0"/>
            <c:spPr>
              <a:solidFill>
                <a:srgbClr val="941A0B">
                  <a:alpha val="81000"/>
                </a:srgbClr>
              </a:solidFill>
              <a:ln>
                <a:noFill/>
              </a:ln>
              <a:effectLst/>
            </c:spPr>
          </c:dPt>
          <c:dPt>
            <c:idx val="4"/>
            <c:bubble3D val="0"/>
            <c:spPr>
              <a:solidFill>
                <a:srgbClr val="941A0B">
                  <a:alpha val="70000"/>
                </a:srgbClr>
              </a:solidFill>
              <a:ln>
                <a:noFill/>
              </a:ln>
              <a:effectLst/>
            </c:spPr>
          </c:dPt>
          <c:cat>
            <c:strRef>
              <c:f>Sheet1!$A$2:$A$6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60</c:v>
                </c:pt>
                <c:pt idx="1">
                  <c:v>15</c:v>
                </c:pt>
                <c:pt idx="2">
                  <c:v>13</c:v>
                </c:pt>
                <c:pt idx="3">
                  <c:v>5</c:v>
                </c:pt>
                <c:pt idx="4">
                  <c:v>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bg1">
                <a:lumMod val="95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Sheet1!$A$2:$A$4</c:f>
              <c:strCache>
                <c:ptCount val="3"/>
                <c:pt idx="0">
                  <c:v>TEXT 1</c:v>
                </c:pt>
                <c:pt idx="1">
                  <c:v>TEXT 2</c:v>
                </c:pt>
                <c:pt idx="2">
                  <c:v>TEXT 3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20</c:v>
                </c:pt>
                <c:pt idx="1">
                  <c:v>55</c:v>
                </c:pt>
                <c:pt idx="2">
                  <c:v>30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rgbClr val="EEA000"/>
            </a:solidFill>
            <a:ln>
              <a:noFill/>
            </a:ln>
            <a:effectLst/>
          </c:spPr>
          <c:invertIfNegative val="0"/>
          <c:cat>
            <c:strRef>
              <c:f>Sheet1!$A$2:$A$4</c:f>
              <c:strCache>
                <c:ptCount val="3"/>
                <c:pt idx="0">
                  <c:v>TEXT 1</c:v>
                </c:pt>
                <c:pt idx="1">
                  <c:v>TEXT 2</c:v>
                </c:pt>
                <c:pt idx="2">
                  <c:v>TEXT 3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30</c:v>
                </c:pt>
                <c:pt idx="1">
                  <c:v>10</c:v>
                </c:pt>
                <c:pt idx="2">
                  <c:v>50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-68970320"/>
        <c:axId val="-68972496"/>
      </c:barChart>
      <c:catAx>
        <c:axId val="-6897032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-68972496"/>
        <c:crosses val="autoZero"/>
        <c:auto val="1"/>
        <c:lblAlgn val="ctr"/>
        <c:lblOffset val="100"/>
        <c:noMultiLvlLbl val="0"/>
      </c:catAx>
      <c:valAx>
        <c:axId val="-6897249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-6897032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30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5A32F7-7682-4824-82CA-EB669331AB13}" type="datetimeFigureOut">
              <a:rPr lang="zh-CN" altLang="en-US" smtClean="0"/>
              <a:t>2016/12/19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62CF68-5F7C-4ABE-9C1F-AC745C3CD66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7747688"/>
      </p:ext>
    </p:extLst>
  </p:cSld>
  <p:clrMapOvr>
    <a:masterClrMapping/>
  </p:clrMapOvr>
  <p:transition spd="slow">
    <p:cover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5A32F7-7682-4824-82CA-EB669331AB13}" type="datetimeFigureOut">
              <a:rPr lang="zh-CN" altLang="en-US" smtClean="0"/>
              <a:t>2016/12/19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62CF68-5F7C-4ABE-9C1F-AC745C3CD66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926144"/>
      </p:ext>
    </p:extLst>
  </p:cSld>
  <p:clrMapOvr>
    <a:masterClrMapping/>
  </p:clrMapOvr>
  <p:transition spd="slow">
    <p:cover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5A32F7-7682-4824-82CA-EB669331AB13}" type="datetimeFigureOut">
              <a:rPr lang="zh-CN" altLang="en-US" smtClean="0"/>
              <a:t>2016/12/19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62CF68-5F7C-4ABE-9C1F-AC745C3CD66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7566745"/>
      </p:ext>
    </p:extLst>
  </p:cSld>
  <p:clrMapOvr>
    <a:masterClrMapping/>
  </p:clrMapOvr>
  <p:transition spd="slow">
    <p:cover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5A32F7-7682-4824-82CA-EB669331AB13}" type="datetimeFigureOut">
              <a:rPr lang="zh-CN" altLang="en-US" smtClean="0"/>
              <a:t>2016/12/19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62CF68-5F7C-4ABE-9C1F-AC745C3CD66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9994799"/>
      </p:ext>
    </p:extLst>
  </p:cSld>
  <p:clrMapOvr>
    <a:masterClrMapping/>
  </p:clrMapOvr>
  <p:transition spd="slow">
    <p:cover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5A32F7-7682-4824-82CA-EB669331AB13}" type="datetimeFigureOut">
              <a:rPr lang="zh-CN" altLang="en-US" smtClean="0"/>
              <a:t>2016/12/19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62CF68-5F7C-4ABE-9C1F-AC745C3CD66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2097416"/>
      </p:ext>
    </p:extLst>
  </p:cSld>
  <p:clrMapOvr>
    <a:masterClrMapping/>
  </p:clrMapOvr>
  <p:transition spd="slow">
    <p:cover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 rotWithShape="1">
          <a:blip r:embed="rId2">
            <a:duotone>
              <a:prstClr val="black"/>
              <a:srgbClr val="D9C3A5">
                <a:tint val="50000"/>
                <a:satMod val="180000"/>
              </a:srgbClr>
            </a:duotone>
          </a:blip>
          <a:srcRect l="98" t="4417" b="24401"/>
          <a:stretch/>
        </p:blipFill>
        <p:spPr>
          <a:xfrm>
            <a:off x="0" y="-10048"/>
            <a:ext cx="9144000" cy="4295609"/>
          </a:xfrm>
          <a:prstGeom prst="rect">
            <a:avLst/>
          </a:prstGeom>
        </p:spPr>
      </p:pic>
      <p:sp>
        <p:nvSpPr>
          <p:cNvPr id="22" name="任意多边形 21"/>
          <p:cNvSpPr/>
          <p:nvPr userDrawn="1"/>
        </p:nvSpPr>
        <p:spPr>
          <a:xfrm rot="18056777" flipH="1">
            <a:off x="515394" y="3102932"/>
            <a:ext cx="2073519" cy="1208201"/>
          </a:xfrm>
          <a:custGeom>
            <a:avLst/>
            <a:gdLst>
              <a:gd name="connsiteX0" fmla="*/ 724419 w 2073519"/>
              <a:gd name="connsiteY0" fmla="*/ 0 h 1208201"/>
              <a:gd name="connsiteX1" fmla="*/ 0 w 2073519"/>
              <a:gd name="connsiteY1" fmla="*/ 1208201 h 1208201"/>
              <a:gd name="connsiteX2" fmla="*/ 1349100 w 2073519"/>
              <a:gd name="connsiteY2" fmla="*/ 1208201 h 1208201"/>
              <a:gd name="connsiteX3" fmla="*/ 2073519 w 2073519"/>
              <a:gd name="connsiteY3" fmla="*/ 0 h 12082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73519" h="1208201">
                <a:moveTo>
                  <a:pt x="724419" y="0"/>
                </a:moveTo>
                <a:lnTo>
                  <a:pt x="0" y="1208201"/>
                </a:lnTo>
                <a:lnTo>
                  <a:pt x="1349100" y="1208201"/>
                </a:lnTo>
                <a:lnTo>
                  <a:pt x="2073519" y="0"/>
                </a:lnTo>
                <a:close/>
              </a:path>
            </a:pathLst>
          </a:custGeom>
          <a:solidFill>
            <a:srgbClr val="EEA00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rgbClr val="EEA000"/>
              </a:solidFill>
            </a:endParaRPr>
          </a:p>
        </p:txBody>
      </p:sp>
      <p:sp>
        <p:nvSpPr>
          <p:cNvPr id="10" name="任意多边形 9"/>
          <p:cNvSpPr/>
          <p:nvPr userDrawn="1"/>
        </p:nvSpPr>
        <p:spPr>
          <a:xfrm rot="3543223">
            <a:off x="-226837" y="416401"/>
            <a:ext cx="3104180" cy="1208201"/>
          </a:xfrm>
          <a:custGeom>
            <a:avLst/>
            <a:gdLst>
              <a:gd name="connsiteX0" fmla="*/ 0 w 3104180"/>
              <a:gd name="connsiteY0" fmla="*/ 1208201 h 1208201"/>
              <a:gd name="connsiteX1" fmla="*/ 724419 w 3104180"/>
              <a:gd name="connsiteY1" fmla="*/ 0 h 1208201"/>
              <a:gd name="connsiteX2" fmla="*/ 3104180 w 3104180"/>
              <a:gd name="connsiteY2" fmla="*/ 0 h 1208201"/>
              <a:gd name="connsiteX3" fmla="*/ 2379761 w 3104180"/>
              <a:gd name="connsiteY3" fmla="*/ 1208201 h 12082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04180" h="1208201">
                <a:moveTo>
                  <a:pt x="0" y="1208201"/>
                </a:moveTo>
                <a:lnTo>
                  <a:pt x="724419" y="0"/>
                </a:lnTo>
                <a:lnTo>
                  <a:pt x="3104180" y="0"/>
                </a:lnTo>
                <a:lnTo>
                  <a:pt x="2379761" y="1208201"/>
                </a:lnTo>
                <a:close/>
              </a:path>
            </a:pathLst>
          </a:custGeom>
          <a:solidFill>
            <a:srgbClr val="EEA00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EEA000"/>
              </a:solidFill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5A32F7-7682-4824-82CA-EB669331AB13}" type="datetimeFigureOut">
              <a:rPr lang="zh-CN" altLang="en-US" smtClean="0"/>
              <a:t>2016/12/19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62CF68-5F7C-4ABE-9C1F-AC745C3CD66E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8" name="直角三角形 17"/>
          <p:cNvSpPr/>
          <p:nvPr userDrawn="1"/>
        </p:nvSpPr>
        <p:spPr>
          <a:xfrm rot="16200000" flipH="1">
            <a:off x="8288254" y="15729"/>
            <a:ext cx="880483" cy="849025"/>
          </a:xfrm>
          <a:prstGeom prst="rtTriangle">
            <a:avLst/>
          </a:prstGeom>
          <a:solidFill>
            <a:srgbClr val="3333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7013207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/>
        </p:nvPicPr>
        <p:blipFill rotWithShape="1">
          <a:blip r:embed="rId2">
            <a:duotone>
              <a:prstClr val="black"/>
              <a:srgbClr val="D9C3A5">
                <a:tint val="50000"/>
                <a:satMod val="180000"/>
              </a:srgbClr>
            </a:duotone>
          </a:blip>
          <a:srcRect l="98" t="27022" b="16934"/>
          <a:stretch/>
        </p:blipFill>
        <p:spPr>
          <a:xfrm>
            <a:off x="0" y="902677"/>
            <a:ext cx="9144000" cy="3382108"/>
          </a:xfrm>
          <a:prstGeom prst="rect">
            <a:avLst/>
          </a:prstGeom>
        </p:spPr>
      </p:pic>
      <p:sp>
        <p:nvSpPr>
          <p:cNvPr id="11" name="直角三角形 10"/>
          <p:cNvSpPr/>
          <p:nvPr userDrawn="1"/>
        </p:nvSpPr>
        <p:spPr>
          <a:xfrm>
            <a:off x="0" y="904874"/>
            <a:ext cx="2019300" cy="3381375"/>
          </a:xfrm>
          <a:prstGeom prst="rtTriangle">
            <a:avLst/>
          </a:prstGeom>
          <a:solidFill>
            <a:srgbClr val="3333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任意多边形 11"/>
          <p:cNvSpPr/>
          <p:nvPr userDrawn="1"/>
        </p:nvSpPr>
        <p:spPr>
          <a:xfrm rot="3543223">
            <a:off x="17115" y="416401"/>
            <a:ext cx="3104180" cy="1208201"/>
          </a:xfrm>
          <a:custGeom>
            <a:avLst/>
            <a:gdLst>
              <a:gd name="connsiteX0" fmla="*/ 0 w 3104180"/>
              <a:gd name="connsiteY0" fmla="*/ 1208201 h 1208201"/>
              <a:gd name="connsiteX1" fmla="*/ 724419 w 3104180"/>
              <a:gd name="connsiteY1" fmla="*/ 0 h 1208201"/>
              <a:gd name="connsiteX2" fmla="*/ 3104180 w 3104180"/>
              <a:gd name="connsiteY2" fmla="*/ 0 h 1208201"/>
              <a:gd name="connsiteX3" fmla="*/ 2379761 w 3104180"/>
              <a:gd name="connsiteY3" fmla="*/ 1208201 h 12082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04180" h="1208201">
                <a:moveTo>
                  <a:pt x="0" y="1208201"/>
                </a:moveTo>
                <a:lnTo>
                  <a:pt x="724419" y="0"/>
                </a:lnTo>
                <a:lnTo>
                  <a:pt x="3104180" y="0"/>
                </a:lnTo>
                <a:lnTo>
                  <a:pt x="2379761" y="1208201"/>
                </a:lnTo>
                <a:close/>
              </a:path>
            </a:pathLst>
          </a:custGeom>
          <a:solidFill>
            <a:srgbClr val="EEA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EEA000"/>
              </a:solidFill>
            </a:endParaRPr>
          </a:p>
        </p:txBody>
      </p:sp>
      <p:sp>
        <p:nvSpPr>
          <p:cNvPr id="13" name="任意多边形 12"/>
          <p:cNvSpPr/>
          <p:nvPr userDrawn="1"/>
        </p:nvSpPr>
        <p:spPr>
          <a:xfrm rot="3543223">
            <a:off x="7224839" y="4112101"/>
            <a:ext cx="1720862" cy="1208201"/>
          </a:xfrm>
          <a:custGeom>
            <a:avLst/>
            <a:gdLst>
              <a:gd name="connsiteX0" fmla="*/ 0 w 1720862"/>
              <a:gd name="connsiteY0" fmla="*/ 1208201 h 1208201"/>
              <a:gd name="connsiteX1" fmla="*/ 724420 w 1720862"/>
              <a:gd name="connsiteY1" fmla="*/ 0 h 1208201"/>
              <a:gd name="connsiteX2" fmla="*/ 1720862 w 1720862"/>
              <a:gd name="connsiteY2" fmla="*/ 0 h 1208201"/>
              <a:gd name="connsiteX3" fmla="*/ 996442 w 1720862"/>
              <a:gd name="connsiteY3" fmla="*/ 1208201 h 12082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20862" h="1208201">
                <a:moveTo>
                  <a:pt x="0" y="1208201"/>
                </a:moveTo>
                <a:lnTo>
                  <a:pt x="724420" y="0"/>
                </a:lnTo>
                <a:lnTo>
                  <a:pt x="1720862" y="0"/>
                </a:lnTo>
                <a:lnTo>
                  <a:pt x="996442" y="1208201"/>
                </a:lnTo>
                <a:close/>
              </a:path>
            </a:pathLst>
          </a:custGeom>
          <a:solidFill>
            <a:srgbClr val="EEA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EEA000"/>
              </a:solidFill>
            </a:endParaRPr>
          </a:p>
        </p:txBody>
      </p:sp>
      <p:sp>
        <p:nvSpPr>
          <p:cNvPr id="15" name="等腰三角形 14"/>
          <p:cNvSpPr/>
          <p:nvPr userDrawn="1"/>
        </p:nvSpPr>
        <p:spPr>
          <a:xfrm>
            <a:off x="8591550" y="3819525"/>
            <a:ext cx="552450" cy="466724"/>
          </a:xfrm>
          <a:prstGeom prst="triangle">
            <a:avLst/>
          </a:prstGeom>
          <a:solidFill>
            <a:srgbClr val="941A0B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6" name="图片 15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735" b="12981"/>
          <a:stretch/>
        </p:blipFill>
        <p:spPr>
          <a:xfrm rot="14340000">
            <a:off x="-854157" y="3204520"/>
            <a:ext cx="4770522" cy="394115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735" b="12981"/>
          <a:stretch/>
        </p:blipFill>
        <p:spPr>
          <a:xfrm rot="3540000">
            <a:off x="5236971" y="1610029"/>
            <a:ext cx="4770522" cy="394115"/>
          </a:xfrm>
          <a:prstGeom prst="rect">
            <a:avLst/>
          </a:prstGeom>
        </p:spPr>
      </p:pic>
      <p:sp>
        <p:nvSpPr>
          <p:cNvPr id="18" name="直角三角形 17"/>
          <p:cNvSpPr/>
          <p:nvPr userDrawn="1"/>
        </p:nvSpPr>
        <p:spPr>
          <a:xfrm rot="10800000">
            <a:off x="7124700" y="904874"/>
            <a:ext cx="2019300" cy="3381375"/>
          </a:xfrm>
          <a:prstGeom prst="rtTriangle">
            <a:avLst/>
          </a:prstGeom>
          <a:solidFill>
            <a:srgbClr val="3333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11170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 rotWithShape="1">
          <a:blip r:embed="rId2">
            <a:duotone>
              <a:prstClr val="black"/>
              <a:srgbClr val="D9C3A5">
                <a:tint val="50000"/>
                <a:satMod val="180000"/>
              </a:srgbClr>
            </a:duotone>
          </a:blip>
          <a:srcRect t="4416" b="10331"/>
          <a:stretch/>
        </p:blipFill>
        <p:spPr>
          <a:xfrm>
            <a:off x="1031" y="0"/>
            <a:ext cx="9153017" cy="5144756"/>
          </a:xfrm>
          <a:prstGeom prst="rect">
            <a:avLst/>
          </a:prstGeom>
        </p:spPr>
      </p:pic>
      <p:sp>
        <p:nvSpPr>
          <p:cNvPr id="22" name="矩形 21"/>
          <p:cNvSpPr/>
          <p:nvPr userDrawn="1"/>
        </p:nvSpPr>
        <p:spPr>
          <a:xfrm>
            <a:off x="3235569" y="2009670"/>
            <a:ext cx="5918479" cy="1637882"/>
          </a:xfrm>
          <a:prstGeom prst="rect">
            <a:avLst/>
          </a:prstGeom>
          <a:solidFill>
            <a:schemeClr val="tx1"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5A32F7-7682-4824-82CA-EB669331AB13}" type="datetimeFigureOut">
              <a:rPr lang="zh-CN" altLang="en-US" smtClean="0"/>
              <a:t>2016/12/19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62CF68-5F7C-4ABE-9C1F-AC745C3CD66E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2" name="组合 1"/>
          <p:cNvGrpSpPr/>
          <p:nvPr userDrawn="1"/>
        </p:nvGrpSpPr>
        <p:grpSpPr>
          <a:xfrm>
            <a:off x="-1393672" y="1519849"/>
            <a:ext cx="8654423" cy="2264789"/>
            <a:chOff x="-1393672" y="1519849"/>
            <a:chExt cx="8654423" cy="2264789"/>
          </a:xfrm>
        </p:grpSpPr>
        <p:sp>
          <p:nvSpPr>
            <p:cNvPr id="21" name="任意多边形 20"/>
            <p:cNvSpPr/>
            <p:nvPr/>
          </p:nvSpPr>
          <p:spPr>
            <a:xfrm rot="2479583">
              <a:off x="-607847" y="1519849"/>
              <a:ext cx="7868598" cy="1310333"/>
            </a:xfrm>
            <a:custGeom>
              <a:avLst/>
              <a:gdLst>
                <a:gd name="connsiteX0" fmla="*/ 0 w 7868598"/>
                <a:gd name="connsiteY0" fmla="*/ 1218431 h 1310333"/>
                <a:gd name="connsiteX1" fmla="*/ 1385624 w 7868598"/>
                <a:gd name="connsiteY1" fmla="*/ 0 h 1310333"/>
                <a:gd name="connsiteX2" fmla="*/ 7868598 w 7868598"/>
                <a:gd name="connsiteY2" fmla="*/ 1168088 h 1310333"/>
                <a:gd name="connsiteX3" fmla="*/ 7706834 w 7868598"/>
                <a:gd name="connsiteY3" fmla="*/ 1310333 h 1310333"/>
                <a:gd name="connsiteX4" fmla="*/ 80813 w 7868598"/>
                <a:gd name="connsiteY4" fmla="*/ 1310333 h 13103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868598" h="1310333">
                  <a:moveTo>
                    <a:pt x="0" y="1218431"/>
                  </a:moveTo>
                  <a:lnTo>
                    <a:pt x="1385624" y="0"/>
                  </a:lnTo>
                  <a:lnTo>
                    <a:pt x="7868598" y="1168088"/>
                  </a:lnTo>
                  <a:lnTo>
                    <a:pt x="7706834" y="1310333"/>
                  </a:lnTo>
                  <a:lnTo>
                    <a:pt x="80813" y="1310333"/>
                  </a:lnTo>
                  <a:close/>
                </a:path>
              </a:pathLst>
            </a:custGeom>
            <a:solidFill>
              <a:srgbClr val="EEA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任意多边形 18"/>
            <p:cNvSpPr/>
            <p:nvPr userDrawn="1"/>
          </p:nvSpPr>
          <p:spPr>
            <a:xfrm rot="13279045" flipH="1">
              <a:off x="-1393672" y="2458169"/>
              <a:ext cx="7678930" cy="1326469"/>
            </a:xfrm>
            <a:custGeom>
              <a:avLst/>
              <a:gdLst>
                <a:gd name="connsiteX0" fmla="*/ 0 w 7678930"/>
                <a:gd name="connsiteY0" fmla="*/ 1326469 h 1326469"/>
                <a:gd name="connsiteX1" fmla="*/ 7678930 w 7678930"/>
                <a:gd name="connsiteY1" fmla="*/ 1326469 h 1326469"/>
                <a:gd name="connsiteX2" fmla="*/ 7460021 w 7678930"/>
                <a:gd name="connsiteY2" fmla="*/ 1134035 h 1326469"/>
                <a:gd name="connsiteX3" fmla="*/ 1166046 w 7678930"/>
                <a:gd name="connsiteY3" fmla="*/ 0 h 13264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678930" h="1326469">
                  <a:moveTo>
                    <a:pt x="0" y="1326469"/>
                  </a:moveTo>
                  <a:lnTo>
                    <a:pt x="7678930" y="1326469"/>
                  </a:lnTo>
                  <a:lnTo>
                    <a:pt x="7460021" y="1134035"/>
                  </a:lnTo>
                  <a:lnTo>
                    <a:pt x="1166046" y="0"/>
                  </a:lnTo>
                  <a:close/>
                </a:path>
              </a:pathLst>
            </a:custGeom>
            <a:solidFill>
              <a:srgbClr val="FFAD0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40890014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decel="42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5A32F7-7682-4824-82CA-EB669331AB13}" type="datetimeFigureOut">
              <a:rPr lang="zh-CN" altLang="en-US" smtClean="0"/>
              <a:t>2016/12/19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62CF68-5F7C-4ABE-9C1F-AC745C3CD66E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3" name="任意多边形 12"/>
          <p:cNvSpPr/>
          <p:nvPr userDrawn="1"/>
        </p:nvSpPr>
        <p:spPr>
          <a:xfrm rot="2390279">
            <a:off x="103574" y="89789"/>
            <a:ext cx="557614" cy="100484"/>
          </a:xfrm>
          <a:custGeom>
            <a:avLst/>
            <a:gdLst>
              <a:gd name="connsiteX0" fmla="*/ 0 w 557614"/>
              <a:gd name="connsiteY0" fmla="*/ 100484 h 100484"/>
              <a:gd name="connsiteX1" fmla="*/ 120442 w 557614"/>
              <a:gd name="connsiteY1" fmla="*/ 0 h 100484"/>
              <a:gd name="connsiteX2" fmla="*/ 557614 w 557614"/>
              <a:gd name="connsiteY2" fmla="*/ 0 h 100484"/>
              <a:gd name="connsiteX3" fmla="*/ 557614 w 557614"/>
              <a:gd name="connsiteY3" fmla="*/ 100484 h 1004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57614" h="100484">
                <a:moveTo>
                  <a:pt x="0" y="100484"/>
                </a:moveTo>
                <a:lnTo>
                  <a:pt x="120442" y="0"/>
                </a:lnTo>
                <a:lnTo>
                  <a:pt x="557614" y="0"/>
                </a:lnTo>
                <a:lnTo>
                  <a:pt x="557614" y="100484"/>
                </a:lnTo>
                <a:close/>
              </a:path>
            </a:pathLst>
          </a:custGeom>
          <a:solidFill>
            <a:srgbClr val="EEA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6" name="任意多边形 15"/>
          <p:cNvSpPr/>
          <p:nvPr userDrawn="1"/>
        </p:nvSpPr>
        <p:spPr>
          <a:xfrm rot="2390279">
            <a:off x="-103557" y="217373"/>
            <a:ext cx="791943" cy="100484"/>
          </a:xfrm>
          <a:custGeom>
            <a:avLst/>
            <a:gdLst>
              <a:gd name="connsiteX0" fmla="*/ 38449 w 791943"/>
              <a:gd name="connsiteY0" fmla="*/ 0 h 100484"/>
              <a:gd name="connsiteX1" fmla="*/ 791943 w 791943"/>
              <a:gd name="connsiteY1" fmla="*/ 0 h 100484"/>
              <a:gd name="connsiteX2" fmla="*/ 791943 w 791943"/>
              <a:gd name="connsiteY2" fmla="*/ 100484 h 100484"/>
              <a:gd name="connsiteX3" fmla="*/ 57071 w 791943"/>
              <a:gd name="connsiteY3" fmla="*/ 100484 h 100484"/>
              <a:gd name="connsiteX4" fmla="*/ 0 w 791943"/>
              <a:gd name="connsiteY4" fmla="*/ 32078 h 1004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91943" h="100484">
                <a:moveTo>
                  <a:pt x="38449" y="0"/>
                </a:moveTo>
                <a:lnTo>
                  <a:pt x="791943" y="0"/>
                </a:lnTo>
                <a:lnTo>
                  <a:pt x="791943" y="100484"/>
                </a:lnTo>
                <a:lnTo>
                  <a:pt x="57071" y="100484"/>
                </a:lnTo>
                <a:lnTo>
                  <a:pt x="0" y="32078"/>
                </a:lnTo>
                <a:close/>
              </a:path>
            </a:pathLst>
          </a:custGeom>
          <a:solidFill>
            <a:srgbClr val="EEA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6319584"/>
      </p:ext>
    </p:extLst>
  </p:cSld>
  <p:clrMapOvr>
    <a:masterClrMapping/>
  </p:clrMapOvr>
  <p:transition spd="slow">
    <p:cover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5A32F7-7682-4824-82CA-EB669331AB13}" type="datetimeFigureOut">
              <a:rPr lang="zh-CN" altLang="en-US" smtClean="0"/>
              <a:t>2016/12/19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62CF68-5F7C-4ABE-9C1F-AC745C3CD66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4028811"/>
      </p:ext>
    </p:extLst>
  </p:cSld>
  <p:clrMapOvr>
    <a:masterClrMapping/>
  </p:clrMapOvr>
  <p:transition spd="slow">
    <p:cover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5A32F7-7682-4824-82CA-EB669331AB13}" type="datetimeFigureOut">
              <a:rPr lang="zh-CN" altLang="en-US" smtClean="0"/>
              <a:t>2016/12/19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62CF68-5F7C-4ABE-9C1F-AC745C3CD66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2579944"/>
      </p:ext>
    </p:extLst>
  </p:cSld>
  <p:clrMapOvr>
    <a:masterClrMapping/>
  </p:clrMapOvr>
  <p:transition spd="slow">
    <p:cover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5A32F7-7682-4824-82CA-EB669331AB13}" type="datetimeFigureOut">
              <a:rPr lang="zh-CN" altLang="en-US" smtClean="0"/>
              <a:t>2016/12/19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62CF68-5F7C-4ABE-9C1F-AC745C3CD66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00839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>
    <p:cover/>
  </p:transition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4" Type="http://schemas.openxmlformats.org/officeDocument/2006/relationships/chart" Target="../charts/chart6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8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chart" Target="../charts/char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平行四边形 1"/>
          <p:cNvSpPr/>
          <p:nvPr/>
        </p:nvSpPr>
        <p:spPr>
          <a:xfrm>
            <a:off x="4468598" y="3793192"/>
            <a:ext cx="1995451" cy="1350307"/>
          </a:xfrm>
          <a:prstGeom prst="parallelogram">
            <a:avLst>
              <a:gd name="adj" fmla="val 66379"/>
            </a:avLst>
          </a:prstGeom>
          <a:solidFill>
            <a:srgbClr val="941A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淘宝网chenying0907出品 3"/>
          <p:cNvPicPr>
            <a:picLocks noChangeAspect="1"/>
          </p:cNvPicPr>
          <p:nvPr/>
        </p:nvPicPr>
        <p:blipFill rotWithShape="1">
          <a:blip r:embed="rId4">
            <a:duotone>
              <a:prstClr val="black"/>
              <a:srgbClr val="D9C3A5">
                <a:tint val="50000"/>
                <a:satMod val="180000"/>
              </a:srgbClr>
            </a:duotone>
          </a:blip>
          <a:srcRect l="98" t="26538" b="32478"/>
          <a:stretch/>
        </p:blipFill>
        <p:spPr>
          <a:xfrm>
            <a:off x="0" y="1324776"/>
            <a:ext cx="9144000" cy="2473249"/>
          </a:xfrm>
          <a:prstGeom prst="rect">
            <a:avLst/>
          </a:prstGeom>
        </p:spPr>
      </p:pic>
      <p:grpSp>
        <p:nvGrpSpPr>
          <p:cNvPr id="5" name="淘宝网chenying0907出品 4"/>
          <p:cNvGrpSpPr/>
          <p:nvPr/>
        </p:nvGrpSpPr>
        <p:grpSpPr>
          <a:xfrm>
            <a:off x="0" y="51848"/>
            <a:ext cx="1638300" cy="4770522"/>
            <a:chOff x="0" y="51848"/>
            <a:chExt cx="1638300" cy="4770522"/>
          </a:xfrm>
        </p:grpSpPr>
        <p:sp>
          <p:nvSpPr>
            <p:cNvPr id="9" name="直角三角形 8"/>
            <p:cNvSpPr/>
            <p:nvPr/>
          </p:nvSpPr>
          <p:spPr>
            <a:xfrm flipV="1">
              <a:off x="0" y="1324708"/>
              <a:ext cx="1638300" cy="2473570"/>
            </a:xfrm>
            <a:prstGeom prst="rtTriangle">
              <a:avLst/>
            </a:prstGeom>
            <a:gradFill>
              <a:gsLst>
                <a:gs pos="47000">
                  <a:srgbClr val="EEA000">
                    <a:alpha val="69000"/>
                  </a:srgbClr>
                </a:gs>
                <a:gs pos="0">
                  <a:srgbClr val="EEA000">
                    <a:alpha val="0"/>
                  </a:srgbClr>
                </a:gs>
                <a:gs pos="100000">
                  <a:srgbClr val="EEA000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1" name="淘宝网chenying0907出品 10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8735" b="12981"/>
            <a:stretch/>
          </p:blipFill>
          <p:spPr>
            <a:xfrm rot="18240000">
              <a:off x="-1439325" y="2240051"/>
              <a:ext cx="4770522" cy="394115"/>
            </a:xfrm>
            <a:prstGeom prst="rect">
              <a:avLst/>
            </a:prstGeom>
          </p:spPr>
        </p:pic>
      </p:grpSp>
      <p:grpSp>
        <p:nvGrpSpPr>
          <p:cNvPr id="22" name="淘宝网chenying0907出品 21"/>
          <p:cNvGrpSpPr/>
          <p:nvPr/>
        </p:nvGrpSpPr>
        <p:grpSpPr>
          <a:xfrm>
            <a:off x="6268111" y="166868"/>
            <a:ext cx="3528691" cy="5957754"/>
            <a:chOff x="6268111" y="166868"/>
            <a:chExt cx="3528691" cy="5957754"/>
          </a:xfrm>
        </p:grpSpPr>
        <p:pic>
          <p:nvPicPr>
            <p:cNvPr id="15" name="淘宝网chenying0907出品 14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8735" b="12981"/>
            <a:stretch/>
          </p:blipFill>
          <p:spPr>
            <a:xfrm rot="7440000">
              <a:off x="4079908" y="3542303"/>
              <a:ext cx="4770522" cy="394115"/>
            </a:xfrm>
            <a:prstGeom prst="rect">
              <a:avLst/>
            </a:prstGeom>
          </p:spPr>
        </p:pic>
        <p:sp>
          <p:nvSpPr>
            <p:cNvPr id="46" name="淘宝网chenying0907出品 45"/>
            <p:cNvSpPr/>
            <p:nvPr/>
          </p:nvSpPr>
          <p:spPr>
            <a:xfrm rot="2025515">
              <a:off x="7583397" y="166868"/>
              <a:ext cx="2213405" cy="4637360"/>
            </a:xfrm>
            <a:custGeom>
              <a:avLst/>
              <a:gdLst>
                <a:gd name="connsiteX0" fmla="*/ 0 w 2213405"/>
                <a:gd name="connsiteY0" fmla="*/ 68753 h 4637360"/>
                <a:gd name="connsiteX1" fmla="*/ 102863 w 2213405"/>
                <a:gd name="connsiteY1" fmla="*/ 0 h 4637360"/>
                <a:gd name="connsiteX2" fmla="*/ 941619 w 2213405"/>
                <a:gd name="connsiteY2" fmla="*/ 1254880 h 4637360"/>
                <a:gd name="connsiteX3" fmla="*/ 941620 w 2213405"/>
                <a:gd name="connsiteY3" fmla="*/ 1254880 h 4637360"/>
                <a:gd name="connsiteX4" fmla="*/ 1116832 w 2213405"/>
                <a:gd name="connsiteY4" fmla="*/ 1517018 h 4637360"/>
                <a:gd name="connsiteX5" fmla="*/ 1777078 w 2213405"/>
                <a:gd name="connsiteY5" fmla="*/ 2504826 h 4637360"/>
                <a:gd name="connsiteX6" fmla="*/ 2205459 w 2213405"/>
                <a:gd name="connsiteY6" fmla="*/ 3145736 h 4637360"/>
                <a:gd name="connsiteX7" fmla="*/ 2205458 w 2213405"/>
                <a:gd name="connsiteY7" fmla="*/ 3145737 h 4637360"/>
                <a:gd name="connsiteX8" fmla="*/ 2213405 w 2213405"/>
                <a:gd name="connsiteY8" fmla="*/ 3157626 h 4637360"/>
                <a:gd name="connsiteX9" fmla="*/ 1001795 w 2213405"/>
                <a:gd name="connsiteY9" fmla="*/ 3967461 h 4637360"/>
                <a:gd name="connsiteX10" fmla="*/ 1001795 w 2213405"/>
                <a:gd name="connsiteY10" fmla="*/ 3967766 h 4637360"/>
                <a:gd name="connsiteX11" fmla="*/ 1 w 2213405"/>
                <a:gd name="connsiteY11" fmla="*/ 4637360 h 46373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213405" h="4637360">
                  <a:moveTo>
                    <a:pt x="0" y="68753"/>
                  </a:moveTo>
                  <a:lnTo>
                    <a:pt x="102863" y="0"/>
                  </a:lnTo>
                  <a:lnTo>
                    <a:pt x="941619" y="1254880"/>
                  </a:lnTo>
                  <a:lnTo>
                    <a:pt x="941620" y="1254880"/>
                  </a:lnTo>
                  <a:lnTo>
                    <a:pt x="1116832" y="1517018"/>
                  </a:lnTo>
                  <a:lnTo>
                    <a:pt x="1777078" y="2504826"/>
                  </a:lnTo>
                  <a:lnTo>
                    <a:pt x="2205459" y="3145736"/>
                  </a:lnTo>
                  <a:lnTo>
                    <a:pt x="2205458" y="3145737"/>
                  </a:lnTo>
                  <a:lnTo>
                    <a:pt x="2213405" y="3157626"/>
                  </a:lnTo>
                  <a:lnTo>
                    <a:pt x="1001795" y="3967461"/>
                  </a:lnTo>
                  <a:lnTo>
                    <a:pt x="1001795" y="3967766"/>
                  </a:lnTo>
                  <a:lnTo>
                    <a:pt x="1" y="4637360"/>
                  </a:lnTo>
                  <a:close/>
                </a:path>
              </a:pathLst>
            </a:custGeom>
            <a:solidFill>
              <a:srgbClr val="EEA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6" name="淘宝网chenying0907出品 5"/>
          <p:cNvGrpSpPr/>
          <p:nvPr/>
        </p:nvGrpSpPr>
        <p:grpSpPr>
          <a:xfrm>
            <a:off x="7684011" y="801650"/>
            <a:ext cx="1462227" cy="4770522"/>
            <a:chOff x="7684011" y="801650"/>
            <a:chExt cx="1462227" cy="4770522"/>
          </a:xfrm>
        </p:grpSpPr>
        <p:sp>
          <p:nvSpPr>
            <p:cNvPr id="3" name="直角三角形 2"/>
            <p:cNvSpPr/>
            <p:nvPr/>
          </p:nvSpPr>
          <p:spPr>
            <a:xfrm flipH="1">
              <a:off x="7684011" y="1636103"/>
              <a:ext cx="1462227" cy="2162175"/>
            </a:xfrm>
            <a:prstGeom prst="rtTriangle">
              <a:avLst/>
            </a:prstGeom>
            <a:solidFill>
              <a:srgbClr val="3333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6" name="淘宝网chenying0907出品 15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8735" b="12981"/>
            <a:stretch/>
          </p:blipFill>
          <p:spPr>
            <a:xfrm rot="7440000">
              <a:off x="5662822" y="2989853"/>
              <a:ext cx="4770522" cy="394115"/>
            </a:xfrm>
            <a:prstGeom prst="rect">
              <a:avLst/>
            </a:prstGeom>
          </p:spPr>
        </p:pic>
      </p:grpSp>
      <p:sp>
        <p:nvSpPr>
          <p:cNvPr id="17" name="淘宝网chenying0907出品 16"/>
          <p:cNvSpPr txBox="1"/>
          <p:nvPr/>
        </p:nvSpPr>
        <p:spPr>
          <a:xfrm>
            <a:off x="2248331" y="1824686"/>
            <a:ext cx="381546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tabLst>
                <a:tab pos="2238375" algn="l"/>
              </a:tabLst>
            </a:pPr>
            <a:r>
              <a:rPr lang="en-US" altLang="zh-CN" sz="5400" b="1" dirty="0" smtClean="0">
                <a:solidFill>
                  <a:srgbClr val="EEA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gency FB" panose="020B0503020202020204" pitchFamily="34" charset="0"/>
              </a:rPr>
              <a:t>C</a:t>
            </a:r>
            <a:r>
              <a:rPr lang="en-US" altLang="zh-CN" sz="5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gency FB" panose="020B0503020202020204" pitchFamily="34" charset="0"/>
              </a:rPr>
              <a:t>HEN</a:t>
            </a:r>
            <a:r>
              <a:rPr lang="en-US" altLang="zh-CN" sz="5400" b="1" dirty="0" smtClean="0">
                <a:solidFill>
                  <a:srgbClr val="EEA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gency FB" panose="020B0503020202020204" pitchFamily="34" charset="0"/>
              </a:rPr>
              <a:t>Y</a:t>
            </a:r>
            <a:r>
              <a:rPr lang="en-US" altLang="zh-CN" sz="5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gency FB" panose="020B0503020202020204" pitchFamily="34" charset="0"/>
              </a:rPr>
              <a:t>ING</a:t>
            </a:r>
            <a:r>
              <a:rPr lang="en-US" altLang="zh-CN" sz="5400" b="1" dirty="0" smtClean="0">
                <a:solidFill>
                  <a:srgbClr val="EEA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gency FB" panose="020B0503020202020204" pitchFamily="34" charset="0"/>
              </a:rPr>
              <a:t>0907</a:t>
            </a:r>
            <a:endParaRPr lang="zh-CN" altLang="en-US" sz="5400" b="1" dirty="0">
              <a:solidFill>
                <a:srgbClr val="EEA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gency FB" panose="020B0503020202020204" pitchFamily="34" charset="0"/>
            </a:endParaRPr>
          </a:p>
        </p:txBody>
      </p:sp>
      <p:sp>
        <p:nvSpPr>
          <p:cNvPr id="18" name="淘宝网chenying0907出品 17"/>
          <p:cNvSpPr/>
          <p:nvPr/>
        </p:nvSpPr>
        <p:spPr>
          <a:xfrm>
            <a:off x="1963994" y="2696873"/>
            <a:ext cx="4572000" cy="61773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200" dirty="0">
                <a:solidFill>
                  <a:schemeClr val="bg1"/>
                </a:solidFill>
                <a:ea typeface="微软雅黑" panose="020B0503020204020204" pitchFamily="34" charset="-122"/>
              </a:rPr>
              <a:t>Please click here to add your tittle here and write something to describe your theme with the introduction</a:t>
            </a:r>
            <a:endParaRPr lang="zh-CN" altLang="zh-CN" sz="1200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19" name="淘宝网chenying0907出品 18"/>
          <p:cNvSpPr/>
          <p:nvPr/>
        </p:nvSpPr>
        <p:spPr>
          <a:xfrm>
            <a:off x="55884" y="106148"/>
            <a:ext cx="190308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dirty="0">
                <a:solidFill>
                  <a:srgbClr val="333333"/>
                </a:solidFill>
                <a:latin typeface="Algerian" panose="04020705040A02060702" pitchFamily="82" charset="0"/>
              </a:rPr>
              <a:t>cover </a:t>
            </a:r>
            <a:r>
              <a:rPr lang="en-US" altLang="zh-CN" sz="2000" dirty="0">
                <a:solidFill>
                  <a:srgbClr val="941A0B"/>
                </a:solidFill>
                <a:latin typeface="Algerian" panose="04020705040A02060702" pitchFamily="82" charset="0"/>
              </a:rPr>
              <a:t>design</a:t>
            </a:r>
            <a:endParaRPr lang="zh-CN" altLang="en-US" sz="2000" dirty="0">
              <a:solidFill>
                <a:srgbClr val="941A0B"/>
              </a:solidFill>
              <a:latin typeface="Algerian" panose="04020705040A02060702" pitchFamily="82" charset="0"/>
            </a:endParaRPr>
          </a:p>
        </p:txBody>
      </p:sp>
      <p:cxnSp>
        <p:nvCxnSpPr>
          <p:cNvPr id="21" name="淘宝网chenying0907出品 20"/>
          <p:cNvCxnSpPr/>
          <p:nvPr/>
        </p:nvCxnSpPr>
        <p:spPr>
          <a:xfrm>
            <a:off x="149614" y="496733"/>
            <a:ext cx="1707761" cy="0"/>
          </a:xfrm>
          <a:prstGeom prst="line">
            <a:avLst/>
          </a:prstGeom>
          <a:ln w="15875" cmpd="thickThin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淘宝网chenying0907出品 22"/>
          <p:cNvSpPr txBox="1"/>
          <p:nvPr/>
        </p:nvSpPr>
        <p:spPr>
          <a:xfrm>
            <a:off x="80154" y="474372"/>
            <a:ext cx="1854547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PLACE YOUR TEXT HERE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35" name="淘宝网chenying0907出品 34"/>
          <p:cNvGrpSpPr>
            <a:grpSpLocks noChangeAspect="1"/>
          </p:cNvGrpSpPr>
          <p:nvPr/>
        </p:nvGrpSpPr>
        <p:grpSpPr>
          <a:xfrm>
            <a:off x="7983910" y="4815628"/>
            <a:ext cx="252000" cy="252000"/>
            <a:chOff x="7779798" y="4303202"/>
            <a:chExt cx="940680" cy="940680"/>
          </a:xfrm>
        </p:grpSpPr>
        <p:sp>
          <p:nvSpPr>
            <p:cNvPr id="30" name="淘宝网chenying0907出品 29"/>
            <p:cNvSpPr/>
            <p:nvPr/>
          </p:nvSpPr>
          <p:spPr>
            <a:xfrm>
              <a:off x="7779798" y="4303202"/>
              <a:ext cx="940680" cy="940680"/>
            </a:xfrm>
            <a:prstGeom prst="ellipse">
              <a:avLst/>
            </a:prstGeom>
            <a:noFill/>
            <a:ln w="19050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grpSp>
          <p:nvGrpSpPr>
            <p:cNvPr id="31" name="淘宝网chenying0907出品 30"/>
            <p:cNvGrpSpPr/>
            <p:nvPr/>
          </p:nvGrpSpPr>
          <p:grpSpPr>
            <a:xfrm>
              <a:off x="7968311" y="4571293"/>
              <a:ext cx="563650" cy="428502"/>
              <a:chOff x="2336298" y="3482110"/>
              <a:chExt cx="563650" cy="428502"/>
            </a:xfrm>
          </p:grpSpPr>
          <p:sp>
            <p:nvSpPr>
              <p:cNvPr id="32" name="Freeform 5"/>
              <p:cNvSpPr>
                <a:spLocks/>
              </p:cNvSpPr>
              <p:nvPr/>
            </p:nvSpPr>
            <p:spPr bwMode="auto">
              <a:xfrm>
                <a:off x="2444272" y="3482110"/>
                <a:ext cx="346095" cy="428502"/>
              </a:xfrm>
              <a:custGeom>
                <a:avLst/>
                <a:gdLst>
                  <a:gd name="T0" fmla="*/ 434 w 454"/>
                  <a:gd name="T1" fmla="*/ 508 h 508"/>
                  <a:gd name="T2" fmla="*/ 18 w 454"/>
                  <a:gd name="T3" fmla="*/ 508 h 508"/>
                  <a:gd name="T4" fmla="*/ 1 w 454"/>
                  <a:gd name="T5" fmla="*/ 466 h 508"/>
                  <a:gd name="T6" fmla="*/ 1 w 454"/>
                  <a:gd name="T7" fmla="*/ 368 h 508"/>
                  <a:gd name="T8" fmla="*/ 35 w 454"/>
                  <a:gd name="T9" fmla="*/ 318 h 508"/>
                  <a:gd name="T10" fmla="*/ 170 w 454"/>
                  <a:gd name="T11" fmla="*/ 256 h 508"/>
                  <a:gd name="T12" fmla="*/ 133 w 454"/>
                  <a:gd name="T13" fmla="*/ 212 h 508"/>
                  <a:gd name="T14" fmla="*/ 210 w 454"/>
                  <a:gd name="T15" fmla="*/ 0 h 508"/>
                  <a:gd name="T16" fmla="*/ 246 w 454"/>
                  <a:gd name="T17" fmla="*/ 0 h 508"/>
                  <a:gd name="T18" fmla="*/ 294 w 454"/>
                  <a:gd name="T19" fmla="*/ 27 h 508"/>
                  <a:gd name="T20" fmla="*/ 294 w 454"/>
                  <a:gd name="T21" fmla="*/ 243 h 508"/>
                  <a:gd name="T22" fmla="*/ 282 w 454"/>
                  <a:gd name="T23" fmla="*/ 249 h 508"/>
                  <a:gd name="T24" fmla="*/ 425 w 454"/>
                  <a:gd name="T25" fmla="*/ 320 h 508"/>
                  <a:gd name="T26" fmla="*/ 453 w 454"/>
                  <a:gd name="T27" fmla="*/ 363 h 508"/>
                  <a:gd name="T28" fmla="*/ 453 w 454"/>
                  <a:gd name="T29" fmla="*/ 467 h 508"/>
                  <a:gd name="T30" fmla="*/ 434 w 454"/>
                  <a:gd name="T31" fmla="*/ 508 h 5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454" h="508">
                    <a:moveTo>
                      <a:pt x="434" y="508"/>
                    </a:moveTo>
                    <a:cubicBezTo>
                      <a:pt x="295" y="508"/>
                      <a:pt x="157" y="508"/>
                      <a:pt x="18" y="508"/>
                    </a:cubicBezTo>
                    <a:cubicBezTo>
                      <a:pt x="5" y="497"/>
                      <a:pt x="0" y="483"/>
                      <a:pt x="1" y="466"/>
                    </a:cubicBezTo>
                    <a:cubicBezTo>
                      <a:pt x="2" y="433"/>
                      <a:pt x="1" y="401"/>
                      <a:pt x="1" y="368"/>
                    </a:cubicBezTo>
                    <a:cubicBezTo>
                      <a:pt x="1" y="334"/>
                      <a:pt x="4" y="332"/>
                      <a:pt x="35" y="318"/>
                    </a:cubicBezTo>
                    <a:cubicBezTo>
                      <a:pt x="80" y="298"/>
                      <a:pt x="125" y="276"/>
                      <a:pt x="170" y="256"/>
                    </a:cubicBezTo>
                    <a:cubicBezTo>
                      <a:pt x="157" y="240"/>
                      <a:pt x="143" y="227"/>
                      <a:pt x="133" y="212"/>
                    </a:cubicBezTo>
                    <a:cubicBezTo>
                      <a:pt x="86" y="139"/>
                      <a:pt x="117" y="25"/>
                      <a:pt x="210" y="0"/>
                    </a:cubicBezTo>
                    <a:cubicBezTo>
                      <a:pt x="222" y="0"/>
                      <a:pt x="234" y="0"/>
                      <a:pt x="246" y="0"/>
                    </a:cubicBezTo>
                    <a:cubicBezTo>
                      <a:pt x="262" y="9"/>
                      <a:pt x="280" y="15"/>
                      <a:pt x="294" y="27"/>
                    </a:cubicBezTo>
                    <a:cubicBezTo>
                      <a:pt x="358" y="81"/>
                      <a:pt x="358" y="188"/>
                      <a:pt x="294" y="243"/>
                    </a:cubicBezTo>
                    <a:cubicBezTo>
                      <a:pt x="291" y="246"/>
                      <a:pt x="286" y="247"/>
                      <a:pt x="282" y="249"/>
                    </a:cubicBezTo>
                    <a:cubicBezTo>
                      <a:pt x="332" y="276"/>
                      <a:pt x="378" y="299"/>
                      <a:pt x="425" y="320"/>
                    </a:cubicBezTo>
                    <a:cubicBezTo>
                      <a:pt x="445" y="329"/>
                      <a:pt x="454" y="341"/>
                      <a:pt x="453" y="363"/>
                    </a:cubicBezTo>
                    <a:cubicBezTo>
                      <a:pt x="452" y="397"/>
                      <a:pt x="452" y="432"/>
                      <a:pt x="453" y="467"/>
                    </a:cubicBezTo>
                    <a:cubicBezTo>
                      <a:pt x="453" y="484"/>
                      <a:pt x="449" y="498"/>
                      <a:pt x="434" y="508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3" name="Freeform 8"/>
              <p:cNvSpPr>
                <a:spLocks/>
              </p:cNvSpPr>
              <p:nvPr/>
            </p:nvSpPr>
            <p:spPr bwMode="auto">
              <a:xfrm>
                <a:off x="2710993" y="3505560"/>
                <a:ext cx="188955" cy="364546"/>
              </a:xfrm>
              <a:custGeom>
                <a:avLst/>
                <a:gdLst>
                  <a:gd name="T0" fmla="*/ 248 w 248"/>
                  <a:gd name="T1" fmla="*/ 416 h 432"/>
                  <a:gd name="T2" fmla="*/ 213 w 248"/>
                  <a:gd name="T3" fmla="*/ 430 h 432"/>
                  <a:gd name="T4" fmla="*/ 140 w 248"/>
                  <a:gd name="T5" fmla="*/ 431 h 432"/>
                  <a:gd name="T6" fmla="*/ 140 w 248"/>
                  <a:gd name="T7" fmla="*/ 335 h 432"/>
                  <a:gd name="T8" fmla="*/ 93 w 248"/>
                  <a:gd name="T9" fmla="*/ 259 h 432"/>
                  <a:gd name="T10" fmla="*/ 22 w 248"/>
                  <a:gd name="T11" fmla="*/ 226 h 432"/>
                  <a:gd name="T12" fmla="*/ 10 w 248"/>
                  <a:gd name="T13" fmla="*/ 189 h 432"/>
                  <a:gd name="T14" fmla="*/ 23 w 248"/>
                  <a:gd name="T15" fmla="*/ 55 h 432"/>
                  <a:gd name="T16" fmla="*/ 18 w 248"/>
                  <a:gd name="T17" fmla="*/ 40 h 432"/>
                  <a:gd name="T18" fmla="*/ 19 w 248"/>
                  <a:gd name="T19" fmla="*/ 38 h 432"/>
                  <a:gd name="T20" fmla="*/ 156 w 248"/>
                  <a:gd name="T21" fmla="*/ 107 h 432"/>
                  <a:gd name="T22" fmla="*/ 111 w 248"/>
                  <a:gd name="T23" fmla="*/ 226 h 432"/>
                  <a:gd name="T24" fmla="*/ 216 w 248"/>
                  <a:gd name="T25" fmla="*/ 276 h 432"/>
                  <a:gd name="T26" fmla="*/ 248 w 248"/>
                  <a:gd name="T27" fmla="*/ 296 h 432"/>
                  <a:gd name="T28" fmla="*/ 248 w 248"/>
                  <a:gd name="T29" fmla="*/ 416 h 4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48" h="432">
                    <a:moveTo>
                      <a:pt x="248" y="416"/>
                    </a:moveTo>
                    <a:cubicBezTo>
                      <a:pt x="236" y="421"/>
                      <a:pt x="225" y="429"/>
                      <a:pt x="213" y="430"/>
                    </a:cubicBezTo>
                    <a:cubicBezTo>
                      <a:pt x="190" y="432"/>
                      <a:pt x="166" y="431"/>
                      <a:pt x="140" y="431"/>
                    </a:cubicBezTo>
                    <a:cubicBezTo>
                      <a:pt x="140" y="397"/>
                      <a:pt x="139" y="366"/>
                      <a:pt x="140" y="335"/>
                    </a:cubicBezTo>
                    <a:cubicBezTo>
                      <a:pt x="141" y="299"/>
                      <a:pt x="126" y="274"/>
                      <a:pt x="93" y="259"/>
                    </a:cubicBezTo>
                    <a:cubicBezTo>
                      <a:pt x="69" y="249"/>
                      <a:pt x="45" y="238"/>
                      <a:pt x="22" y="226"/>
                    </a:cubicBezTo>
                    <a:cubicBezTo>
                      <a:pt x="1" y="214"/>
                      <a:pt x="0" y="210"/>
                      <a:pt x="10" y="189"/>
                    </a:cubicBezTo>
                    <a:cubicBezTo>
                      <a:pt x="32" y="146"/>
                      <a:pt x="34" y="101"/>
                      <a:pt x="23" y="55"/>
                    </a:cubicBezTo>
                    <a:cubicBezTo>
                      <a:pt x="21" y="50"/>
                      <a:pt x="20" y="45"/>
                      <a:pt x="18" y="40"/>
                    </a:cubicBezTo>
                    <a:cubicBezTo>
                      <a:pt x="18" y="39"/>
                      <a:pt x="19" y="39"/>
                      <a:pt x="19" y="38"/>
                    </a:cubicBezTo>
                    <a:cubicBezTo>
                      <a:pt x="74" y="0"/>
                      <a:pt x="144" y="35"/>
                      <a:pt x="156" y="107"/>
                    </a:cubicBezTo>
                    <a:cubicBezTo>
                      <a:pt x="164" y="154"/>
                      <a:pt x="148" y="192"/>
                      <a:pt x="111" y="226"/>
                    </a:cubicBezTo>
                    <a:cubicBezTo>
                      <a:pt x="148" y="243"/>
                      <a:pt x="182" y="259"/>
                      <a:pt x="216" y="276"/>
                    </a:cubicBezTo>
                    <a:cubicBezTo>
                      <a:pt x="227" y="282"/>
                      <a:pt x="237" y="289"/>
                      <a:pt x="248" y="296"/>
                    </a:cubicBezTo>
                    <a:cubicBezTo>
                      <a:pt x="248" y="336"/>
                      <a:pt x="248" y="376"/>
                      <a:pt x="248" y="416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4" name="Freeform 9"/>
              <p:cNvSpPr>
                <a:spLocks/>
              </p:cNvSpPr>
              <p:nvPr/>
            </p:nvSpPr>
            <p:spPr bwMode="auto">
              <a:xfrm>
                <a:off x="2336298" y="3513377"/>
                <a:ext cx="187348" cy="356019"/>
              </a:xfrm>
              <a:custGeom>
                <a:avLst/>
                <a:gdLst>
                  <a:gd name="T0" fmla="*/ 0 w 246"/>
                  <a:gd name="T1" fmla="*/ 287 h 422"/>
                  <a:gd name="T2" fmla="*/ 34 w 246"/>
                  <a:gd name="T3" fmla="*/ 267 h 422"/>
                  <a:gd name="T4" fmla="*/ 137 w 246"/>
                  <a:gd name="T5" fmla="*/ 218 h 422"/>
                  <a:gd name="T6" fmla="*/ 108 w 246"/>
                  <a:gd name="T7" fmla="*/ 56 h 422"/>
                  <a:gd name="T8" fmla="*/ 228 w 246"/>
                  <a:gd name="T9" fmla="*/ 29 h 422"/>
                  <a:gd name="T10" fmla="*/ 246 w 246"/>
                  <a:gd name="T11" fmla="*/ 201 h 422"/>
                  <a:gd name="T12" fmla="*/ 221 w 246"/>
                  <a:gd name="T13" fmla="*/ 219 h 422"/>
                  <a:gd name="T14" fmla="*/ 149 w 246"/>
                  <a:gd name="T15" fmla="*/ 253 h 422"/>
                  <a:gd name="T16" fmla="*/ 106 w 246"/>
                  <a:gd name="T17" fmla="*/ 321 h 422"/>
                  <a:gd name="T18" fmla="*/ 106 w 246"/>
                  <a:gd name="T19" fmla="*/ 421 h 422"/>
                  <a:gd name="T20" fmla="*/ 19 w 246"/>
                  <a:gd name="T21" fmla="*/ 420 h 422"/>
                  <a:gd name="T22" fmla="*/ 0 w 246"/>
                  <a:gd name="T23" fmla="*/ 407 h 422"/>
                  <a:gd name="T24" fmla="*/ 0 w 246"/>
                  <a:gd name="T25" fmla="*/ 287 h 4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46" h="422">
                    <a:moveTo>
                      <a:pt x="0" y="287"/>
                    </a:moveTo>
                    <a:cubicBezTo>
                      <a:pt x="11" y="280"/>
                      <a:pt x="22" y="272"/>
                      <a:pt x="34" y="267"/>
                    </a:cubicBezTo>
                    <a:cubicBezTo>
                      <a:pt x="68" y="250"/>
                      <a:pt x="102" y="235"/>
                      <a:pt x="137" y="218"/>
                    </a:cubicBezTo>
                    <a:cubicBezTo>
                      <a:pt x="86" y="163"/>
                      <a:pt x="76" y="107"/>
                      <a:pt x="108" y="56"/>
                    </a:cubicBezTo>
                    <a:cubicBezTo>
                      <a:pt x="136" y="12"/>
                      <a:pt x="186" y="0"/>
                      <a:pt x="228" y="29"/>
                    </a:cubicBezTo>
                    <a:cubicBezTo>
                      <a:pt x="207" y="87"/>
                      <a:pt x="211" y="144"/>
                      <a:pt x="246" y="201"/>
                    </a:cubicBezTo>
                    <a:cubicBezTo>
                      <a:pt x="237" y="207"/>
                      <a:pt x="230" y="214"/>
                      <a:pt x="221" y="219"/>
                    </a:cubicBezTo>
                    <a:cubicBezTo>
                      <a:pt x="197" y="231"/>
                      <a:pt x="173" y="242"/>
                      <a:pt x="149" y="253"/>
                    </a:cubicBezTo>
                    <a:cubicBezTo>
                      <a:pt x="119" y="266"/>
                      <a:pt x="106" y="289"/>
                      <a:pt x="106" y="321"/>
                    </a:cubicBezTo>
                    <a:cubicBezTo>
                      <a:pt x="106" y="354"/>
                      <a:pt x="106" y="386"/>
                      <a:pt x="106" y="421"/>
                    </a:cubicBezTo>
                    <a:cubicBezTo>
                      <a:pt x="75" y="421"/>
                      <a:pt x="47" y="422"/>
                      <a:pt x="19" y="420"/>
                    </a:cubicBezTo>
                    <a:cubicBezTo>
                      <a:pt x="12" y="420"/>
                      <a:pt x="6" y="412"/>
                      <a:pt x="0" y="407"/>
                    </a:cubicBezTo>
                    <a:cubicBezTo>
                      <a:pt x="0" y="367"/>
                      <a:pt x="0" y="327"/>
                      <a:pt x="0" y="287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</p:grpSp>
      <p:grpSp>
        <p:nvGrpSpPr>
          <p:cNvPr id="48" name="淘宝网chenying0907出品 47"/>
          <p:cNvGrpSpPr>
            <a:grpSpLocks noChangeAspect="1"/>
          </p:cNvGrpSpPr>
          <p:nvPr/>
        </p:nvGrpSpPr>
        <p:grpSpPr>
          <a:xfrm>
            <a:off x="8332751" y="4815628"/>
            <a:ext cx="252000" cy="252000"/>
            <a:chOff x="7779798" y="4303202"/>
            <a:chExt cx="940680" cy="940680"/>
          </a:xfrm>
        </p:grpSpPr>
        <p:sp>
          <p:nvSpPr>
            <p:cNvPr id="49" name="淘宝网chenying0907出品 48"/>
            <p:cNvSpPr/>
            <p:nvPr/>
          </p:nvSpPr>
          <p:spPr>
            <a:xfrm>
              <a:off x="7779798" y="4303202"/>
              <a:ext cx="940680" cy="940680"/>
            </a:xfrm>
            <a:prstGeom prst="ellipse">
              <a:avLst/>
            </a:prstGeom>
            <a:noFill/>
            <a:ln w="19050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grpSp>
          <p:nvGrpSpPr>
            <p:cNvPr id="50" name="淘宝网chenying0907出品 49"/>
            <p:cNvGrpSpPr/>
            <p:nvPr/>
          </p:nvGrpSpPr>
          <p:grpSpPr>
            <a:xfrm>
              <a:off x="7968311" y="4571293"/>
              <a:ext cx="563650" cy="428502"/>
              <a:chOff x="2336298" y="3482110"/>
              <a:chExt cx="563650" cy="428502"/>
            </a:xfrm>
          </p:grpSpPr>
          <p:sp>
            <p:nvSpPr>
              <p:cNvPr id="51" name="Freeform 5"/>
              <p:cNvSpPr>
                <a:spLocks/>
              </p:cNvSpPr>
              <p:nvPr/>
            </p:nvSpPr>
            <p:spPr bwMode="auto">
              <a:xfrm>
                <a:off x="2444272" y="3482110"/>
                <a:ext cx="346095" cy="428502"/>
              </a:xfrm>
              <a:custGeom>
                <a:avLst/>
                <a:gdLst>
                  <a:gd name="T0" fmla="*/ 434 w 454"/>
                  <a:gd name="T1" fmla="*/ 508 h 508"/>
                  <a:gd name="T2" fmla="*/ 18 w 454"/>
                  <a:gd name="T3" fmla="*/ 508 h 508"/>
                  <a:gd name="T4" fmla="*/ 1 w 454"/>
                  <a:gd name="T5" fmla="*/ 466 h 508"/>
                  <a:gd name="T6" fmla="*/ 1 w 454"/>
                  <a:gd name="T7" fmla="*/ 368 h 508"/>
                  <a:gd name="T8" fmla="*/ 35 w 454"/>
                  <a:gd name="T9" fmla="*/ 318 h 508"/>
                  <a:gd name="T10" fmla="*/ 170 w 454"/>
                  <a:gd name="T11" fmla="*/ 256 h 508"/>
                  <a:gd name="T12" fmla="*/ 133 w 454"/>
                  <a:gd name="T13" fmla="*/ 212 h 508"/>
                  <a:gd name="T14" fmla="*/ 210 w 454"/>
                  <a:gd name="T15" fmla="*/ 0 h 508"/>
                  <a:gd name="T16" fmla="*/ 246 w 454"/>
                  <a:gd name="T17" fmla="*/ 0 h 508"/>
                  <a:gd name="T18" fmla="*/ 294 w 454"/>
                  <a:gd name="T19" fmla="*/ 27 h 508"/>
                  <a:gd name="T20" fmla="*/ 294 w 454"/>
                  <a:gd name="T21" fmla="*/ 243 h 508"/>
                  <a:gd name="T22" fmla="*/ 282 w 454"/>
                  <a:gd name="T23" fmla="*/ 249 h 508"/>
                  <a:gd name="T24" fmla="*/ 425 w 454"/>
                  <a:gd name="T25" fmla="*/ 320 h 508"/>
                  <a:gd name="T26" fmla="*/ 453 w 454"/>
                  <a:gd name="T27" fmla="*/ 363 h 508"/>
                  <a:gd name="T28" fmla="*/ 453 w 454"/>
                  <a:gd name="T29" fmla="*/ 467 h 508"/>
                  <a:gd name="T30" fmla="*/ 434 w 454"/>
                  <a:gd name="T31" fmla="*/ 508 h 5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454" h="508">
                    <a:moveTo>
                      <a:pt x="434" y="508"/>
                    </a:moveTo>
                    <a:cubicBezTo>
                      <a:pt x="295" y="508"/>
                      <a:pt x="157" y="508"/>
                      <a:pt x="18" y="508"/>
                    </a:cubicBezTo>
                    <a:cubicBezTo>
                      <a:pt x="5" y="497"/>
                      <a:pt x="0" y="483"/>
                      <a:pt x="1" y="466"/>
                    </a:cubicBezTo>
                    <a:cubicBezTo>
                      <a:pt x="2" y="433"/>
                      <a:pt x="1" y="401"/>
                      <a:pt x="1" y="368"/>
                    </a:cubicBezTo>
                    <a:cubicBezTo>
                      <a:pt x="1" y="334"/>
                      <a:pt x="4" y="332"/>
                      <a:pt x="35" y="318"/>
                    </a:cubicBezTo>
                    <a:cubicBezTo>
                      <a:pt x="80" y="298"/>
                      <a:pt x="125" y="276"/>
                      <a:pt x="170" y="256"/>
                    </a:cubicBezTo>
                    <a:cubicBezTo>
                      <a:pt x="157" y="240"/>
                      <a:pt x="143" y="227"/>
                      <a:pt x="133" y="212"/>
                    </a:cubicBezTo>
                    <a:cubicBezTo>
                      <a:pt x="86" y="139"/>
                      <a:pt x="117" y="25"/>
                      <a:pt x="210" y="0"/>
                    </a:cubicBezTo>
                    <a:cubicBezTo>
                      <a:pt x="222" y="0"/>
                      <a:pt x="234" y="0"/>
                      <a:pt x="246" y="0"/>
                    </a:cubicBezTo>
                    <a:cubicBezTo>
                      <a:pt x="262" y="9"/>
                      <a:pt x="280" y="15"/>
                      <a:pt x="294" y="27"/>
                    </a:cubicBezTo>
                    <a:cubicBezTo>
                      <a:pt x="358" y="81"/>
                      <a:pt x="358" y="188"/>
                      <a:pt x="294" y="243"/>
                    </a:cubicBezTo>
                    <a:cubicBezTo>
                      <a:pt x="291" y="246"/>
                      <a:pt x="286" y="247"/>
                      <a:pt x="282" y="249"/>
                    </a:cubicBezTo>
                    <a:cubicBezTo>
                      <a:pt x="332" y="276"/>
                      <a:pt x="378" y="299"/>
                      <a:pt x="425" y="320"/>
                    </a:cubicBezTo>
                    <a:cubicBezTo>
                      <a:pt x="445" y="329"/>
                      <a:pt x="454" y="341"/>
                      <a:pt x="453" y="363"/>
                    </a:cubicBezTo>
                    <a:cubicBezTo>
                      <a:pt x="452" y="397"/>
                      <a:pt x="452" y="432"/>
                      <a:pt x="453" y="467"/>
                    </a:cubicBezTo>
                    <a:cubicBezTo>
                      <a:pt x="453" y="484"/>
                      <a:pt x="449" y="498"/>
                      <a:pt x="434" y="508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2" name="Freeform 8"/>
              <p:cNvSpPr>
                <a:spLocks/>
              </p:cNvSpPr>
              <p:nvPr/>
            </p:nvSpPr>
            <p:spPr bwMode="auto">
              <a:xfrm>
                <a:off x="2710993" y="3505560"/>
                <a:ext cx="188955" cy="364546"/>
              </a:xfrm>
              <a:custGeom>
                <a:avLst/>
                <a:gdLst>
                  <a:gd name="T0" fmla="*/ 248 w 248"/>
                  <a:gd name="T1" fmla="*/ 416 h 432"/>
                  <a:gd name="T2" fmla="*/ 213 w 248"/>
                  <a:gd name="T3" fmla="*/ 430 h 432"/>
                  <a:gd name="T4" fmla="*/ 140 w 248"/>
                  <a:gd name="T5" fmla="*/ 431 h 432"/>
                  <a:gd name="T6" fmla="*/ 140 w 248"/>
                  <a:gd name="T7" fmla="*/ 335 h 432"/>
                  <a:gd name="T8" fmla="*/ 93 w 248"/>
                  <a:gd name="T9" fmla="*/ 259 h 432"/>
                  <a:gd name="T10" fmla="*/ 22 w 248"/>
                  <a:gd name="T11" fmla="*/ 226 h 432"/>
                  <a:gd name="T12" fmla="*/ 10 w 248"/>
                  <a:gd name="T13" fmla="*/ 189 h 432"/>
                  <a:gd name="T14" fmla="*/ 23 w 248"/>
                  <a:gd name="T15" fmla="*/ 55 h 432"/>
                  <a:gd name="T16" fmla="*/ 18 w 248"/>
                  <a:gd name="T17" fmla="*/ 40 h 432"/>
                  <a:gd name="T18" fmla="*/ 19 w 248"/>
                  <a:gd name="T19" fmla="*/ 38 h 432"/>
                  <a:gd name="T20" fmla="*/ 156 w 248"/>
                  <a:gd name="T21" fmla="*/ 107 h 432"/>
                  <a:gd name="T22" fmla="*/ 111 w 248"/>
                  <a:gd name="T23" fmla="*/ 226 h 432"/>
                  <a:gd name="T24" fmla="*/ 216 w 248"/>
                  <a:gd name="T25" fmla="*/ 276 h 432"/>
                  <a:gd name="T26" fmla="*/ 248 w 248"/>
                  <a:gd name="T27" fmla="*/ 296 h 432"/>
                  <a:gd name="T28" fmla="*/ 248 w 248"/>
                  <a:gd name="T29" fmla="*/ 416 h 4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48" h="432">
                    <a:moveTo>
                      <a:pt x="248" y="416"/>
                    </a:moveTo>
                    <a:cubicBezTo>
                      <a:pt x="236" y="421"/>
                      <a:pt x="225" y="429"/>
                      <a:pt x="213" y="430"/>
                    </a:cubicBezTo>
                    <a:cubicBezTo>
                      <a:pt x="190" y="432"/>
                      <a:pt x="166" y="431"/>
                      <a:pt x="140" y="431"/>
                    </a:cubicBezTo>
                    <a:cubicBezTo>
                      <a:pt x="140" y="397"/>
                      <a:pt x="139" y="366"/>
                      <a:pt x="140" y="335"/>
                    </a:cubicBezTo>
                    <a:cubicBezTo>
                      <a:pt x="141" y="299"/>
                      <a:pt x="126" y="274"/>
                      <a:pt x="93" y="259"/>
                    </a:cubicBezTo>
                    <a:cubicBezTo>
                      <a:pt x="69" y="249"/>
                      <a:pt x="45" y="238"/>
                      <a:pt x="22" y="226"/>
                    </a:cubicBezTo>
                    <a:cubicBezTo>
                      <a:pt x="1" y="214"/>
                      <a:pt x="0" y="210"/>
                      <a:pt x="10" y="189"/>
                    </a:cubicBezTo>
                    <a:cubicBezTo>
                      <a:pt x="32" y="146"/>
                      <a:pt x="34" y="101"/>
                      <a:pt x="23" y="55"/>
                    </a:cubicBezTo>
                    <a:cubicBezTo>
                      <a:pt x="21" y="50"/>
                      <a:pt x="20" y="45"/>
                      <a:pt x="18" y="40"/>
                    </a:cubicBezTo>
                    <a:cubicBezTo>
                      <a:pt x="18" y="39"/>
                      <a:pt x="19" y="39"/>
                      <a:pt x="19" y="38"/>
                    </a:cubicBezTo>
                    <a:cubicBezTo>
                      <a:pt x="74" y="0"/>
                      <a:pt x="144" y="35"/>
                      <a:pt x="156" y="107"/>
                    </a:cubicBezTo>
                    <a:cubicBezTo>
                      <a:pt x="164" y="154"/>
                      <a:pt x="148" y="192"/>
                      <a:pt x="111" y="226"/>
                    </a:cubicBezTo>
                    <a:cubicBezTo>
                      <a:pt x="148" y="243"/>
                      <a:pt x="182" y="259"/>
                      <a:pt x="216" y="276"/>
                    </a:cubicBezTo>
                    <a:cubicBezTo>
                      <a:pt x="227" y="282"/>
                      <a:pt x="237" y="289"/>
                      <a:pt x="248" y="296"/>
                    </a:cubicBezTo>
                    <a:cubicBezTo>
                      <a:pt x="248" y="336"/>
                      <a:pt x="248" y="376"/>
                      <a:pt x="248" y="416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3" name="Freeform 9"/>
              <p:cNvSpPr>
                <a:spLocks/>
              </p:cNvSpPr>
              <p:nvPr/>
            </p:nvSpPr>
            <p:spPr bwMode="auto">
              <a:xfrm>
                <a:off x="2336298" y="3513377"/>
                <a:ext cx="187348" cy="356019"/>
              </a:xfrm>
              <a:custGeom>
                <a:avLst/>
                <a:gdLst>
                  <a:gd name="T0" fmla="*/ 0 w 246"/>
                  <a:gd name="T1" fmla="*/ 287 h 422"/>
                  <a:gd name="T2" fmla="*/ 34 w 246"/>
                  <a:gd name="T3" fmla="*/ 267 h 422"/>
                  <a:gd name="T4" fmla="*/ 137 w 246"/>
                  <a:gd name="T5" fmla="*/ 218 h 422"/>
                  <a:gd name="T6" fmla="*/ 108 w 246"/>
                  <a:gd name="T7" fmla="*/ 56 h 422"/>
                  <a:gd name="T8" fmla="*/ 228 w 246"/>
                  <a:gd name="T9" fmla="*/ 29 h 422"/>
                  <a:gd name="T10" fmla="*/ 246 w 246"/>
                  <a:gd name="T11" fmla="*/ 201 h 422"/>
                  <a:gd name="T12" fmla="*/ 221 w 246"/>
                  <a:gd name="T13" fmla="*/ 219 h 422"/>
                  <a:gd name="T14" fmla="*/ 149 w 246"/>
                  <a:gd name="T15" fmla="*/ 253 h 422"/>
                  <a:gd name="T16" fmla="*/ 106 w 246"/>
                  <a:gd name="T17" fmla="*/ 321 h 422"/>
                  <a:gd name="T18" fmla="*/ 106 w 246"/>
                  <a:gd name="T19" fmla="*/ 421 h 422"/>
                  <a:gd name="T20" fmla="*/ 19 w 246"/>
                  <a:gd name="T21" fmla="*/ 420 h 422"/>
                  <a:gd name="T22" fmla="*/ 0 w 246"/>
                  <a:gd name="T23" fmla="*/ 407 h 422"/>
                  <a:gd name="T24" fmla="*/ 0 w 246"/>
                  <a:gd name="T25" fmla="*/ 287 h 4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46" h="422">
                    <a:moveTo>
                      <a:pt x="0" y="287"/>
                    </a:moveTo>
                    <a:cubicBezTo>
                      <a:pt x="11" y="280"/>
                      <a:pt x="22" y="272"/>
                      <a:pt x="34" y="267"/>
                    </a:cubicBezTo>
                    <a:cubicBezTo>
                      <a:pt x="68" y="250"/>
                      <a:pt x="102" y="235"/>
                      <a:pt x="137" y="218"/>
                    </a:cubicBezTo>
                    <a:cubicBezTo>
                      <a:pt x="86" y="163"/>
                      <a:pt x="76" y="107"/>
                      <a:pt x="108" y="56"/>
                    </a:cubicBezTo>
                    <a:cubicBezTo>
                      <a:pt x="136" y="12"/>
                      <a:pt x="186" y="0"/>
                      <a:pt x="228" y="29"/>
                    </a:cubicBezTo>
                    <a:cubicBezTo>
                      <a:pt x="207" y="87"/>
                      <a:pt x="211" y="144"/>
                      <a:pt x="246" y="201"/>
                    </a:cubicBezTo>
                    <a:cubicBezTo>
                      <a:pt x="237" y="207"/>
                      <a:pt x="230" y="214"/>
                      <a:pt x="221" y="219"/>
                    </a:cubicBezTo>
                    <a:cubicBezTo>
                      <a:pt x="197" y="231"/>
                      <a:pt x="173" y="242"/>
                      <a:pt x="149" y="253"/>
                    </a:cubicBezTo>
                    <a:cubicBezTo>
                      <a:pt x="119" y="266"/>
                      <a:pt x="106" y="289"/>
                      <a:pt x="106" y="321"/>
                    </a:cubicBezTo>
                    <a:cubicBezTo>
                      <a:pt x="106" y="354"/>
                      <a:pt x="106" y="386"/>
                      <a:pt x="106" y="421"/>
                    </a:cubicBezTo>
                    <a:cubicBezTo>
                      <a:pt x="75" y="421"/>
                      <a:pt x="47" y="422"/>
                      <a:pt x="19" y="420"/>
                    </a:cubicBezTo>
                    <a:cubicBezTo>
                      <a:pt x="12" y="420"/>
                      <a:pt x="6" y="412"/>
                      <a:pt x="0" y="407"/>
                    </a:cubicBezTo>
                    <a:cubicBezTo>
                      <a:pt x="0" y="367"/>
                      <a:pt x="0" y="327"/>
                      <a:pt x="0" y="287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</p:grpSp>
      <p:grpSp>
        <p:nvGrpSpPr>
          <p:cNvPr id="54" name="淘宝网chenying0907出品 53"/>
          <p:cNvGrpSpPr>
            <a:grpSpLocks noChangeAspect="1"/>
          </p:cNvGrpSpPr>
          <p:nvPr/>
        </p:nvGrpSpPr>
        <p:grpSpPr>
          <a:xfrm>
            <a:off x="8681592" y="4815628"/>
            <a:ext cx="252000" cy="252000"/>
            <a:chOff x="7779798" y="4303202"/>
            <a:chExt cx="940680" cy="940680"/>
          </a:xfrm>
        </p:grpSpPr>
        <p:sp>
          <p:nvSpPr>
            <p:cNvPr id="55" name="淘宝网chenying0907出品 54"/>
            <p:cNvSpPr/>
            <p:nvPr/>
          </p:nvSpPr>
          <p:spPr>
            <a:xfrm>
              <a:off x="7779798" y="4303202"/>
              <a:ext cx="940680" cy="940680"/>
            </a:xfrm>
            <a:prstGeom prst="ellipse">
              <a:avLst/>
            </a:prstGeom>
            <a:noFill/>
            <a:ln w="19050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grpSp>
          <p:nvGrpSpPr>
            <p:cNvPr id="56" name="淘宝网chenying0907出品 55"/>
            <p:cNvGrpSpPr/>
            <p:nvPr/>
          </p:nvGrpSpPr>
          <p:grpSpPr>
            <a:xfrm>
              <a:off x="7968311" y="4571293"/>
              <a:ext cx="563650" cy="428502"/>
              <a:chOff x="2336298" y="3482110"/>
              <a:chExt cx="563650" cy="428502"/>
            </a:xfrm>
          </p:grpSpPr>
          <p:sp>
            <p:nvSpPr>
              <p:cNvPr id="57" name="Freeform 5"/>
              <p:cNvSpPr>
                <a:spLocks/>
              </p:cNvSpPr>
              <p:nvPr/>
            </p:nvSpPr>
            <p:spPr bwMode="auto">
              <a:xfrm>
                <a:off x="2444272" y="3482110"/>
                <a:ext cx="346095" cy="428502"/>
              </a:xfrm>
              <a:custGeom>
                <a:avLst/>
                <a:gdLst>
                  <a:gd name="T0" fmla="*/ 434 w 454"/>
                  <a:gd name="T1" fmla="*/ 508 h 508"/>
                  <a:gd name="T2" fmla="*/ 18 w 454"/>
                  <a:gd name="T3" fmla="*/ 508 h 508"/>
                  <a:gd name="T4" fmla="*/ 1 w 454"/>
                  <a:gd name="T5" fmla="*/ 466 h 508"/>
                  <a:gd name="T6" fmla="*/ 1 w 454"/>
                  <a:gd name="T7" fmla="*/ 368 h 508"/>
                  <a:gd name="T8" fmla="*/ 35 w 454"/>
                  <a:gd name="T9" fmla="*/ 318 h 508"/>
                  <a:gd name="T10" fmla="*/ 170 w 454"/>
                  <a:gd name="T11" fmla="*/ 256 h 508"/>
                  <a:gd name="T12" fmla="*/ 133 w 454"/>
                  <a:gd name="T13" fmla="*/ 212 h 508"/>
                  <a:gd name="T14" fmla="*/ 210 w 454"/>
                  <a:gd name="T15" fmla="*/ 0 h 508"/>
                  <a:gd name="T16" fmla="*/ 246 w 454"/>
                  <a:gd name="T17" fmla="*/ 0 h 508"/>
                  <a:gd name="T18" fmla="*/ 294 w 454"/>
                  <a:gd name="T19" fmla="*/ 27 h 508"/>
                  <a:gd name="T20" fmla="*/ 294 w 454"/>
                  <a:gd name="T21" fmla="*/ 243 h 508"/>
                  <a:gd name="T22" fmla="*/ 282 w 454"/>
                  <a:gd name="T23" fmla="*/ 249 h 508"/>
                  <a:gd name="T24" fmla="*/ 425 w 454"/>
                  <a:gd name="T25" fmla="*/ 320 h 508"/>
                  <a:gd name="T26" fmla="*/ 453 w 454"/>
                  <a:gd name="T27" fmla="*/ 363 h 508"/>
                  <a:gd name="T28" fmla="*/ 453 w 454"/>
                  <a:gd name="T29" fmla="*/ 467 h 508"/>
                  <a:gd name="T30" fmla="*/ 434 w 454"/>
                  <a:gd name="T31" fmla="*/ 508 h 5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454" h="508">
                    <a:moveTo>
                      <a:pt x="434" y="508"/>
                    </a:moveTo>
                    <a:cubicBezTo>
                      <a:pt x="295" y="508"/>
                      <a:pt x="157" y="508"/>
                      <a:pt x="18" y="508"/>
                    </a:cubicBezTo>
                    <a:cubicBezTo>
                      <a:pt x="5" y="497"/>
                      <a:pt x="0" y="483"/>
                      <a:pt x="1" y="466"/>
                    </a:cubicBezTo>
                    <a:cubicBezTo>
                      <a:pt x="2" y="433"/>
                      <a:pt x="1" y="401"/>
                      <a:pt x="1" y="368"/>
                    </a:cubicBezTo>
                    <a:cubicBezTo>
                      <a:pt x="1" y="334"/>
                      <a:pt x="4" y="332"/>
                      <a:pt x="35" y="318"/>
                    </a:cubicBezTo>
                    <a:cubicBezTo>
                      <a:pt x="80" y="298"/>
                      <a:pt x="125" y="276"/>
                      <a:pt x="170" y="256"/>
                    </a:cubicBezTo>
                    <a:cubicBezTo>
                      <a:pt x="157" y="240"/>
                      <a:pt x="143" y="227"/>
                      <a:pt x="133" y="212"/>
                    </a:cubicBezTo>
                    <a:cubicBezTo>
                      <a:pt x="86" y="139"/>
                      <a:pt x="117" y="25"/>
                      <a:pt x="210" y="0"/>
                    </a:cubicBezTo>
                    <a:cubicBezTo>
                      <a:pt x="222" y="0"/>
                      <a:pt x="234" y="0"/>
                      <a:pt x="246" y="0"/>
                    </a:cubicBezTo>
                    <a:cubicBezTo>
                      <a:pt x="262" y="9"/>
                      <a:pt x="280" y="15"/>
                      <a:pt x="294" y="27"/>
                    </a:cubicBezTo>
                    <a:cubicBezTo>
                      <a:pt x="358" y="81"/>
                      <a:pt x="358" y="188"/>
                      <a:pt x="294" y="243"/>
                    </a:cubicBezTo>
                    <a:cubicBezTo>
                      <a:pt x="291" y="246"/>
                      <a:pt x="286" y="247"/>
                      <a:pt x="282" y="249"/>
                    </a:cubicBezTo>
                    <a:cubicBezTo>
                      <a:pt x="332" y="276"/>
                      <a:pt x="378" y="299"/>
                      <a:pt x="425" y="320"/>
                    </a:cubicBezTo>
                    <a:cubicBezTo>
                      <a:pt x="445" y="329"/>
                      <a:pt x="454" y="341"/>
                      <a:pt x="453" y="363"/>
                    </a:cubicBezTo>
                    <a:cubicBezTo>
                      <a:pt x="452" y="397"/>
                      <a:pt x="452" y="432"/>
                      <a:pt x="453" y="467"/>
                    </a:cubicBezTo>
                    <a:cubicBezTo>
                      <a:pt x="453" y="484"/>
                      <a:pt x="449" y="498"/>
                      <a:pt x="434" y="508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8" name="Freeform 8"/>
              <p:cNvSpPr>
                <a:spLocks/>
              </p:cNvSpPr>
              <p:nvPr/>
            </p:nvSpPr>
            <p:spPr bwMode="auto">
              <a:xfrm>
                <a:off x="2710993" y="3505560"/>
                <a:ext cx="188955" cy="364546"/>
              </a:xfrm>
              <a:custGeom>
                <a:avLst/>
                <a:gdLst>
                  <a:gd name="T0" fmla="*/ 248 w 248"/>
                  <a:gd name="T1" fmla="*/ 416 h 432"/>
                  <a:gd name="T2" fmla="*/ 213 w 248"/>
                  <a:gd name="T3" fmla="*/ 430 h 432"/>
                  <a:gd name="T4" fmla="*/ 140 w 248"/>
                  <a:gd name="T5" fmla="*/ 431 h 432"/>
                  <a:gd name="T6" fmla="*/ 140 w 248"/>
                  <a:gd name="T7" fmla="*/ 335 h 432"/>
                  <a:gd name="T8" fmla="*/ 93 w 248"/>
                  <a:gd name="T9" fmla="*/ 259 h 432"/>
                  <a:gd name="T10" fmla="*/ 22 w 248"/>
                  <a:gd name="T11" fmla="*/ 226 h 432"/>
                  <a:gd name="T12" fmla="*/ 10 w 248"/>
                  <a:gd name="T13" fmla="*/ 189 h 432"/>
                  <a:gd name="T14" fmla="*/ 23 w 248"/>
                  <a:gd name="T15" fmla="*/ 55 h 432"/>
                  <a:gd name="T16" fmla="*/ 18 w 248"/>
                  <a:gd name="T17" fmla="*/ 40 h 432"/>
                  <a:gd name="T18" fmla="*/ 19 w 248"/>
                  <a:gd name="T19" fmla="*/ 38 h 432"/>
                  <a:gd name="T20" fmla="*/ 156 w 248"/>
                  <a:gd name="T21" fmla="*/ 107 h 432"/>
                  <a:gd name="T22" fmla="*/ 111 w 248"/>
                  <a:gd name="T23" fmla="*/ 226 h 432"/>
                  <a:gd name="T24" fmla="*/ 216 w 248"/>
                  <a:gd name="T25" fmla="*/ 276 h 432"/>
                  <a:gd name="T26" fmla="*/ 248 w 248"/>
                  <a:gd name="T27" fmla="*/ 296 h 432"/>
                  <a:gd name="T28" fmla="*/ 248 w 248"/>
                  <a:gd name="T29" fmla="*/ 416 h 4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48" h="432">
                    <a:moveTo>
                      <a:pt x="248" y="416"/>
                    </a:moveTo>
                    <a:cubicBezTo>
                      <a:pt x="236" y="421"/>
                      <a:pt x="225" y="429"/>
                      <a:pt x="213" y="430"/>
                    </a:cubicBezTo>
                    <a:cubicBezTo>
                      <a:pt x="190" y="432"/>
                      <a:pt x="166" y="431"/>
                      <a:pt x="140" y="431"/>
                    </a:cubicBezTo>
                    <a:cubicBezTo>
                      <a:pt x="140" y="397"/>
                      <a:pt x="139" y="366"/>
                      <a:pt x="140" y="335"/>
                    </a:cubicBezTo>
                    <a:cubicBezTo>
                      <a:pt x="141" y="299"/>
                      <a:pt x="126" y="274"/>
                      <a:pt x="93" y="259"/>
                    </a:cubicBezTo>
                    <a:cubicBezTo>
                      <a:pt x="69" y="249"/>
                      <a:pt x="45" y="238"/>
                      <a:pt x="22" y="226"/>
                    </a:cubicBezTo>
                    <a:cubicBezTo>
                      <a:pt x="1" y="214"/>
                      <a:pt x="0" y="210"/>
                      <a:pt x="10" y="189"/>
                    </a:cubicBezTo>
                    <a:cubicBezTo>
                      <a:pt x="32" y="146"/>
                      <a:pt x="34" y="101"/>
                      <a:pt x="23" y="55"/>
                    </a:cubicBezTo>
                    <a:cubicBezTo>
                      <a:pt x="21" y="50"/>
                      <a:pt x="20" y="45"/>
                      <a:pt x="18" y="40"/>
                    </a:cubicBezTo>
                    <a:cubicBezTo>
                      <a:pt x="18" y="39"/>
                      <a:pt x="19" y="39"/>
                      <a:pt x="19" y="38"/>
                    </a:cubicBezTo>
                    <a:cubicBezTo>
                      <a:pt x="74" y="0"/>
                      <a:pt x="144" y="35"/>
                      <a:pt x="156" y="107"/>
                    </a:cubicBezTo>
                    <a:cubicBezTo>
                      <a:pt x="164" y="154"/>
                      <a:pt x="148" y="192"/>
                      <a:pt x="111" y="226"/>
                    </a:cubicBezTo>
                    <a:cubicBezTo>
                      <a:pt x="148" y="243"/>
                      <a:pt x="182" y="259"/>
                      <a:pt x="216" y="276"/>
                    </a:cubicBezTo>
                    <a:cubicBezTo>
                      <a:pt x="227" y="282"/>
                      <a:pt x="237" y="289"/>
                      <a:pt x="248" y="296"/>
                    </a:cubicBezTo>
                    <a:cubicBezTo>
                      <a:pt x="248" y="336"/>
                      <a:pt x="248" y="376"/>
                      <a:pt x="248" y="416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" name="Freeform 9"/>
              <p:cNvSpPr>
                <a:spLocks/>
              </p:cNvSpPr>
              <p:nvPr/>
            </p:nvSpPr>
            <p:spPr bwMode="auto">
              <a:xfrm>
                <a:off x="2336298" y="3513377"/>
                <a:ext cx="187348" cy="356019"/>
              </a:xfrm>
              <a:custGeom>
                <a:avLst/>
                <a:gdLst>
                  <a:gd name="T0" fmla="*/ 0 w 246"/>
                  <a:gd name="T1" fmla="*/ 287 h 422"/>
                  <a:gd name="T2" fmla="*/ 34 w 246"/>
                  <a:gd name="T3" fmla="*/ 267 h 422"/>
                  <a:gd name="T4" fmla="*/ 137 w 246"/>
                  <a:gd name="T5" fmla="*/ 218 h 422"/>
                  <a:gd name="T6" fmla="*/ 108 w 246"/>
                  <a:gd name="T7" fmla="*/ 56 h 422"/>
                  <a:gd name="T8" fmla="*/ 228 w 246"/>
                  <a:gd name="T9" fmla="*/ 29 h 422"/>
                  <a:gd name="T10" fmla="*/ 246 w 246"/>
                  <a:gd name="T11" fmla="*/ 201 h 422"/>
                  <a:gd name="T12" fmla="*/ 221 w 246"/>
                  <a:gd name="T13" fmla="*/ 219 h 422"/>
                  <a:gd name="T14" fmla="*/ 149 w 246"/>
                  <a:gd name="T15" fmla="*/ 253 h 422"/>
                  <a:gd name="T16" fmla="*/ 106 w 246"/>
                  <a:gd name="T17" fmla="*/ 321 h 422"/>
                  <a:gd name="T18" fmla="*/ 106 w 246"/>
                  <a:gd name="T19" fmla="*/ 421 h 422"/>
                  <a:gd name="T20" fmla="*/ 19 w 246"/>
                  <a:gd name="T21" fmla="*/ 420 h 422"/>
                  <a:gd name="T22" fmla="*/ 0 w 246"/>
                  <a:gd name="T23" fmla="*/ 407 h 422"/>
                  <a:gd name="T24" fmla="*/ 0 w 246"/>
                  <a:gd name="T25" fmla="*/ 287 h 4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46" h="422">
                    <a:moveTo>
                      <a:pt x="0" y="287"/>
                    </a:moveTo>
                    <a:cubicBezTo>
                      <a:pt x="11" y="280"/>
                      <a:pt x="22" y="272"/>
                      <a:pt x="34" y="267"/>
                    </a:cubicBezTo>
                    <a:cubicBezTo>
                      <a:pt x="68" y="250"/>
                      <a:pt x="102" y="235"/>
                      <a:pt x="137" y="218"/>
                    </a:cubicBezTo>
                    <a:cubicBezTo>
                      <a:pt x="86" y="163"/>
                      <a:pt x="76" y="107"/>
                      <a:pt x="108" y="56"/>
                    </a:cubicBezTo>
                    <a:cubicBezTo>
                      <a:pt x="136" y="12"/>
                      <a:pt x="186" y="0"/>
                      <a:pt x="228" y="29"/>
                    </a:cubicBezTo>
                    <a:cubicBezTo>
                      <a:pt x="207" y="87"/>
                      <a:pt x="211" y="144"/>
                      <a:pt x="246" y="201"/>
                    </a:cubicBezTo>
                    <a:cubicBezTo>
                      <a:pt x="237" y="207"/>
                      <a:pt x="230" y="214"/>
                      <a:pt x="221" y="219"/>
                    </a:cubicBezTo>
                    <a:cubicBezTo>
                      <a:pt x="197" y="231"/>
                      <a:pt x="173" y="242"/>
                      <a:pt x="149" y="253"/>
                    </a:cubicBezTo>
                    <a:cubicBezTo>
                      <a:pt x="119" y="266"/>
                      <a:pt x="106" y="289"/>
                      <a:pt x="106" y="321"/>
                    </a:cubicBezTo>
                    <a:cubicBezTo>
                      <a:pt x="106" y="354"/>
                      <a:pt x="106" y="386"/>
                      <a:pt x="106" y="421"/>
                    </a:cubicBezTo>
                    <a:cubicBezTo>
                      <a:pt x="75" y="421"/>
                      <a:pt x="47" y="422"/>
                      <a:pt x="19" y="420"/>
                    </a:cubicBezTo>
                    <a:cubicBezTo>
                      <a:pt x="12" y="420"/>
                      <a:pt x="6" y="412"/>
                      <a:pt x="0" y="407"/>
                    </a:cubicBezTo>
                    <a:cubicBezTo>
                      <a:pt x="0" y="367"/>
                      <a:pt x="0" y="327"/>
                      <a:pt x="0" y="287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</p:grpSp>
      <p:sp>
        <p:nvSpPr>
          <p:cNvPr id="60" name="淘宝网chenying0907出品 59"/>
          <p:cNvSpPr/>
          <p:nvPr/>
        </p:nvSpPr>
        <p:spPr>
          <a:xfrm>
            <a:off x="6840380" y="4481691"/>
            <a:ext cx="2351926" cy="2539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050" dirty="0">
                <a:solidFill>
                  <a:schemeClr val="bg1">
                    <a:lumMod val="50000"/>
                  </a:schemeClr>
                </a:solidFill>
                <a:ea typeface="微软雅黑" panose="020B0503020204020204" pitchFamily="34" charset="-122"/>
              </a:rPr>
              <a:t>Please click here to add your tittle here </a:t>
            </a:r>
            <a:endParaRPr lang="zh-CN" altLang="en-US" sz="105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61" name="淘宝网chenying0907出品 60"/>
          <p:cNvSpPr/>
          <p:nvPr/>
        </p:nvSpPr>
        <p:spPr>
          <a:xfrm>
            <a:off x="7516010" y="4633965"/>
            <a:ext cx="1641796" cy="20005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700" dirty="0">
                <a:solidFill>
                  <a:schemeClr val="bg1">
                    <a:lumMod val="50000"/>
                  </a:schemeClr>
                </a:solidFill>
                <a:ea typeface="微软雅黑" panose="020B0503020204020204" pitchFamily="34" charset="-122"/>
              </a:rPr>
              <a:t>Please click here to add your tittle here </a:t>
            </a:r>
            <a:endParaRPr lang="zh-CN" altLang="en-US" sz="700" dirty="0">
              <a:solidFill>
                <a:schemeClr val="bg1">
                  <a:lumMod val="50000"/>
                </a:schemeClr>
              </a:solidFill>
            </a:endParaRPr>
          </a:p>
        </p:txBody>
      </p:sp>
      <p:pic>
        <p:nvPicPr>
          <p:cNvPr id="7" name="Loyiso-Take a Ride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9395791" y="-121921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5061180"/>
      </p:ext>
    </p:extLst>
  </p:cSld>
  <p:clrMapOvr>
    <a:masterClrMapping/>
  </p:clrMapOvr>
  <p:transition spd="slow">
    <p:cover/>
  </p:transition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">
                                          <p:cBhvr>
                                            <p:cTn id="6" dur="1" fill="hold"/>
                                            <p:tgtEl>
                                              <p:spTgt spid="7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0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2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6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5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37" presetID="2" presetClass="entr" presetSubtype="8" fill="hold" nodeType="afterEffect" p14:presetBounceEnd="3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4000">
                                          <p:cBhvr additive="base">
                                            <p:cTn id="39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4000">
                                          <p:cBhvr additive="base">
                                            <p:cTn id="40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2" fill="hold" nodeType="withEffect" p14:presetBounceEnd="3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4000">
                                          <p:cBhvr additive="base">
                                            <p:cTn id="43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4000">
                                          <p:cBhvr additive="base">
                                            <p:cTn id="44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2" fill="hold" nodeType="withEffect" p14:presetBounceEnd="34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4000">
                                          <p:cBhvr additive="base">
                                            <p:cTn id="47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4000">
                                          <p:cBhvr additive="base">
                                            <p:cTn id="48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50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2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54" presetID="50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6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8" dur="10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9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6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wd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2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 numSld="99">
                    <p:cTn id="63" repeatCount="indefinite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7"/>
                    </p:tgtEl>
                  </p:cMediaNode>
                </p:audio>
              </p:childTnLst>
            </p:cTn>
          </p:par>
        </p:tnLst>
        <p:bldLst>
          <p:bldP spid="2" grpId="0" animBg="1"/>
          <p:bldP spid="17" grpId="0"/>
          <p:bldP spid="18" grpId="0"/>
          <p:bldP spid="19" grpId="0"/>
          <p:bldP spid="23" grpId="0"/>
          <p:bldP spid="60" grpId="0"/>
          <p:bldP spid="61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">
                                          <p:cBhvr>
                                            <p:cTn id="6" dur="1" fill="hold"/>
                                            <p:tgtEl>
                                              <p:spTgt spid="7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0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2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6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5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37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2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50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2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54" presetID="50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6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8" dur="10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9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6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wd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2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 numSld="99">
                    <p:cTn id="63" repeatCount="indefinite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7"/>
                    </p:tgtEl>
                  </p:cMediaNode>
                </p:audio>
              </p:childTnLst>
            </p:cTn>
          </p:par>
        </p:tnLst>
        <p:bldLst>
          <p:bldP spid="2" grpId="0" animBg="1"/>
          <p:bldP spid="17" grpId="0"/>
          <p:bldP spid="18" grpId="0"/>
          <p:bldP spid="19" grpId="0"/>
          <p:bldP spid="23" grpId="0"/>
          <p:bldP spid="60" grpId="0"/>
          <p:bldP spid="61" grpId="0"/>
        </p:bldLst>
      </p:timing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5" name="淘宝网chenying0907出品 54"/>
          <p:cNvGrpSpPr/>
          <p:nvPr/>
        </p:nvGrpSpPr>
        <p:grpSpPr>
          <a:xfrm>
            <a:off x="4432375" y="1037050"/>
            <a:ext cx="2016000" cy="178110"/>
            <a:chOff x="4028737" y="1032421"/>
            <a:chExt cx="2291379" cy="178110"/>
          </a:xfrm>
        </p:grpSpPr>
        <p:sp>
          <p:nvSpPr>
            <p:cNvPr id="29" name="淘宝网chenying0907出品 28"/>
            <p:cNvSpPr/>
            <p:nvPr/>
          </p:nvSpPr>
          <p:spPr>
            <a:xfrm>
              <a:off x="4109420" y="1032421"/>
              <a:ext cx="2130015" cy="178110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淘宝网chenying0907出品 34"/>
            <p:cNvSpPr/>
            <p:nvPr/>
          </p:nvSpPr>
          <p:spPr>
            <a:xfrm>
              <a:off x="4028737" y="1087497"/>
              <a:ext cx="2291379" cy="67958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" name="淘宝网chenying0907出品 19"/>
          <p:cNvGrpSpPr/>
          <p:nvPr/>
        </p:nvGrpSpPr>
        <p:grpSpPr>
          <a:xfrm>
            <a:off x="4100081" y="1126105"/>
            <a:ext cx="711810" cy="1186285"/>
            <a:chOff x="4100081" y="1126105"/>
            <a:chExt cx="711810" cy="1186285"/>
          </a:xfrm>
        </p:grpSpPr>
        <p:cxnSp>
          <p:nvCxnSpPr>
            <p:cNvPr id="39" name="淘宝网chenying0907出品 38"/>
            <p:cNvCxnSpPr>
              <a:endCxn id="46" idx="2"/>
            </p:cNvCxnSpPr>
            <p:nvPr/>
          </p:nvCxnSpPr>
          <p:spPr>
            <a:xfrm flipH="1">
              <a:off x="4100081" y="1126105"/>
              <a:ext cx="355905" cy="932538"/>
            </a:xfrm>
            <a:prstGeom prst="line">
              <a:avLst/>
            </a:prstGeom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淘宝网chenying0907出品 40"/>
            <p:cNvCxnSpPr/>
            <p:nvPr/>
          </p:nvCxnSpPr>
          <p:spPr>
            <a:xfrm>
              <a:off x="4455986" y="1126105"/>
              <a:ext cx="0" cy="784822"/>
            </a:xfrm>
            <a:prstGeom prst="line">
              <a:avLst/>
            </a:prstGeom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淘宝网chenying0907出品 42"/>
            <p:cNvCxnSpPr>
              <a:endCxn id="46" idx="6"/>
            </p:cNvCxnSpPr>
            <p:nvPr/>
          </p:nvCxnSpPr>
          <p:spPr>
            <a:xfrm>
              <a:off x="4455986" y="1126105"/>
              <a:ext cx="355905" cy="932538"/>
            </a:xfrm>
            <a:prstGeom prst="line">
              <a:avLst/>
            </a:prstGeom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6" name="淘宝网chenying0907出品 45"/>
            <p:cNvSpPr/>
            <p:nvPr/>
          </p:nvSpPr>
          <p:spPr>
            <a:xfrm>
              <a:off x="4100081" y="1880432"/>
              <a:ext cx="711810" cy="356421"/>
            </a:xfrm>
            <a:prstGeom prst="ellipse">
              <a:avLst/>
            </a:prstGeom>
            <a:solidFill>
              <a:srgbClr val="941A0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淘宝网chenying0907出品 52"/>
            <p:cNvSpPr txBox="1"/>
            <p:nvPr/>
          </p:nvSpPr>
          <p:spPr>
            <a:xfrm>
              <a:off x="4252093" y="1789170"/>
              <a:ext cx="393056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 smtClean="0">
                  <a:solidFill>
                    <a:schemeClr val="bg1"/>
                  </a:solidFill>
                </a:rPr>
                <a:t>A</a:t>
              </a:r>
              <a:endParaRPr lang="zh-CN" altLang="en-US" sz="28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1" name="淘宝网chenying0907出品 20"/>
          <p:cNvGrpSpPr/>
          <p:nvPr/>
        </p:nvGrpSpPr>
        <p:grpSpPr>
          <a:xfrm>
            <a:off x="6057969" y="1126105"/>
            <a:ext cx="711810" cy="1179846"/>
            <a:chOff x="6057969" y="1126105"/>
            <a:chExt cx="711810" cy="1179846"/>
          </a:xfrm>
        </p:grpSpPr>
        <p:cxnSp>
          <p:nvCxnSpPr>
            <p:cNvPr id="49" name="淘宝网chenying0907出品 48"/>
            <p:cNvCxnSpPr>
              <a:endCxn id="52" idx="2"/>
            </p:cNvCxnSpPr>
            <p:nvPr/>
          </p:nvCxnSpPr>
          <p:spPr>
            <a:xfrm flipH="1">
              <a:off x="6057969" y="1126105"/>
              <a:ext cx="355905" cy="932538"/>
            </a:xfrm>
            <a:prstGeom prst="line">
              <a:avLst/>
            </a:prstGeom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淘宝网chenying0907出品 49"/>
            <p:cNvCxnSpPr/>
            <p:nvPr/>
          </p:nvCxnSpPr>
          <p:spPr>
            <a:xfrm>
              <a:off x="6413874" y="1126105"/>
              <a:ext cx="0" cy="784822"/>
            </a:xfrm>
            <a:prstGeom prst="line">
              <a:avLst/>
            </a:prstGeom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淘宝网chenying0907出品 50"/>
            <p:cNvCxnSpPr>
              <a:endCxn id="52" idx="6"/>
            </p:cNvCxnSpPr>
            <p:nvPr/>
          </p:nvCxnSpPr>
          <p:spPr>
            <a:xfrm>
              <a:off x="6413874" y="1126105"/>
              <a:ext cx="355905" cy="932538"/>
            </a:xfrm>
            <a:prstGeom prst="line">
              <a:avLst/>
            </a:prstGeom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2" name="淘宝网chenying0907出品 51"/>
            <p:cNvSpPr/>
            <p:nvPr/>
          </p:nvSpPr>
          <p:spPr>
            <a:xfrm>
              <a:off x="6057969" y="1880432"/>
              <a:ext cx="711810" cy="356421"/>
            </a:xfrm>
            <a:prstGeom prst="ellipse">
              <a:avLst/>
            </a:prstGeom>
            <a:solidFill>
              <a:srgbClr val="3333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淘宝网chenying0907出品 53"/>
            <p:cNvSpPr txBox="1"/>
            <p:nvPr/>
          </p:nvSpPr>
          <p:spPr>
            <a:xfrm>
              <a:off x="6217347" y="1782731"/>
              <a:ext cx="393056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 smtClean="0">
                  <a:solidFill>
                    <a:schemeClr val="bg1"/>
                  </a:solidFill>
                </a:rPr>
                <a:t>B</a:t>
              </a:r>
              <a:endParaRPr lang="zh-CN" altLang="en-US" sz="2800" dirty="0">
                <a:solidFill>
                  <a:schemeClr val="bg1"/>
                </a:solidFill>
              </a:endParaRPr>
            </a:p>
          </p:txBody>
        </p:sp>
      </p:grpSp>
      <p:sp>
        <p:nvSpPr>
          <p:cNvPr id="3" name="淘宝网chenying0907出品 2"/>
          <p:cNvSpPr/>
          <p:nvPr/>
        </p:nvSpPr>
        <p:spPr>
          <a:xfrm>
            <a:off x="0" y="3248809"/>
            <a:ext cx="9144000" cy="441064"/>
          </a:xfrm>
          <a:prstGeom prst="rect">
            <a:avLst/>
          </a:prstGeom>
          <a:solidFill>
            <a:srgbClr val="941A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淘宝网chenying0907出品 1"/>
          <p:cNvSpPr/>
          <p:nvPr/>
        </p:nvSpPr>
        <p:spPr>
          <a:xfrm>
            <a:off x="0" y="3324113"/>
            <a:ext cx="9144000" cy="1819387"/>
          </a:xfrm>
          <a:prstGeom prst="rect">
            <a:avLst/>
          </a:prstGeom>
          <a:solidFill>
            <a:srgbClr val="3333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淘宝网chenying0907出品 5"/>
          <p:cNvSpPr/>
          <p:nvPr/>
        </p:nvSpPr>
        <p:spPr>
          <a:xfrm>
            <a:off x="839097" y="3829726"/>
            <a:ext cx="774550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latin typeface="simsun" panose="02010600030101010101" pitchFamily="2" charset="-122"/>
                <a:ea typeface="simsun" panose="02010600030101010101" pitchFamily="2" charset="-122"/>
              </a:rPr>
              <a:t>Youth means a temperamental predominance of courage over timidity, of the appetite for adventure over the love of ease. This often exists in a man of 60 more than a boy of 20. Nobody grows old merely by a number of years. We grow old by deserting our ideals.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grpSp>
        <p:nvGrpSpPr>
          <p:cNvPr id="17" name="淘宝网chenying0907出品 16"/>
          <p:cNvGrpSpPr>
            <a:grpSpLocks noChangeAspect="1"/>
          </p:cNvGrpSpPr>
          <p:nvPr/>
        </p:nvGrpSpPr>
        <p:grpSpPr>
          <a:xfrm>
            <a:off x="7263963" y="2922882"/>
            <a:ext cx="612000" cy="611999"/>
            <a:chOff x="6540768" y="2856156"/>
            <a:chExt cx="720000" cy="719999"/>
          </a:xfrm>
        </p:grpSpPr>
        <p:sp>
          <p:nvSpPr>
            <p:cNvPr id="4" name="折角形 3"/>
            <p:cNvSpPr>
              <a:spLocks noChangeAspect="1"/>
            </p:cNvSpPr>
            <p:nvPr/>
          </p:nvSpPr>
          <p:spPr>
            <a:xfrm>
              <a:off x="6540768" y="2856156"/>
              <a:ext cx="720000" cy="719999"/>
            </a:xfrm>
            <a:prstGeom prst="foldedCorner">
              <a:avLst/>
            </a:prstGeom>
            <a:solidFill>
              <a:srgbClr val="941A0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Freeform 139"/>
            <p:cNvSpPr>
              <a:spLocks noEditPoints="1"/>
            </p:cNvSpPr>
            <p:nvPr/>
          </p:nvSpPr>
          <p:spPr bwMode="auto">
            <a:xfrm>
              <a:off x="6719170" y="3013268"/>
              <a:ext cx="366651" cy="366651"/>
            </a:xfrm>
            <a:custGeom>
              <a:avLst/>
              <a:gdLst/>
              <a:ahLst/>
              <a:cxnLst>
                <a:cxn ang="0">
                  <a:pos x="49" y="49"/>
                </a:cxn>
                <a:cxn ang="0">
                  <a:pos x="48" y="50"/>
                </a:cxn>
                <a:cxn ang="0">
                  <a:pos x="43" y="50"/>
                </a:cxn>
                <a:cxn ang="0">
                  <a:pos x="40" y="48"/>
                </a:cxn>
                <a:cxn ang="0">
                  <a:pos x="2" y="10"/>
                </a:cxn>
                <a:cxn ang="0">
                  <a:pos x="0" y="7"/>
                </a:cxn>
                <a:cxn ang="0">
                  <a:pos x="0" y="2"/>
                </a:cxn>
                <a:cxn ang="0">
                  <a:pos x="0" y="1"/>
                </a:cxn>
                <a:cxn ang="0">
                  <a:pos x="2" y="0"/>
                </a:cxn>
                <a:cxn ang="0">
                  <a:pos x="2" y="0"/>
                </a:cxn>
                <a:cxn ang="0">
                  <a:pos x="35" y="15"/>
                </a:cxn>
                <a:cxn ang="0">
                  <a:pos x="50" y="48"/>
                </a:cxn>
                <a:cxn ang="0">
                  <a:pos x="49" y="49"/>
                </a:cxn>
                <a:cxn ang="0">
                  <a:pos x="31" y="49"/>
                </a:cxn>
                <a:cxn ang="0">
                  <a:pos x="29" y="50"/>
                </a:cxn>
                <a:cxn ang="0">
                  <a:pos x="25" y="50"/>
                </a:cxn>
                <a:cxn ang="0">
                  <a:pos x="22" y="48"/>
                </a:cxn>
                <a:cxn ang="0">
                  <a:pos x="2" y="28"/>
                </a:cxn>
                <a:cxn ang="0">
                  <a:pos x="0" y="25"/>
                </a:cxn>
                <a:cxn ang="0">
                  <a:pos x="0" y="20"/>
                </a:cxn>
                <a:cxn ang="0">
                  <a:pos x="1" y="19"/>
                </a:cxn>
                <a:cxn ang="0">
                  <a:pos x="2" y="18"/>
                </a:cxn>
                <a:cxn ang="0">
                  <a:pos x="2" y="18"/>
                </a:cxn>
                <a:cxn ang="0">
                  <a:pos x="22" y="28"/>
                </a:cxn>
                <a:cxn ang="0">
                  <a:pos x="32" y="48"/>
                </a:cxn>
                <a:cxn ang="0">
                  <a:pos x="31" y="49"/>
                </a:cxn>
                <a:cxn ang="0">
                  <a:pos x="7" y="50"/>
                </a:cxn>
                <a:cxn ang="0">
                  <a:pos x="0" y="43"/>
                </a:cxn>
                <a:cxn ang="0">
                  <a:pos x="7" y="36"/>
                </a:cxn>
                <a:cxn ang="0">
                  <a:pos x="13" y="43"/>
                </a:cxn>
                <a:cxn ang="0">
                  <a:pos x="7" y="50"/>
                </a:cxn>
              </a:cxnLst>
              <a:rect l="0" t="0" r="r" b="b"/>
              <a:pathLst>
                <a:path w="50" h="50">
                  <a:moveTo>
                    <a:pt x="49" y="49"/>
                  </a:moveTo>
                  <a:cubicBezTo>
                    <a:pt x="49" y="50"/>
                    <a:pt x="48" y="50"/>
                    <a:pt x="48" y="50"/>
                  </a:cubicBezTo>
                  <a:cubicBezTo>
                    <a:pt x="43" y="50"/>
                    <a:pt x="43" y="50"/>
                    <a:pt x="43" y="50"/>
                  </a:cubicBezTo>
                  <a:cubicBezTo>
                    <a:pt x="41" y="50"/>
                    <a:pt x="40" y="49"/>
                    <a:pt x="40" y="48"/>
                  </a:cubicBezTo>
                  <a:cubicBezTo>
                    <a:pt x="39" y="27"/>
                    <a:pt x="23" y="11"/>
                    <a:pt x="2" y="10"/>
                  </a:cubicBezTo>
                  <a:cubicBezTo>
                    <a:pt x="1" y="9"/>
                    <a:pt x="0" y="8"/>
                    <a:pt x="0" y="7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5" y="1"/>
                    <a:pt x="26" y="6"/>
                    <a:pt x="35" y="15"/>
                  </a:cubicBezTo>
                  <a:cubicBezTo>
                    <a:pt x="44" y="24"/>
                    <a:pt x="49" y="35"/>
                    <a:pt x="50" y="48"/>
                  </a:cubicBezTo>
                  <a:cubicBezTo>
                    <a:pt x="50" y="48"/>
                    <a:pt x="50" y="49"/>
                    <a:pt x="49" y="49"/>
                  </a:cubicBezTo>
                  <a:close/>
                  <a:moveTo>
                    <a:pt x="31" y="49"/>
                  </a:moveTo>
                  <a:cubicBezTo>
                    <a:pt x="31" y="50"/>
                    <a:pt x="30" y="50"/>
                    <a:pt x="29" y="50"/>
                  </a:cubicBezTo>
                  <a:cubicBezTo>
                    <a:pt x="25" y="50"/>
                    <a:pt x="25" y="50"/>
                    <a:pt x="25" y="50"/>
                  </a:cubicBezTo>
                  <a:cubicBezTo>
                    <a:pt x="23" y="50"/>
                    <a:pt x="23" y="49"/>
                    <a:pt x="22" y="48"/>
                  </a:cubicBezTo>
                  <a:cubicBezTo>
                    <a:pt x="21" y="37"/>
                    <a:pt x="13" y="29"/>
                    <a:pt x="2" y="28"/>
                  </a:cubicBezTo>
                  <a:cubicBezTo>
                    <a:pt x="1" y="27"/>
                    <a:pt x="0" y="26"/>
                    <a:pt x="0" y="25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19"/>
                    <a:pt x="1" y="19"/>
                  </a:cubicBezTo>
                  <a:cubicBezTo>
                    <a:pt x="1" y="18"/>
                    <a:pt x="1" y="18"/>
                    <a:pt x="2" y="18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10" y="19"/>
                    <a:pt x="17" y="22"/>
                    <a:pt x="22" y="28"/>
                  </a:cubicBezTo>
                  <a:cubicBezTo>
                    <a:pt x="28" y="33"/>
                    <a:pt x="31" y="40"/>
                    <a:pt x="32" y="48"/>
                  </a:cubicBezTo>
                  <a:cubicBezTo>
                    <a:pt x="32" y="48"/>
                    <a:pt x="32" y="49"/>
                    <a:pt x="31" y="49"/>
                  </a:cubicBezTo>
                  <a:close/>
                  <a:moveTo>
                    <a:pt x="7" y="50"/>
                  </a:moveTo>
                  <a:cubicBezTo>
                    <a:pt x="3" y="50"/>
                    <a:pt x="0" y="47"/>
                    <a:pt x="0" y="43"/>
                  </a:cubicBezTo>
                  <a:cubicBezTo>
                    <a:pt x="0" y="40"/>
                    <a:pt x="3" y="36"/>
                    <a:pt x="7" y="36"/>
                  </a:cubicBezTo>
                  <a:cubicBezTo>
                    <a:pt x="10" y="36"/>
                    <a:pt x="13" y="40"/>
                    <a:pt x="13" y="43"/>
                  </a:cubicBezTo>
                  <a:cubicBezTo>
                    <a:pt x="13" y="47"/>
                    <a:pt x="10" y="50"/>
                    <a:pt x="7" y="5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8" name="淘宝网chenying0907出品 17"/>
          <p:cNvGrpSpPr>
            <a:grpSpLocks noChangeAspect="1"/>
          </p:cNvGrpSpPr>
          <p:nvPr/>
        </p:nvGrpSpPr>
        <p:grpSpPr>
          <a:xfrm>
            <a:off x="8016038" y="2922882"/>
            <a:ext cx="612000" cy="611999"/>
            <a:chOff x="7503458" y="2856156"/>
            <a:chExt cx="720000" cy="719999"/>
          </a:xfrm>
        </p:grpSpPr>
        <p:sp>
          <p:nvSpPr>
            <p:cNvPr id="5" name="折角形 4"/>
            <p:cNvSpPr>
              <a:spLocks noChangeAspect="1"/>
            </p:cNvSpPr>
            <p:nvPr/>
          </p:nvSpPr>
          <p:spPr>
            <a:xfrm>
              <a:off x="7503458" y="2856156"/>
              <a:ext cx="720000" cy="719999"/>
            </a:xfrm>
            <a:prstGeom prst="foldedCorner">
              <a:avLst/>
            </a:prstGeom>
            <a:solidFill>
              <a:srgbClr val="941A0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8" name="Group 24"/>
            <p:cNvGrpSpPr>
              <a:grpSpLocks noChangeAspect="1"/>
            </p:cNvGrpSpPr>
            <p:nvPr/>
          </p:nvGrpSpPr>
          <p:grpSpPr bwMode="auto">
            <a:xfrm>
              <a:off x="7620572" y="3014665"/>
              <a:ext cx="464255" cy="402979"/>
              <a:chOff x="3872" y="2584"/>
              <a:chExt cx="644" cy="559"/>
            </a:xfrm>
            <a:solidFill>
              <a:schemeClr val="bg1"/>
            </a:solidFill>
          </p:grpSpPr>
          <p:sp>
            <p:nvSpPr>
              <p:cNvPr id="9" name="Freeform 25"/>
              <p:cNvSpPr>
                <a:spLocks/>
              </p:cNvSpPr>
              <p:nvPr/>
            </p:nvSpPr>
            <p:spPr bwMode="auto">
              <a:xfrm>
                <a:off x="4035" y="2676"/>
                <a:ext cx="316" cy="73"/>
              </a:xfrm>
              <a:custGeom>
                <a:avLst/>
                <a:gdLst>
                  <a:gd name="T0" fmla="*/ 1392 w 1392"/>
                  <a:gd name="T1" fmla="*/ 174 h 319"/>
                  <a:gd name="T2" fmla="*/ 1247 w 1392"/>
                  <a:gd name="T3" fmla="*/ 319 h 319"/>
                  <a:gd name="T4" fmla="*/ 145 w 1392"/>
                  <a:gd name="T5" fmla="*/ 319 h 319"/>
                  <a:gd name="T6" fmla="*/ 0 w 1392"/>
                  <a:gd name="T7" fmla="*/ 174 h 319"/>
                  <a:gd name="T8" fmla="*/ 0 w 1392"/>
                  <a:gd name="T9" fmla="*/ 145 h 319"/>
                  <a:gd name="T10" fmla="*/ 145 w 1392"/>
                  <a:gd name="T11" fmla="*/ 0 h 319"/>
                  <a:gd name="T12" fmla="*/ 1247 w 1392"/>
                  <a:gd name="T13" fmla="*/ 0 h 319"/>
                  <a:gd name="T14" fmla="*/ 1392 w 1392"/>
                  <a:gd name="T15" fmla="*/ 145 h 319"/>
                  <a:gd name="T16" fmla="*/ 1392 w 1392"/>
                  <a:gd name="T17" fmla="*/ 174 h 3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92" h="319">
                    <a:moveTo>
                      <a:pt x="1392" y="174"/>
                    </a:moveTo>
                    <a:cubicBezTo>
                      <a:pt x="1392" y="254"/>
                      <a:pt x="1327" y="319"/>
                      <a:pt x="1247" y="319"/>
                    </a:cubicBezTo>
                    <a:lnTo>
                      <a:pt x="145" y="319"/>
                    </a:lnTo>
                    <a:cubicBezTo>
                      <a:pt x="65" y="319"/>
                      <a:pt x="0" y="254"/>
                      <a:pt x="0" y="174"/>
                    </a:cubicBezTo>
                    <a:lnTo>
                      <a:pt x="0" y="145"/>
                    </a:lnTo>
                    <a:cubicBezTo>
                      <a:pt x="0" y="65"/>
                      <a:pt x="65" y="0"/>
                      <a:pt x="145" y="0"/>
                    </a:cubicBezTo>
                    <a:lnTo>
                      <a:pt x="1247" y="0"/>
                    </a:lnTo>
                    <a:cubicBezTo>
                      <a:pt x="1327" y="0"/>
                      <a:pt x="1392" y="65"/>
                      <a:pt x="1392" y="145"/>
                    </a:cubicBezTo>
                    <a:lnTo>
                      <a:pt x="1392" y="174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th-TH"/>
              </a:p>
            </p:txBody>
          </p:sp>
          <p:sp>
            <p:nvSpPr>
              <p:cNvPr id="10" name="Freeform 26"/>
              <p:cNvSpPr>
                <a:spLocks/>
              </p:cNvSpPr>
              <p:nvPr/>
            </p:nvSpPr>
            <p:spPr bwMode="auto">
              <a:xfrm>
                <a:off x="4035" y="2584"/>
                <a:ext cx="316" cy="72"/>
              </a:xfrm>
              <a:custGeom>
                <a:avLst/>
                <a:gdLst>
                  <a:gd name="T0" fmla="*/ 1392 w 1392"/>
                  <a:gd name="T1" fmla="*/ 174 h 319"/>
                  <a:gd name="T2" fmla="*/ 1247 w 1392"/>
                  <a:gd name="T3" fmla="*/ 319 h 319"/>
                  <a:gd name="T4" fmla="*/ 145 w 1392"/>
                  <a:gd name="T5" fmla="*/ 319 h 319"/>
                  <a:gd name="T6" fmla="*/ 0 w 1392"/>
                  <a:gd name="T7" fmla="*/ 174 h 319"/>
                  <a:gd name="T8" fmla="*/ 0 w 1392"/>
                  <a:gd name="T9" fmla="*/ 145 h 319"/>
                  <a:gd name="T10" fmla="*/ 145 w 1392"/>
                  <a:gd name="T11" fmla="*/ 0 h 319"/>
                  <a:gd name="T12" fmla="*/ 1247 w 1392"/>
                  <a:gd name="T13" fmla="*/ 0 h 319"/>
                  <a:gd name="T14" fmla="*/ 1392 w 1392"/>
                  <a:gd name="T15" fmla="*/ 145 h 319"/>
                  <a:gd name="T16" fmla="*/ 1392 w 1392"/>
                  <a:gd name="T17" fmla="*/ 174 h 3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92" h="319">
                    <a:moveTo>
                      <a:pt x="1392" y="174"/>
                    </a:moveTo>
                    <a:cubicBezTo>
                      <a:pt x="1392" y="254"/>
                      <a:pt x="1327" y="319"/>
                      <a:pt x="1247" y="319"/>
                    </a:cubicBezTo>
                    <a:lnTo>
                      <a:pt x="145" y="319"/>
                    </a:lnTo>
                    <a:cubicBezTo>
                      <a:pt x="65" y="319"/>
                      <a:pt x="0" y="254"/>
                      <a:pt x="0" y="174"/>
                    </a:cubicBezTo>
                    <a:lnTo>
                      <a:pt x="0" y="145"/>
                    </a:lnTo>
                    <a:cubicBezTo>
                      <a:pt x="0" y="65"/>
                      <a:pt x="65" y="0"/>
                      <a:pt x="145" y="0"/>
                    </a:cubicBezTo>
                    <a:lnTo>
                      <a:pt x="1247" y="0"/>
                    </a:lnTo>
                    <a:cubicBezTo>
                      <a:pt x="1327" y="0"/>
                      <a:pt x="1392" y="65"/>
                      <a:pt x="1392" y="145"/>
                    </a:cubicBezTo>
                    <a:lnTo>
                      <a:pt x="1392" y="174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th-TH"/>
              </a:p>
            </p:txBody>
          </p:sp>
          <p:sp>
            <p:nvSpPr>
              <p:cNvPr id="11" name="Freeform 27"/>
              <p:cNvSpPr>
                <a:spLocks/>
              </p:cNvSpPr>
              <p:nvPr/>
            </p:nvSpPr>
            <p:spPr bwMode="auto">
              <a:xfrm>
                <a:off x="3872" y="2799"/>
                <a:ext cx="644" cy="344"/>
              </a:xfrm>
              <a:custGeom>
                <a:avLst/>
                <a:gdLst>
                  <a:gd name="T0" fmla="*/ 56 w 2836"/>
                  <a:gd name="T1" fmla="*/ 247 h 1516"/>
                  <a:gd name="T2" fmla="*/ 761 w 2836"/>
                  <a:gd name="T3" fmla="*/ 952 h 1516"/>
                  <a:gd name="T4" fmla="*/ 932 w 2836"/>
                  <a:gd name="T5" fmla="*/ 1027 h 1516"/>
                  <a:gd name="T6" fmla="*/ 2188 w 2836"/>
                  <a:gd name="T7" fmla="*/ 1027 h 1516"/>
                  <a:gd name="T8" fmla="*/ 2336 w 2836"/>
                  <a:gd name="T9" fmla="*/ 1089 h 1516"/>
                  <a:gd name="T10" fmla="*/ 2713 w 2836"/>
                  <a:gd name="T11" fmla="*/ 1477 h 1516"/>
                  <a:gd name="T12" fmla="*/ 2784 w 2836"/>
                  <a:gd name="T13" fmla="*/ 1516 h 1516"/>
                  <a:gd name="T14" fmla="*/ 2836 w 2836"/>
                  <a:gd name="T15" fmla="*/ 1426 h 1516"/>
                  <a:gd name="T16" fmla="*/ 2836 w 2836"/>
                  <a:gd name="T17" fmla="*/ 1031 h 1516"/>
                  <a:gd name="T18" fmla="*/ 2775 w 2836"/>
                  <a:gd name="T19" fmla="*/ 882 h 1516"/>
                  <a:gd name="T20" fmla="*/ 2535 w 2836"/>
                  <a:gd name="T21" fmla="*/ 631 h 1516"/>
                  <a:gd name="T22" fmla="*/ 2149 w 2836"/>
                  <a:gd name="T23" fmla="*/ 245 h 1516"/>
                  <a:gd name="T24" fmla="*/ 2040 w 2836"/>
                  <a:gd name="T25" fmla="*/ 196 h 1516"/>
                  <a:gd name="T26" fmla="*/ 1018 w 2836"/>
                  <a:gd name="T27" fmla="*/ 196 h 1516"/>
                  <a:gd name="T28" fmla="*/ 873 w 2836"/>
                  <a:gd name="T29" fmla="*/ 342 h 1516"/>
                  <a:gd name="T30" fmla="*/ 1018 w 2836"/>
                  <a:gd name="T31" fmla="*/ 487 h 1516"/>
                  <a:gd name="T32" fmla="*/ 1734 w 2836"/>
                  <a:gd name="T33" fmla="*/ 487 h 1516"/>
                  <a:gd name="T34" fmla="*/ 1811 w 2836"/>
                  <a:gd name="T35" fmla="*/ 563 h 1516"/>
                  <a:gd name="T36" fmla="*/ 782 w 2836"/>
                  <a:gd name="T37" fmla="*/ 563 h 1516"/>
                  <a:gd name="T38" fmla="*/ 262 w 2836"/>
                  <a:gd name="T39" fmla="*/ 42 h 1516"/>
                  <a:gd name="T40" fmla="*/ 159 w 2836"/>
                  <a:gd name="T41" fmla="*/ 0 h 1516"/>
                  <a:gd name="T42" fmla="*/ 56 w 2836"/>
                  <a:gd name="T43" fmla="*/ 42 h 1516"/>
                  <a:gd name="T44" fmla="*/ 56 w 2836"/>
                  <a:gd name="T45" fmla="*/ 247 h 15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2836" h="1516">
                    <a:moveTo>
                      <a:pt x="56" y="247"/>
                    </a:moveTo>
                    <a:lnTo>
                      <a:pt x="761" y="952"/>
                    </a:lnTo>
                    <a:cubicBezTo>
                      <a:pt x="803" y="998"/>
                      <a:pt x="864" y="1027"/>
                      <a:pt x="932" y="1027"/>
                    </a:cubicBezTo>
                    <a:lnTo>
                      <a:pt x="2188" y="1027"/>
                    </a:lnTo>
                    <a:cubicBezTo>
                      <a:pt x="2236" y="1027"/>
                      <a:pt x="2302" y="1055"/>
                      <a:pt x="2336" y="1089"/>
                    </a:cubicBezTo>
                    <a:lnTo>
                      <a:pt x="2713" y="1477"/>
                    </a:lnTo>
                    <a:cubicBezTo>
                      <a:pt x="2740" y="1503"/>
                      <a:pt x="2764" y="1516"/>
                      <a:pt x="2784" y="1516"/>
                    </a:cubicBezTo>
                    <a:cubicBezTo>
                      <a:pt x="2816" y="1516"/>
                      <a:pt x="2836" y="1485"/>
                      <a:pt x="2836" y="1426"/>
                    </a:cubicBezTo>
                    <a:lnTo>
                      <a:pt x="2836" y="1031"/>
                    </a:lnTo>
                    <a:cubicBezTo>
                      <a:pt x="2836" y="983"/>
                      <a:pt x="2809" y="916"/>
                      <a:pt x="2775" y="882"/>
                    </a:cubicBezTo>
                    <a:lnTo>
                      <a:pt x="2535" y="631"/>
                    </a:lnTo>
                    <a:lnTo>
                      <a:pt x="2149" y="245"/>
                    </a:lnTo>
                    <a:cubicBezTo>
                      <a:pt x="2121" y="216"/>
                      <a:pt x="2083" y="196"/>
                      <a:pt x="2040" y="196"/>
                    </a:cubicBezTo>
                    <a:lnTo>
                      <a:pt x="1018" y="196"/>
                    </a:lnTo>
                    <a:cubicBezTo>
                      <a:pt x="938" y="196"/>
                      <a:pt x="873" y="261"/>
                      <a:pt x="873" y="342"/>
                    </a:cubicBezTo>
                    <a:cubicBezTo>
                      <a:pt x="873" y="422"/>
                      <a:pt x="938" y="487"/>
                      <a:pt x="1018" y="487"/>
                    </a:cubicBezTo>
                    <a:lnTo>
                      <a:pt x="1734" y="487"/>
                    </a:lnTo>
                    <a:lnTo>
                      <a:pt x="1811" y="563"/>
                    </a:lnTo>
                    <a:lnTo>
                      <a:pt x="782" y="563"/>
                    </a:lnTo>
                    <a:lnTo>
                      <a:pt x="262" y="42"/>
                    </a:lnTo>
                    <a:cubicBezTo>
                      <a:pt x="233" y="14"/>
                      <a:pt x="196" y="0"/>
                      <a:pt x="159" y="0"/>
                    </a:cubicBezTo>
                    <a:cubicBezTo>
                      <a:pt x="122" y="0"/>
                      <a:pt x="85" y="14"/>
                      <a:pt x="56" y="42"/>
                    </a:cubicBezTo>
                    <a:cubicBezTo>
                      <a:pt x="0" y="99"/>
                      <a:pt x="0" y="191"/>
                      <a:pt x="56" y="247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th-TH"/>
              </a:p>
            </p:txBody>
          </p:sp>
          <p:sp>
            <p:nvSpPr>
              <p:cNvPr id="12" name="Freeform 28"/>
              <p:cNvSpPr>
                <a:spLocks/>
              </p:cNvSpPr>
              <p:nvPr/>
            </p:nvSpPr>
            <p:spPr bwMode="auto">
              <a:xfrm>
                <a:off x="4035" y="2769"/>
                <a:ext cx="316" cy="106"/>
              </a:xfrm>
              <a:custGeom>
                <a:avLst/>
                <a:gdLst>
                  <a:gd name="T0" fmla="*/ 68 w 1392"/>
                  <a:gd name="T1" fmla="*/ 470 h 470"/>
                  <a:gd name="T2" fmla="*/ 299 w 1392"/>
                  <a:gd name="T3" fmla="*/ 242 h 470"/>
                  <a:gd name="T4" fmla="*/ 1321 w 1392"/>
                  <a:gd name="T5" fmla="*/ 242 h 470"/>
                  <a:gd name="T6" fmla="*/ 1392 w 1392"/>
                  <a:gd name="T7" fmla="*/ 254 h 470"/>
                  <a:gd name="T8" fmla="*/ 1392 w 1392"/>
                  <a:gd name="T9" fmla="*/ 145 h 470"/>
                  <a:gd name="T10" fmla="*/ 1247 w 1392"/>
                  <a:gd name="T11" fmla="*/ 0 h 470"/>
                  <a:gd name="T12" fmla="*/ 145 w 1392"/>
                  <a:gd name="T13" fmla="*/ 0 h 470"/>
                  <a:gd name="T14" fmla="*/ 0 w 1392"/>
                  <a:gd name="T15" fmla="*/ 145 h 470"/>
                  <a:gd name="T16" fmla="*/ 0 w 1392"/>
                  <a:gd name="T17" fmla="*/ 348 h 470"/>
                  <a:gd name="T18" fmla="*/ 68 w 1392"/>
                  <a:gd name="T19" fmla="*/ 470 h 4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392" h="470">
                    <a:moveTo>
                      <a:pt x="68" y="470"/>
                    </a:moveTo>
                    <a:cubicBezTo>
                      <a:pt x="70" y="344"/>
                      <a:pt x="173" y="242"/>
                      <a:pt x="299" y="242"/>
                    </a:cubicBezTo>
                    <a:lnTo>
                      <a:pt x="1321" y="242"/>
                    </a:lnTo>
                    <a:cubicBezTo>
                      <a:pt x="1346" y="242"/>
                      <a:pt x="1370" y="246"/>
                      <a:pt x="1392" y="254"/>
                    </a:cubicBezTo>
                    <a:lnTo>
                      <a:pt x="1392" y="145"/>
                    </a:lnTo>
                    <a:cubicBezTo>
                      <a:pt x="1392" y="65"/>
                      <a:pt x="1327" y="0"/>
                      <a:pt x="1247" y="0"/>
                    </a:cubicBezTo>
                    <a:lnTo>
                      <a:pt x="145" y="0"/>
                    </a:lnTo>
                    <a:cubicBezTo>
                      <a:pt x="65" y="0"/>
                      <a:pt x="0" y="65"/>
                      <a:pt x="0" y="145"/>
                    </a:cubicBezTo>
                    <a:lnTo>
                      <a:pt x="0" y="348"/>
                    </a:lnTo>
                    <a:cubicBezTo>
                      <a:pt x="0" y="399"/>
                      <a:pt x="27" y="444"/>
                      <a:pt x="68" y="47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th-TH"/>
              </a:p>
            </p:txBody>
          </p:sp>
        </p:grpSp>
      </p:grpSp>
      <p:grpSp>
        <p:nvGrpSpPr>
          <p:cNvPr id="19" name="淘宝网chenying0907出品 18"/>
          <p:cNvGrpSpPr/>
          <p:nvPr/>
        </p:nvGrpSpPr>
        <p:grpSpPr>
          <a:xfrm>
            <a:off x="1720" y="797169"/>
            <a:ext cx="2569358" cy="2924978"/>
            <a:chOff x="1720" y="797169"/>
            <a:chExt cx="2569358" cy="2924978"/>
          </a:xfrm>
        </p:grpSpPr>
        <p:pic>
          <p:nvPicPr>
            <p:cNvPr id="15" name="淘宝网chenying0907出品 14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20" y="797169"/>
              <a:ext cx="2569358" cy="2924978"/>
            </a:xfrm>
            <a:prstGeom prst="rect">
              <a:avLst/>
            </a:prstGeom>
          </p:spPr>
        </p:pic>
        <p:pic>
          <p:nvPicPr>
            <p:cNvPr id="16" name="淘宝网chenying0907出品 15"/>
            <p:cNvPicPr>
              <a:picLocks noChangeAspect="1"/>
            </p:cNvPicPr>
            <p:nvPr/>
          </p:nvPicPr>
          <p:blipFill rotWithShape="1">
            <a:blip r:embed="rId3">
              <a:duotone>
                <a:prstClr val="black"/>
                <a:srgbClr val="D9C3A5">
                  <a:tint val="50000"/>
                  <a:satMod val="180000"/>
                </a:srgbClr>
              </a:duotone>
            </a:blip>
            <a:srcRect l="1787" t="4416" r="60605" b="10331"/>
            <a:stretch/>
          </p:blipFill>
          <p:spPr>
            <a:xfrm>
              <a:off x="462579" y="1148275"/>
              <a:ext cx="1495313" cy="2234895"/>
            </a:xfrm>
            <a:prstGeom prst="rect">
              <a:avLst/>
            </a:prstGeom>
            <a:ln>
              <a:solidFill>
                <a:srgbClr val="FFC000"/>
              </a:solidFill>
            </a:ln>
          </p:spPr>
        </p:pic>
      </p:grpSp>
      <p:grpSp>
        <p:nvGrpSpPr>
          <p:cNvPr id="61" name="淘宝网chenying0907出品 60"/>
          <p:cNvGrpSpPr/>
          <p:nvPr/>
        </p:nvGrpSpPr>
        <p:grpSpPr>
          <a:xfrm>
            <a:off x="4914953" y="769524"/>
            <a:ext cx="1050708" cy="1878438"/>
            <a:chOff x="4882679" y="769524"/>
            <a:chExt cx="1050708" cy="1878438"/>
          </a:xfrm>
        </p:grpSpPr>
        <p:sp>
          <p:nvSpPr>
            <p:cNvPr id="30" name="淘宝网chenying0907出品 29"/>
            <p:cNvSpPr/>
            <p:nvPr/>
          </p:nvSpPr>
          <p:spPr>
            <a:xfrm>
              <a:off x="5289700" y="1299937"/>
              <a:ext cx="225911" cy="1221981"/>
            </a:xfrm>
            <a:prstGeom prst="rect">
              <a:avLst/>
            </a:prstGeom>
            <a:solidFill>
              <a:srgbClr val="3333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淘宝网chenying0907出品 33"/>
            <p:cNvSpPr/>
            <p:nvPr/>
          </p:nvSpPr>
          <p:spPr>
            <a:xfrm>
              <a:off x="4882679" y="2468150"/>
              <a:ext cx="1050708" cy="179812"/>
            </a:xfrm>
            <a:custGeom>
              <a:avLst/>
              <a:gdLst>
                <a:gd name="connsiteX0" fmla="*/ 525354 w 1050708"/>
                <a:gd name="connsiteY0" fmla="*/ 0 h 179812"/>
                <a:gd name="connsiteX1" fmla="*/ 1047040 w 1050708"/>
                <a:gd name="connsiteY1" fmla="*/ 165635 h 179812"/>
                <a:gd name="connsiteX2" fmla="*/ 1050708 w 1050708"/>
                <a:gd name="connsiteY2" fmla="*/ 179812 h 179812"/>
                <a:gd name="connsiteX3" fmla="*/ 0 w 1050708"/>
                <a:gd name="connsiteY3" fmla="*/ 179812 h 179812"/>
                <a:gd name="connsiteX4" fmla="*/ 3669 w 1050708"/>
                <a:gd name="connsiteY4" fmla="*/ 165635 h 179812"/>
                <a:gd name="connsiteX5" fmla="*/ 525354 w 1050708"/>
                <a:gd name="connsiteY5" fmla="*/ 0 h 1798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50708" h="179812">
                  <a:moveTo>
                    <a:pt x="525354" y="0"/>
                  </a:moveTo>
                  <a:cubicBezTo>
                    <a:pt x="782687" y="0"/>
                    <a:pt x="997386" y="71108"/>
                    <a:pt x="1047040" y="165635"/>
                  </a:cubicBezTo>
                  <a:lnTo>
                    <a:pt x="1050708" y="179812"/>
                  </a:lnTo>
                  <a:lnTo>
                    <a:pt x="0" y="179812"/>
                  </a:lnTo>
                  <a:lnTo>
                    <a:pt x="3669" y="165635"/>
                  </a:lnTo>
                  <a:cubicBezTo>
                    <a:pt x="53323" y="71108"/>
                    <a:pt x="268022" y="0"/>
                    <a:pt x="525354" y="0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淘宝网chenying0907出品 35"/>
            <p:cNvSpPr/>
            <p:nvPr/>
          </p:nvSpPr>
          <p:spPr>
            <a:xfrm>
              <a:off x="5257426" y="951303"/>
              <a:ext cx="301215" cy="370150"/>
            </a:xfrm>
            <a:prstGeom prst="rect">
              <a:avLst/>
            </a:prstGeom>
            <a:solidFill>
              <a:srgbClr val="3333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淘宝网chenying0907出品 36"/>
            <p:cNvSpPr/>
            <p:nvPr/>
          </p:nvSpPr>
          <p:spPr>
            <a:xfrm>
              <a:off x="5338109" y="769524"/>
              <a:ext cx="129092" cy="235252"/>
            </a:xfrm>
            <a:prstGeom prst="ellipse">
              <a:avLst/>
            </a:prstGeom>
            <a:noFill/>
            <a:ln w="38100">
              <a:solidFill>
                <a:srgbClr val="33333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6" name="淘宝网chenying0907出品 55"/>
          <p:cNvSpPr/>
          <p:nvPr/>
        </p:nvSpPr>
        <p:spPr>
          <a:xfrm>
            <a:off x="6985063" y="1168133"/>
            <a:ext cx="134697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00" b="1" dirty="0">
                <a:solidFill>
                  <a:srgbClr val="333333"/>
                </a:solidFill>
                <a:ea typeface="微软雅黑" panose="020B0503020204020204" pitchFamily="34" charset="-122"/>
              </a:rPr>
              <a:t>A</a:t>
            </a:r>
            <a:r>
              <a:rPr lang="en-US" altLang="zh-CN" sz="1600" b="1" dirty="0" smtClean="0">
                <a:solidFill>
                  <a:srgbClr val="333333"/>
                </a:solidFill>
                <a:ea typeface="微软雅黑" panose="020B0503020204020204" pitchFamily="34" charset="-122"/>
              </a:rPr>
              <a:t>dd </a:t>
            </a:r>
            <a:r>
              <a:rPr lang="en-US" altLang="zh-CN" sz="1600" b="1" dirty="0">
                <a:solidFill>
                  <a:srgbClr val="333333"/>
                </a:solidFill>
                <a:ea typeface="微软雅黑" panose="020B0503020204020204" pitchFamily="34" charset="-122"/>
              </a:rPr>
              <a:t>your </a:t>
            </a:r>
            <a:r>
              <a:rPr lang="en-US" altLang="zh-CN" sz="1600" b="1" dirty="0" smtClean="0">
                <a:solidFill>
                  <a:srgbClr val="333333"/>
                </a:solidFill>
                <a:ea typeface="微软雅黑" panose="020B0503020204020204" pitchFamily="34" charset="-122"/>
              </a:rPr>
              <a:t>text</a:t>
            </a:r>
            <a:endParaRPr lang="zh-CN" altLang="en-US" sz="1400" b="1" dirty="0">
              <a:solidFill>
                <a:srgbClr val="333333"/>
              </a:solidFill>
            </a:endParaRPr>
          </a:p>
        </p:txBody>
      </p:sp>
      <p:sp>
        <p:nvSpPr>
          <p:cNvPr id="57" name="淘宝网chenying0907出品 56"/>
          <p:cNvSpPr/>
          <p:nvPr/>
        </p:nvSpPr>
        <p:spPr>
          <a:xfrm>
            <a:off x="6683848" y="1439774"/>
            <a:ext cx="202457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rPr>
              <a:t>write something to describe your theme with the introduction</a:t>
            </a:r>
            <a:endParaRPr lang="zh-CN" altLang="zh-CN" sz="1200" dirty="0">
              <a:solidFill>
                <a:schemeClr val="tx1">
                  <a:lumMod val="75000"/>
                  <a:lumOff val="2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58" name="淘宝网chenying0907出品 57"/>
          <p:cNvSpPr/>
          <p:nvPr/>
        </p:nvSpPr>
        <p:spPr>
          <a:xfrm>
            <a:off x="2904567" y="2143084"/>
            <a:ext cx="134697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00" b="1" dirty="0">
                <a:solidFill>
                  <a:srgbClr val="941A0B"/>
                </a:solidFill>
                <a:ea typeface="微软雅黑" panose="020B0503020204020204" pitchFamily="34" charset="-122"/>
              </a:rPr>
              <a:t>A</a:t>
            </a:r>
            <a:r>
              <a:rPr lang="en-US" altLang="zh-CN" sz="1600" b="1" dirty="0" smtClean="0">
                <a:solidFill>
                  <a:srgbClr val="941A0B"/>
                </a:solidFill>
                <a:ea typeface="微软雅黑" panose="020B0503020204020204" pitchFamily="34" charset="-122"/>
              </a:rPr>
              <a:t>dd </a:t>
            </a:r>
            <a:r>
              <a:rPr lang="en-US" altLang="zh-CN" sz="1600" b="1" dirty="0">
                <a:solidFill>
                  <a:srgbClr val="941A0B"/>
                </a:solidFill>
                <a:ea typeface="微软雅黑" panose="020B0503020204020204" pitchFamily="34" charset="-122"/>
              </a:rPr>
              <a:t>your </a:t>
            </a:r>
            <a:r>
              <a:rPr lang="en-US" altLang="zh-CN" sz="1600" b="1" dirty="0" smtClean="0">
                <a:solidFill>
                  <a:srgbClr val="941A0B"/>
                </a:solidFill>
                <a:ea typeface="微软雅黑" panose="020B0503020204020204" pitchFamily="34" charset="-122"/>
              </a:rPr>
              <a:t>text</a:t>
            </a:r>
            <a:endParaRPr lang="zh-CN" altLang="en-US" sz="1400" b="1" dirty="0">
              <a:solidFill>
                <a:srgbClr val="941A0B"/>
              </a:solidFill>
            </a:endParaRPr>
          </a:p>
        </p:txBody>
      </p:sp>
      <p:sp>
        <p:nvSpPr>
          <p:cNvPr id="59" name="淘宝网chenying0907出品 58"/>
          <p:cNvSpPr/>
          <p:nvPr/>
        </p:nvSpPr>
        <p:spPr>
          <a:xfrm>
            <a:off x="2603352" y="2414725"/>
            <a:ext cx="202457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rPr>
              <a:t>write something to describe your theme with the introduction</a:t>
            </a:r>
            <a:endParaRPr lang="zh-CN" altLang="zh-CN" sz="1200" dirty="0">
              <a:solidFill>
                <a:schemeClr val="tx1">
                  <a:lumMod val="75000"/>
                  <a:lumOff val="25000"/>
                </a:schemeClr>
              </a:solidFill>
              <a:ea typeface="微软雅黑" panose="020B0503020204020204" pitchFamily="34" charset="-122"/>
            </a:endParaRPr>
          </a:p>
        </p:txBody>
      </p:sp>
      <p:grpSp>
        <p:nvGrpSpPr>
          <p:cNvPr id="42" name="淘宝网chenying0907出品 41"/>
          <p:cNvGrpSpPr/>
          <p:nvPr/>
        </p:nvGrpSpPr>
        <p:grpSpPr>
          <a:xfrm>
            <a:off x="628562" y="50240"/>
            <a:ext cx="2372562" cy="472980"/>
            <a:chOff x="628562" y="50240"/>
            <a:chExt cx="2372562" cy="472980"/>
          </a:xfrm>
        </p:grpSpPr>
        <p:sp>
          <p:nvSpPr>
            <p:cNvPr id="44" name="淘宝网chenying0907出品 43"/>
            <p:cNvSpPr txBox="1"/>
            <p:nvPr/>
          </p:nvSpPr>
          <p:spPr>
            <a:xfrm>
              <a:off x="628562" y="50240"/>
              <a:ext cx="46519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dirty="0" smtClean="0">
                  <a:solidFill>
                    <a:srgbClr val="EEA000"/>
                  </a:solidFill>
                  <a:latin typeface="Agency FB" panose="020B0503020202020204" pitchFamily="34" charset="0"/>
                  <a:ea typeface="Arial Unicode MS" panose="020B0604020202020204" pitchFamily="34" charset="-122"/>
                  <a:cs typeface="Arial Unicode MS" panose="020B0604020202020204" pitchFamily="34" charset="-122"/>
                </a:rPr>
                <a:t>02</a:t>
              </a:r>
              <a:endParaRPr lang="zh-CN" altLang="en-US" sz="2400" b="1" dirty="0">
                <a:solidFill>
                  <a:srgbClr val="EEA000"/>
                </a:solidFill>
                <a:latin typeface="Agency FB" panose="020B0503020202020204" pitchFamily="34" charset="0"/>
                <a:ea typeface="Arial Unicode MS" panose="020B0604020202020204" pitchFamily="34" charset="-122"/>
                <a:cs typeface="Arial Unicode MS" panose="020B0604020202020204" pitchFamily="34" charset="-122"/>
              </a:endParaRPr>
            </a:p>
          </p:txBody>
        </p:sp>
        <p:sp>
          <p:nvSpPr>
            <p:cNvPr id="45" name="淘宝网chenying0907出品 44"/>
            <p:cNvSpPr/>
            <p:nvPr/>
          </p:nvSpPr>
          <p:spPr>
            <a:xfrm>
              <a:off x="955884" y="61555"/>
              <a:ext cx="2045240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400" b="1" dirty="0">
                  <a:solidFill>
                    <a:srgbClr val="EEA000"/>
                  </a:solidFill>
                  <a:ea typeface="微软雅黑" panose="020B0503020204020204" pitchFamily="34" charset="-122"/>
                </a:rPr>
                <a:t>A</a:t>
              </a:r>
              <a:r>
                <a:rPr lang="en-US" altLang="zh-CN" sz="2400" b="1" dirty="0" smtClean="0">
                  <a:solidFill>
                    <a:srgbClr val="EEA000"/>
                  </a:solidFill>
                  <a:ea typeface="微软雅黑" panose="020B0503020204020204" pitchFamily="34" charset="-122"/>
                </a:rPr>
                <a:t>dd </a:t>
              </a:r>
              <a:r>
                <a:rPr lang="en-US" altLang="zh-CN" sz="2400" b="1" dirty="0">
                  <a:solidFill>
                    <a:srgbClr val="EEA000"/>
                  </a:solidFill>
                  <a:ea typeface="微软雅黑" panose="020B0503020204020204" pitchFamily="34" charset="-122"/>
                </a:rPr>
                <a:t>your </a:t>
              </a:r>
              <a:r>
                <a:rPr lang="en-US" altLang="zh-CN" sz="2400" b="1" dirty="0" smtClean="0">
                  <a:solidFill>
                    <a:srgbClr val="EEA000"/>
                  </a:solidFill>
                  <a:ea typeface="微软雅黑" panose="020B0503020204020204" pitchFamily="34" charset="-122"/>
                </a:rPr>
                <a:t>tittle</a:t>
              </a:r>
              <a:endParaRPr lang="zh-CN" altLang="en-US" sz="2000" b="1" dirty="0">
                <a:solidFill>
                  <a:srgbClr val="EEA0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92983519"/>
      </p:ext>
    </p:extLst>
  </p:cSld>
  <p:clrMapOvr>
    <a:masterClrMapping/>
  </p:clrMapOvr>
  <p:transition spd="slow">
    <p:cover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26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2" presetClass="entr" presetSubtype="8" decel="3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250"/>
                            </p:stCondLst>
                            <p:childTnLst>
                              <p:par>
                                <p:cTn id="38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75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75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675" decel="100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75" accel="100000" fill="hold">
                                          <p:stCondLst>
                                            <p:cond delay="675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675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75" accel="100000" fill="hold">
                                          <p:stCondLst>
                                            <p:cond delay="675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675" decel="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75" accel="100000" fill="hold">
                                          <p:stCondLst>
                                            <p:cond delay="675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7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7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75" decel="100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75" accel="100000" fill="hold">
                                          <p:stCondLst>
                                            <p:cond delay="675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4000"/>
                            </p:stCondLst>
                            <p:childTnLst>
                              <p:par>
                                <p:cTn id="6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4500"/>
                            </p:stCondLst>
                            <p:childTnLst>
                              <p:par>
                                <p:cTn id="7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5000"/>
                            </p:stCondLst>
                            <p:childTnLst>
                              <p:par>
                                <p:cTn id="85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300000">
                                      <p:cBhvr>
                                        <p:cTn id="86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7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7.40741E-7 L 3.61111E-6 -0.01358 " pathEditMode="relative" rAng="0" ptsTypes="AA">
                                      <p:cBhvr>
                                        <p:cTn id="8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679"/>
                                    </p:animMotion>
                                  </p:childTnLst>
                                </p:cTn>
                              </p:par>
                              <p:par>
                                <p:cTn id="89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00104 0.01544 " pathEditMode="relative" ptsTypes="AA">
                                      <p:cBhvr>
                                        <p:cTn id="9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" grpId="0" animBg="1"/>
      <p:bldP spid="6" grpId="0"/>
      <p:bldP spid="56" grpId="0"/>
      <p:bldP spid="57" grpId="0"/>
      <p:bldP spid="58" grpId="0"/>
      <p:bldP spid="5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3333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直角三角形 4"/>
          <p:cNvSpPr/>
          <p:nvPr/>
        </p:nvSpPr>
        <p:spPr>
          <a:xfrm>
            <a:off x="0" y="0"/>
            <a:ext cx="9144000" cy="5143500"/>
          </a:xfrm>
          <a:prstGeom prst="rtTriangle">
            <a:avLst/>
          </a:prstGeom>
          <a:solidFill>
            <a:srgbClr val="EEA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淘宝网chenying0907出品 5"/>
          <p:cNvSpPr/>
          <p:nvPr/>
        </p:nvSpPr>
        <p:spPr>
          <a:xfrm>
            <a:off x="710005" y="3738289"/>
            <a:ext cx="774550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latin typeface="simsun" panose="02010600030101010101" pitchFamily="2" charset="-122"/>
                <a:ea typeface="simsun" panose="02010600030101010101" pitchFamily="2" charset="-122"/>
              </a:rPr>
              <a:t>Youth means a temperamental predominance of courage over timidity, of the appetite for adventure over the love of ease. This often exists in a man of 60 more than a boy of 20. Nobody grows old merely by a number of years. We grow old by deserting our ideals.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7" name="淘宝网chenying0907出品 6"/>
          <p:cNvSpPr/>
          <p:nvPr/>
        </p:nvSpPr>
        <p:spPr>
          <a:xfrm rot="5400000">
            <a:off x="-45718" y="3784007"/>
            <a:ext cx="371135" cy="279699"/>
          </a:xfrm>
          <a:prstGeom prst="triangle">
            <a:avLst/>
          </a:prstGeom>
          <a:solidFill>
            <a:srgbClr val="941A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8" name="图表 7"/>
          <p:cNvGraphicFramePr/>
          <p:nvPr>
            <p:extLst>
              <p:ext uri="{D42A27DB-BD31-4B8C-83A1-F6EECF244321}">
                <p14:modId xmlns:p14="http://schemas.microsoft.com/office/powerpoint/2010/main" val="28405827"/>
              </p:ext>
            </p:extLst>
          </p:nvPr>
        </p:nvGraphicFramePr>
        <p:xfrm>
          <a:off x="509949" y="1248677"/>
          <a:ext cx="4187195" cy="204684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4" name="图表 13"/>
          <p:cNvGraphicFramePr/>
          <p:nvPr>
            <p:extLst>
              <p:ext uri="{D42A27DB-BD31-4B8C-83A1-F6EECF244321}">
                <p14:modId xmlns:p14="http://schemas.microsoft.com/office/powerpoint/2010/main" val="2907865962"/>
              </p:ext>
            </p:extLst>
          </p:nvPr>
        </p:nvGraphicFramePr>
        <p:xfrm>
          <a:off x="5207093" y="929359"/>
          <a:ext cx="3549239" cy="236615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9" name="淘宝网chenying0907出品 8"/>
          <p:cNvGrpSpPr/>
          <p:nvPr/>
        </p:nvGrpSpPr>
        <p:grpSpPr>
          <a:xfrm>
            <a:off x="3396477" y="151359"/>
            <a:ext cx="2372562" cy="472980"/>
            <a:chOff x="628562" y="50240"/>
            <a:chExt cx="2372562" cy="472980"/>
          </a:xfrm>
        </p:grpSpPr>
        <p:sp>
          <p:nvSpPr>
            <p:cNvPr id="10" name="淘宝网chenying0907出品 9"/>
            <p:cNvSpPr txBox="1"/>
            <p:nvPr/>
          </p:nvSpPr>
          <p:spPr>
            <a:xfrm>
              <a:off x="628562" y="50240"/>
              <a:ext cx="46519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dirty="0" smtClean="0">
                  <a:solidFill>
                    <a:srgbClr val="EEA000"/>
                  </a:solidFill>
                  <a:latin typeface="Agency FB" panose="020B0503020202020204" pitchFamily="34" charset="0"/>
                  <a:ea typeface="Arial Unicode MS" panose="020B0604020202020204" pitchFamily="34" charset="-122"/>
                  <a:cs typeface="Arial Unicode MS" panose="020B0604020202020204" pitchFamily="34" charset="-122"/>
                </a:rPr>
                <a:t>02</a:t>
              </a:r>
              <a:endParaRPr lang="zh-CN" altLang="en-US" sz="2400" b="1" dirty="0">
                <a:solidFill>
                  <a:srgbClr val="EEA000"/>
                </a:solidFill>
                <a:latin typeface="Agency FB" panose="020B0503020202020204" pitchFamily="34" charset="0"/>
                <a:ea typeface="Arial Unicode MS" panose="020B0604020202020204" pitchFamily="34" charset="-122"/>
                <a:cs typeface="Arial Unicode MS" panose="020B0604020202020204" pitchFamily="34" charset="-122"/>
              </a:endParaRPr>
            </a:p>
          </p:txBody>
        </p:sp>
        <p:sp>
          <p:nvSpPr>
            <p:cNvPr id="11" name="淘宝网chenying0907出品 10"/>
            <p:cNvSpPr/>
            <p:nvPr/>
          </p:nvSpPr>
          <p:spPr>
            <a:xfrm>
              <a:off x="955884" y="61555"/>
              <a:ext cx="2045240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400" b="1" dirty="0">
                  <a:solidFill>
                    <a:srgbClr val="EEA000"/>
                  </a:solidFill>
                  <a:ea typeface="微软雅黑" panose="020B0503020204020204" pitchFamily="34" charset="-122"/>
                </a:rPr>
                <a:t>A</a:t>
              </a:r>
              <a:r>
                <a:rPr lang="en-US" altLang="zh-CN" sz="2400" b="1" dirty="0" smtClean="0">
                  <a:solidFill>
                    <a:srgbClr val="EEA000"/>
                  </a:solidFill>
                  <a:ea typeface="微软雅黑" panose="020B0503020204020204" pitchFamily="34" charset="-122"/>
                </a:rPr>
                <a:t>dd </a:t>
              </a:r>
              <a:r>
                <a:rPr lang="en-US" altLang="zh-CN" sz="2400" b="1" dirty="0">
                  <a:solidFill>
                    <a:srgbClr val="EEA000"/>
                  </a:solidFill>
                  <a:ea typeface="微软雅黑" panose="020B0503020204020204" pitchFamily="34" charset="-122"/>
                </a:rPr>
                <a:t>your </a:t>
              </a:r>
              <a:r>
                <a:rPr lang="en-US" altLang="zh-CN" sz="2400" b="1" dirty="0" smtClean="0">
                  <a:solidFill>
                    <a:srgbClr val="EEA000"/>
                  </a:solidFill>
                  <a:ea typeface="微软雅黑" panose="020B0503020204020204" pitchFamily="34" charset="-122"/>
                </a:rPr>
                <a:t>tittle</a:t>
              </a:r>
              <a:endParaRPr lang="zh-CN" altLang="en-US" sz="2000" b="1" dirty="0">
                <a:solidFill>
                  <a:srgbClr val="EEA0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83770353"/>
      </p:ext>
    </p:extLst>
  </p:cSld>
  <p:clrMapOvr>
    <a:masterClrMapping/>
  </p:clrMapOvr>
  <p:transition spd="slow">
    <p:cover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afterEffect" p14:presetBounceEnd="1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16000">
                                          <p:cBhvr additive="base">
                                            <p:cTn id="7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16000">
                                          <p:cBhvr additive="base">
                                            <p:cTn id="8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1" decel="26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5" presetID="53" presetClass="entr" presetSubtype="52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53" presetClass="entr" presetSubtype="52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6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30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7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 animBg="1"/>
          <p:bldP spid="6" grpId="0"/>
          <p:bldP spid="7" grpId="0" animBg="1"/>
          <p:bldGraphic spid="8" grpId="0">
            <p:bldAsOne/>
          </p:bldGraphic>
          <p:bldGraphic spid="14" grpId="0">
            <p:bldAsOne/>
          </p:bldGraphic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1" decel="26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5" presetID="53" presetClass="entr" presetSubtype="52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53" presetClass="entr" presetSubtype="52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6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30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7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 animBg="1"/>
          <p:bldP spid="6" grpId="0"/>
          <p:bldP spid="7" grpId="0" animBg="1"/>
          <p:bldGraphic spid="8" grpId="0">
            <p:bldAsOne/>
          </p:bldGraphic>
          <p:bldGraphic spid="14" grpId="0">
            <p:bldAsOne/>
          </p:bldGraphic>
        </p:bldLst>
      </p:timing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淘宝网chenying0907出品 20"/>
          <p:cNvSpPr/>
          <p:nvPr/>
        </p:nvSpPr>
        <p:spPr>
          <a:xfrm>
            <a:off x="1505900" y="4349635"/>
            <a:ext cx="1485933" cy="411636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淘宝网chenying0907出品 2"/>
          <p:cNvSpPr/>
          <p:nvPr/>
        </p:nvSpPr>
        <p:spPr>
          <a:xfrm>
            <a:off x="1647591" y="4379628"/>
            <a:ext cx="1203829" cy="333487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淘宝网chenying0907出品 11"/>
          <p:cNvSpPr/>
          <p:nvPr/>
        </p:nvSpPr>
        <p:spPr>
          <a:xfrm rot="16200000">
            <a:off x="4533266" y="3334123"/>
            <a:ext cx="432473" cy="720763"/>
          </a:xfrm>
          <a:prstGeom prst="triangle">
            <a:avLst/>
          </a:prstGeom>
          <a:solidFill>
            <a:srgbClr val="470D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淘宝网chenying0907出品 3"/>
          <p:cNvPicPr>
            <a:picLocks noChangeAspect="1"/>
          </p:cNvPicPr>
          <p:nvPr/>
        </p:nvPicPr>
        <p:blipFill rotWithShape="1">
          <a:blip r:embed="rId2">
            <a:duotone>
              <a:prstClr val="black"/>
              <a:srgbClr val="D9C3A5">
                <a:tint val="50000"/>
                <a:satMod val="180000"/>
              </a:srgbClr>
            </a:duotone>
          </a:blip>
          <a:srcRect l="54758" t="4415" b="10332"/>
          <a:stretch/>
        </p:blipFill>
        <p:spPr>
          <a:xfrm>
            <a:off x="5013064" y="0"/>
            <a:ext cx="4140984" cy="5144756"/>
          </a:xfrm>
          <a:prstGeom prst="rect">
            <a:avLst/>
          </a:prstGeom>
        </p:spPr>
      </p:pic>
      <p:sp>
        <p:nvSpPr>
          <p:cNvPr id="8" name="淘宝网chenying0907出品 7"/>
          <p:cNvSpPr/>
          <p:nvPr/>
        </p:nvSpPr>
        <p:spPr>
          <a:xfrm>
            <a:off x="4389121" y="1914861"/>
            <a:ext cx="4764928" cy="1775012"/>
          </a:xfrm>
          <a:prstGeom prst="rect">
            <a:avLst/>
          </a:prstGeom>
          <a:solidFill>
            <a:srgbClr val="941A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淘宝网chenying0907出品 8"/>
          <p:cNvSpPr/>
          <p:nvPr/>
        </p:nvSpPr>
        <p:spPr>
          <a:xfrm>
            <a:off x="4560532" y="2082975"/>
            <a:ext cx="458346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latin typeface="simsun" panose="02010600030101010101" pitchFamily="2" charset="-122"/>
                <a:ea typeface="simsun" panose="02010600030101010101" pitchFamily="2" charset="-122"/>
              </a:rPr>
              <a:t>Youth means a temperamental predominance of courage over timidity, of the appetite for adventure over the love of ease. This often exists in a man of 60 more than a boy of 20. Nobody grows old merely by a number of years. We grow old by deserting our ideals.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grpSp>
        <p:nvGrpSpPr>
          <p:cNvPr id="13" name="Group 36"/>
          <p:cNvGrpSpPr/>
          <p:nvPr/>
        </p:nvGrpSpPr>
        <p:grpSpPr>
          <a:xfrm>
            <a:off x="1282574" y="1753496"/>
            <a:ext cx="1846957" cy="2753958"/>
            <a:chOff x="4669866" y="3800264"/>
            <a:chExt cx="279527" cy="416797"/>
          </a:xfrm>
          <a:solidFill>
            <a:srgbClr val="EEA000"/>
          </a:solidFill>
        </p:grpSpPr>
        <p:sp>
          <p:nvSpPr>
            <p:cNvPr id="14" name="Freeform 141"/>
            <p:cNvSpPr>
              <a:spLocks noEditPoints="1"/>
            </p:cNvSpPr>
            <p:nvPr/>
          </p:nvSpPr>
          <p:spPr bwMode="auto">
            <a:xfrm>
              <a:off x="4669866" y="3800264"/>
              <a:ext cx="279527" cy="316965"/>
            </a:xfrm>
            <a:custGeom>
              <a:avLst/>
              <a:gdLst>
                <a:gd name="T0" fmla="*/ 84 w 84"/>
                <a:gd name="T1" fmla="*/ 42 h 95"/>
                <a:gd name="T2" fmla="*/ 42 w 84"/>
                <a:gd name="T3" fmla="*/ 0 h 95"/>
                <a:gd name="T4" fmla="*/ 0 w 84"/>
                <a:gd name="T5" fmla="*/ 42 h 95"/>
                <a:gd name="T6" fmla="*/ 28 w 84"/>
                <a:gd name="T7" fmla="*/ 81 h 95"/>
                <a:gd name="T8" fmla="*/ 25 w 84"/>
                <a:gd name="T9" fmla="*/ 81 h 95"/>
                <a:gd name="T10" fmla="*/ 25 w 84"/>
                <a:gd name="T11" fmla="*/ 95 h 95"/>
                <a:gd name="T12" fmla="*/ 60 w 84"/>
                <a:gd name="T13" fmla="*/ 95 h 95"/>
                <a:gd name="T14" fmla="*/ 60 w 84"/>
                <a:gd name="T15" fmla="*/ 81 h 95"/>
                <a:gd name="T16" fmla="*/ 57 w 84"/>
                <a:gd name="T17" fmla="*/ 81 h 95"/>
                <a:gd name="T18" fmla="*/ 84 w 84"/>
                <a:gd name="T19" fmla="*/ 42 h 95"/>
                <a:gd name="T20" fmla="*/ 42 w 84"/>
                <a:gd name="T21" fmla="*/ 77 h 95"/>
                <a:gd name="T22" fmla="*/ 7 w 84"/>
                <a:gd name="T23" fmla="*/ 42 h 95"/>
                <a:gd name="T24" fmla="*/ 42 w 84"/>
                <a:gd name="T25" fmla="*/ 7 h 95"/>
                <a:gd name="T26" fmla="*/ 77 w 84"/>
                <a:gd name="T27" fmla="*/ 42 h 95"/>
                <a:gd name="T28" fmla="*/ 42 w 84"/>
                <a:gd name="T29" fmla="*/ 77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4" h="95">
                  <a:moveTo>
                    <a:pt x="84" y="42"/>
                  </a:moveTo>
                  <a:cubicBezTo>
                    <a:pt x="84" y="19"/>
                    <a:pt x="65" y="0"/>
                    <a:pt x="42" y="0"/>
                  </a:cubicBezTo>
                  <a:cubicBezTo>
                    <a:pt x="19" y="0"/>
                    <a:pt x="0" y="19"/>
                    <a:pt x="0" y="42"/>
                  </a:cubicBezTo>
                  <a:cubicBezTo>
                    <a:pt x="0" y="60"/>
                    <a:pt x="12" y="75"/>
                    <a:pt x="28" y="81"/>
                  </a:cubicBezTo>
                  <a:cubicBezTo>
                    <a:pt x="25" y="81"/>
                    <a:pt x="25" y="81"/>
                    <a:pt x="25" y="81"/>
                  </a:cubicBezTo>
                  <a:cubicBezTo>
                    <a:pt x="25" y="95"/>
                    <a:pt x="25" y="95"/>
                    <a:pt x="25" y="95"/>
                  </a:cubicBezTo>
                  <a:cubicBezTo>
                    <a:pt x="60" y="95"/>
                    <a:pt x="60" y="95"/>
                    <a:pt x="60" y="95"/>
                  </a:cubicBezTo>
                  <a:cubicBezTo>
                    <a:pt x="60" y="81"/>
                    <a:pt x="60" y="81"/>
                    <a:pt x="60" y="81"/>
                  </a:cubicBezTo>
                  <a:cubicBezTo>
                    <a:pt x="57" y="81"/>
                    <a:pt x="57" y="81"/>
                    <a:pt x="57" y="81"/>
                  </a:cubicBezTo>
                  <a:cubicBezTo>
                    <a:pt x="73" y="75"/>
                    <a:pt x="84" y="60"/>
                    <a:pt x="84" y="42"/>
                  </a:cubicBezTo>
                  <a:close/>
                  <a:moveTo>
                    <a:pt x="42" y="77"/>
                  </a:moveTo>
                  <a:cubicBezTo>
                    <a:pt x="23" y="77"/>
                    <a:pt x="7" y="61"/>
                    <a:pt x="7" y="42"/>
                  </a:cubicBezTo>
                  <a:cubicBezTo>
                    <a:pt x="7" y="23"/>
                    <a:pt x="23" y="7"/>
                    <a:pt x="42" y="7"/>
                  </a:cubicBezTo>
                  <a:cubicBezTo>
                    <a:pt x="62" y="7"/>
                    <a:pt x="77" y="23"/>
                    <a:pt x="77" y="42"/>
                  </a:cubicBezTo>
                  <a:cubicBezTo>
                    <a:pt x="77" y="61"/>
                    <a:pt x="62" y="77"/>
                    <a:pt x="42" y="7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" name="Rectangle 142"/>
            <p:cNvSpPr>
              <a:spLocks noChangeArrowheads="1"/>
            </p:cNvSpPr>
            <p:nvPr/>
          </p:nvSpPr>
          <p:spPr bwMode="auto">
            <a:xfrm>
              <a:off x="4752226" y="4127210"/>
              <a:ext cx="117302" cy="4242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" name="Freeform 143"/>
            <p:cNvSpPr>
              <a:spLocks/>
            </p:cNvSpPr>
            <p:nvPr/>
          </p:nvSpPr>
          <p:spPr bwMode="auto">
            <a:xfrm>
              <a:off x="4752226" y="4179623"/>
              <a:ext cx="117302" cy="37438"/>
            </a:xfrm>
            <a:custGeom>
              <a:avLst/>
              <a:gdLst>
                <a:gd name="T0" fmla="*/ 0 w 47"/>
                <a:gd name="T1" fmla="*/ 9 h 15"/>
                <a:gd name="T2" fmla="*/ 16 w 47"/>
                <a:gd name="T3" fmla="*/ 9 h 15"/>
                <a:gd name="T4" fmla="*/ 16 w 47"/>
                <a:gd name="T5" fmla="*/ 15 h 15"/>
                <a:gd name="T6" fmla="*/ 31 w 47"/>
                <a:gd name="T7" fmla="*/ 15 h 15"/>
                <a:gd name="T8" fmla="*/ 31 w 47"/>
                <a:gd name="T9" fmla="*/ 9 h 15"/>
                <a:gd name="T10" fmla="*/ 47 w 47"/>
                <a:gd name="T11" fmla="*/ 9 h 15"/>
                <a:gd name="T12" fmla="*/ 47 w 47"/>
                <a:gd name="T13" fmla="*/ 0 h 15"/>
                <a:gd name="T14" fmla="*/ 0 w 47"/>
                <a:gd name="T15" fmla="*/ 0 h 15"/>
                <a:gd name="T16" fmla="*/ 0 w 47"/>
                <a:gd name="T17" fmla="*/ 9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7" h="15">
                  <a:moveTo>
                    <a:pt x="0" y="9"/>
                  </a:moveTo>
                  <a:lnTo>
                    <a:pt x="16" y="9"/>
                  </a:lnTo>
                  <a:lnTo>
                    <a:pt x="16" y="15"/>
                  </a:lnTo>
                  <a:lnTo>
                    <a:pt x="31" y="15"/>
                  </a:lnTo>
                  <a:lnTo>
                    <a:pt x="31" y="9"/>
                  </a:lnTo>
                  <a:lnTo>
                    <a:pt x="47" y="9"/>
                  </a:lnTo>
                  <a:lnTo>
                    <a:pt x="47" y="0"/>
                  </a:lnTo>
                  <a:lnTo>
                    <a:pt x="0" y="0"/>
                  </a:lnTo>
                  <a:lnTo>
                    <a:pt x="0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44"/>
            <p:cNvSpPr>
              <a:spLocks noEditPoints="1"/>
            </p:cNvSpPr>
            <p:nvPr/>
          </p:nvSpPr>
          <p:spPr bwMode="auto">
            <a:xfrm>
              <a:off x="4769697" y="3890112"/>
              <a:ext cx="82362" cy="162227"/>
            </a:xfrm>
            <a:custGeom>
              <a:avLst/>
              <a:gdLst>
                <a:gd name="T0" fmla="*/ 32 w 33"/>
                <a:gd name="T1" fmla="*/ 3 h 65"/>
                <a:gd name="T2" fmla="*/ 28 w 33"/>
                <a:gd name="T3" fmla="*/ 0 h 65"/>
                <a:gd name="T4" fmla="*/ 16 w 33"/>
                <a:gd name="T5" fmla="*/ 5 h 65"/>
                <a:gd name="T6" fmla="*/ 4 w 33"/>
                <a:gd name="T7" fmla="*/ 0 h 65"/>
                <a:gd name="T8" fmla="*/ 0 w 33"/>
                <a:gd name="T9" fmla="*/ 3 h 65"/>
                <a:gd name="T10" fmla="*/ 0 w 33"/>
                <a:gd name="T11" fmla="*/ 3 h 65"/>
                <a:gd name="T12" fmla="*/ 0 w 33"/>
                <a:gd name="T13" fmla="*/ 3 h 65"/>
                <a:gd name="T14" fmla="*/ 15 w 33"/>
                <a:gd name="T15" fmla="*/ 65 h 65"/>
                <a:gd name="T16" fmla="*/ 19 w 33"/>
                <a:gd name="T17" fmla="*/ 65 h 65"/>
                <a:gd name="T18" fmla="*/ 33 w 33"/>
                <a:gd name="T19" fmla="*/ 3 h 65"/>
                <a:gd name="T20" fmla="*/ 33 w 33"/>
                <a:gd name="T21" fmla="*/ 3 h 65"/>
                <a:gd name="T22" fmla="*/ 33 w 33"/>
                <a:gd name="T23" fmla="*/ 3 h 65"/>
                <a:gd name="T24" fmla="*/ 33 w 33"/>
                <a:gd name="T25" fmla="*/ 3 h 65"/>
                <a:gd name="T26" fmla="*/ 32 w 33"/>
                <a:gd name="T27" fmla="*/ 3 h 65"/>
                <a:gd name="T28" fmla="*/ 16 w 33"/>
                <a:gd name="T29" fmla="*/ 57 h 65"/>
                <a:gd name="T30" fmla="*/ 4 w 33"/>
                <a:gd name="T31" fmla="*/ 4 h 65"/>
                <a:gd name="T32" fmla="*/ 16 w 33"/>
                <a:gd name="T33" fmla="*/ 8 h 65"/>
                <a:gd name="T34" fmla="*/ 29 w 33"/>
                <a:gd name="T35" fmla="*/ 4 h 65"/>
                <a:gd name="T36" fmla="*/ 16 w 33"/>
                <a:gd name="T37" fmla="*/ 57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3" h="65">
                  <a:moveTo>
                    <a:pt x="32" y="3"/>
                  </a:moveTo>
                  <a:lnTo>
                    <a:pt x="28" y="0"/>
                  </a:lnTo>
                  <a:lnTo>
                    <a:pt x="16" y="5"/>
                  </a:lnTo>
                  <a:lnTo>
                    <a:pt x="4" y="0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15" y="65"/>
                  </a:lnTo>
                  <a:lnTo>
                    <a:pt x="19" y="65"/>
                  </a:lnTo>
                  <a:lnTo>
                    <a:pt x="33" y="3"/>
                  </a:lnTo>
                  <a:lnTo>
                    <a:pt x="33" y="3"/>
                  </a:lnTo>
                  <a:lnTo>
                    <a:pt x="33" y="3"/>
                  </a:lnTo>
                  <a:lnTo>
                    <a:pt x="33" y="3"/>
                  </a:lnTo>
                  <a:lnTo>
                    <a:pt x="32" y="3"/>
                  </a:lnTo>
                  <a:close/>
                  <a:moveTo>
                    <a:pt x="16" y="57"/>
                  </a:moveTo>
                  <a:lnTo>
                    <a:pt x="4" y="4"/>
                  </a:lnTo>
                  <a:lnTo>
                    <a:pt x="16" y="8"/>
                  </a:lnTo>
                  <a:lnTo>
                    <a:pt x="29" y="4"/>
                  </a:lnTo>
                  <a:lnTo>
                    <a:pt x="16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8" name="淘宝网chenying0907出品 27"/>
          <p:cNvGrpSpPr/>
          <p:nvPr/>
        </p:nvGrpSpPr>
        <p:grpSpPr>
          <a:xfrm>
            <a:off x="1965089" y="1219085"/>
            <a:ext cx="979272" cy="979272"/>
            <a:chOff x="1965089" y="1219085"/>
            <a:chExt cx="979272" cy="979272"/>
          </a:xfrm>
        </p:grpSpPr>
        <p:sp>
          <p:nvSpPr>
            <p:cNvPr id="18" name="淘宝网chenying0907出品 17"/>
            <p:cNvSpPr/>
            <p:nvPr/>
          </p:nvSpPr>
          <p:spPr>
            <a:xfrm>
              <a:off x="1965089" y="1219085"/>
              <a:ext cx="979272" cy="979272"/>
            </a:xfrm>
            <a:prstGeom prst="ellipse">
              <a:avLst/>
            </a:prstGeom>
            <a:solidFill>
              <a:srgbClr val="941A0B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淘宝网chenying0907出品 4"/>
            <p:cNvSpPr txBox="1"/>
            <p:nvPr/>
          </p:nvSpPr>
          <p:spPr>
            <a:xfrm>
              <a:off x="2031777" y="1537570"/>
              <a:ext cx="837217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dirty="0" smtClean="0">
                  <a:solidFill>
                    <a:schemeClr val="bg1"/>
                  </a:solidFill>
                </a:rPr>
                <a:t>Your text</a:t>
              </a:r>
              <a:endParaRPr lang="zh-CN" altLang="en-US" sz="14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9" name="淘宝网chenying0907出品 28"/>
          <p:cNvGrpSpPr/>
          <p:nvPr/>
        </p:nvGrpSpPr>
        <p:grpSpPr>
          <a:xfrm>
            <a:off x="2742117" y="2429649"/>
            <a:ext cx="742018" cy="742018"/>
            <a:chOff x="2742117" y="2429649"/>
            <a:chExt cx="742018" cy="742018"/>
          </a:xfrm>
        </p:grpSpPr>
        <p:sp>
          <p:nvSpPr>
            <p:cNvPr id="19" name="淘宝网chenying0907出品 18"/>
            <p:cNvSpPr/>
            <p:nvPr/>
          </p:nvSpPr>
          <p:spPr>
            <a:xfrm>
              <a:off x="2742117" y="2429649"/>
              <a:ext cx="742018" cy="742018"/>
            </a:xfrm>
            <a:prstGeom prst="ellipse">
              <a:avLst/>
            </a:prstGeom>
            <a:solidFill>
              <a:srgbClr val="941A0B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淘宝网chenying0907出品 21"/>
            <p:cNvSpPr txBox="1"/>
            <p:nvPr/>
          </p:nvSpPr>
          <p:spPr>
            <a:xfrm>
              <a:off x="2884064" y="2646769"/>
              <a:ext cx="470706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dirty="0" smtClean="0">
                  <a:solidFill>
                    <a:schemeClr val="bg1"/>
                  </a:solidFill>
                </a:rPr>
                <a:t>text</a:t>
              </a:r>
              <a:endParaRPr lang="zh-CN" altLang="en-US" sz="14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7" name="淘宝网chenying0907出品 6"/>
          <p:cNvGrpSpPr/>
          <p:nvPr/>
        </p:nvGrpSpPr>
        <p:grpSpPr>
          <a:xfrm>
            <a:off x="1028772" y="1606383"/>
            <a:ext cx="742018" cy="742018"/>
            <a:chOff x="1028772" y="1606383"/>
            <a:chExt cx="742018" cy="742018"/>
          </a:xfrm>
        </p:grpSpPr>
        <p:sp>
          <p:nvSpPr>
            <p:cNvPr id="2" name="淘宝网chenying0907出品 1"/>
            <p:cNvSpPr/>
            <p:nvPr/>
          </p:nvSpPr>
          <p:spPr>
            <a:xfrm>
              <a:off x="1028772" y="1606383"/>
              <a:ext cx="742018" cy="742018"/>
            </a:xfrm>
            <a:prstGeom prst="ellipse">
              <a:avLst/>
            </a:prstGeom>
            <a:solidFill>
              <a:srgbClr val="941A0B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淘宝网chenying0907出品 22"/>
            <p:cNvSpPr txBox="1"/>
            <p:nvPr/>
          </p:nvSpPr>
          <p:spPr>
            <a:xfrm>
              <a:off x="1173325" y="1823503"/>
              <a:ext cx="470706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dirty="0" smtClean="0">
                  <a:solidFill>
                    <a:schemeClr val="bg1"/>
                  </a:solidFill>
                </a:rPr>
                <a:t>text</a:t>
              </a:r>
              <a:endParaRPr lang="zh-CN" altLang="en-US" sz="14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6" name="淘宝网chenying0907出品 5"/>
          <p:cNvGrpSpPr/>
          <p:nvPr/>
        </p:nvGrpSpPr>
        <p:grpSpPr>
          <a:xfrm>
            <a:off x="938642" y="2638888"/>
            <a:ext cx="839380" cy="839379"/>
            <a:chOff x="938642" y="2638888"/>
            <a:chExt cx="839380" cy="839379"/>
          </a:xfrm>
        </p:grpSpPr>
        <p:sp>
          <p:nvSpPr>
            <p:cNvPr id="20" name="淘宝网chenying0907出品 19"/>
            <p:cNvSpPr/>
            <p:nvPr/>
          </p:nvSpPr>
          <p:spPr>
            <a:xfrm>
              <a:off x="938643" y="2638888"/>
              <a:ext cx="839379" cy="839379"/>
            </a:xfrm>
            <a:prstGeom prst="ellipse">
              <a:avLst/>
            </a:prstGeom>
            <a:solidFill>
              <a:srgbClr val="941A0B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淘宝网chenying0907出品 23"/>
            <p:cNvSpPr txBox="1"/>
            <p:nvPr/>
          </p:nvSpPr>
          <p:spPr>
            <a:xfrm>
              <a:off x="938642" y="2904688"/>
              <a:ext cx="837217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dirty="0" smtClean="0">
                  <a:solidFill>
                    <a:schemeClr val="bg1"/>
                  </a:solidFill>
                </a:rPr>
                <a:t>Your text</a:t>
              </a:r>
              <a:endParaRPr lang="zh-CN" altLang="en-US" sz="14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5" name="淘宝网chenying0907出品 24"/>
          <p:cNvGrpSpPr/>
          <p:nvPr/>
        </p:nvGrpSpPr>
        <p:grpSpPr>
          <a:xfrm>
            <a:off x="628562" y="50240"/>
            <a:ext cx="2372562" cy="472980"/>
            <a:chOff x="628562" y="50240"/>
            <a:chExt cx="2372562" cy="472980"/>
          </a:xfrm>
        </p:grpSpPr>
        <p:sp>
          <p:nvSpPr>
            <p:cNvPr id="26" name="淘宝网chenying0907出品 25"/>
            <p:cNvSpPr txBox="1"/>
            <p:nvPr/>
          </p:nvSpPr>
          <p:spPr>
            <a:xfrm>
              <a:off x="628562" y="50240"/>
              <a:ext cx="46519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dirty="0" smtClean="0">
                  <a:solidFill>
                    <a:srgbClr val="EEA000"/>
                  </a:solidFill>
                  <a:latin typeface="Agency FB" panose="020B0503020202020204" pitchFamily="34" charset="0"/>
                  <a:ea typeface="Arial Unicode MS" panose="020B0604020202020204" pitchFamily="34" charset="-122"/>
                  <a:cs typeface="Arial Unicode MS" panose="020B0604020202020204" pitchFamily="34" charset="-122"/>
                </a:rPr>
                <a:t>02</a:t>
              </a:r>
              <a:endParaRPr lang="zh-CN" altLang="en-US" sz="2400" b="1" dirty="0">
                <a:solidFill>
                  <a:srgbClr val="EEA000"/>
                </a:solidFill>
                <a:latin typeface="Agency FB" panose="020B0503020202020204" pitchFamily="34" charset="0"/>
                <a:ea typeface="Arial Unicode MS" panose="020B0604020202020204" pitchFamily="34" charset="-122"/>
                <a:cs typeface="Arial Unicode MS" panose="020B0604020202020204" pitchFamily="34" charset="-122"/>
              </a:endParaRPr>
            </a:p>
          </p:txBody>
        </p:sp>
        <p:sp>
          <p:nvSpPr>
            <p:cNvPr id="27" name="淘宝网chenying0907出品 26"/>
            <p:cNvSpPr/>
            <p:nvPr/>
          </p:nvSpPr>
          <p:spPr>
            <a:xfrm>
              <a:off x="955884" y="61555"/>
              <a:ext cx="2045240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400" b="1" dirty="0">
                  <a:solidFill>
                    <a:srgbClr val="EEA000"/>
                  </a:solidFill>
                  <a:ea typeface="微软雅黑" panose="020B0503020204020204" pitchFamily="34" charset="-122"/>
                </a:rPr>
                <a:t>A</a:t>
              </a:r>
              <a:r>
                <a:rPr lang="en-US" altLang="zh-CN" sz="2400" b="1" dirty="0" smtClean="0">
                  <a:solidFill>
                    <a:srgbClr val="EEA000"/>
                  </a:solidFill>
                  <a:ea typeface="微软雅黑" panose="020B0503020204020204" pitchFamily="34" charset="-122"/>
                </a:rPr>
                <a:t>dd </a:t>
              </a:r>
              <a:r>
                <a:rPr lang="en-US" altLang="zh-CN" sz="2400" b="1" dirty="0">
                  <a:solidFill>
                    <a:srgbClr val="EEA000"/>
                  </a:solidFill>
                  <a:ea typeface="微软雅黑" panose="020B0503020204020204" pitchFamily="34" charset="-122"/>
                </a:rPr>
                <a:t>your </a:t>
              </a:r>
              <a:r>
                <a:rPr lang="en-US" altLang="zh-CN" sz="2400" b="1" dirty="0" smtClean="0">
                  <a:solidFill>
                    <a:srgbClr val="EEA000"/>
                  </a:solidFill>
                  <a:ea typeface="微软雅黑" panose="020B0503020204020204" pitchFamily="34" charset="-122"/>
                </a:rPr>
                <a:t>tittle</a:t>
              </a:r>
              <a:endParaRPr lang="zh-CN" altLang="en-US" sz="2000" b="1" dirty="0">
                <a:solidFill>
                  <a:srgbClr val="EEA0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54935013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26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9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750"/>
                            </p:stCondLst>
                            <p:childTnLst>
                              <p:par>
                                <p:cTn id="42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53" presetClass="entr" presetSubtype="52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3" grpId="0" animBg="1"/>
      <p:bldP spid="12" grpId="0" animBg="1"/>
      <p:bldP spid="8" grpId="0" animBg="1"/>
      <p:bldP spid="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淘宝网chenying0907出品 72"/>
          <p:cNvSpPr/>
          <p:nvPr/>
        </p:nvSpPr>
        <p:spPr>
          <a:xfrm>
            <a:off x="1476331" y="1668309"/>
            <a:ext cx="3073097" cy="1188000"/>
          </a:xfrm>
          <a:custGeom>
            <a:avLst/>
            <a:gdLst/>
            <a:ahLst/>
            <a:cxnLst/>
            <a:rect l="l" t="t" r="r" b="b"/>
            <a:pathLst>
              <a:path w="3073097" h="1188000">
                <a:moveTo>
                  <a:pt x="0" y="0"/>
                </a:moveTo>
                <a:lnTo>
                  <a:pt x="3073097" y="0"/>
                </a:lnTo>
                <a:lnTo>
                  <a:pt x="3073097" y="1188000"/>
                </a:lnTo>
                <a:lnTo>
                  <a:pt x="0" y="1188000"/>
                </a:lnTo>
                <a:lnTo>
                  <a:pt x="0" y="428647"/>
                </a:lnTo>
                <a:lnTo>
                  <a:pt x="16847" y="432048"/>
                </a:lnTo>
                <a:lnTo>
                  <a:pt x="1338403" y="432048"/>
                </a:lnTo>
                <a:cubicBezTo>
                  <a:pt x="1371155" y="432048"/>
                  <a:pt x="1397705" y="405498"/>
                  <a:pt x="1397705" y="372746"/>
                </a:cubicBezTo>
                <a:lnTo>
                  <a:pt x="1397705" y="135544"/>
                </a:lnTo>
                <a:cubicBezTo>
                  <a:pt x="1397705" y="102792"/>
                  <a:pt x="1371155" y="76242"/>
                  <a:pt x="1338403" y="76242"/>
                </a:cubicBezTo>
                <a:lnTo>
                  <a:pt x="16847" y="76242"/>
                </a:lnTo>
                <a:cubicBezTo>
                  <a:pt x="10896" y="76242"/>
                  <a:pt x="5150" y="77119"/>
                  <a:pt x="0" y="79643"/>
                </a:cubicBezTo>
                <a:close/>
              </a:path>
            </a:pathLst>
          </a:custGeom>
          <a:solidFill>
            <a:srgbClr val="941A0B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</a:endParaRPr>
          </a:p>
        </p:txBody>
      </p:sp>
      <p:sp>
        <p:nvSpPr>
          <p:cNvPr id="3" name="淘宝网chenying0907出品 73"/>
          <p:cNvSpPr/>
          <p:nvPr/>
        </p:nvSpPr>
        <p:spPr>
          <a:xfrm>
            <a:off x="4572676" y="1666962"/>
            <a:ext cx="3074400" cy="1188000"/>
          </a:xfrm>
          <a:custGeom>
            <a:avLst/>
            <a:gdLst/>
            <a:ahLst/>
            <a:cxnLst/>
            <a:rect l="l" t="t" r="r" b="b"/>
            <a:pathLst>
              <a:path w="3074400" h="1188000">
                <a:moveTo>
                  <a:pt x="0" y="0"/>
                </a:moveTo>
                <a:lnTo>
                  <a:pt x="3074400" y="0"/>
                </a:lnTo>
                <a:lnTo>
                  <a:pt x="3074400" y="80664"/>
                </a:lnTo>
                <a:lnTo>
                  <a:pt x="3059168" y="77589"/>
                </a:lnTo>
                <a:lnTo>
                  <a:pt x="1737612" y="77589"/>
                </a:lnTo>
                <a:cubicBezTo>
                  <a:pt x="1704860" y="77589"/>
                  <a:pt x="1678310" y="104139"/>
                  <a:pt x="1678310" y="136891"/>
                </a:cubicBezTo>
                <a:lnTo>
                  <a:pt x="1678310" y="374093"/>
                </a:lnTo>
                <a:cubicBezTo>
                  <a:pt x="1678310" y="406845"/>
                  <a:pt x="1704860" y="433395"/>
                  <a:pt x="1737612" y="433395"/>
                </a:cubicBezTo>
                <a:lnTo>
                  <a:pt x="3059168" y="433395"/>
                </a:lnTo>
                <a:cubicBezTo>
                  <a:pt x="3064534" y="433395"/>
                  <a:pt x="3069734" y="432682"/>
                  <a:pt x="3074400" y="430320"/>
                </a:cubicBezTo>
                <a:lnTo>
                  <a:pt x="3074400" y="1188000"/>
                </a:lnTo>
                <a:lnTo>
                  <a:pt x="0" y="1188000"/>
                </a:lnTo>
                <a:close/>
              </a:path>
            </a:pathLst>
          </a:custGeom>
          <a:solidFill>
            <a:srgbClr val="333333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</a:endParaRPr>
          </a:p>
        </p:txBody>
      </p:sp>
      <p:sp>
        <p:nvSpPr>
          <p:cNvPr id="4" name="淘宝网chenying0907出品 74"/>
          <p:cNvSpPr/>
          <p:nvPr/>
        </p:nvSpPr>
        <p:spPr>
          <a:xfrm>
            <a:off x="1476332" y="2878572"/>
            <a:ext cx="3073096" cy="1188000"/>
          </a:xfrm>
          <a:custGeom>
            <a:avLst/>
            <a:gdLst/>
            <a:ahLst/>
            <a:cxnLst/>
            <a:rect l="l" t="t" r="r" b="b"/>
            <a:pathLst>
              <a:path w="3073096" h="1188000">
                <a:moveTo>
                  <a:pt x="0" y="0"/>
                </a:moveTo>
                <a:lnTo>
                  <a:pt x="3073096" y="0"/>
                </a:lnTo>
                <a:lnTo>
                  <a:pt x="3073096" y="1188000"/>
                </a:lnTo>
                <a:lnTo>
                  <a:pt x="0" y="1188000"/>
                </a:lnTo>
                <a:lnTo>
                  <a:pt x="0" y="403775"/>
                </a:lnTo>
                <a:lnTo>
                  <a:pt x="16846" y="407176"/>
                </a:lnTo>
                <a:lnTo>
                  <a:pt x="1338402" y="407176"/>
                </a:lnTo>
                <a:cubicBezTo>
                  <a:pt x="1371154" y="407176"/>
                  <a:pt x="1397704" y="380626"/>
                  <a:pt x="1397704" y="347874"/>
                </a:cubicBezTo>
                <a:lnTo>
                  <a:pt x="1397704" y="110672"/>
                </a:lnTo>
                <a:cubicBezTo>
                  <a:pt x="1397704" y="77920"/>
                  <a:pt x="1371154" y="51370"/>
                  <a:pt x="1338402" y="51370"/>
                </a:cubicBezTo>
                <a:lnTo>
                  <a:pt x="16846" y="51370"/>
                </a:lnTo>
                <a:cubicBezTo>
                  <a:pt x="10896" y="51370"/>
                  <a:pt x="5150" y="52246"/>
                  <a:pt x="0" y="54771"/>
                </a:cubicBezTo>
                <a:close/>
              </a:path>
            </a:pathLst>
          </a:custGeom>
          <a:solidFill>
            <a:srgbClr val="EEA000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</a:endParaRPr>
          </a:p>
        </p:txBody>
      </p:sp>
      <p:sp>
        <p:nvSpPr>
          <p:cNvPr id="5" name="淘宝网chenying0907出品 75"/>
          <p:cNvSpPr/>
          <p:nvPr/>
        </p:nvSpPr>
        <p:spPr>
          <a:xfrm>
            <a:off x="4572676" y="2878572"/>
            <a:ext cx="3074400" cy="1188000"/>
          </a:xfrm>
          <a:custGeom>
            <a:avLst/>
            <a:gdLst/>
            <a:ahLst/>
            <a:cxnLst/>
            <a:rect l="l" t="t" r="r" b="b"/>
            <a:pathLst>
              <a:path w="3074400" h="1188000">
                <a:moveTo>
                  <a:pt x="0" y="0"/>
                </a:moveTo>
                <a:lnTo>
                  <a:pt x="3074400" y="0"/>
                </a:lnTo>
                <a:lnTo>
                  <a:pt x="3074400" y="59613"/>
                </a:lnTo>
                <a:lnTo>
                  <a:pt x="3059168" y="56538"/>
                </a:lnTo>
                <a:lnTo>
                  <a:pt x="1737612" y="56538"/>
                </a:lnTo>
                <a:cubicBezTo>
                  <a:pt x="1704860" y="56538"/>
                  <a:pt x="1678310" y="83088"/>
                  <a:pt x="1678310" y="115840"/>
                </a:cubicBezTo>
                <a:lnTo>
                  <a:pt x="1678310" y="353042"/>
                </a:lnTo>
                <a:cubicBezTo>
                  <a:pt x="1678310" y="385794"/>
                  <a:pt x="1704860" y="412344"/>
                  <a:pt x="1737612" y="412344"/>
                </a:cubicBezTo>
                <a:lnTo>
                  <a:pt x="3059168" y="412344"/>
                </a:lnTo>
                <a:cubicBezTo>
                  <a:pt x="3064534" y="412344"/>
                  <a:pt x="3069734" y="411631"/>
                  <a:pt x="3074400" y="409269"/>
                </a:cubicBezTo>
                <a:lnTo>
                  <a:pt x="3074400" y="1188000"/>
                </a:lnTo>
                <a:lnTo>
                  <a:pt x="0" y="1188000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</a:endParaRPr>
          </a:p>
        </p:txBody>
      </p:sp>
      <p:sp>
        <p:nvSpPr>
          <p:cNvPr id="6" name="淘宝网chenying0907出品 5"/>
          <p:cNvSpPr/>
          <p:nvPr/>
        </p:nvSpPr>
        <p:spPr>
          <a:xfrm>
            <a:off x="1446684" y="1758124"/>
            <a:ext cx="141577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altLang="zh-CN" sz="1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Add your tittle</a:t>
            </a:r>
          </a:p>
        </p:txBody>
      </p:sp>
      <p:sp>
        <p:nvSpPr>
          <p:cNvPr id="7" name="TextBox 90"/>
          <p:cNvSpPr txBox="1"/>
          <p:nvPr/>
        </p:nvSpPr>
        <p:spPr>
          <a:xfrm>
            <a:off x="1691681" y="2247355"/>
            <a:ext cx="28377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 defTabSz="914400">
              <a:defRPr/>
            </a:pPr>
            <a:r>
              <a:rPr lang="en-US" altLang="zh-CN" kern="0" dirty="0">
                <a:solidFill>
                  <a:schemeClr val="bg1"/>
                </a:solidFill>
              </a:rPr>
              <a:t>write something to describe your theme with the introduction</a:t>
            </a:r>
          </a:p>
        </p:txBody>
      </p:sp>
      <p:sp>
        <p:nvSpPr>
          <p:cNvPr id="8" name="淘宝网chenying0907出品 7"/>
          <p:cNvSpPr/>
          <p:nvPr/>
        </p:nvSpPr>
        <p:spPr>
          <a:xfrm>
            <a:off x="6231304" y="1746771"/>
            <a:ext cx="141577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altLang="zh-CN" sz="1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Add your tittle</a:t>
            </a:r>
          </a:p>
        </p:txBody>
      </p:sp>
      <p:sp>
        <p:nvSpPr>
          <p:cNvPr id="9" name="淘宝网chenying0907出品 8"/>
          <p:cNvSpPr/>
          <p:nvPr/>
        </p:nvSpPr>
        <p:spPr>
          <a:xfrm>
            <a:off x="1445459" y="2931790"/>
            <a:ext cx="141577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altLang="zh-CN" sz="1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Add your tittle</a:t>
            </a:r>
          </a:p>
        </p:txBody>
      </p:sp>
      <p:sp>
        <p:nvSpPr>
          <p:cNvPr id="10" name="淘宝网chenying0907出品 9"/>
          <p:cNvSpPr/>
          <p:nvPr/>
        </p:nvSpPr>
        <p:spPr>
          <a:xfrm>
            <a:off x="6240854" y="2946839"/>
            <a:ext cx="141577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altLang="zh-CN" sz="1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Add your tittle</a:t>
            </a:r>
          </a:p>
        </p:txBody>
      </p:sp>
      <p:sp>
        <p:nvSpPr>
          <p:cNvPr id="11" name="TextBox 94"/>
          <p:cNvSpPr txBox="1"/>
          <p:nvPr/>
        </p:nvSpPr>
        <p:spPr>
          <a:xfrm>
            <a:off x="4860032" y="2247355"/>
            <a:ext cx="295310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 defTabSz="914400">
              <a:defRPr/>
            </a:pPr>
            <a:r>
              <a:rPr lang="en-US" altLang="zh-CN" kern="0" dirty="0">
                <a:solidFill>
                  <a:schemeClr val="bg1"/>
                </a:solidFill>
              </a:rPr>
              <a:t>write something to describe your theme with the introduction</a:t>
            </a:r>
          </a:p>
        </p:txBody>
      </p:sp>
      <p:sp>
        <p:nvSpPr>
          <p:cNvPr id="12" name="TextBox 95"/>
          <p:cNvSpPr txBox="1"/>
          <p:nvPr/>
        </p:nvSpPr>
        <p:spPr>
          <a:xfrm>
            <a:off x="1697014" y="3426321"/>
            <a:ext cx="28323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 defTabSz="914400">
              <a:defRPr/>
            </a:pPr>
            <a:r>
              <a:rPr lang="en-US" altLang="zh-CN" kern="0" dirty="0">
                <a:solidFill>
                  <a:schemeClr val="bg1"/>
                </a:solidFill>
              </a:rPr>
              <a:t>write something to describe your theme with the introduction</a:t>
            </a:r>
          </a:p>
        </p:txBody>
      </p:sp>
      <p:sp>
        <p:nvSpPr>
          <p:cNvPr id="13" name="TextBox 96"/>
          <p:cNvSpPr txBox="1"/>
          <p:nvPr/>
        </p:nvSpPr>
        <p:spPr>
          <a:xfrm>
            <a:off x="4860033" y="3426321"/>
            <a:ext cx="27870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 defTabSz="914400">
              <a:defRPr/>
            </a:pPr>
            <a:r>
              <a:rPr lang="en-US" altLang="zh-CN" kern="0" dirty="0">
                <a:solidFill>
                  <a:schemeClr val="bg1"/>
                </a:solidFill>
              </a:rPr>
              <a:t>write something to describe your theme with the introduction</a:t>
            </a:r>
          </a:p>
        </p:txBody>
      </p:sp>
      <p:grpSp>
        <p:nvGrpSpPr>
          <p:cNvPr id="14" name="淘宝网chenying0907出品 13"/>
          <p:cNvGrpSpPr/>
          <p:nvPr/>
        </p:nvGrpSpPr>
        <p:grpSpPr>
          <a:xfrm>
            <a:off x="628562" y="50240"/>
            <a:ext cx="2372562" cy="472980"/>
            <a:chOff x="628562" y="50240"/>
            <a:chExt cx="2372562" cy="472980"/>
          </a:xfrm>
        </p:grpSpPr>
        <p:sp>
          <p:nvSpPr>
            <p:cNvPr id="15" name="淘宝网chenying0907出品 14"/>
            <p:cNvSpPr txBox="1"/>
            <p:nvPr/>
          </p:nvSpPr>
          <p:spPr>
            <a:xfrm>
              <a:off x="628562" y="50240"/>
              <a:ext cx="46519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dirty="0" smtClean="0">
                  <a:solidFill>
                    <a:srgbClr val="EEA000"/>
                  </a:solidFill>
                  <a:latin typeface="Agency FB" panose="020B0503020202020204" pitchFamily="34" charset="0"/>
                  <a:ea typeface="Arial Unicode MS" panose="020B0604020202020204" pitchFamily="34" charset="-122"/>
                  <a:cs typeface="Arial Unicode MS" panose="020B0604020202020204" pitchFamily="34" charset="-122"/>
                </a:rPr>
                <a:t>02</a:t>
              </a:r>
              <a:endParaRPr lang="zh-CN" altLang="en-US" sz="2400" b="1" dirty="0">
                <a:solidFill>
                  <a:srgbClr val="EEA000"/>
                </a:solidFill>
                <a:latin typeface="Agency FB" panose="020B0503020202020204" pitchFamily="34" charset="0"/>
                <a:ea typeface="Arial Unicode MS" panose="020B0604020202020204" pitchFamily="34" charset="-122"/>
                <a:cs typeface="Arial Unicode MS" panose="020B0604020202020204" pitchFamily="34" charset="-122"/>
              </a:endParaRPr>
            </a:p>
          </p:txBody>
        </p:sp>
        <p:sp>
          <p:nvSpPr>
            <p:cNvPr id="16" name="淘宝网chenying0907出品 15"/>
            <p:cNvSpPr/>
            <p:nvPr/>
          </p:nvSpPr>
          <p:spPr>
            <a:xfrm>
              <a:off x="955884" y="61555"/>
              <a:ext cx="2045240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400" b="1" dirty="0">
                  <a:solidFill>
                    <a:srgbClr val="EEA000"/>
                  </a:solidFill>
                  <a:ea typeface="微软雅黑" panose="020B0503020204020204" pitchFamily="34" charset="-122"/>
                </a:rPr>
                <a:t>A</a:t>
              </a:r>
              <a:r>
                <a:rPr lang="en-US" altLang="zh-CN" sz="2400" b="1" dirty="0" smtClean="0">
                  <a:solidFill>
                    <a:srgbClr val="EEA000"/>
                  </a:solidFill>
                  <a:ea typeface="微软雅黑" panose="020B0503020204020204" pitchFamily="34" charset="-122"/>
                </a:rPr>
                <a:t>dd </a:t>
              </a:r>
              <a:r>
                <a:rPr lang="en-US" altLang="zh-CN" sz="2400" b="1" dirty="0">
                  <a:solidFill>
                    <a:srgbClr val="EEA000"/>
                  </a:solidFill>
                  <a:ea typeface="微软雅黑" panose="020B0503020204020204" pitchFamily="34" charset="-122"/>
                </a:rPr>
                <a:t>your </a:t>
              </a:r>
              <a:r>
                <a:rPr lang="en-US" altLang="zh-CN" sz="2400" b="1" dirty="0" smtClean="0">
                  <a:solidFill>
                    <a:srgbClr val="EEA000"/>
                  </a:solidFill>
                  <a:ea typeface="微软雅黑" panose="020B0503020204020204" pitchFamily="34" charset="-122"/>
                </a:rPr>
                <a:t>tittle</a:t>
              </a:r>
              <a:endParaRPr lang="zh-CN" altLang="en-US" sz="2000" b="1" dirty="0">
                <a:solidFill>
                  <a:srgbClr val="EEA0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37437544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26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53" presetClass="entr" presetSubtype="52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53" presetClass="entr" presetSubtype="52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53" presetClass="entr" presetSubtype="52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750"/>
                            </p:stCondLst>
                            <p:childTnLst>
                              <p:par>
                                <p:cTn id="39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850"/>
                            </p:stCondLst>
                            <p:childTnLst>
                              <p:par>
                                <p:cTn id="4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2" presetClass="entr" presetSubtype="8" fill="hold" grpId="0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200"/>
                            </p:stCondLst>
                            <p:childTnLst>
                              <p:par>
                                <p:cTn id="5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2" presetClass="entr" presetSubtype="2" fill="hold" grpId="0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550"/>
                            </p:stCondLst>
                            <p:childTnLst>
                              <p:par>
                                <p:cTn id="6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2" presetClass="entr" presetSubtype="8" fill="hold" grpId="0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6900"/>
                            </p:stCondLst>
                            <p:childTnLst>
                              <p:par>
                                <p:cTn id="6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淘宝网chenying0907出品 5"/>
          <p:cNvSpPr txBox="1"/>
          <p:nvPr/>
        </p:nvSpPr>
        <p:spPr>
          <a:xfrm>
            <a:off x="810707" y="797128"/>
            <a:ext cx="4273927" cy="53860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4400" b="1" dirty="0" smtClean="0">
                <a:solidFill>
                  <a:schemeClr val="bg1"/>
                </a:solidFill>
                <a:latin typeface="Agency FB" panose="020B0503020202020204" pitchFamily="34" charset="0"/>
                <a:ea typeface="Arial Unicode MS" panose="020B0604020202020204" pitchFamily="34" charset="-122"/>
                <a:cs typeface="Arial Unicode MS" panose="020B0604020202020204" pitchFamily="34" charset="-122"/>
              </a:rPr>
              <a:t>03</a:t>
            </a:r>
            <a:endParaRPr lang="zh-CN" altLang="en-US" sz="34400" b="1" dirty="0">
              <a:solidFill>
                <a:schemeClr val="bg1"/>
              </a:solidFill>
              <a:latin typeface="Agency FB" panose="020B0503020202020204" pitchFamily="34" charset="0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7" name="淘宝网chenying0907出品 6"/>
          <p:cNvSpPr/>
          <p:nvPr/>
        </p:nvSpPr>
        <p:spPr>
          <a:xfrm>
            <a:off x="4914935" y="2159927"/>
            <a:ext cx="204524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微软雅黑" panose="020B0503020204020204" pitchFamily="34" charset="-122"/>
              </a:rPr>
              <a:t>A</a:t>
            </a:r>
            <a:r>
              <a:rPr lang="en-US" altLang="zh-CN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微软雅黑" panose="020B0503020204020204" pitchFamily="34" charset="-122"/>
              </a:rPr>
              <a:t>dd </a:t>
            </a:r>
            <a:r>
              <a:rPr lang="en-US" altLang="zh-CN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微软雅黑" panose="020B0503020204020204" pitchFamily="34" charset="-122"/>
              </a:rPr>
              <a:t>your </a:t>
            </a:r>
            <a:r>
              <a:rPr lang="en-US" altLang="zh-CN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微软雅黑" panose="020B0503020204020204" pitchFamily="34" charset="-122"/>
              </a:rPr>
              <a:t>tittle</a:t>
            </a:r>
            <a:endParaRPr lang="zh-CN" altLang="en-US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淘宝网chenying0907出品 10"/>
          <p:cNvSpPr/>
          <p:nvPr/>
        </p:nvSpPr>
        <p:spPr>
          <a:xfrm>
            <a:off x="4914935" y="2578560"/>
            <a:ext cx="367640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  <a:latin typeface="simsun" panose="02010600030101010101" pitchFamily="2" charset="-122"/>
                <a:ea typeface="simsun" panose="02010600030101010101" pitchFamily="2" charset="-122"/>
              </a:rPr>
              <a:t>Youth means a temperamental predominance of courage over timidity, of the appetite for adventure over the love of ease. </a:t>
            </a:r>
            <a:endParaRPr lang="zh-CN" altLang="en-US" sz="1200" dirty="0">
              <a:solidFill>
                <a:schemeClr val="bg1"/>
              </a:solidFill>
            </a:endParaRPr>
          </a:p>
        </p:txBody>
      </p:sp>
      <p:sp>
        <p:nvSpPr>
          <p:cNvPr id="12" name="淘宝网chenying0907出品 11"/>
          <p:cNvSpPr/>
          <p:nvPr/>
        </p:nvSpPr>
        <p:spPr>
          <a:xfrm rot="10800000">
            <a:off x="8591340" y="1939331"/>
            <a:ext cx="372940" cy="261257"/>
          </a:xfrm>
          <a:prstGeom prst="triangle">
            <a:avLst/>
          </a:prstGeom>
          <a:solidFill>
            <a:srgbClr val="941A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35673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75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75" accel="100000" fill="hold">
                                          <p:stCondLst>
                                            <p:cond delay="67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750"/>
                            </p:stCondLst>
                            <p:childTnLst>
                              <p:par>
                                <p:cTn id="1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250"/>
                            </p:stCondLst>
                            <p:childTnLst>
                              <p:par>
                                <p:cTn id="1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750"/>
                            </p:stCondLst>
                            <p:childTnLst>
                              <p:par>
                                <p:cTn id="22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11" grpId="0"/>
      <p:bldP spid="1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直角三角形 46"/>
          <p:cNvSpPr/>
          <p:nvPr/>
        </p:nvSpPr>
        <p:spPr>
          <a:xfrm>
            <a:off x="0" y="989704"/>
            <a:ext cx="3657600" cy="4155051"/>
          </a:xfrm>
          <a:prstGeom prst="rtTriangle">
            <a:avLst/>
          </a:prstGeom>
          <a:solidFill>
            <a:srgbClr val="EEA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淘宝网chenying0907出品 1"/>
          <p:cNvPicPr>
            <a:picLocks noChangeAspect="1"/>
          </p:cNvPicPr>
          <p:nvPr/>
        </p:nvPicPr>
        <p:blipFill rotWithShape="1">
          <a:blip r:embed="rId2">
            <a:duotone>
              <a:prstClr val="black"/>
              <a:srgbClr val="D9C3A5">
                <a:tint val="50000"/>
                <a:satMod val="180000"/>
              </a:srgbClr>
            </a:duotone>
          </a:blip>
          <a:srcRect l="-13" t="38464" r="1" b="10332"/>
          <a:stretch/>
        </p:blipFill>
        <p:spPr>
          <a:xfrm flipH="1">
            <a:off x="0" y="2054710"/>
            <a:ext cx="9154048" cy="3090045"/>
          </a:xfrm>
          <a:prstGeom prst="rtTriangle">
            <a:avLst/>
          </a:prstGeom>
        </p:spPr>
      </p:pic>
      <p:sp>
        <p:nvSpPr>
          <p:cNvPr id="3" name="淘宝网chenying0907出品 2"/>
          <p:cNvSpPr/>
          <p:nvPr/>
        </p:nvSpPr>
        <p:spPr>
          <a:xfrm>
            <a:off x="5604734" y="1313560"/>
            <a:ext cx="3016582" cy="2920715"/>
          </a:xfrm>
          <a:prstGeom prst="rect">
            <a:avLst/>
          </a:prstGeom>
          <a:solidFill>
            <a:srgbClr val="941A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淘宝网chenying0907出品 5"/>
          <p:cNvSpPr/>
          <p:nvPr/>
        </p:nvSpPr>
        <p:spPr>
          <a:xfrm>
            <a:off x="6315611" y="1534473"/>
            <a:ext cx="157729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800" b="1" dirty="0">
                <a:solidFill>
                  <a:schemeClr val="bg1"/>
                </a:solidFill>
                <a:ea typeface="微软雅黑" panose="020B0503020204020204" pitchFamily="34" charset="-122"/>
              </a:rPr>
              <a:t>A</a:t>
            </a:r>
            <a:r>
              <a:rPr lang="en-US" altLang="zh-CN" sz="1800" b="1" dirty="0" smtClean="0">
                <a:solidFill>
                  <a:schemeClr val="bg1"/>
                </a:solidFill>
                <a:ea typeface="微软雅黑" panose="020B0503020204020204" pitchFamily="34" charset="-122"/>
              </a:rPr>
              <a:t>dd </a:t>
            </a:r>
            <a:r>
              <a:rPr lang="en-US" altLang="zh-CN" sz="1800" b="1" dirty="0">
                <a:solidFill>
                  <a:schemeClr val="bg1"/>
                </a:solidFill>
                <a:ea typeface="微软雅黑" panose="020B0503020204020204" pitchFamily="34" charset="-122"/>
              </a:rPr>
              <a:t>your </a:t>
            </a:r>
            <a:r>
              <a:rPr lang="en-US" altLang="zh-CN" sz="1800" b="1" dirty="0" smtClean="0">
                <a:solidFill>
                  <a:schemeClr val="bg1"/>
                </a:solidFill>
                <a:ea typeface="微软雅黑" panose="020B0503020204020204" pitchFamily="34" charset="-122"/>
              </a:rPr>
              <a:t>tittle</a:t>
            </a:r>
            <a:endParaRPr lang="zh-CN" altLang="en-US" sz="1600" b="1" dirty="0">
              <a:solidFill>
                <a:schemeClr val="bg1"/>
              </a:solidFill>
            </a:endParaRPr>
          </a:p>
        </p:txBody>
      </p:sp>
      <p:sp>
        <p:nvSpPr>
          <p:cNvPr id="8" name="淘宝网chenying0907出品 7"/>
          <p:cNvSpPr/>
          <p:nvPr/>
        </p:nvSpPr>
        <p:spPr>
          <a:xfrm>
            <a:off x="5971546" y="1952631"/>
            <a:ext cx="226542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  <a:latin typeface="simsun" panose="02010600030101010101" pitchFamily="2" charset="-122"/>
                <a:ea typeface="simsun" panose="02010600030101010101" pitchFamily="2" charset="-122"/>
              </a:rPr>
              <a:t>Youth means a temperamental predominance of courage over timidity, of the appetite for adventure over the love of ease. This often exists in a man of 60 more than a boy of 20. Nobody grows old merely by a number of years. We grow old by deserting our ideals.</a:t>
            </a:r>
            <a:endParaRPr lang="zh-CN" altLang="en-US" sz="1200" dirty="0">
              <a:solidFill>
                <a:schemeClr val="bg1"/>
              </a:solidFill>
            </a:endParaRPr>
          </a:p>
        </p:txBody>
      </p:sp>
      <p:grpSp>
        <p:nvGrpSpPr>
          <p:cNvPr id="7" name="淘宝网chenying0907出品 6"/>
          <p:cNvGrpSpPr/>
          <p:nvPr/>
        </p:nvGrpSpPr>
        <p:grpSpPr>
          <a:xfrm>
            <a:off x="209013" y="1236533"/>
            <a:ext cx="516367" cy="516367"/>
            <a:chOff x="209013" y="1236533"/>
            <a:chExt cx="516367" cy="516367"/>
          </a:xfrm>
        </p:grpSpPr>
        <p:sp>
          <p:nvSpPr>
            <p:cNvPr id="44" name="淘宝网chenying0907出品 43"/>
            <p:cNvSpPr/>
            <p:nvPr/>
          </p:nvSpPr>
          <p:spPr>
            <a:xfrm>
              <a:off x="209013" y="1236533"/>
              <a:ext cx="516367" cy="516367"/>
            </a:xfrm>
            <a:prstGeom prst="ellipse">
              <a:avLst/>
            </a:prstGeom>
            <a:solidFill>
              <a:srgbClr val="EEA000"/>
            </a:soli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淘宝网chenying0907出品 47"/>
            <p:cNvSpPr txBox="1"/>
            <p:nvPr/>
          </p:nvSpPr>
          <p:spPr>
            <a:xfrm>
              <a:off x="265182" y="1313560"/>
              <a:ext cx="41870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800" dirty="0" smtClean="0">
                  <a:solidFill>
                    <a:schemeClr val="bg1"/>
                  </a:solidFill>
                </a:rPr>
                <a:t>01</a:t>
              </a:r>
              <a:endParaRPr lang="zh-CN" altLang="en-US" sz="18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9" name="淘宝网chenying0907出品 8"/>
          <p:cNvGrpSpPr/>
          <p:nvPr/>
        </p:nvGrpSpPr>
        <p:grpSpPr>
          <a:xfrm>
            <a:off x="955884" y="2142382"/>
            <a:ext cx="516367" cy="516367"/>
            <a:chOff x="955884" y="2142382"/>
            <a:chExt cx="516367" cy="516367"/>
          </a:xfrm>
        </p:grpSpPr>
        <p:sp>
          <p:nvSpPr>
            <p:cNvPr id="45" name="淘宝网chenying0907出品 44"/>
            <p:cNvSpPr/>
            <p:nvPr/>
          </p:nvSpPr>
          <p:spPr>
            <a:xfrm>
              <a:off x="955884" y="2142382"/>
              <a:ext cx="516367" cy="516367"/>
            </a:xfrm>
            <a:prstGeom prst="ellipse">
              <a:avLst/>
            </a:prstGeom>
            <a:solidFill>
              <a:srgbClr val="EEA000"/>
            </a:soli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淘宝网chenying0907出品 48"/>
            <p:cNvSpPr txBox="1"/>
            <p:nvPr/>
          </p:nvSpPr>
          <p:spPr>
            <a:xfrm>
              <a:off x="1004715" y="2204099"/>
              <a:ext cx="41870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800" dirty="0" smtClean="0">
                  <a:solidFill>
                    <a:schemeClr val="bg1"/>
                  </a:solidFill>
                </a:rPr>
                <a:t>02</a:t>
              </a:r>
              <a:endParaRPr lang="zh-CN" altLang="en-US" sz="18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0" name="淘宝网chenying0907出品 9"/>
          <p:cNvGrpSpPr/>
          <p:nvPr/>
        </p:nvGrpSpPr>
        <p:grpSpPr>
          <a:xfrm>
            <a:off x="1731681" y="2977497"/>
            <a:ext cx="516367" cy="516367"/>
            <a:chOff x="1731681" y="2977497"/>
            <a:chExt cx="516367" cy="516367"/>
          </a:xfrm>
        </p:grpSpPr>
        <p:sp>
          <p:nvSpPr>
            <p:cNvPr id="46" name="淘宝网chenying0907出品 45"/>
            <p:cNvSpPr/>
            <p:nvPr/>
          </p:nvSpPr>
          <p:spPr>
            <a:xfrm>
              <a:off x="1731681" y="2977497"/>
              <a:ext cx="516367" cy="516367"/>
            </a:xfrm>
            <a:prstGeom prst="ellipse">
              <a:avLst/>
            </a:prstGeom>
            <a:solidFill>
              <a:srgbClr val="EEA000"/>
            </a:soli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淘宝网chenying0907出品 49"/>
            <p:cNvSpPr txBox="1"/>
            <p:nvPr/>
          </p:nvSpPr>
          <p:spPr>
            <a:xfrm>
              <a:off x="1786371" y="3051014"/>
              <a:ext cx="41870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800" dirty="0" smtClean="0">
                  <a:solidFill>
                    <a:schemeClr val="bg1"/>
                  </a:solidFill>
                </a:rPr>
                <a:t>03</a:t>
              </a:r>
              <a:endParaRPr lang="zh-CN" altLang="en-US" sz="1800" dirty="0">
                <a:solidFill>
                  <a:schemeClr val="bg1"/>
                </a:solidFill>
              </a:endParaRPr>
            </a:p>
          </p:txBody>
        </p:sp>
      </p:grpSp>
      <p:sp>
        <p:nvSpPr>
          <p:cNvPr id="52" name="淘宝网chenying0907出品 51"/>
          <p:cNvSpPr/>
          <p:nvPr/>
        </p:nvSpPr>
        <p:spPr>
          <a:xfrm>
            <a:off x="794519" y="1221227"/>
            <a:ext cx="375836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/>
            <a:r>
              <a:rPr lang="en-US" altLang="zh-CN" sz="1200" kern="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Please click here to add your tittle here and write something to describe your theme with the introduction</a:t>
            </a:r>
            <a:endParaRPr lang="zh-CN" altLang="zh-CN" sz="1200" kern="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3" name="淘宝网chenying0907出品 52"/>
          <p:cNvSpPr/>
          <p:nvPr/>
        </p:nvSpPr>
        <p:spPr>
          <a:xfrm>
            <a:off x="1472250" y="2169732"/>
            <a:ext cx="375836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/>
            <a:r>
              <a:rPr lang="en-US" altLang="zh-CN" sz="1200" kern="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Please click here to add your tittle here and write something to describe your theme with the introduction</a:t>
            </a:r>
            <a:endParaRPr lang="zh-CN" altLang="zh-CN" sz="1200" kern="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4" name="淘宝网chenying0907出品 53"/>
          <p:cNvSpPr/>
          <p:nvPr/>
        </p:nvSpPr>
        <p:spPr>
          <a:xfrm>
            <a:off x="2259765" y="2954401"/>
            <a:ext cx="297084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/>
            <a:r>
              <a:rPr lang="en-US" altLang="zh-CN" sz="1200" kern="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Please click here to add your tittle here and write something to describe your theme with the introduction</a:t>
            </a:r>
            <a:endParaRPr lang="zh-CN" altLang="zh-CN" sz="1200" kern="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grpSp>
        <p:nvGrpSpPr>
          <p:cNvPr id="18" name="淘宝网chenying0907出品 17"/>
          <p:cNvGrpSpPr/>
          <p:nvPr/>
        </p:nvGrpSpPr>
        <p:grpSpPr>
          <a:xfrm>
            <a:off x="628562" y="50240"/>
            <a:ext cx="2372562" cy="472980"/>
            <a:chOff x="628562" y="50240"/>
            <a:chExt cx="2372562" cy="472980"/>
          </a:xfrm>
        </p:grpSpPr>
        <p:sp>
          <p:nvSpPr>
            <p:cNvPr id="19" name="淘宝网chenying0907出品 18"/>
            <p:cNvSpPr txBox="1"/>
            <p:nvPr/>
          </p:nvSpPr>
          <p:spPr>
            <a:xfrm>
              <a:off x="628562" y="50240"/>
              <a:ext cx="47000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dirty="0" smtClean="0">
                  <a:solidFill>
                    <a:srgbClr val="EEA000"/>
                  </a:solidFill>
                  <a:latin typeface="Agency FB" panose="020B0503020202020204" pitchFamily="34" charset="0"/>
                  <a:ea typeface="Arial Unicode MS" panose="020B0604020202020204" pitchFamily="34" charset="-122"/>
                  <a:cs typeface="Arial Unicode MS" panose="020B0604020202020204" pitchFamily="34" charset="-122"/>
                </a:rPr>
                <a:t>03</a:t>
              </a:r>
              <a:endParaRPr lang="zh-CN" altLang="en-US" sz="2400" b="1" dirty="0">
                <a:solidFill>
                  <a:srgbClr val="EEA000"/>
                </a:solidFill>
                <a:latin typeface="Agency FB" panose="020B0503020202020204" pitchFamily="34" charset="0"/>
                <a:ea typeface="Arial Unicode MS" panose="020B0604020202020204" pitchFamily="34" charset="-122"/>
                <a:cs typeface="Arial Unicode MS" panose="020B0604020202020204" pitchFamily="34" charset="-122"/>
              </a:endParaRPr>
            </a:p>
          </p:txBody>
        </p:sp>
        <p:sp>
          <p:nvSpPr>
            <p:cNvPr id="20" name="淘宝网chenying0907出品 19"/>
            <p:cNvSpPr/>
            <p:nvPr/>
          </p:nvSpPr>
          <p:spPr>
            <a:xfrm>
              <a:off x="955884" y="61555"/>
              <a:ext cx="2045240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400" b="1" dirty="0">
                  <a:solidFill>
                    <a:srgbClr val="EEA000"/>
                  </a:solidFill>
                  <a:ea typeface="微软雅黑" panose="020B0503020204020204" pitchFamily="34" charset="-122"/>
                </a:rPr>
                <a:t>A</a:t>
              </a:r>
              <a:r>
                <a:rPr lang="en-US" altLang="zh-CN" sz="2400" b="1" dirty="0" smtClean="0">
                  <a:solidFill>
                    <a:srgbClr val="EEA000"/>
                  </a:solidFill>
                  <a:ea typeface="微软雅黑" panose="020B0503020204020204" pitchFamily="34" charset="-122"/>
                </a:rPr>
                <a:t>dd </a:t>
              </a:r>
              <a:r>
                <a:rPr lang="en-US" altLang="zh-CN" sz="2400" b="1" dirty="0">
                  <a:solidFill>
                    <a:srgbClr val="EEA000"/>
                  </a:solidFill>
                  <a:ea typeface="微软雅黑" panose="020B0503020204020204" pitchFamily="34" charset="-122"/>
                </a:rPr>
                <a:t>your </a:t>
              </a:r>
              <a:r>
                <a:rPr lang="en-US" altLang="zh-CN" sz="2400" b="1" dirty="0" smtClean="0">
                  <a:solidFill>
                    <a:srgbClr val="EEA000"/>
                  </a:solidFill>
                  <a:ea typeface="微软雅黑" panose="020B0503020204020204" pitchFamily="34" charset="-122"/>
                </a:rPr>
                <a:t>tittle</a:t>
              </a:r>
              <a:endParaRPr lang="zh-CN" altLang="en-US" sz="2000" b="1" dirty="0">
                <a:solidFill>
                  <a:srgbClr val="EEA0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5769760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26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decel="46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2" decel="46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000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500"/>
                            </p:stCondLst>
                            <p:childTnLst>
                              <p:par>
                                <p:cTn id="44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000"/>
                            </p:stCondLst>
                            <p:childTnLst>
                              <p:par>
                                <p:cTn id="5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500"/>
                            </p:stCondLst>
                            <p:childTnLst>
                              <p:par>
                                <p:cTn id="5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000"/>
                            </p:stCondLst>
                            <p:childTnLst>
                              <p:par>
                                <p:cTn id="6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 animBg="1"/>
      <p:bldP spid="3" grpId="0" animBg="1"/>
      <p:bldP spid="6" grpId="0"/>
      <p:bldP spid="8" grpId="0"/>
      <p:bldP spid="52" grpId="0"/>
      <p:bldP spid="53" grpId="0"/>
      <p:bldP spid="5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淘宝网chenying0907出品 1"/>
          <p:cNvSpPr/>
          <p:nvPr/>
        </p:nvSpPr>
        <p:spPr>
          <a:xfrm>
            <a:off x="7330436" y="2807745"/>
            <a:ext cx="2000926" cy="2335755"/>
          </a:xfrm>
          <a:prstGeom prst="triangle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淘宝网chenying0907出品 2"/>
          <p:cNvSpPr/>
          <p:nvPr/>
        </p:nvSpPr>
        <p:spPr>
          <a:xfrm rot="10800000">
            <a:off x="5910429" y="0"/>
            <a:ext cx="2004508" cy="2312894"/>
          </a:xfrm>
          <a:prstGeom prst="triangle">
            <a:avLst/>
          </a:prstGeom>
          <a:blipFill dpi="0" rotWithShape="1">
            <a:blip r:embed="rId3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平行四边形 4"/>
          <p:cNvSpPr/>
          <p:nvPr/>
        </p:nvSpPr>
        <p:spPr>
          <a:xfrm>
            <a:off x="5716793" y="0"/>
            <a:ext cx="3808207" cy="5143500"/>
          </a:xfrm>
          <a:prstGeom prst="parallelogram">
            <a:avLst>
              <a:gd name="adj" fmla="val 57641"/>
            </a:avLst>
          </a:prstGeom>
          <a:blipFill>
            <a:blip r:embed="rId2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淘宝网chenying0907出品 32"/>
          <p:cNvSpPr/>
          <p:nvPr/>
        </p:nvSpPr>
        <p:spPr>
          <a:xfrm>
            <a:off x="2348588" y="3079381"/>
            <a:ext cx="1758603" cy="1586651"/>
          </a:xfrm>
          <a:custGeom>
            <a:avLst/>
            <a:gdLst>
              <a:gd name="connsiteX0" fmla="*/ 850217 w 1758603"/>
              <a:gd name="connsiteY0" fmla="*/ 748 h 1586651"/>
              <a:gd name="connsiteX1" fmla="*/ 870428 w 1758603"/>
              <a:gd name="connsiteY1" fmla="*/ 16203 h 1586651"/>
              <a:gd name="connsiteX2" fmla="*/ 875183 w 1758603"/>
              <a:gd name="connsiteY2" fmla="*/ 116066 h 1586651"/>
              <a:gd name="connsiteX3" fmla="*/ 879938 w 1758603"/>
              <a:gd name="connsiteY3" fmla="*/ 253973 h 1586651"/>
              <a:gd name="connsiteX4" fmla="*/ 875183 w 1758603"/>
              <a:gd name="connsiteY4" fmla="*/ 353836 h 1586651"/>
              <a:gd name="connsiteX5" fmla="*/ 884694 w 1758603"/>
              <a:gd name="connsiteY5" fmla="*/ 401390 h 1586651"/>
              <a:gd name="connsiteX6" fmla="*/ 917981 w 1758603"/>
              <a:gd name="connsiteY6" fmla="*/ 372857 h 1586651"/>
              <a:gd name="connsiteX7" fmla="*/ 937003 w 1758603"/>
              <a:gd name="connsiteY7" fmla="*/ 339570 h 1586651"/>
              <a:gd name="connsiteX8" fmla="*/ 1022600 w 1758603"/>
              <a:gd name="connsiteY8" fmla="*/ 120822 h 1586651"/>
              <a:gd name="connsiteX9" fmla="*/ 1065398 w 1758603"/>
              <a:gd name="connsiteY9" fmla="*/ 87534 h 1586651"/>
              <a:gd name="connsiteX10" fmla="*/ 1093931 w 1758603"/>
              <a:gd name="connsiteY10" fmla="*/ 111311 h 1586651"/>
              <a:gd name="connsiteX11" fmla="*/ 1060643 w 1758603"/>
              <a:gd name="connsiteY11" fmla="*/ 253973 h 1586651"/>
              <a:gd name="connsiteX12" fmla="*/ 1032111 w 1758603"/>
              <a:gd name="connsiteY12" fmla="*/ 339570 h 1586651"/>
              <a:gd name="connsiteX13" fmla="*/ 994068 w 1758603"/>
              <a:gd name="connsiteY13" fmla="*/ 496497 h 1586651"/>
              <a:gd name="connsiteX14" fmla="*/ 998823 w 1758603"/>
              <a:gd name="connsiteY14" fmla="*/ 558317 h 1586651"/>
              <a:gd name="connsiteX15" fmla="*/ 1027355 w 1758603"/>
              <a:gd name="connsiteY15" fmla="*/ 596361 h 1586651"/>
              <a:gd name="connsiteX16" fmla="*/ 1070154 w 1758603"/>
              <a:gd name="connsiteY16" fmla="*/ 624893 h 1586651"/>
              <a:gd name="connsiteX17" fmla="*/ 1127219 w 1758603"/>
              <a:gd name="connsiteY17" fmla="*/ 605871 h 1586651"/>
              <a:gd name="connsiteX18" fmla="*/ 1236592 w 1758603"/>
              <a:gd name="connsiteY18" fmla="*/ 529785 h 1586651"/>
              <a:gd name="connsiteX19" fmla="*/ 1326945 w 1758603"/>
              <a:gd name="connsiteY19" fmla="*/ 501253 h 1586651"/>
              <a:gd name="connsiteX20" fmla="*/ 1355477 w 1758603"/>
              <a:gd name="connsiteY20" fmla="*/ 529785 h 1586651"/>
              <a:gd name="connsiteX21" fmla="*/ 1293657 w 1758603"/>
              <a:gd name="connsiteY21" fmla="*/ 605871 h 1586651"/>
              <a:gd name="connsiteX22" fmla="*/ 1160506 w 1758603"/>
              <a:gd name="connsiteY22" fmla="*/ 710490 h 1586651"/>
              <a:gd name="connsiteX23" fmla="*/ 1089175 w 1758603"/>
              <a:gd name="connsiteY23" fmla="*/ 805597 h 1586651"/>
              <a:gd name="connsiteX24" fmla="*/ 965535 w 1758603"/>
              <a:gd name="connsiteY24" fmla="*/ 891194 h 1586651"/>
              <a:gd name="connsiteX25" fmla="*/ 960780 w 1758603"/>
              <a:gd name="connsiteY25" fmla="*/ 1048122 h 1586651"/>
              <a:gd name="connsiteX26" fmla="*/ 1003578 w 1758603"/>
              <a:gd name="connsiteY26" fmla="*/ 1328690 h 1586651"/>
              <a:gd name="connsiteX27" fmla="*/ 1032705 w 1758603"/>
              <a:gd name="connsiteY27" fmla="*/ 1430336 h 1586651"/>
              <a:gd name="connsiteX28" fmla="*/ 1033350 w 1758603"/>
              <a:gd name="connsiteY28" fmla="*/ 1431990 h 1586651"/>
              <a:gd name="connsiteX29" fmla="*/ 1037331 w 1758603"/>
              <a:gd name="connsiteY29" fmla="*/ 1432067 h 1586651"/>
              <a:gd name="connsiteX30" fmla="*/ 1758603 w 1758603"/>
              <a:gd name="connsiteY30" fmla="*/ 1586651 h 1586651"/>
              <a:gd name="connsiteX31" fmla="*/ 0 w 1758603"/>
              <a:gd name="connsiteY31" fmla="*/ 1586651 h 1586651"/>
              <a:gd name="connsiteX32" fmla="*/ 572254 w 1758603"/>
              <a:gd name="connsiteY32" fmla="*/ 1440939 h 1586651"/>
              <a:gd name="connsiteX33" fmla="*/ 708877 w 1758603"/>
              <a:gd name="connsiteY33" fmla="*/ 1432805 h 1586651"/>
              <a:gd name="connsiteX34" fmla="*/ 706678 w 1758603"/>
              <a:gd name="connsiteY34" fmla="*/ 1389080 h 1586651"/>
              <a:gd name="connsiteX35" fmla="*/ 699234 w 1758603"/>
              <a:gd name="connsiteY35" fmla="*/ 1186028 h 1586651"/>
              <a:gd name="connsiteX36" fmla="*/ 675457 w 1758603"/>
              <a:gd name="connsiteY36" fmla="*/ 929238 h 1586651"/>
              <a:gd name="connsiteX37" fmla="*/ 613637 w 1758603"/>
              <a:gd name="connsiteY37" fmla="*/ 748533 h 1586651"/>
              <a:gd name="connsiteX38" fmla="*/ 575593 w 1758603"/>
              <a:gd name="connsiteY38" fmla="*/ 563073 h 1586651"/>
              <a:gd name="connsiteX39" fmla="*/ 494752 w 1758603"/>
              <a:gd name="connsiteY39" fmla="*/ 458454 h 1586651"/>
              <a:gd name="connsiteX40" fmla="*/ 390133 w 1758603"/>
              <a:gd name="connsiteY40" fmla="*/ 358591 h 1586651"/>
              <a:gd name="connsiteX41" fmla="*/ 385378 w 1758603"/>
              <a:gd name="connsiteY41" fmla="*/ 301527 h 1586651"/>
              <a:gd name="connsiteX42" fmla="*/ 413910 w 1758603"/>
              <a:gd name="connsiteY42" fmla="*/ 301527 h 1586651"/>
              <a:gd name="connsiteX43" fmla="*/ 523284 w 1758603"/>
              <a:gd name="connsiteY43" fmla="*/ 387124 h 1586651"/>
              <a:gd name="connsiteX44" fmla="*/ 623147 w 1758603"/>
              <a:gd name="connsiteY44" fmla="*/ 472720 h 1586651"/>
              <a:gd name="connsiteX45" fmla="*/ 661190 w 1758603"/>
              <a:gd name="connsiteY45" fmla="*/ 458454 h 1586651"/>
              <a:gd name="connsiteX46" fmla="*/ 604126 w 1758603"/>
              <a:gd name="connsiteY46" fmla="*/ 344325 h 1586651"/>
              <a:gd name="connsiteX47" fmla="*/ 556572 w 1758603"/>
              <a:gd name="connsiteY47" fmla="*/ 196908 h 1586651"/>
              <a:gd name="connsiteX48" fmla="*/ 537550 w 1758603"/>
              <a:gd name="connsiteY48" fmla="*/ 116066 h 1586651"/>
              <a:gd name="connsiteX49" fmla="*/ 580349 w 1758603"/>
              <a:gd name="connsiteY49" fmla="*/ 87534 h 1586651"/>
              <a:gd name="connsiteX50" fmla="*/ 604126 w 1758603"/>
              <a:gd name="connsiteY50" fmla="*/ 135088 h 1586651"/>
              <a:gd name="connsiteX51" fmla="*/ 665946 w 1758603"/>
              <a:gd name="connsiteY51" fmla="*/ 268239 h 1586651"/>
              <a:gd name="connsiteX52" fmla="*/ 732521 w 1758603"/>
              <a:gd name="connsiteY52" fmla="*/ 387124 h 1586651"/>
              <a:gd name="connsiteX53" fmla="*/ 765809 w 1758603"/>
              <a:gd name="connsiteY53" fmla="*/ 382368 h 1586651"/>
              <a:gd name="connsiteX54" fmla="*/ 784831 w 1758603"/>
              <a:gd name="connsiteY54" fmla="*/ 334814 h 1586651"/>
              <a:gd name="connsiteX55" fmla="*/ 794341 w 1758603"/>
              <a:gd name="connsiteY55" fmla="*/ 177887 h 1586651"/>
              <a:gd name="connsiteX56" fmla="*/ 803852 w 1758603"/>
              <a:gd name="connsiteY56" fmla="*/ 35225 h 1586651"/>
              <a:gd name="connsiteX57" fmla="*/ 827629 w 1758603"/>
              <a:gd name="connsiteY57" fmla="*/ 1937 h 1586651"/>
              <a:gd name="connsiteX58" fmla="*/ 850217 w 1758603"/>
              <a:gd name="connsiteY58" fmla="*/ 748 h 15866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</a:cxnLst>
            <a:rect l="l" t="t" r="r" b="b"/>
            <a:pathLst>
              <a:path w="1758603" h="1586651">
                <a:moveTo>
                  <a:pt x="850217" y="748"/>
                </a:moveTo>
                <a:cubicBezTo>
                  <a:pt x="858539" y="2334"/>
                  <a:pt x="866465" y="6693"/>
                  <a:pt x="870428" y="16203"/>
                </a:cubicBezTo>
                <a:cubicBezTo>
                  <a:pt x="878353" y="35225"/>
                  <a:pt x="873598" y="76438"/>
                  <a:pt x="875183" y="116066"/>
                </a:cubicBezTo>
                <a:cubicBezTo>
                  <a:pt x="876768" y="155695"/>
                  <a:pt x="879938" y="214344"/>
                  <a:pt x="879938" y="253973"/>
                </a:cubicBezTo>
                <a:cubicBezTo>
                  <a:pt x="879938" y="293601"/>
                  <a:pt x="874390" y="329266"/>
                  <a:pt x="875183" y="353836"/>
                </a:cubicBezTo>
                <a:cubicBezTo>
                  <a:pt x="875975" y="378405"/>
                  <a:pt x="877561" y="398219"/>
                  <a:pt x="884694" y="401390"/>
                </a:cubicBezTo>
                <a:cubicBezTo>
                  <a:pt x="891827" y="404560"/>
                  <a:pt x="909263" y="383161"/>
                  <a:pt x="917981" y="372857"/>
                </a:cubicBezTo>
                <a:cubicBezTo>
                  <a:pt x="926700" y="362554"/>
                  <a:pt x="919567" y="381576"/>
                  <a:pt x="937003" y="339570"/>
                </a:cubicBezTo>
                <a:cubicBezTo>
                  <a:pt x="954439" y="297564"/>
                  <a:pt x="1001201" y="162828"/>
                  <a:pt x="1022600" y="120822"/>
                </a:cubicBezTo>
                <a:cubicBezTo>
                  <a:pt x="1043999" y="78816"/>
                  <a:pt x="1053510" y="89119"/>
                  <a:pt x="1065398" y="87534"/>
                </a:cubicBezTo>
                <a:cubicBezTo>
                  <a:pt x="1077287" y="85949"/>
                  <a:pt x="1094723" y="83571"/>
                  <a:pt x="1093931" y="111311"/>
                </a:cubicBezTo>
                <a:cubicBezTo>
                  <a:pt x="1093138" y="139051"/>
                  <a:pt x="1070946" y="215930"/>
                  <a:pt x="1060643" y="253973"/>
                </a:cubicBezTo>
                <a:cubicBezTo>
                  <a:pt x="1050340" y="292016"/>
                  <a:pt x="1043207" y="299149"/>
                  <a:pt x="1032111" y="339570"/>
                </a:cubicBezTo>
                <a:cubicBezTo>
                  <a:pt x="1021015" y="379990"/>
                  <a:pt x="999616" y="460039"/>
                  <a:pt x="994068" y="496497"/>
                </a:cubicBezTo>
                <a:cubicBezTo>
                  <a:pt x="988520" y="532955"/>
                  <a:pt x="993275" y="541674"/>
                  <a:pt x="998823" y="558317"/>
                </a:cubicBezTo>
                <a:cubicBezTo>
                  <a:pt x="1004371" y="574961"/>
                  <a:pt x="1015467" y="585265"/>
                  <a:pt x="1027355" y="596361"/>
                </a:cubicBezTo>
                <a:cubicBezTo>
                  <a:pt x="1039244" y="607456"/>
                  <a:pt x="1053510" y="623308"/>
                  <a:pt x="1070154" y="624893"/>
                </a:cubicBezTo>
                <a:cubicBezTo>
                  <a:pt x="1086798" y="626478"/>
                  <a:pt x="1099479" y="621723"/>
                  <a:pt x="1127219" y="605871"/>
                </a:cubicBezTo>
                <a:cubicBezTo>
                  <a:pt x="1154958" y="590020"/>
                  <a:pt x="1203305" y="547222"/>
                  <a:pt x="1236592" y="529785"/>
                </a:cubicBezTo>
                <a:cubicBezTo>
                  <a:pt x="1269880" y="512349"/>
                  <a:pt x="1307131" y="501253"/>
                  <a:pt x="1326945" y="501253"/>
                </a:cubicBezTo>
                <a:cubicBezTo>
                  <a:pt x="1346759" y="501253"/>
                  <a:pt x="1361025" y="512349"/>
                  <a:pt x="1355477" y="529785"/>
                </a:cubicBezTo>
                <a:cubicBezTo>
                  <a:pt x="1349929" y="547222"/>
                  <a:pt x="1326152" y="575754"/>
                  <a:pt x="1293657" y="605871"/>
                </a:cubicBezTo>
                <a:cubicBezTo>
                  <a:pt x="1261162" y="635989"/>
                  <a:pt x="1194587" y="677202"/>
                  <a:pt x="1160506" y="710490"/>
                </a:cubicBezTo>
                <a:cubicBezTo>
                  <a:pt x="1126426" y="743777"/>
                  <a:pt x="1121671" y="775480"/>
                  <a:pt x="1089175" y="805597"/>
                </a:cubicBezTo>
                <a:cubicBezTo>
                  <a:pt x="1056680" y="835715"/>
                  <a:pt x="986935" y="850774"/>
                  <a:pt x="965535" y="891194"/>
                </a:cubicBezTo>
                <a:cubicBezTo>
                  <a:pt x="944136" y="931615"/>
                  <a:pt x="954439" y="975206"/>
                  <a:pt x="960780" y="1048122"/>
                </a:cubicBezTo>
                <a:cubicBezTo>
                  <a:pt x="967120" y="1121038"/>
                  <a:pt x="986142" y="1251019"/>
                  <a:pt x="1003578" y="1328690"/>
                </a:cubicBezTo>
                <a:cubicBezTo>
                  <a:pt x="1012297" y="1367526"/>
                  <a:pt x="1022204" y="1400417"/>
                  <a:pt x="1032705" y="1430336"/>
                </a:cubicBezTo>
                <a:lnTo>
                  <a:pt x="1033350" y="1431990"/>
                </a:lnTo>
                <a:lnTo>
                  <a:pt x="1037331" y="1432067"/>
                </a:lnTo>
                <a:cubicBezTo>
                  <a:pt x="1396473" y="1446207"/>
                  <a:pt x="1682017" y="1507703"/>
                  <a:pt x="1758603" y="1586651"/>
                </a:cubicBezTo>
                <a:lnTo>
                  <a:pt x="0" y="1586651"/>
                </a:lnTo>
                <a:cubicBezTo>
                  <a:pt x="65645" y="1518982"/>
                  <a:pt x="284810" y="1464134"/>
                  <a:pt x="572254" y="1440939"/>
                </a:cubicBezTo>
                <a:lnTo>
                  <a:pt x="708877" y="1432805"/>
                </a:lnTo>
                <a:lnTo>
                  <a:pt x="706678" y="1389080"/>
                </a:lnTo>
                <a:cubicBezTo>
                  <a:pt x="703404" y="1316839"/>
                  <a:pt x="700819" y="1233186"/>
                  <a:pt x="699234" y="1186028"/>
                </a:cubicBezTo>
                <a:cubicBezTo>
                  <a:pt x="692100" y="1086958"/>
                  <a:pt x="689723" y="1002153"/>
                  <a:pt x="675457" y="929238"/>
                </a:cubicBezTo>
                <a:cubicBezTo>
                  <a:pt x="661190" y="856322"/>
                  <a:pt x="630280" y="809560"/>
                  <a:pt x="613637" y="748533"/>
                </a:cubicBezTo>
                <a:cubicBezTo>
                  <a:pt x="596993" y="687505"/>
                  <a:pt x="595408" y="611419"/>
                  <a:pt x="575593" y="563073"/>
                </a:cubicBezTo>
                <a:cubicBezTo>
                  <a:pt x="555779" y="514726"/>
                  <a:pt x="525662" y="492535"/>
                  <a:pt x="494752" y="458454"/>
                </a:cubicBezTo>
                <a:cubicBezTo>
                  <a:pt x="463842" y="424374"/>
                  <a:pt x="408362" y="384746"/>
                  <a:pt x="390133" y="358591"/>
                </a:cubicBezTo>
                <a:cubicBezTo>
                  <a:pt x="371904" y="332437"/>
                  <a:pt x="381415" y="311037"/>
                  <a:pt x="385378" y="301527"/>
                </a:cubicBezTo>
                <a:cubicBezTo>
                  <a:pt x="389341" y="292016"/>
                  <a:pt x="390926" y="287260"/>
                  <a:pt x="413910" y="301527"/>
                </a:cubicBezTo>
                <a:cubicBezTo>
                  <a:pt x="436895" y="315793"/>
                  <a:pt x="488411" y="358591"/>
                  <a:pt x="523284" y="387124"/>
                </a:cubicBezTo>
                <a:cubicBezTo>
                  <a:pt x="558157" y="415656"/>
                  <a:pt x="600163" y="460832"/>
                  <a:pt x="623147" y="472720"/>
                </a:cubicBezTo>
                <a:cubicBezTo>
                  <a:pt x="646132" y="484609"/>
                  <a:pt x="664361" y="479854"/>
                  <a:pt x="661190" y="458454"/>
                </a:cubicBezTo>
                <a:cubicBezTo>
                  <a:pt x="658020" y="437055"/>
                  <a:pt x="621562" y="387916"/>
                  <a:pt x="604126" y="344325"/>
                </a:cubicBezTo>
                <a:cubicBezTo>
                  <a:pt x="586689" y="300734"/>
                  <a:pt x="567668" y="234951"/>
                  <a:pt x="556572" y="196908"/>
                </a:cubicBezTo>
                <a:cubicBezTo>
                  <a:pt x="545476" y="158865"/>
                  <a:pt x="533587" y="134295"/>
                  <a:pt x="537550" y="116066"/>
                </a:cubicBezTo>
                <a:cubicBezTo>
                  <a:pt x="541513" y="97838"/>
                  <a:pt x="569253" y="84364"/>
                  <a:pt x="580349" y="87534"/>
                </a:cubicBezTo>
                <a:cubicBezTo>
                  <a:pt x="591445" y="90704"/>
                  <a:pt x="589860" y="104971"/>
                  <a:pt x="604126" y="135088"/>
                </a:cubicBezTo>
                <a:cubicBezTo>
                  <a:pt x="618392" y="165205"/>
                  <a:pt x="644547" y="226233"/>
                  <a:pt x="665946" y="268239"/>
                </a:cubicBezTo>
                <a:cubicBezTo>
                  <a:pt x="687345" y="310245"/>
                  <a:pt x="715877" y="368102"/>
                  <a:pt x="732521" y="387124"/>
                </a:cubicBezTo>
                <a:cubicBezTo>
                  <a:pt x="749165" y="406145"/>
                  <a:pt x="757091" y="391086"/>
                  <a:pt x="765809" y="382368"/>
                </a:cubicBezTo>
                <a:cubicBezTo>
                  <a:pt x="774527" y="373650"/>
                  <a:pt x="780075" y="368895"/>
                  <a:pt x="784831" y="334814"/>
                </a:cubicBezTo>
                <a:cubicBezTo>
                  <a:pt x="789586" y="300734"/>
                  <a:pt x="791171" y="227818"/>
                  <a:pt x="794341" y="177887"/>
                </a:cubicBezTo>
                <a:cubicBezTo>
                  <a:pt x="797512" y="127955"/>
                  <a:pt x="798304" y="64550"/>
                  <a:pt x="803852" y="35225"/>
                </a:cubicBezTo>
                <a:cubicBezTo>
                  <a:pt x="809400" y="5900"/>
                  <a:pt x="816533" y="5107"/>
                  <a:pt x="827629" y="1937"/>
                </a:cubicBezTo>
                <a:cubicBezTo>
                  <a:pt x="833177" y="352"/>
                  <a:pt x="841895" y="-837"/>
                  <a:pt x="850217" y="748"/>
                </a:cubicBezTo>
                <a:close/>
              </a:path>
            </a:pathLst>
          </a:custGeom>
          <a:solidFill>
            <a:srgbClr val="3333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6" name="淘宝网chenying0907出品 15"/>
          <p:cNvSpPr/>
          <p:nvPr/>
        </p:nvSpPr>
        <p:spPr>
          <a:xfrm rot="18401213">
            <a:off x="2361741" y="2649609"/>
            <a:ext cx="283680" cy="859544"/>
          </a:xfrm>
          <a:custGeom>
            <a:avLst/>
            <a:gdLst>
              <a:gd name="connsiteX0" fmla="*/ 209984 w 445427"/>
              <a:gd name="connsiteY0" fmla="*/ 0 h 1349633"/>
              <a:gd name="connsiteX1" fmla="*/ 271624 w 445427"/>
              <a:gd name="connsiteY1" fmla="*/ 70763 h 1349633"/>
              <a:gd name="connsiteX2" fmla="*/ 445427 w 445427"/>
              <a:gd name="connsiteY2" fmla="*/ 654586 h 1349633"/>
              <a:gd name="connsiteX3" fmla="*/ 183802 w 445427"/>
              <a:gd name="connsiteY3" fmla="*/ 1339228 h 1349633"/>
              <a:gd name="connsiteX4" fmla="*/ 170025 w 445427"/>
              <a:gd name="connsiteY4" fmla="*/ 1349633 h 1349633"/>
              <a:gd name="connsiteX5" fmla="*/ 149759 w 445427"/>
              <a:gd name="connsiteY5" fmla="*/ 1321050 h 1349633"/>
              <a:gd name="connsiteX6" fmla="*/ 0 w 445427"/>
              <a:gd name="connsiteY6" fmla="*/ 702996 h 1349633"/>
              <a:gd name="connsiteX7" fmla="*/ 149759 w 445427"/>
              <a:gd name="connsiteY7" fmla="*/ 84942 h 13496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45427" h="1349633">
                <a:moveTo>
                  <a:pt x="209984" y="0"/>
                </a:moveTo>
                <a:lnTo>
                  <a:pt x="271624" y="70763"/>
                </a:lnTo>
                <a:cubicBezTo>
                  <a:pt x="379008" y="220177"/>
                  <a:pt x="445427" y="426589"/>
                  <a:pt x="445427" y="654586"/>
                </a:cubicBezTo>
                <a:cubicBezTo>
                  <a:pt x="445427" y="939582"/>
                  <a:pt x="341648" y="1190853"/>
                  <a:pt x="183802" y="1339228"/>
                </a:cubicBezTo>
                <a:lnTo>
                  <a:pt x="170025" y="1349633"/>
                </a:lnTo>
                <a:lnTo>
                  <a:pt x="149759" y="1321050"/>
                </a:lnTo>
                <a:cubicBezTo>
                  <a:pt x="57230" y="1162876"/>
                  <a:pt x="0" y="944361"/>
                  <a:pt x="0" y="702996"/>
                </a:cubicBezTo>
                <a:cubicBezTo>
                  <a:pt x="0" y="461631"/>
                  <a:pt x="57230" y="243116"/>
                  <a:pt x="149759" y="84942"/>
                </a:cubicBezTo>
                <a:close/>
              </a:path>
            </a:pathLst>
          </a:custGeom>
          <a:solidFill>
            <a:srgbClr val="EEA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淘宝网chenying0907出品 16"/>
          <p:cNvSpPr/>
          <p:nvPr/>
        </p:nvSpPr>
        <p:spPr>
          <a:xfrm rot="21099759">
            <a:off x="2872103" y="2378706"/>
            <a:ext cx="283680" cy="859544"/>
          </a:xfrm>
          <a:custGeom>
            <a:avLst/>
            <a:gdLst>
              <a:gd name="connsiteX0" fmla="*/ 209984 w 445427"/>
              <a:gd name="connsiteY0" fmla="*/ 0 h 1349633"/>
              <a:gd name="connsiteX1" fmla="*/ 271624 w 445427"/>
              <a:gd name="connsiteY1" fmla="*/ 70763 h 1349633"/>
              <a:gd name="connsiteX2" fmla="*/ 445427 w 445427"/>
              <a:gd name="connsiteY2" fmla="*/ 654586 h 1349633"/>
              <a:gd name="connsiteX3" fmla="*/ 183802 w 445427"/>
              <a:gd name="connsiteY3" fmla="*/ 1339228 h 1349633"/>
              <a:gd name="connsiteX4" fmla="*/ 170025 w 445427"/>
              <a:gd name="connsiteY4" fmla="*/ 1349633 h 1349633"/>
              <a:gd name="connsiteX5" fmla="*/ 149759 w 445427"/>
              <a:gd name="connsiteY5" fmla="*/ 1321050 h 1349633"/>
              <a:gd name="connsiteX6" fmla="*/ 0 w 445427"/>
              <a:gd name="connsiteY6" fmla="*/ 702996 h 1349633"/>
              <a:gd name="connsiteX7" fmla="*/ 149759 w 445427"/>
              <a:gd name="connsiteY7" fmla="*/ 84942 h 13496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45427" h="1349633">
                <a:moveTo>
                  <a:pt x="209984" y="0"/>
                </a:moveTo>
                <a:lnTo>
                  <a:pt x="271624" y="70763"/>
                </a:lnTo>
                <a:cubicBezTo>
                  <a:pt x="379008" y="220177"/>
                  <a:pt x="445427" y="426589"/>
                  <a:pt x="445427" y="654586"/>
                </a:cubicBezTo>
                <a:cubicBezTo>
                  <a:pt x="445427" y="939582"/>
                  <a:pt x="341648" y="1190853"/>
                  <a:pt x="183802" y="1339228"/>
                </a:cubicBezTo>
                <a:lnTo>
                  <a:pt x="170025" y="1349633"/>
                </a:lnTo>
                <a:lnTo>
                  <a:pt x="149759" y="1321050"/>
                </a:lnTo>
                <a:cubicBezTo>
                  <a:pt x="57230" y="1162876"/>
                  <a:pt x="0" y="944361"/>
                  <a:pt x="0" y="702996"/>
                </a:cubicBezTo>
                <a:cubicBezTo>
                  <a:pt x="0" y="461631"/>
                  <a:pt x="57230" y="243116"/>
                  <a:pt x="149759" y="84942"/>
                </a:cubicBezTo>
                <a:close/>
              </a:path>
            </a:pathLst>
          </a:custGeom>
          <a:solidFill>
            <a:srgbClr val="941A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淘宝网chenying0907出品 17"/>
          <p:cNvSpPr/>
          <p:nvPr/>
        </p:nvSpPr>
        <p:spPr>
          <a:xfrm rot="1271679">
            <a:off x="3331710" y="2335104"/>
            <a:ext cx="283680" cy="859544"/>
          </a:xfrm>
          <a:custGeom>
            <a:avLst/>
            <a:gdLst>
              <a:gd name="connsiteX0" fmla="*/ 209984 w 445427"/>
              <a:gd name="connsiteY0" fmla="*/ 0 h 1349633"/>
              <a:gd name="connsiteX1" fmla="*/ 271624 w 445427"/>
              <a:gd name="connsiteY1" fmla="*/ 70763 h 1349633"/>
              <a:gd name="connsiteX2" fmla="*/ 445427 w 445427"/>
              <a:gd name="connsiteY2" fmla="*/ 654586 h 1349633"/>
              <a:gd name="connsiteX3" fmla="*/ 183802 w 445427"/>
              <a:gd name="connsiteY3" fmla="*/ 1339228 h 1349633"/>
              <a:gd name="connsiteX4" fmla="*/ 170025 w 445427"/>
              <a:gd name="connsiteY4" fmla="*/ 1349633 h 1349633"/>
              <a:gd name="connsiteX5" fmla="*/ 149759 w 445427"/>
              <a:gd name="connsiteY5" fmla="*/ 1321050 h 1349633"/>
              <a:gd name="connsiteX6" fmla="*/ 0 w 445427"/>
              <a:gd name="connsiteY6" fmla="*/ 702996 h 1349633"/>
              <a:gd name="connsiteX7" fmla="*/ 149759 w 445427"/>
              <a:gd name="connsiteY7" fmla="*/ 84942 h 13496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45427" h="1349633">
                <a:moveTo>
                  <a:pt x="209984" y="0"/>
                </a:moveTo>
                <a:lnTo>
                  <a:pt x="271624" y="70763"/>
                </a:lnTo>
                <a:cubicBezTo>
                  <a:pt x="379008" y="220177"/>
                  <a:pt x="445427" y="426589"/>
                  <a:pt x="445427" y="654586"/>
                </a:cubicBezTo>
                <a:cubicBezTo>
                  <a:pt x="445427" y="939582"/>
                  <a:pt x="341648" y="1190853"/>
                  <a:pt x="183802" y="1339228"/>
                </a:cubicBezTo>
                <a:lnTo>
                  <a:pt x="170025" y="1349633"/>
                </a:lnTo>
                <a:lnTo>
                  <a:pt x="149759" y="1321050"/>
                </a:lnTo>
                <a:cubicBezTo>
                  <a:pt x="57230" y="1162876"/>
                  <a:pt x="0" y="944361"/>
                  <a:pt x="0" y="702996"/>
                </a:cubicBezTo>
                <a:cubicBezTo>
                  <a:pt x="0" y="461631"/>
                  <a:pt x="57230" y="243116"/>
                  <a:pt x="149759" y="84942"/>
                </a:cubicBezTo>
                <a:close/>
              </a:path>
            </a:pathLst>
          </a:custGeom>
          <a:solidFill>
            <a:srgbClr val="EEA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淘宝网chenying0907出品 18"/>
          <p:cNvSpPr/>
          <p:nvPr/>
        </p:nvSpPr>
        <p:spPr>
          <a:xfrm rot="14772218">
            <a:off x="3744033" y="2790697"/>
            <a:ext cx="283680" cy="859544"/>
          </a:xfrm>
          <a:custGeom>
            <a:avLst/>
            <a:gdLst>
              <a:gd name="connsiteX0" fmla="*/ 209984 w 445427"/>
              <a:gd name="connsiteY0" fmla="*/ 0 h 1349633"/>
              <a:gd name="connsiteX1" fmla="*/ 271624 w 445427"/>
              <a:gd name="connsiteY1" fmla="*/ 70763 h 1349633"/>
              <a:gd name="connsiteX2" fmla="*/ 445427 w 445427"/>
              <a:gd name="connsiteY2" fmla="*/ 654586 h 1349633"/>
              <a:gd name="connsiteX3" fmla="*/ 183802 w 445427"/>
              <a:gd name="connsiteY3" fmla="*/ 1339228 h 1349633"/>
              <a:gd name="connsiteX4" fmla="*/ 170025 w 445427"/>
              <a:gd name="connsiteY4" fmla="*/ 1349633 h 1349633"/>
              <a:gd name="connsiteX5" fmla="*/ 149759 w 445427"/>
              <a:gd name="connsiteY5" fmla="*/ 1321050 h 1349633"/>
              <a:gd name="connsiteX6" fmla="*/ 0 w 445427"/>
              <a:gd name="connsiteY6" fmla="*/ 702996 h 1349633"/>
              <a:gd name="connsiteX7" fmla="*/ 149759 w 445427"/>
              <a:gd name="connsiteY7" fmla="*/ 84942 h 13496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45427" h="1349633">
                <a:moveTo>
                  <a:pt x="209984" y="0"/>
                </a:moveTo>
                <a:lnTo>
                  <a:pt x="271624" y="70763"/>
                </a:lnTo>
                <a:cubicBezTo>
                  <a:pt x="379008" y="220177"/>
                  <a:pt x="445427" y="426589"/>
                  <a:pt x="445427" y="654586"/>
                </a:cubicBezTo>
                <a:cubicBezTo>
                  <a:pt x="445427" y="939582"/>
                  <a:pt x="341648" y="1190853"/>
                  <a:pt x="183802" y="1339228"/>
                </a:cubicBezTo>
                <a:lnTo>
                  <a:pt x="170025" y="1349633"/>
                </a:lnTo>
                <a:lnTo>
                  <a:pt x="149759" y="1321050"/>
                </a:lnTo>
                <a:cubicBezTo>
                  <a:pt x="57230" y="1162876"/>
                  <a:pt x="0" y="944361"/>
                  <a:pt x="0" y="702996"/>
                </a:cubicBezTo>
                <a:cubicBezTo>
                  <a:pt x="0" y="461631"/>
                  <a:pt x="57230" y="243116"/>
                  <a:pt x="149759" y="84942"/>
                </a:cubicBezTo>
                <a:close/>
              </a:path>
            </a:pathLst>
          </a:custGeom>
          <a:solidFill>
            <a:srgbClr val="941A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淘宝网chenying0907出品 19"/>
          <p:cNvSpPr/>
          <p:nvPr/>
        </p:nvSpPr>
        <p:spPr>
          <a:xfrm>
            <a:off x="248027" y="3143608"/>
            <a:ext cx="134697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00" b="1" dirty="0">
                <a:solidFill>
                  <a:srgbClr val="EEA000"/>
                </a:solidFill>
                <a:ea typeface="微软雅黑" panose="020B0503020204020204" pitchFamily="34" charset="-122"/>
              </a:rPr>
              <a:t>A</a:t>
            </a:r>
            <a:r>
              <a:rPr lang="en-US" altLang="zh-CN" sz="1600" b="1" dirty="0" smtClean="0">
                <a:solidFill>
                  <a:srgbClr val="EEA000"/>
                </a:solidFill>
                <a:ea typeface="微软雅黑" panose="020B0503020204020204" pitchFamily="34" charset="-122"/>
              </a:rPr>
              <a:t>dd </a:t>
            </a:r>
            <a:r>
              <a:rPr lang="en-US" altLang="zh-CN" sz="1600" b="1" dirty="0">
                <a:solidFill>
                  <a:srgbClr val="EEA000"/>
                </a:solidFill>
                <a:ea typeface="微软雅黑" panose="020B0503020204020204" pitchFamily="34" charset="-122"/>
              </a:rPr>
              <a:t>your </a:t>
            </a:r>
            <a:r>
              <a:rPr lang="en-US" altLang="zh-CN" sz="1600" b="1" dirty="0" smtClean="0">
                <a:solidFill>
                  <a:srgbClr val="EEA000"/>
                </a:solidFill>
                <a:ea typeface="微软雅黑" panose="020B0503020204020204" pitchFamily="34" charset="-122"/>
              </a:rPr>
              <a:t>text</a:t>
            </a:r>
            <a:endParaRPr lang="zh-CN" altLang="en-US" sz="1400" b="1" dirty="0">
              <a:solidFill>
                <a:srgbClr val="EEA000"/>
              </a:solidFill>
            </a:endParaRPr>
          </a:p>
        </p:txBody>
      </p:sp>
      <p:sp>
        <p:nvSpPr>
          <p:cNvPr id="21" name="淘宝网chenying0907出品 20"/>
          <p:cNvSpPr/>
          <p:nvPr/>
        </p:nvSpPr>
        <p:spPr>
          <a:xfrm>
            <a:off x="240983" y="3403717"/>
            <a:ext cx="236088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rPr>
              <a:t>write something to describe your theme with the introduction</a:t>
            </a:r>
            <a:endParaRPr lang="zh-CN" altLang="zh-CN" sz="1200" dirty="0">
              <a:solidFill>
                <a:schemeClr val="tx1">
                  <a:lumMod val="75000"/>
                  <a:lumOff val="2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22" name="淘宝网chenying0907出品 21"/>
          <p:cNvSpPr/>
          <p:nvPr/>
        </p:nvSpPr>
        <p:spPr>
          <a:xfrm>
            <a:off x="559276" y="2003526"/>
            <a:ext cx="134697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00" b="1" dirty="0">
                <a:solidFill>
                  <a:srgbClr val="941A0B"/>
                </a:solidFill>
                <a:ea typeface="微软雅黑" panose="020B0503020204020204" pitchFamily="34" charset="-122"/>
              </a:rPr>
              <a:t>A</a:t>
            </a:r>
            <a:r>
              <a:rPr lang="en-US" altLang="zh-CN" sz="1600" b="1" dirty="0" smtClean="0">
                <a:solidFill>
                  <a:srgbClr val="941A0B"/>
                </a:solidFill>
                <a:ea typeface="微软雅黑" panose="020B0503020204020204" pitchFamily="34" charset="-122"/>
              </a:rPr>
              <a:t>dd </a:t>
            </a:r>
            <a:r>
              <a:rPr lang="en-US" altLang="zh-CN" sz="1600" b="1" dirty="0">
                <a:solidFill>
                  <a:srgbClr val="941A0B"/>
                </a:solidFill>
                <a:ea typeface="微软雅黑" panose="020B0503020204020204" pitchFamily="34" charset="-122"/>
              </a:rPr>
              <a:t>your </a:t>
            </a:r>
            <a:r>
              <a:rPr lang="en-US" altLang="zh-CN" sz="1600" b="1" dirty="0" smtClean="0">
                <a:solidFill>
                  <a:srgbClr val="941A0B"/>
                </a:solidFill>
                <a:ea typeface="微软雅黑" panose="020B0503020204020204" pitchFamily="34" charset="-122"/>
              </a:rPr>
              <a:t>text</a:t>
            </a:r>
            <a:endParaRPr lang="zh-CN" altLang="en-US" sz="1400" b="1" dirty="0">
              <a:solidFill>
                <a:srgbClr val="941A0B"/>
              </a:solidFill>
            </a:endParaRPr>
          </a:p>
        </p:txBody>
      </p:sp>
      <p:sp>
        <p:nvSpPr>
          <p:cNvPr id="23" name="淘宝网chenying0907出品 22"/>
          <p:cNvSpPr/>
          <p:nvPr/>
        </p:nvSpPr>
        <p:spPr>
          <a:xfrm>
            <a:off x="555540" y="2266426"/>
            <a:ext cx="236088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rPr>
              <a:t>write something to describe your theme with the introduction</a:t>
            </a:r>
            <a:endParaRPr lang="zh-CN" altLang="zh-CN" sz="1200" dirty="0">
              <a:solidFill>
                <a:schemeClr val="tx1">
                  <a:lumMod val="75000"/>
                  <a:lumOff val="2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24" name="淘宝网chenying0907出品 23"/>
          <p:cNvSpPr/>
          <p:nvPr/>
        </p:nvSpPr>
        <p:spPr>
          <a:xfrm>
            <a:off x="3456461" y="1588329"/>
            <a:ext cx="134697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00" b="1" dirty="0">
                <a:solidFill>
                  <a:srgbClr val="EEA000"/>
                </a:solidFill>
                <a:ea typeface="微软雅黑" panose="020B0503020204020204" pitchFamily="34" charset="-122"/>
              </a:rPr>
              <a:t>A</a:t>
            </a:r>
            <a:r>
              <a:rPr lang="en-US" altLang="zh-CN" sz="1600" b="1" dirty="0" smtClean="0">
                <a:solidFill>
                  <a:srgbClr val="EEA000"/>
                </a:solidFill>
                <a:ea typeface="微软雅黑" panose="020B0503020204020204" pitchFamily="34" charset="-122"/>
              </a:rPr>
              <a:t>dd </a:t>
            </a:r>
            <a:r>
              <a:rPr lang="en-US" altLang="zh-CN" sz="1600" b="1" dirty="0">
                <a:solidFill>
                  <a:srgbClr val="EEA000"/>
                </a:solidFill>
                <a:ea typeface="微软雅黑" panose="020B0503020204020204" pitchFamily="34" charset="-122"/>
              </a:rPr>
              <a:t>your </a:t>
            </a:r>
            <a:r>
              <a:rPr lang="en-US" altLang="zh-CN" sz="1600" b="1" dirty="0" smtClean="0">
                <a:solidFill>
                  <a:srgbClr val="EEA000"/>
                </a:solidFill>
                <a:ea typeface="微软雅黑" panose="020B0503020204020204" pitchFamily="34" charset="-122"/>
              </a:rPr>
              <a:t>text</a:t>
            </a:r>
            <a:endParaRPr lang="zh-CN" altLang="en-US" sz="1400" b="1" dirty="0">
              <a:solidFill>
                <a:srgbClr val="EEA000"/>
              </a:solidFill>
            </a:endParaRPr>
          </a:p>
        </p:txBody>
      </p:sp>
      <p:sp>
        <p:nvSpPr>
          <p:cNvPr id="25" name="淘宝网chenying0907出品 24"/>
          <p:cNvSpPr/>
          <p:nvPr/>
        </p:nvSpPr>
        <p:spPr>
          <a:xfrm>
            <a:off x="3452725" y="1851229"/>
            <a:ext cx="236088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rPr>
              <a:t>write something to describe your theme with the introduction</a:t>
            </a:r>
            <a:endParaRPr lang="zh-CN" altLang="zh-CN" sz="1200" dirty="0">
              <a:solidFill>
                <a:schemeClr val="tx1">
                  <a:lumMod val="75000"/>
                  <a:lumOff val="2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26" name="淘宝网chenying0907出品 25"/>
          <p:cNvSpPr/>
          <p:nvPr/>
        </p:nvSpPr>
        <p:spPr>
          <a:xfrm>
            <a:off x="4011999" y="3237434"/>
            <a:ext cx="134697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00" b="1" dirty="0">
                <a:solidFill>
                  <a:srgbClr val="941A0B"/>
                </a:solidFill>
                <a:ea typeface="微软雅黑" panose="020B0503020204020204" pitchFamily="34" charset="-122"/>
              </a:rPr>
              <a:t>A</a:t>
            </a:r>
            <a:r>
              <a:rPr lang="en-US" altLang="zh-CN" sz="1600" b="1" dirty="0" smtClean="0">
                <a:solidFill>
                  <a:srgbClr val="941A0B"/>
                </a:solidFill>
                <a:ea typeface="微软雅黑" panose="020B0503020204020204" pitchFamily="34" charset="-122"/>
              </a:rPr>
              <a:t>dd </a:t>
            </a:r>
            <a:r>
              <a:rPr lang="en-US" altLang="zh-CN" sz="1600" b="1" dirty="0">
                <a:solidFill>
                  <a:srgbClr val="941A0B"/>
                </a:solidFill>
                <a:ea typeface="微软雅黑" panose="020B0503020204020204" pitchFamily="34" charset="-122"/>
              </a:rPr>
              <a:t>your </a:t>
            </a:r>
            <a:r>
              <a:rPr lang="en-US" altLang="zh-CN" sz="1600" b="1" dirty="0" smtClean="0">
                <a:solidFill>
                  <a:srgbClr val="941A0B"/>
                </a:solidFill>
                <a:ea typeface="微软雅黑" panose="020B0503020204020204" pitchFamily="34" charset="-122"/>
              </a:rPr>
              <a:t>text</a:t>
            </a:r>
            <a:endParaRPr lang="zh-CN" altLang="en-US" sz="1400" b="1" dirty="0">
              <a:solidFill>
                <a:srgbClr val="941A0B"/>
              </a:solidFill>
            </a:endParaRPr>
          </a:p>
        </p:txBody>
      </p:sp>
      <p:sp>
        <p:nvSpPr>
          <p:cNvPr id="27" name="淘宝网chenying0907出品 26"/>
          <p:cNvSpPr/>
          <p:nvPr/>
        </p:nvSpPr>
        <p:spPr>
          <a:xfrm>
            <a:off x="4008263" y="3500334"/>
            <a:ext cx="236088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rPr>
              <a:t>write something to describe your theme with the introduction</a:t>
            </a:r>
            <a:endParaRPr lang="zh-CN" altLang="zh-CN" sz="1200" dirty="0">
              <a:solidFill>
                <a:schemeClr val="tx1">
                  <a:lumMod val="75000"/>
                  <a:lumOff val="2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28" name="淘宝网chenying0907出品 27"/>
          <p:cNvSpPr txBox="1"/>
          <p:nvPr/>
        </p:nvSpPr>
        <p:spPr>
          <a:xfrm>
            <a:off x="6141368" y="1639406"/>
            <a:ext cx="1967205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800" b="1" dirty="0" smtClean="0">
                <a:ln w="22225">
                  <a:solidFill>
                    <a:schemeClr val="bg1"/>
                  </a:solidFill>
                </a:ln>
                <a:solidFill>
                  <a:srgbClr val="941A0B"/>
                </a:solidFill>
                <a:latin typeface="Agency FB" panose="020B0503020202020204" pitchFamily="34" charset="0"/>
              </a:rPr>
              <a:t>85%</a:t>
            </a:r>
            <a:endParaRPr lang="zh-CN" altLang="en-US" sz="8800" b="1" dirty="0">
              <a:ln w="22225">
                <a:solidFill>
                  <a:schemeClr val="bg1"/>
                </a:solidFill>
              </a:ln>
              <a:solidFill>
                <a:srgbClr val="941A0B"/>
              </a:solidFill>
              <a:latin typeface="Agency FB" panose="020B0503020202020204" pitchFamily="34" charset="0"/>
            </a:endParaRPr>
          </a:p>
        </p:txBody>
      </p:sp>
      <p:sp>
        <p:nvSpPr>
          <p:cNvPr id="29" name="淘宝网chenying0907出品 28"/>
          <p:cNvSpPr/>
          <p:nvPr/>
        </p:nvSpPr>
        <p:spPr>
          <a:xfrm>
            <a:off x="6629988" y="2975823"/>
            <a:ext cx="208998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  <a:latin typeface="simsun" panose="02010600030101010101" pitchFamily="2" charset="-122"/>
                <a:ea typeface="simsun" panose="02010600030101010101" pitchFamily="2" charset="-122"/>
              </a:rPr>
              <a:t>Youth means a temperamental predominance of courage over timidity, of the appetite for adventure over the love of ease. </a:t>
            </a:r>
            <a:endParaRPr lang="zh-CN" altLang="en-US" sz="1200" dirty="0">
              <a:solidFill>
                <a:schemeClr val="bg1"/>
              </a:solidFill>
            </a:endParaRPr>
          </a:p>
        </p:txBody>
      </p:sp>
      <p:grpSp>
        <p:nvGrpSpPr>
          <p:cNvPr id="30" name="淘宝网chenying0907出品 29"/>
          <p:cNvGrpSpPr/>
          <p:nvPr/>
        </p:nvGrpSpPr>
        <p:grpSpPr>
          <a:xfrm>
            <a:off x="628562" y="50240"/>
            <a:ext cx="2372562" cy="472980"/>
            <a:chOff x="628562" y="50240"/>
            <a:chExt cx="2372562" cy="472980"/>
          </a:xfrm>
        </p:grpSpPr>
        <p:sp>
          <p:nvSpPr>
            <p:cNvPr id="31" name="淘宝网chenying0907出品 30"/>
            <p:cNvSpPr txBox="1"/>
            <p:nvPr/>
          </p:nvSpPr>
          <p:spPr>
            <a:xfrm>
              <a:off x="628562" y="50240"/>
              <a:ext cx="47000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dirty="0" smtClean="0">
                  <a:solidFill>
                    <a:srgbClr val="EEA000"/>
                  </a:solidFill>
                  <a:latin typeface="Agency FB" panose="020B0503020202020204" pitchFamily="34" charset="0"/>
                  <a:ea typeface="Arial Unicode MS" panose="020B0604020202020204" pitchFamily="34" charset="-122"/>
                  <a:cs typeface="Arial Unicode MS" panose="020B0604020202020204" pitchFamily="34" charset="-122"/>
                </a:rPr>
                <a:t>03</a:t>
              </a:r>
              <a:endParaRPr lang="zh-CN" altLang="en-US" sz="2400" b="1" dirty="0">
                <a:solidFill>
                  <a:srgbClr val="EEA000"/>
                </a:solidFill>
                <a:latin typeface="Agency FB" panose="020B0503020202020204" pitchFamily="34" charset="0"/>
                <a:ea typeface="Arial Unicode MS" panose="020B0604020202020204" pitchFamily="34" charset="-122"/>
                <a:cs typeface="Arial Unicode MS" panose="020B0604020202020204" pitchFamily="34" charset="-122"/>
              </a:endParaRPr>
            </a:p>
          </p:txBody>
        </p:sp>
        <p:sp>
          <p:nvSpPr>
            <p:cNvPr id="32" name="淘宝网chenying0907出品 31"/>
            <p:cNvSpPr/>
            <p:nvPr/>
          </p:nvSpPr>
          <p:spPr>
            <a:xfrm>
              <a:off x="955884" y="61555"/>
              <a:ext cx="2045240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400" b="1" dirty="0">
                  <a:solidFill>
                    <a:srgbClr val="EEA000"/>
                  </a:solidFill>
                  <a:ea typeface="微软雅黑" panose="020B0503020204020204" pitchFamily="34" charset="-122"/>
                </a:rPr>
                <a:t>A</a:t>
              </a:r>
              <a:r>
                <a:rPr lang="en-US" altLang="zh-CN" sz="2400" b="1" dirty="0" smtClean="0">
                  <a:solidFill>
                    <a:srgbClr val="EEA000"/>
                  </a:solidFill>
                  <a:ea typeface="微软雅黑" panose="020B0503020204020204" pitchFamily="34" charset="-122"/>
                </a:rPr>
                <a:t>dd </a:t>
              </a:r>
              <a:r>
                <a:rPr lang="en-US" altLang="zh-CN" sz="2400" b="1" dirty="0">
                  <a:solidFill>
                    <a:srgbClr val="EEA000"/>
                  </a:solidFill>
                  <a:ea typeface="微软雅黑" panose="020B0503020204020204" pitchFamily="34" charset="-122"/>
                </a:rPr>
                <a:t>your </a:t>
              </a:r>
              <a:r>
                <a:rPr lang="en-US" altLang="zh-CN" sz="2400" b="1" dirty="0" smtClean="0">
                  <a:solidFill>
                    <a:srgbClr val="EEA000"/>
                  </a:solidFill>
                  <a:ea typeface="微软雅黑" panose="020B0503020204020204" pitchFamily="34" charset="-122"/>
                </a:rPr>
                <a:t>tittle</a:t>
              </a:r>
              <a:endParaRPr lang="zh-CN" altLang="en-US" sz="2000" b="1" dirty="0">
                <a:solidFill>
                  <a:srgbClr val="EEA0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79031079"/>
      </p:ext>
    </p:extLst>
  </p:cSld>
  <p:clrMapOvr>
    <a:masterClrMapping/>
  </p:clrMapOvr>
  <p:transition spd="slow">
    <p:cover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decel="26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2" fill="hold" grpId="0" nodeType="afterEffect" p14:presetBounceEnd="25333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5333">
                                          <p:cBhvr additive="base">
                                            <p:cTn id="12" dur="7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5333">
                                          <p:cBhvr additive="base">
                                            <p:cTn id="13" dur="7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2" presetClass="entr" presetSubtype="1" fill="hold" grpId="0" nodeType="withEffect" p14:presetBounceEnd="25333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5333">
                                          <p:cBhvr additive="base">
                                            <p:cTn id="16" dur="7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5333">
                                          <p:cBhvr additive="base">
                                            <p:cTn id="17" dur="7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4" fill="hold" grpId="0" nodeType="withEffect" p14:presetBounceEnd="25333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5333">
                                          <p:cBhvr additive="base">
                                            <p:cTn id="20" dur="7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5333">
                                          <p:cBhvr additive="base">
                                            <p:cTn id="21" dur="7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1250"/>
                                </p:stCondLst>
                                <p:childTnLst>
                                  <p:par>
                                    <p:cTn id="23" presetID="23" presetClass="entr" presetSubtype="3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(6*min(max(#ppt_w*#ppt_h,.3),1)-7.4)/-.7*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30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2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34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" dur="10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7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40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9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4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7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9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0" fill="hold">
                                <p:stCondLst>
                                  <p:cond delay="3750"/>
                                </p:stCondLst>
                                <p:childTnLst>
                                  <p:par>
                                    <p:cTn id="61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3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5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6" fill="hold">
                                <p:stCondLst>
                                  <p:cond delay="4250"/>
                                </p:stCondLst>
                                <p:childTnLst>
                                  <p:par>
                                    <p:cTn id="67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69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53" presetClass="entr" presetSubtype="16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2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3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4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5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76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78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9" presetID="53" presetClass="entr" presetSubtype="16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1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2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3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4" fill="hold">
                                <p:stCondLst>
                                  <p:cond delay="5750"/>
                                </p:stCondLst>
                                <p:childTnLst>
                                  <p:par>
                                    <p:cTn id="85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87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8" presetID="53" presetClass="entr" presetSubtype="16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0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1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2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3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94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96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3" grpId="0" animBg="1"/>
          <p:bldP spid="5" grpId="0" animBg="1"/>
          <p:bldP spid="33" grpId="0" animBg="1"/>
          <p:bldP spid="16" grpId="0" animBg="1"/>
          <p:bldP spid="17" grpId="0" animBg="1"/>
          <p:bldP spid="18" grpId="0" animBg="1"/>
          <p:bldP spid="19" grpId="0" animBg="1"/>
          <p:bldP spid="20" grpId="0"/>
          <p:bldP spid="21" grpId="0"/>
          <p:bldP spid="22" grpId="0"/>
          <p:bldP spid="23" grpId="0"/>
          <p:bldP spid="24" grpId="0"/>
          <p:bldP spid="25" grpId="0"/>
          <p:bldP spid="26" grpId="0"/>
          <p:bldP spid="27" grpId="0"/>
          <p:bldP spid="28" grpId="0"/>
          <p:bldP spid="29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decel="26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7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7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7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7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7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7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1250"/>
                                </p:stCondLst>
                                <p:childTnLst>
                                  <p:par>
                                    <p:cTn id="23" presetID="23" presetClass="entr" presetSubtype="3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(6*min(max(#ppt_w*#ppt_h,.3),1)-7.4)/-.7*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30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2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34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" dur="10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7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40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9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4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7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9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0" fill="hold">
                                <p:stCondLst>
                                  <p:cond delay="3750"/>
                                </p:stCondLst>
                                <p:childTnLst>
                                  <p:par>
                                    <p:cTn id="61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3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5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6" fill="hold">
                                <p:stCondLst>
                                  <p:cond delay="4250"/>
                                </p:stCondLst>
                                <p:childTnLst>
                                  <p:par>
                                    <p:cTn id="67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69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53" presetClass="entr" presetSubtype="16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2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3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4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5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76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78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9" presetID="53" presetClass="entr" presetSubtype="16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1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2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3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4" fill="hold">
                                <p:stCondLst>
                                  <p:cond delay="5750"/>
                                </p:stCondLst>
                                <p:childTnLst>
                                  <p:par>
                                    <p:cTn id="85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87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8" presetID="53" presetClass="entr" presetSubtype="16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0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1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2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3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94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96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3" grpId="0" animBg="1"/>
          <p:bldP spid="5" grpId="0" animBg="1"/>
          <p:bldP spid="33" grpId="0" animBg="1"/>
          <p:bldP spid="16" grpId="0" animBg="1"/>
          <p:bldP spid="17" grpId="0" animBg="1"/>
          <p:bldP spid="18" grpId="0" animBg="1"/>
          <p:bldP spid="19" grpId="0" animBg="1"/>
          <p:bldP spid="20" grpId="0"/>
          <p:bldP spid="21" grpId="0"/>
          <p:bldP spid="22" grpId="0"/>
          <p:bldP spid="23" grpId="0"/>
          <p:bldP spid="24" grpId="0"/>
          <p:bldP spid="25" grpId="0"/>
          <p:bldP spid="26" grpId="0"/>
          <p:bldP spid="27" grpId="0"/>
          <p:bldP spid="28" grpId="0"/>
          <p:bldP spid="29" grpId="0"/>
        </p:bldLst>
      </p:timing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3"/>
          <p:cNvSpPr txBox="1"/>
          <p:nvPr/>
        </p:nvSpPr>
        <p:spPr>
          <a:xfrm>
            <a:off x="2184214" y="3758098"/>
            <a:ext cx="160077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write something to describe your theme with the introduction</a:t>
            </a:r>
          </a:p>
        </p:txBody>
      </p:sp>
      <p:sp>
        <p:nvSpPr>
          <p:cNvPr id="3" name="TextBox 24"/>
          <p:cNvSpPr txBox="1"/>
          <p:nvPr/>
        </p:nvSpPr>
        <p:spPr>
          <a:xfrm>
            <a:off x="3452941" y="1481187"/>
            <a:ext cx="154395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write something to describe your theme with the introduction</a:t>
            </a:r>
          </a:p>
        </p:txBody>
      </p:sp>
      <p:sp>
        <p:nvSpPr>
          <p:cNvPr id="4" name="TextBox 25"/>
          <p:cNvSpPr txBox="1"/>
          <p:nvPr/>
        </p:nvSpPr>
        <p:spPr>
          <a:xfrm>
            <a:off x="4542977" y="3758097"/>
            <a:ext cx="15520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write something to describe your theme with the introduction</a:t>
            </a:r>
          </a:p>
        </p:txBody>
      </p:sp>
      <p:sp>
        <p:nvSpPr>
          <p:cNvPr id="5" name="TextBox 26"/>
          <p:cNvSpPr txBox="1"/>
          <p:nvPr/>
        </p:nvSpPr>
        <p:spPr>
          <a:xfrm>
            <a:off x="5808874" y="1481186"/>
            <a:ext cx="165118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write something to describe your theme with the introduction</a:t>
            </a:r>
          </a:p>
        </p:txBody>
      </p:sp>
      <p:sp>
        <p:nvSpPr>
          <p:cNvPr id="6" name="TextBox 27"/>
          <p:cNvSpPr txBox="1"/>
          <p:nvPr/>
        </p:nvSpPr>
        <p:spPr>
          <a:xfrm>
            <a:off x="6935187" y="3734387"/>
            <a:ext cx="183762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write something to describe your theme with the introduction</a:t>
            </a:r>
          </a:p>
        </p:txBody>
      </p:sp>
      <p:sp>
        <p:nvSpPr>
          <p:cNvPr id="7" name="淘宝网chenying0907出品 6"/>
          <p:cNvSpPr/>
          <p:nvPr/>
        </p:nvSpPr>
        <p:spPr>
          <a:xfrm>
            <a:off x="2525692" y="2734752"/>
            <a:ext cx="71068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1400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text</a:t>
            </a:r>
          </a:p>
        </p:txBody>
      </p:sp>
      <p:sp>
        <p:nvSpPr>
          <p:cNvPr id="8" name="淘宝网chenying0907出品 7"/>
          <p:cNvSpPr/>
          <p:nvPr/>
        </p:nvSpPr>
        <p:spPr>
          <a:xfrm>
            <a:off x="4883574" y="2734752"/>
            <a:ext cx="71068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1400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text</a:t>
            </a:r>
          </a:p>
        </p:txBody>
      </p:sp>
      <p:sp>
        <p:nvSpPr>
          <p:cNvPr id="9" name="淘宝网chenying0907出品 8"/>
          <p:cNvSpPr/>
          <p:nvPr/>
        </p:nvSpPr>
        <p:spPr>
          <a:xfrm>
            <a:off x="3696690" y="2580079"/>
            <a:ext cx="71068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1400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text</a:t>
            </a:r>
          </a:p>
        </p:txBody>
      </p:sp>
      <p:sp>
        <p:nvSpPr>
          <p:cNvPr id="10" name="淘宝网chenying0907出品 9"/>
          <p:cNvSpPr/>
          <p:nvPr/>
        </p:nvSpPr>
        <p:spPr>
          <a:xfrm>
            <a:off x="6052463" y="2563576"/>
            <a:ext cx="71068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1400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text</a:t>
            </a:r>
          </a:p>
        </p:txBody>
      </p:sp>
      <p:sp>
        <p:nvSpPr>
          <p:cNvPr id="11" name="淘宝网chenying0907出品 10"/>
          <p:cNvSpPr/>
          <p:nvPr/>
        </p:nvSpPr>
        <p:spPr>
          <a:xfrm>
            <a:off x="7262362" y="2749868"/>
            <a:ext cx="71068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1400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text</a:t>
            </a:r>
          </a:p>
        </p:txBody>
      </p:sp>
      <p:sp>
        <p:nvSpPr>
          <p:cNvPr id="12" name="TextBox 22"/>
          <p:cNvSpPr txBox="1"/>
          <p:nvPr/>
        </p:nvSpPr>
        <p:spPr>
          <a:xfrm>
            <a:off x="1042497" y="1481186"/>
            <a:ext cx="191204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write something to describe your theme with the introduction</a:t>
            </a:r>
          </a:p>
        </p:txBody>
      </p:sp>
      <p:sp>
        <p:nvSpPr>
          <p:cNvPr id="13" name="淘宝网chenying0907出品 12"/>
          <p:cNvSpPr/>
          <p:nvPr/>
        </p:nvSpPr>
        <p:spPr>
          <a:xfrm>
            <a:off x="1314758" y="2585907"/>
            <a:ext cx="71068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1400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</a:t>
            </a:r>
            <a:r>
              <a:rPr lang="en-US" altLang="zh-CN" sz="1400" b="1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</a:t>
            </a:r>
            <a:endParaRPr lang="en-US" altLang="zh-CN" sz="1400" b="1" dirty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空心弧 13"/>
          <p:cNvSpPr/>
          <p:nvPr/>
        </p:nvSpPr>
        <p:spPr>
          <a:xfrm>
            <a:off x="837110" y="2135139"/>
            <a:ext cx="1574017" cy="1574017"/>
          </a:xfrm>
          <a:prstGeom prst="blockArc">
            <a:avLst/>
          </a:prstGeom>
          <a:solidFill>
            <a:srgbClr val="3333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5" name="空心弧 14"/>
          <p:cNvSpPr/>
          <p:nvPr/>
        </p:nvSpPr>
        <p:spPr>
          <a:xfrm rot="10800000">
            <a:off x="2017571" y="2127519"/>
            <a:ext cx="1574017" cy="1574017"/>
          </a:xfrm>
          <a:prstGeom prst="blockArc">
            <a:avLst/>
          </a:prstGeom>
          <a:solidFill>
            <a:srgbClr val="941A0B">
              <a:alpha val="9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6" name="空心弧 15"/>
          <p:cNvSpPr/>
          <p:nvPr/>
        </p:nvSpPr>
        <p:spPr>
          <a:xfrm>
            <a:off x="3193684" y="2132776"/>
            <a:ext cx="1574017" cy="1574017"/>
          </a:xfrm>
          <a:prstGeom prst="blockArc">
            <a:avLst/>
          </a:prstGeom>
          <a:solidFill>
            <a:srgbClr val="3333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7" name="空心弧 16"/>
          <p:cNvSpPr/>
          <p:nvPr/>
        </p:nvSpPr>
        <p:spPr>
          <a:xfrm rot="10800000">
            <a:off x="4374145" y="2132776"/>
            <a:ext cx="1574017" cy="1574017"/>
          </a:xfrm>
          <a:prstGeom prst="blockArc">
            <a:avLst/>
          </a:prstGeom>
          <a:solidFill>
            <a:srgbClr val="941A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8" name="空心弧 17"/>
          <p:cNvSpPr/>
          <p:nvPr/>
        </p:nvSpPr>
        <p:spPr>
          <a:xfrm>
            <a:off x="5552203" y="2132776"/>
            <a:ext cx="1574017" cy="1574017"/>
          </a:xfrm>
          <a:prstGeom prst="blockArc">
            <a:avLst/>
          </a:prstGeom>
          <a:solidFill>
            <a:srgbClr val="3333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9" name="空心弧 18"/>
          <p:cNvSpPr/>
          <p:nvPr/>
        </p:nvSpPr>
        <p:spPr>
          <a:xfrm rot="10800000">
            <a:off x="6732665" y="2132776"/>
            <a:ext cx="1574017" cy="1574017"/>
          </a:xfrm>
          <a:prstGeom prst="blockArc">
            <a:avLst/>
          </a:prstGeom>
          <a:solidFill>
            <a:srgbClr val="941A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20" name="淘宝网chenying0907出品 19"/>
          <p:cNvGrpSpPr/>
          <p:nvPr/>
        </p:nvGrpSpPr>
        <p:grpSpPr>
          <a:xfrm>
            <a:off x="1434572" y="2149058"/>
            <a:ext cx="360040" cy="369332"/>
            <a:chOff x="1434572" y="2149058"/>
            <a:chExt cx="360040" cy="369332"/>
          </a:xfrm>
        </p:grpSpPr>
        <p:sp>
          <p:nvSpPr>
            <p:cNvPr id="21" name="淘宝网chenying0907出品 20"/>
            <p:cNvSpPr/>
            <p:nvPr/>
          </p:nvSpPr>
          <p:spPr>
            <a:xfrm>
              <a:off x="1434572" y="2149058"/>
              <a:ext cx="360040" cy="36004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TextBox 16"/>
            <p:cNvSpPr txBox="1"/>
            <p:nvPr/>
          </p:nvSpPr>
          <p:spPr>
            <a:xfrm>
              <a:off x="1473194" y="2149058"/>
              <a:ext cx="30008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8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1</a:t>
              </a:r>
              <a:endPara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23" name="淘宝网chenying0907出品 22"/>
          <p:cNvGrpSpPr/>
          <p:nvPr/>
        </p:nvGrpSpPr>
        <p:grpSpPr>
          <a:xfrm>
            <a:off x="2624559" y="3330060"/>
            <a:ext cx="360040" cy="369332"/>
            <a:chOff x="2624559" y="3330060"/>
            <a:chExt cx="360040" cy="369332"/>
          </a:xfrm>
        </p:grpSpPr>
        <p:sp>
          <p:nvSpPr>
            <p:cNvPr id="24" name="淘宝网chenying0907出品 23"/>
            <p:cNvSpPr/>
            <p:nvPr/>
          </p:nvSpPr>
          <p:spPr>
            <a:xfrm>
              <a:off x="2624559" y="3331513"/>
              <a:ext cx="360040" cy="36004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TextBox 17"/>
            <p:cNvSpPr txBox="1"/>
            <p:nvPr/>
          </p:nvSpPr>
          <p:spPr>
            <a:xfrm>
              <a:off x="2668163" y="3330060"/>
              <a:ext cx="30008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8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2</a:t>
              </a:r>
              <a:endPara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26" name="淘宝网chenying0907出品 25"/>
          <p:cNvGrpSpPr/>
          <p:nvPr/>
        </p:nvGrpSpPr>
        <p:grpSpPr>
          <a:xfrm>
            <a:off x="3800672" y="2149058"/>
            <a:ext cx="360040" cy="369332"/>
            <a:chOff x="3800672" y="2149058"/>
            <a:chExt cx="360040" cy="369332"/>
          </a:xfrm>
        </p:grpSpPr>
        <p:sp>
          <p:nvSpPr>
            <p:cNvPr id="27" name="淘宝网chenying0907出品 26"/>
            <p:cNvSpPr/>
            <p:nvPr/>
          </p:nvSpPr>
          <p:spPr>
            <a:xfrm>
              <a:off x="3800672" y="2149058"/>
              <a:ext cx="360040" cy="36004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TextBox 18"/>
            <p:cNvSpPr txBox="1"/>
            <p:nvPr/>
          </p:nvSpPr>
          <p:spPr>
            <a:xfrm>
              <a:off x="3838452" y="2149058"/>
              <a:ext cx="30649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8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3</a:t>
              </a:r>
              <a:endPara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29" name="淘宝网chenying0907出品 28"/>
          <p:cNvGrpSpPr/>
          <p:nvPr/>
        </p:nvGrpSpPr>
        <p:grpSpPr>
          <a:xfrm>
            <a:off x="4981133" y="3329842"/>
            <a:ext cx="360040" cy="369332"/>
            <a:chOff x="4981133" y="3329842"/>
            <a:chExt cx="360040" cy="369332"/>
          </a:xfrm>
        </p:grpSpPr>
        <p:sp>
          <p:nvSpPr>
            <p:cNvPr id="30" name="淘宝网chenying0907出品 29"/>
            <p:cNvSpPr/>
            <p:nvPr/>
          </p:nvSpPr>
          <p:spPr>
            <a:xfrm>
              <a:off x="4981133" y="3331513"/>
              <a:ext cx="360040" cy="36004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TextBox 19"/>
            <p:cNvSpPr txBox="1"/>
            <p:nvPr/>
          </p:nvSpPr>
          <p:spPr>
            <a:xfrm>
              <a:off x="5018913" y="3329842"/>
              <a:ext cx="30008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8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4</a:t>
              </a:r>
              <a:endPara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32" name="淘宝网chenying0907出品 31"/>
          <p:cNvGrpSpPr/>
          <p:nvPr/>
        </p:nvGrpSpPr>
        <p:grpSpPr>
          <a:xfrm>
            <a:off x="6159191" y="2146416"/>
            <a:ext cx="360040" cy="372192"/>
            <a:chOff x="6159191" y="2146416"/>
            <a:chExt cx="360040" cy="372192"/>
          </a:xfrm>
        </p:grpSpPr>
        <p:sp>
          <p:nvSpPr>
            <p:cNvPr id="33" name="淘宝网chenying0907出品 32"/>
            <p:cNvSpPr/>
            <p:nvPr/>
          </p:nvSpPr>
          <p:spPr>
            <a:xfrm>
              <a:off x="6159191" y="2146416"/>
              <a:ext cx="360040" cy="36004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TextBox 20"/>
            <p:cNvSpPr txBox="1"/>
            <p:nvPr/>
          </p:nvSpPr>
          <p:spPr>
            <a:xfrm>
              <a:off x="6208823" y="2149276"/>
              <a:ext cx="30168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8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5</a:t>
              </a:r>
              <a:endPara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35" name="淘宝网chenying0907出品 34"/>
          <p:cNvGrpSpPr/>
          <p:nvPr/>
        </p:nvGrpSpPr>
        <p:grpSpPr>
          <a:xfrm>
            <a:off x="7339653" y="3331513"/>
            <a:ext cx="360040" cy="375280"/>
            <a:chOff x="7339653" y="3331513"/>
            <a:chExt cx="360040" cy="375280"/>
          </a:xfrm>
        </p:grpSpPr>
        <p:sp>
          <p:nvSpPr>
            <p:cNvPr id="36" name="淘宝网chenying0907出品 35"/>
            <p:cNvSpPr/>
            <p:nvPr/>
          </p:nvSpPr>
          <p:spPr>
            <a:xfrm>
              <a:off x="7339653" y="3331513"/>
              <a:ext cx="360040" cy="36004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TextBox 21"/>
            <p:cNvSpPr txBox="1"/>
            <p:nvPr/>
          </p:nvSpPr>
          <p:spPr>
            <a:xfrm>
              <a:off x="7383257" y="3337461"/>
              <a:ext cx="30168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8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6</a:t>
              </a:r>
              <a:endPara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pic>
        <p:nvPicPr>
          <p:cNvPr id="38" name="Picture 1" descr="E:\丫头\png\阴影图\Type 3.pn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343"/>
          <a:stretch/>
        </p:blipFill>
        <p:spPr bwMode="auto">
          <a:xfrm>
            <a:off x="451899" y="2859781"/>
            <a:ext cx="1095765" cy="2660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9" name="Picture 1" descr="E:\丫头\png\阴影图\Type 3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6589"/>
          <a:stretch/>
        </p:blipFill>
        <p:spPr bwMode="auto">
          <a:xfrm rot="10800000">
            <a:off x="7630243" y="2722102"/>
            <a:ext cx="1057471" cy="3537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40" name="淘宝网chenying0907出品 39"/>
          <p:cNvGrpSpPr/>
          <p:nvPr/>
        </p:nvGrpSpPr>
        <p:grpSpPr>
          <a:xfrm>
            <a:off x="628562" y="50240"/>
            <a:ext cx="2372562" cy="472980"/>
            <a:chOff x="628562" y="50240"/>
            <a:chExt cx="2372562" cy="472980"/>
          </a:xfrm>
        </p:grpSpPr>
        <p:sp>
          <p:nvSpPr>
            <p:cNvPr id="41" name="淘宝网chenying0907出品 40"/>
            <p:cNvSpPr txBox="1"/>
            <p:nvPr/>
          </p:nvSpPr>
          <p:spPr>
            <a:xfrm>
              <a:off x="628562" y="50240"/>
              <a:ext cx="47000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dirty="0" smtClean="0">
                  <a:solidFill>
                    <a:srgbClr val="EEA000"/>
                  </a:solidFill>
                  <a:latin typeface="Agency FB" panose="020B0503020202020204" pitchFamily="34" charset="0"/>
                  <a:ea typeface="Arial Unicode MS" panose="020B0604020202020204" pitchFamily="34" charset="-122"/>
                  <a:cs typeface="Arial Unicode MS" panose="020B0604020202020204" pitchFamily="34" charset="-122"/>
                </a:rPr>
                <a:t>03</a:t>
              </a:r>
              <a:endParaRPr lang="zh-CN" altLang="en-US" sz="2400" b="1" dirty="0">
                <a:solidFill>
                  <a:srgbClr val="EEA000"/>
                </a:solidFill>
                <a:latin typeface="Agency FB" panose="020B0503020202020204" pitchFamily="34" charset="0"/>
                <a:ea typeface="Arial Unicode MS" panose="020B0604020202020204" pitchFamily="34" charset="-122"/>
                <a:cs typeface="Arial Unicode MS" panose="020B0604020202020204" pitchFamily="34" charset="-122"/>
              </a:endParaRPr>
            </a:p>
          </p:txBody>
        </p:sp>
        <p:sp>
          <p:nvSpPr>
            <p:cNvPr id="42" name="淘宝网chenying0907出品 41"/>
            <p:cNvSpPr/>
            <p:nvPr/>
          </p:nvSpPr>
          <p:spPr>
            <a:xfrm>
              <a:off x="955884" y="61555"/>
              <a:ext cx="2045240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400" b="1" dirty="0">
                  <a:solidFill>
                    <a:srgbClr val="EEA000"/>
                  </a:solidFill>
                  <a:ea typeface="微软雅黑" panose="020B0503020204020204" pitchFamily="34" charset="-122"/>
                </a:rPr>
                <a:t>A</a:t>
              </a:r>
              <a:r>
                <a:rPr lang="en-US" altLang="zh-CN" sz="2400" b="1" dirty="0" smtClean="0">
                  <a:solidFill>
                    <a:srgbClr val="EEA000"/>
                  </a:solidFill>
                  <a:ea typeface="微软雅黑" panose="020B0503020204020204" pitchFamily="34" charset="-122"/>
                </a:rPr>
                <a:t>dd </a:t>
              </a:r>
              <a:r>
                <a:rPr lang="en-US" altLang="zh-CN" sz="2400" b="1" dirty="0">
                  <a:solidFill>
                    <a:srgbClr val="EEA000"/>
                  </a:solidFill>
                  <a:ea typeface="微软雅黑" panose="020B0503020204020204" pitchFamily="34" charset="-122"/>
                </a:rPr>
                <a:t>your </a:t>
              </a:r>
              <a:r>
                <a:rPr lang="en-US" altLang="zh-CN" sz="2400" b="1" dirty="0" smtClean="0">
                  <a:solidFill>
                    <a:srgbClr val="EEA000"/>
                  </a:solidFill>
                  <a:ea typeface="微软雅黑" panose="020B0503020204020204" pitchFamily="34" charset="-122"/>
                </a:rPr>
                <a:t>tittle</a:t>
              </a:r>
              <a:endParaRPr lang="zh-CN" altLang="en-US" sz="2000" b="1" dirty="0">
                <a:solidFill>
                  <a:srgbClr val="EEA0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48636968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26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500"/>
                            </p:stCondLst>
                            <p:childTnLst>
                              <p:par>
                                <p:cTn id="43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250"/>
                            </p:stCondLst>
                            <p:childTnLst>
                              <p:par>
                                <p:cTn id="57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6000"/>
                            </p:stCondLst>
                            <p:childTnLst>
                              <p:par>
                                <p:cTn id="71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6750"/>
                            </p:stCondLst>
                            <p:childTnLst>
                              <p:par>
                                <p:cTn id="8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9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7500"/>
                            </p:stCondLst>
                            <p:childTnLst>
                              <p:par>
                                <p:cTn id="99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0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0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8250"/>
                            </p:stCondLst>
                            <p:childTnLst>
                              <p:par>
                                <p:cTn id="11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淘宝网chenying0907出品 1"/>
          <p:cNvPicPr>
            <a:picLocks noChangeAspect="1"/>
          </p:cNvPicPr>
          <p:nvPr/>
        </p:nvPicPr>
        <p:blipFill rotWithShape="1">
          <a:blip r:embed="rId2">
            <a:duotone>
              <a:prstClr val="black"/>
              <a:srgbClr val="D9C3A5">
                <a:tint val="50000"/>
                <a:satMod val="180000"/>
              </a:srgbClr>
            </a:duotone>
          </a:blip>
          <a:srcRect t="4416" b="56901"/>
          <a:stretch/>
        </p:blipFill>
        <p:spPr>
          <a:xfrm>
            <a:off x="1031" y="0"/>
            <a:ext cx="9153017" cy="2334409"/>
          </a:xfrm>
          <a:prstGeom prst="rect">
            <a:avLst/>
          </a:prstGeom>
        </p:spPr>
      </p:pic>
      <p:sp>
        <p:nvSpPr>
          <p:cNvPr id="7" name="淘宝网chenying0907出品 5"/>
          <p:cNvSpPr/>
          <p:nvPr/>
        </p:nvSpPr>
        <p:spPr>
          <a:xfrm flipH="1">
            <a:off x="1065008" y="825352"/>
            <a:ext cx="527125" cy="1509058"/>
          </a:xfrm>
          <a:custGeom>
            <a:avLst/>
            <a:gdLst>
              <a:gd name="connsiteX0" fmla="*/ 0 w 527125"/>
              <a:gd name="connsiteY0" fmla="*/ 0 h 1355463"/>
              <a:gd name="connsiteX1" fmla="*/ 527125 w 527125"/>
              <a:gd name="connsiteY1" fmla="*/ 0 h 1355463"/>
              <a:gd name="connsiteX2" fmla="*/ 527125 w 527125"/>
              <a:gd name="connsiteY2" fmla="*/ 1355463 h 1355463"/>
              <a:gd name="connsiteX3" fmla="*/ 0 w 527125"/>
              <a:gd name="connsiteY3" fmla="*/ 1355463 h 1355463"/>
              <a:gd name="connsiteX4" fmla="*/ 0 w 527125"/>
              <a:gd name="connsiteY4" fmla="*/ 0 h 1355463"/>
              <a:gd name="connsiteX0" fmla="*/ 0 w 527125"/>
              <a:gd name="connsiteY0" fmla="*/ 0 h 1355463"/>
              <a:gd name="connsiteX1" fmla="*/ 527125 w 527125"/>
              <a:gd name="connsiteY1" fmla="*/ 0 h 1355463"/>
              <a:gd name="connsiteX2" fmla="*/ 279699 w 527125"/>
              <a:gd name="connsiteY2" fmla="*/ 1355463 h 1355463"/>
              <a:gd name="connsiteX3" fmla="*/ 0 w 527125"/>
              <a:gd name="connsiteY3" fmla="*/ 1355463 h 1355463"/>
              <a:gd name="connsiteX4" fmla="*/ 0 w 527125"/>
              <a:gd name="connsiteY4" fmla="*/ 0 h 13554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27125" h="1355463">
                <a:moveTo>
                  <a:pt x="0" y="0"/>
                </a:moveTo>
                <a:lnTo>
                  <a:pt x="527125" y="0"/>
                </a:lnTo>
                <a:lnTo>
                  <a:pt x="279699" y="1355463"/>
                </a:lnTo>
                <a:lnTo>
                  <a:pt x="0" y="1355463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alpha val="3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淘宝网chenying0907出品 5"/>
          <p:cNvSpPr/>
          <p:nvPr/>
        </p:nvSpPr>
        <p:spPr>
          <a:xfrm>
            <a:off x="7239896" y="825352"/>
            <a:ext cx="527125" cy="1509058"/>
          </a:xfrm>
          <a:custGeom>
            <a:avLst/>
            <a:gdLst>
              <a:gd name="connsiteX0" fmla="*/ 0 w 527125"/>
              <a:gd name="connsiteY0" fmla="*/ 0 h 1355463"/>
              <a:gd name="connsiteX1" fmla="*/ 527125 w 527125"/>
              <a:gd name="connsiteY1" fmla="*/ 0 h 1355463"/>
              <a:gd name="connsiteX2" fmla="*/ 527125 w 527125"/>
              <a:gd name="connsiteY2" fmla="*/ 1355463 h 1355463"/>
              <a:gd name="connsiteX3" fmla="*/ 0 w 527125"/>
              <a:gd name="connsiteY3" fmla="*/ 1355463 h 1355463"/>
              <a:gd name="connsiteX4" fmla="*/ 0 w 527125"/>
              <a:gd name="connsiteY4" fmla="*/ 0 h 1355463"/>
              <a:gd name="connsiteX0" fmla="*/ 0 w 527125"/>
              <a:gd name="connsiteY0" fmla="*/ 0 h 1355463"/>
              <a:gd name="connsiteX1" fmla="*/ 527125 w 527125"/>
              <a:gd name="connsiteY1" fmla="*/ 0 h 1355463"/>
              <a:gd name="connsiteX2" fmla="*/ 279699 w 527125"/>
              <a:gd name="connsiteY2" fmla="*/ 1355463 h 1355463"/>
              <a:gd name="connsiteX3" fmla="*/ 0 w 527125"/>
              <a:gd name="connsiteY3" fmla="*/ 1355463 h 1355463"/>
              <a:gd name="connsiteX4" fmla="*/ 0 w 527125"/>
              <a:gd name="connsiteY4" fmla="*/ 0 h 13554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27125" h="1355463">
                <a:moveTo>
                  <a:pt x="0" y="0"/>
                </a:moveTo>
                <a:lnTo>
                  <a:pt x="527125" y="0"/>
                </a:lnTo>
                <a:lnTo>
                  <a:pt x="279699" y="1355463"/>
                </a:lnTo>
                <a:lnTo>
                  <a:pt x="0" y="1355463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alpha val="3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淘宝网chenying0907出品 4"/>
          <p:cNvSpPr/>
          <p:nvPr/>
        </p:nvSpPr>
        <p:spPr>
          <a:xfrm>
            <a:off x="1247888" y="631709"/>
            <a:ext cx="6368527" cy="2305127"/>
          </a:xfrm>
          <a:custGeom>
            <a:avLst/>
            <a:gdLst>
              <a:gd name="connsiteX0" fmla="*/ 0 w 6207163"/>
              <a:gd name="connsiteY0" fmla="*/ 0 h 2208308"/>
              <a:gd name="connsiteX1" fmla="*/ 6207163 w 6207163"/>
              <a:gd name="connsiteY1" fmla="*/ 0 h 2208308"/>
              <a:gd name="connsiteX2" fmla="*/ 6207163 w 6207163"/>
              <a:gd name="connsiteY2" fmla="*/ 2208308 h 2208308"/>
              <a:gd name="connsiteX3" fmla="*/ 0 w 6207163"/>
              <a:gd name="connsiteY3" fmla="*/ 2208308 h 2208308"/>
              <a:gd name="connsiteX4" fmla="*/ 0 w 6207163"/>
              <a:gd name="connsiteY4" fmla="*/ 0 h 2208308"/>
              <a:gd name="connsiteX0" fmla="*/ 0 w 6271709"/>
              <a:gd name="connsiteY0" fmla="*/ 0 h 2272854"/>
              <a:gd name="connsiteX1" fmla="*/ 6271709 w 6271709"/>
              <a:gd name="connsiteY1" fmla="*/ 64546 h 2272854"/>
              <a:gd name="connsiteX2" fmla="*/ 6271709 w 6271709"/>
              <a:gd name="connsiteY2" fmla="*/ 2272854 h 2272854"/>
              <a:gd name="connsiteX3" fmla="*/ 64546 w 6271709"/>
              <a:gd name="connsiteY3" fmla="*/ 2272854 h 2272854"/>
              <a:gd name="connsiteX4" fmla="*/ 0 w 6271709"/>
              <a:gd name="connsiteY4" fmla="*/ 0 h 2272854"/>
              <a:gd name="connsiteX0" fmla="*/ 0 w 6347012"/>
              <a:gd name="connsiteY0" fmla="*/ 10757 h 2283611"/>
              <a:gd name="connsiteX1" fmla="*/ 6347012 w 6347012"/>
              <a:gd name="connsiteY1" fmla="*/ 0 h 2283611"/>
              <a:gd name="connsiteX2" fmla="*/ 6271709 w 6347012"/>
              <a:gd name="connsiteY2" fmla="*/ 2283611 h 2283611"/>
              <a:gd name="connsiteX3" fmla="*/ 64546 w 6347012"/>
              <a:gd name="connsiteY3" fmla="*/ 2283611 h 2283611"/>
              <a:gd name="connsiteX4" fmla="*/ 0 w 6347012"/>
              <a:gd name="connsiteY4" fmla="*/ 10757 h 2283611"/>
              <a:gd name="connsiteX0" fmla="*/ 0 w 6368527"/>
              <a:gd name="connsiteY0" fmla="*/ 32273 h 2305127"/>
              <a:gd name="connsiteX1" fmla="*/ 6368527 w 6368527"/>
              <a:gd name="connsiteY1" fmla="*/ 0 h 2305127"/>
              <a:gd name="connsiteX2" fmla="*/ 6271709 w 6368527"/>
              <a:gd name="connsiteY2" fmla="*/ 2305127 h 2305127"/>
              <a:gd name="connsiteX3" fmla="*/ 64546 w 6368527"/>
              <a:gd name="connsiteY3" fmla="*/ 2305127 h 2305127"/>
              <a:gd name="connsiteX4" fmla="*/ 0 w 6368527"/>
              <a:gd name="connsiteY4" fmla="*/ 32273 h 2305127"/>
              <a:gd name="connsiteX0" fmla="*/ 0 w 6368527"/>
              <a:gd name="connsiteY0" fmla="*/ 32273 h 2305127"/>
              <a:gd name="connsiteX1" fmla="*/ 6368527 w 6368527"/>
              <a:gd name="connsiteY1" fmla="*/ 0 h 2305127"/>
              <a:gd name="connsiteX2" fmla="*/ 6271709 w 6368527"/>
              <a:gd name="connsiteY2" fmla="*/ 2305127 h 2305127"/>
              <a:gd name="connsiteX3" fmla="*/ 64546 w 6368527"/>
              <a:gd name="connsiteY3" fmla="*/ 2305127 h 2305127"/>
              <a:gd name="connsiteX4" fmla="*/ 0 w 6368527"/>
              <a:gd name="connsiteY4" fmla="*/ 32273 h 23051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368527" h="2305127">
                <a:moveTo>
                  <a:pt x="0" y="32273"/>
                </a:moveTo>
                <a:lnTo>
                  <a:pt x="6368527" y="0"/>
                </a:lnTo>
                <a:cubicBezTo>
                  <a:pt x="6303981" y="811407"/>
                  <a:pt x="6303982" y="1536751"/>
                  <a:pt x="6271709" y="2305127"/>
                </a:cubicBezTo>
                <a:lnTo>
                  <a:pt x="64546" y="2305127"/>
                </a:lnTo>
                <a:lnTo>
                  <a:pt x="0" y="3227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淘宝网chenying0907出品 2"/>
          <p:cNvSpPr/>
          <p:nvPr/>
        </p:nvSpPr>
        <p:spPr>
          <a:xfrm>
            <a:off x="3675478" y="825351"/>
            <a:ext cx="204524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EEA000"/>
                </a:solidFill>
                <a:ea typeface="微软雅黑" panose="020B0503020204020204" pitchFamily="34" charset="-122"/>
              </a:rPr>
              <a:t>A</a:t>
            </a:r>
            <a:r>
              <a:rPr lang="en-US" altLang="zh-CN" sz="2400" b="1" dirty="0" smtClean="0">
                <a:solidFill>
                  <a:srgbClr val="EEA000"/>
                </a:solidFill>
                <a:ea typeface="微软雅黑" panose="020B0503020204020204" pitchFamily="34" charset="-122"/>
              </a:rPr>
              <a:t>dd </a:t>
            </a:r>
            <a:r>
              <a:rPr lang="en-US" altLang="zh-CN" sz="2400" b="1" dirty="0">
                <a:solidFill>
                  <a:srgbClr val="EEA000"/>
                </a:solidFill>
                <a:ea typeface="微软雅黑" panose="020B0503020204020204" pitchFamily="34" charset="-122"/>
              </a:rPr>
              <a:t>your </a:t>
            </a:r>
            <a:r>
              <a:rPr lang="en-US" altLang="zh-CN" sz="2400" b="1" dirty="0" smtClean="0">
                <a:solidFill>
                  <a:srgbClr val="EEA000"/>
                </a:solidFill>
                <a:ea typeface="微软雅黑" panose="020B0503020204020204" pitchFamily="34" charset="-122"/>
              </a:rPr>
              <a:t>tittle</a:t>
            </a:r>
            <a:endParaRPr lang="zh-CN" altLang="en-US" sz="2000" b="1" dirty="0">
              <a:solidFill>
                <a:srgbClr val="EEA000"/>
              </a:solidFill>
            </a:endParaRPr>
          </a:p>
        </p:txBody>
      </p:sp>
      <p:sp>
        <p:nvSpPr>
          <p:cNvPr id="4" name="淘宝网chenying0907出品 3"/>
          <p:cNvSpPr/>
          <p:nvPr/>
        </p:nvSpPr>
        <p:spPr>
          <a:xfrm>
            <a:off x="1791308" y="1258665"/>
            <a:ext cx="5572461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simsun" panose="02010600030101010101" pitchFamily="2" charset="-122"/>
                <a:ea typeface="simsun" panose="02010600030101010101" pitchFamily="2" charset="-122"/>
              </a:rPr>
              <a:t>Youth means a temperamental predominance of courage over timidity, of the appetite for adventure over the love of ease. This often exists in a man of 60 more than a boy of 20. Nobody grows old merely by a number of years. We grow old by deserting our ideals.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grpSp>
        <p:nvGrpSpPr>
          <p:cNvPr id="8" name="淘宝网chenying0907出品 7"/>
          <p:cNvGrpSpPr/>
          <p:nvPr/>
        </p:nvGrpSpPr>
        <p:grpSpPr>
          <a:xfrm>
            <a:off x="1151223" y="3037850"/>
            <a:ext cx="543264" cy="543264"/>
            <a:chOff x="1151223" y="3037850"/>
            <a:chExt cx="543264" cy="543264"/>
          </a:xfrm>
        </p:grpSpPr>
        <p:sp>
          <p:nvSpPr>
            <p:cNvPr id="42" name="淘宝网chenying0907出品 41"/>
            <p:cNvSpPr/>
            <p:nvPr/>
          </p:nvSpPr>
          <p:spPr>
            <a:xfrm>
              <a:off x="1151223" y="3037850"/>
              <a:ext cx="543264" cy="543264"/>
            </a:xfrm>
            <a:prstGeom prst="ellipse">
              <a:avLst/>
            </a:prstGeom>
            <a:solidFill>
              <a:srgbClr val="EEA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Freeform 203"/>
            <p:cNvSpPr>
              <a:spLocks noEditPoints="1"/>
            </p:cNvSpPr>
            <p:nvPr/>
          </p:nvSpPr>
          <p:spPr bwMode="auto">
            <a:xfrm>
              <a:off x="1268977" y="3169800"/>
              <a:ext cx="289781" cy="283233"/>
            </a:xfrm>
            <a:custGeom>
              <a:avLst/>
              <a:gdLst>
                <a:gd name="T0" fmla="*/ 74 w 82"/>
                <a:gd name="T1" fmla="*/ 6 h 80"/>
                <a:gd name="T2" fmla="*/ 67 w 82"/>
                <a:gd name="T3" fmla="*/ 27 h 80"/>
                <a:gd name="T4" fmla="*/ 65 w 82"/>
                <a:gd name="T5" fmla="*/ 30 h 80"/>
                <a:gd name="T6" fmla="*/ 75 w 82"/>
                <a:gd name="T7" fmla="*/ 71 h 80"/>
                <a:gd name="T8" fmla="*/ 66 w 82"/>
                <a:gd name="T9" fmla="*/ 80 h 80"/>
                <a:gd name="T10" fmla="*/ 44 w 82"/>
                <a:gd name="T11" fmla="*/ 50 h 80"/>
                <a:gd name="T12" fmla="*/ 36 w 82"/>
                <a:gd name="T13" fmla="*/ 57 h 80"/>
                <a:gd name="T14" fmla="*/ 39 w 82"/>
                <a:gd name="T15" fmla="*/ 70 h 80"/>
                <a:gd name="T16" fmla="*/ 34 w 82"/>
                <a:gd name="T17" fmla="*/ 75 h 80"/>
                <a:gd name="T18" fmla="*/ 26 w 82"/>
                <a:gd name="T19" fmla="*/ 61 h 80"/>
                <a:gd name="T20" fmla="*/ 21 w 82"/>
                <a:gd name="T21" fmla="*/ 67 h 80"/>
                <a:gd name="T22" fmla="*/ 16 w 82"/>
                <a:gd name="T23" fmla="*/ 62 h 80"/>
                <a:gd name="T24" fmla="*/ 21 w 82"/>
                <a:gd name="T25" fmla="*/ 57 h 80"/>
                <a:gd name="T26" fmla="*/ 7 w 82"/>
                <a:gd name="T27" fmla="*/ 50 h 80"/>
                <a:gd name="T28" fmla="*/ 12 w 82"/>
                <a:gd name="T29" fmla="*/ 44 h 80"/>
                <a:gd name="T30" fmla="*/ 25 w 82"/>
                <a:gd name="T31" fmla="*/ 47 h 80"/>
                <a:gd name="T32" fmla="*/ 32 w 82"/>
                <a:gd name="T33" fmla="*/ 39 h 80"/>
                <a:gd name="T34" fmla="*/ 0 w 82"/>
                <a:gd name="T35" fmla="*/ 18 h 80"/>
                <a:gd name="T36" fmla="*/ 9 w 82"/>
                <a:gd name="T37" fmla="*/ 8 h 80"/>
                <a:gd name="T38" fmla="*/ 51 w 82"/>
                <a:gd name="T39" fmla="*/ 16 h 80"/>
                <a:gd name="T40" fmla="*/ 53 w 82"/>
                <a:gd name="T41" fmla="*/ 13 h 80"/>
                <a:gd name="T42" fmla="*/ 74 w 82"/>
                <a:gd name="T43" fmla="*/ 6 h 80"/>
                <a:gd name="T44" fmla="*/ 82 w 82"/>
                <a:gd name="T45" fmla="*/ 50 h 80"/>
                <a:gd name="T46" fmla="*/ 74 w 82"/>
                <a:gd name="T47" fmla="*/ 42 h 80"/>
                <a:gd name="T48" fmla="*/ 72 w 82"/>
                <a:gd name="T49" fmla="*/ 44 h 80"/>
                <a:gd name="T50" fmla="*/ 76 w 82"/>
                <a:gd name="T51" fmla="*/ 57 h 80"/>
                <a:gd name="T52" fmla="*/ 82 w 82"/>
                <a:gd name="T53" fmla="*/ 50 h 80"/>
                <a:gd name="T54" fmla="*/ 29 w 82"/>
                <a:gd name="T55" fmla="*/ 0 h 80"/>
                <a:gd name="T56" fmla="*/ 23 w 82"/>
                <a:gd name="T57" fmla="*/ 7 h 80"/>
                <a:gd name="T58" fmla="*/ 36 w 82"/>
                <a:gd name="T59" fmla="*/ 10 h 80"/>
                <a:gd name="T60" fmla="*/ 37 w 82"/>
                <a:gd name="T61" fmla="*/ 8 h 80"/>
                <a:gd name="T62" fmla="*/ 29 w 82"/>
                <a:gd name="T63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2" h="80">
                  <a:moveTo>
                    <a:pt x="74" y="6"/>
                  </a:moveTo>
                  <a:cubicBezTo>
                    <a:pt x="76" y="15"/>
                    <a:pt x="74" y="21"/>
                    <a:pt x="67" y="27"/>
                  </a:cubicBezTo>
                  <a:cubicBezTo>
                    <a:pt x="65" y="30"/>
                    <a:pt x="65" y="30"/>
                    <a:pt x="65" y="30"/>
                  </a:cubicBezTo>
                  <a:cubicBezTo>
                    <a:pt x="75" y="71"/>
                    <a:pt x="75" y="71"/>
                    <a:pt x="75" y="71"/>
                  </a:cubicBezTo>
                  <a:cubicBezTo>
                    <a:pt x="66" y="80"/>
                    <a:pt x="66" y="80"/>
                    <a:pt x="66" y="80"/>
                  </a:cubicBezTo>
                  <a:cubicBezTo>
                    <a:pt x="44" y="50"/>
                    <a:pt x="44" y="50"/>
                    <a:pt x="44" y="50"/>
                  </a:cubicBezTo>
                  <a:cubicBezTo>
                    <a:pt x="36" y="57"/>
                    <a:pt x="36" y="57"/>
                    <a:pt x="36" y="57"/>
                  </a:cubicBezTo>
                  <a:cubicBezTo>
                    <a:pt x="39" y="70"/>
                    <a:pt x="39" y="70"/>
                    <a:pt x="39" y="70"/>
                  </a:cubicBezTo>
                  <a:cubicBezTo>
                    <a:pt x="34" y="75"/>
                    <a:pt x="34" y="75"/>
                    <a:pt x="34" y="75"/>
                  </a:cubicBezTo>
                  <a:cubicBezTo>
                    <a:pt x="26" y="61"/>
                    <a:pt x="26" y="61"/>
                    <a:pt x="26" y="61"/>
                  </a:cubicBezTo>
                  <a:cubicBezTo>
                    <a:pt x="21" y="67"/>
                    <a:pt x="21" y="67"/>
                    <a:pt x="21" y="67"/>
                  </a:cubicBezTo>
                  <a:cubicBezTo>
                    <a:pt x="16" y="62"/>
                    <a:pt x="16" y="62"/>
                    <a:pt x="16" y="62"/>
                  </a:cubicBezTo>
                  <a:cubicBezTo>
                    <a:pt x="21" y="57"/>
                    <a:pt x="21" y="57"/>
                    <a:pt x="21" y="57"/>
                  </a:cubicBezTo>
                  <a:cubicBezTo>
                    <a:pt x="7" y="50"/>
                    <a:pt x="7" y="50"/>
                    <a:pt x="7" y="50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25" y="47"/>
                    <a:pt x="25" y="47"/>
                    <a:pt x="25" y="47"/>
                  </a:cubicBezTo>
                  <a:cubicBezTo>
                    <a:pt x="32" y="39"/>
                    <a:pt x="32" y="39"/>
                    <a:pt x="32" y="39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51" y="16"/>
                    <a:pt x="51" y="16"/>
                    <a:pt x="51" y="16"/>
                  </a:cubicBezTo>
                  <a:cubicBezTo>
                    <a:pt x="53" y="13"/>
                    <a:pt x="53" y="13"/>
                    <a:pt x="53" y="13"/>
                  </a:cubicBezTo>
                  <a:cubicBezTo>
                    <a:pt x="60" y="5"/>
                    <a:pt x="67" y="4"/>
                    <a:pt x="74" y="6"/>
                  </a:cubicBezTo>
                  <a:close/>
                  <a:moveTo>
                    <a:pt x="82" y="50"/>
                  </a:moveTo>
                  <a:cubicBezTo>
                    <a:pt x="74" y="42"/>
                    <a:pt x="74" y="42"/>
                    <a:pt x="74" y="42"/>
                  </a:cubicBezTo>
                  <a:cubicBezTo>
                    <a:pt x="72" y="44"/>
                    <a:pt x="72" y="44"/>
                    <a:pt x="72" y="44"/>
                  </a:cubicBezTo>
                  <a:cubicBezTo>
                    <a:pt x="76" y="57"/>
                    <a:pt x="76" y="57"/>
                    <a:pt x="76" y="57"/>
                  </a:cubicBezTo>
                  <a:cubicBezTo>
                    <a:pt x="82" y="50"/>
                    <a:pt x="82" y="50"/>
                    <a:pt x="82" y="50"/>
                  </a:cubicBezTo>
                  <a:close/>
                  <a:moveTo>
                    <a:pt x="29" y="0"/>
                  </a:moveTo>
                  <a:cubicBezTo>
                    <a:pt x="23" y="7"/>
                    <a:pt x="23" y="7"/>
                    <a:pt x="23" y="7"/>
                  </a:cubicBezTo>
                  <a:cubicBezTo>
                    <a:pt x="36" y="10"/>
                    <a:pt x="36" y="10"/>
                    <a:pt x="36" y="10"/>
                  </a:cubicBezTo>
                  <a:cubicBezTo>
                    <a:pt x="37" y="8"/>
                    <a:pt x="37" y="8"/>
                    <a:pt x="37" y="8"/>
                  </a:cubicBezTo>
                  <a:lnTo>
                    <a:pt x="29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7" name="淘宝网chenying0907出品 46"/>
          <p:cNvSpPr/>
          <p:nvPr/>
        </p:nvSpPr>
        <p:spPr>
          <a:xfrm>
            <a:off x="720451" y="3640276"/>
            <a:ext cx="134697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00" b="1" dirty="0">
                <a:solidFill>
                  <a:srgbClr val="333333"/>
                </a:solidFill>
                <a:ea typeface="微软雅黑" panose="020B0503020204020204" pitchFamily="34" charset="-122"/>
              </a:rPr>
              <a:t>A</a:t>
            </a:r>
            <a:r>
              <a:rPr lang="en-US" altLang="zh-CN" sz="1600" b="1" dirty="0" smtClean="0">
                <a:solidFill>
                  <a:srgbClr val="333333"/>
                </a:solidFill>
                <a:ea typeface="微软雅黑" panose="020B0503020204020204" pitchFamily="34" charset="-122"/>
              </a:rPr>
              <a:t>dd </a:t>
            </a:r>
            <a:r>
              <a:rPr lang="en-US" altLang="zh-CN" sz="1600" b="1" dirty="0">
                <a:solidFill>
                  <a:srgbClr val="333333"/>
                </a:solidFill>
                <a:ea typeface="微软雅黑" panose="020B0503020204020204" pitchFamily="34" charset="-122"/>
              </a:rPr>
              <a:t>your </a:t>
            </a:r>
            <a:r>
              <a:rPr lang="en-US" altLang="zh-CN" sz="1600" b="1" dirty="0" smtClean="0">
                <a:solidFill>
                  <a:srgbClr val="333333"/>
                </a:solidFill>
                <a:ea typeface="微软雅黑" panose="020B0503020204020204" pitchFamily="34" charset="-122"/>
              </a:rPr>
              <a:t>text</a:t>
            </a:r>
            <a:endParaRPr lang="zh-CN" altLang="en-US" sz="1400" b="1" dirty="0">
              <a:solidFill>
                <a:srgbClr val="333333"/>
              </a:solidFill>
            </a:endParaRPr>
          </a:p>
        </p:txBody>
      </p:sp>
      <p:sp>
        <p:nvSpPr>
          <p:cNvPr id="48" name="淘宝网chenying0907出品 47"/>
          <p:cNvSpPr/>
          <p:nvPr/>
        </p:nvSpPr>
        <p:spPr>
          <a:xfrm>
            <a:off x="419236" y="3911917"/>
            <a:ext cx="202457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rPr>
              <a:t>write something to describe your theme with the introduction</a:t>
            </a:r>
            <a:endParaRPr lang="zh-CN" altLang="zh-CN" sz="1200" dirty="0">
              <a:solidFill>
                <a:schemeClr val="tx1">
                  <a:lumMod val="75000"/>
                  <a:lumOff val="2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51" name="淘宝网chenying0907出品 50"/>
          <p:cNvSpPr/>
          <p:nvPr/>
        </p:nvSpPr>
        <p:spPr>
          <a:xfrm>
            <a:off x="2803768" y="3640276"/>
            <a:ext cx="134697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00" b="1" dirty="0">
                <a:solidFill>
                  <a:srgbClr val="333333"/>
                </a:solidFill>
                <a:ea typeface="微软雅黑" panose="020B0503020204020204" pitchFamily="34" charset="-122"/>
              </a:rPr>
              <a:t>A</a:t>
            </a:r>
            <a:r>
              <a:rPr lang="en-US" altLang="zh-CN" sz="1600" b="1" dirty="0" smtClean="0">
                <a:solidFill>
                  <a:srgbClr val="333333"/>
                </a:solidFill>
                <a:ea typeface="微软雅黑" panose="020B0503020204020204" pitchFamily="34" charset="-122"/>
              </a:rPr>
              <a:t>dd </a:t>
            </a:r>
            <a:r>
              <a:rPr lang="en-US" altLang="zh-CN" sz="1600" b="1" dirty="0">
                <a:solidFill>
                  <a:srgbClr val="333333"/>
                </a:solidFill>
                <a:ea typeface="微软雅黑" panose="020B0503020204020204" pitchFamily="34" charset="-122"/>
              </a:rPr>
              <a:t>your </a:t>
            </a:r>
            <a:r>
              <a:rPr lang="en-US" altLang="zh-CN" sz="1600" b="1" dirty="0" smtClean="0">
                <a:solidFill>
                  <a:srgbClr val="333333"/>
                </a:solidFill>
                <a:ea typeface="微软雅黑" panose="020B0503020204020204" pitchFamily="34" charset="-122"/>
              </a:rPr>
              <a:t>text</a:t>
            </a:r>
            <a:endParaRPr lang="zh-CN" altLang="en-US" sz="1400" b="1" dirty="0">
              <a:solidFill>
                <a:srgbClr val="333333"/>
              </a:solidFill>
            </a:endParaRPr>
          </a:p>
        </p:txBody>
      </p:sp>
      <p:sp>
        <p:nvSpPr>
          <p:cNvPr id="52" name="淘宝网chenying0907出品 51"/>
          <p:cNvSpPr/>
          <p:nvPr/>
        </p:nvSpPr>
        <p:spPr>
          <a:xfrm>
            <a:off x="2502553" y="3911917"/>
            <a:ext cx="202457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rPr>
              <a:t>write something to describe your theme with the introduction</a:t>
            </a:r>
            <a:endParaRPr lang="zh-CN" altLang="zh-CN" sz="1200" dirty="0">
              <a:solidFill>
                <a:schemeClr val="tx1">
                  <a:lumMod val="75000"/>
                  <a:lumOff val="2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55" name="淘宝网chenying0907出品 54"/>
          <p:cNvSpPr/>
          <p:nvPr/>
        </p:nvSpPr>
        <p:spPr>
          <a:xfrm>
            <a:off x="4937629" y="3640276"/>
            <a:ext cx="134697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00" b="1" dirty="0">
                <a:solidFill>
                  <a:srgbClr val="333333"/>
                </a:solidFill>
                <a:ea typeface="微软雅黑" panose="020B0503020204020204" pitchFamily="34" charset="-122"/>
              </a:rPr>
              <a:t>A</a:t>
            </a:r>
            <a:r>
              <a:rPr lang="en-US" altLang="zh-CN" sz="1600" b="1" dirty="0" smtClean="0">
                <a:solidFill>
                  <a:srgbClr val="333333"/>
                </a:solidFill>
                <a:ea typeface="微软雅黑" panose="020B0503020204020204" pitchFamily="34" charset="-122"/>
              </a:rPr>
              <a:t>dd </a:t>
            </a:r>
            <a:r>
              <a:rPr lang="en-US" altLang="zh-CN" sz="1600" b="1" dirty="0">
                <a:solidFill>
                  <a:srgbClr val="333333"/>
                </a:solidFill>
                <a:ea typeface="微软雅黑" panose="020B0503020204020204" pitchFamily="34" charset="-122"/>
              </a:rPr>
              <a:t>your </a:t>
            </a:r>
            <a:r>
              <a:rPr lang="en-US" altLang="zh-CN" sz="1600" b="1" dirty="0" smtClean="0">
                <a:solidFill>
                  <a:srgbClr val="333333"/>
                </a:solidFill>
                <a:ea typeface="微软雅黑" panose="020B0503020204020204" pitchFamily="34" charset="-122"/>
              </a:rPr>
              <a:t>text</a:t>
            </a:r>
            <a:endParaRPr lang="zh-CN" altLang="en-US" sz="1400" b="1" dirty="0">
              <a:solidFill>
                <a:srgbClr val="333333"/>
              </a:solidFill>
            </a:endParaRPr>
          </a:p>
        </p:txBody>
      </p:sp>
      <p:sp>
        <p:nvSpPr>
          <p:cNvPr id="56" name="淘宝网chenying0907出品 55"/>
          <p:cNvSpPr/>
          <p:nvPr/>
        </p:nvSpPr>
        <p:spPr>
          <a:xfrm>
            <a:off x="4636414" y="3911917"/>
            <a:ext cx="202457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rPr>
              <a:t>write something to describe your theme with the introduction</a:t>
            </a:r>
            <a:endParaRPr lang="zh-CN" altLang="zh-CN" sz="1200" dirty="0">
              <a:solidFill>
                <a:schemeClr val="tx1">
                  <a:lumMod val="75000"/>
                  <a:lumOff val="2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59" name="淘宝网chenying0907出品 58"/>
          <p:cNvSpPr/>
          <p:nvPr/>
        </p:nvSpPr>
        <p:spPr>
          <a:xfrm>
            <a:off x="6992489" y="3640276"/>
            <a:ext cx="134697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00" b="1" dirty="0">
                <a:solidFill>
                  <a:srgbClr val="333333"/>
                </a:solidFill>
                <a:ea typeface="微软雅黑" panose="020B0503020204020204" pitchFamily="34" charset="-122"/>
              </a:rPr>
              <a:t>A</a:t>
            </a:r>
            <a:r>
              <a:rPr lang="en-US" altLang="zh-CN" sz="1600" b="1" dirty="0" smtClean="0">
                <a:solidFill>
                  <a:srgbClr val="333333"/>
                </a:solidFill>
                <a:ea typeface="微软雅黑" panose="020B0503020204020204" pitchFamily="34" charset="-122"/>
              </a:rPr>
              <a:t>dd </a:t>
            </a:r>
            <a:r>
              <a:rPr lang="en-US" altLang="zh-CN" sz="1600" b="1" dirty="0">
                <a:solidFill>
                  <a:srgbClr val="333333"/>
                </a:solidFill>
                <a:ea typeface="微软雅黑" panose="020B0503020204020204" pitchFamily="34" charset="-122"/>
              </a:rPr>
              <a:t>your </a:t>
            </a:r>
            <a:r>
              <a:rPr lang="en-US" altLang="zh-CN" sz="1600" b="1" dirty="0" smtClean="0">
                <a:solidFill>
                  <a:srgbClr val="333333"/>
                </a:solidFill>
                <a:ea typeface="微软雅黑" panose="020B0503020204020204" pitchFamily="34" charset="-122"/>
              </a:rPr>
              <a:t>text</a:t>
            </a:r>
            <a:endParaRPr lang="zh-CN" altLang="en-US" sz="1400" b="1" dirty="0">
              <a:solidFill>
                <a:srgbClr val="333333"/>
              </a:solidFill>
            </a:endParaRPr>
          </a:p>
        </p:txBody>
      </p:sp>
      <p:sp>
        <p:nvSpPr>
          <p:cNvPr id="60" name="淘宝网chenying0907出品 59"/>
          <p:cNvSpPr/>
          <p:nvPr/>
        </p:nvSpPr>
        <p:spPr>
          <a:xfrm>
            <a:off x="6691274" y="3911917"/>
            <a:ext cx="202457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rPr>
              <a:t>write something to describe your theme with the introduction</a:t>
            </a:r>
            <a:endParaRPr lang="zh-CN" altLang="zh-CN" sz="1200" dirty="0">
              <a:solidFill>
                <a:schemeClr val="tx1">
                  <a:lumMod val="75000"/>
                  <a:lumOff val="25000"/>
                </a:schemeClr>
              </a:solidFill>
              <a:ea typeface="微软雅黑" panose="020B0503020204020204" pitchFamily="34" charset="-122"/>
            </a:endParaRPr>
          </a:p>
        </p:txBody>
      </p:sp>
      <p:grpSp>
        <p:nvGrpSpPr>
          <p:cNvPr id="9" name="淘宝网chenying0907出品 8"/>
          <p:cNvGrpSpPr/>
          <p:nvPr/>
        </p:nvGrpSpPr>
        <p:grpSpPr>
          <a:xfrm>
            <a:off x="3234540" y="3037850"/>
            <a:ext cx="543264" cy="543264"/>
            <a:chOff x="3234540" y="3037850"/>
            <a:chExt cx="543264" cy="543264"/>
          </a:xfrm>
        </p:grpSpPr>
        <p:sp>
          <p:nvSpPr>
            <p:cNvPr id="49" name="淘宝网chenying0907出品 48"/>
            <p:cNvSpPr/>
            <p:nvPr/>
          </p:nvSpPr>
          <p:spPr>
            <a:xfrm>
              <a:off x="3234540" y="3037850"/>
              <a:ext cx="543264" cy="543264"/>
            </a:xfrm>
            <a:prstGeom prst="ellipse">
              <a:avLst/>
            </a:prstGeom>
            <a:solidFill>
              <a:srgbClr val="EEA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Freeform 109"/>
            <p:cNvSpPr>
              <a:spLocks noEditPoints="1"/>
            </p:cNvSpPr>
            <p:nvPr/>
          </p:nvSpPr>
          <p:spPr bwMode="auto">
            <a:xfrm>
              <a:off x="3332785" y="3119720"/>
              <a:ext cx="340247" cy="300684"/>
            </a:xfrm>
            <a:custGeom>
              <a:avLst/>
              <a:gdLst>
                <a:gd name="T0" fmla="*/ 55 w 100"/>
                <a:gd name="T1" fmla="*/ 4 h 88"/>
                <a:gd name="T2" fmla="*/ 76 w 100"/>
                <a:gd name="T3" fmla="*/ 41 h 88"/>
                <a:gd name="T4" fmla="*/ 76 w 100"/>
                <a:gd name="T5" fmla="*/ 41 h 88"/>
                <a:gd name="T6" fmla="*/ 98 w 100"/>
                <a:gd name="T7" fmla="*/ 79 h 88"/>
                <a:gd name="T8" fmla="*/ 96 w 100"/>
                <a:gd name="T9" fmla="*/ 87 h 88"/>
                <a:gd name="T10" fmla="*/ 92 w 100"/>
                <a:gd name="T11" fmla="*/ 88 h 88"/>
                <a:gd name="T12" fmla="*/ 92 w 100"/>
                <a:gd name="T13" fmla="*/ 88 h 88"/>
                <a:gd name="T14" fmla="*/ 49 w 100"/>
                <a:gd name="T15" fmla="*/ 88 h 88"/>
                <a:gd name="T16" fmla="*/ 7 w 100"/>
                <a:gd name="T17" fmla="*/ 88 h 88"/>
                <a:gd name="T18" fmla="*/ 0 w 100"/>
                <a:gd name="T19" fmla="*/ 82 h 88"/>
                <a:gd name="T20" fmla="*/ 1 w 100"/>
                <a:gd name="T21" fmla="*/ 78 h 88"/>
                <a:gd name="T22" fmla="*/ 23 w 100"/>
                <a:gd name="T23" fmla="*/ 41 h 88"/>
                <a:gd name="T24" fmla="*/ 23 w 100"/>
                <a:gd name="T25" fmla="*/ 41 h 88"/>
                <a:gd name="T26" fmla="*/ 44 w 100"/>
                <a:gd name="T27" fmla="*/ 4 h 88"/>
                <a:gd name="T28" fmla="*/ 53 w 100"/>
                <a:gd name="T29" fmla="*/ 2 h 88"/>
                <a:gd name="T30" fmla="*/ 55 w 100"/>
                <a:gd name="T31" fmla="*/ 4 h 88"/>
                <a:gd name="T32" fmla="*/ 44 w 100"/>
                <a:gd name="T33" fmla="*/ 34 h 88"/>
                <a:gd name="T34" fmla="*/ 44 w 100"/>
                <a:gd name="T35" fmla="*/ 37 h 88"/>
                <a:gd name="T36" fmla="*/ 46 w 100"/>
                <a:gd name="T37" fmla="*/ 62 h 88"/>
                <a:gd name="T38" fmla="*/ 52 w 100"/>
                <a:gd name="T39" fmla="*/ 62 h 88"/>
                <a:gd name="T40" fmla="*/ 54 w 100"/>
                <a:gd name="T41" fmla="*/ 37 h 88"/>
                <a:gd name="T42" fmla="*/ 54 w 100"/>
                <a:gd name="T43" fmla="*/ 34 h 88"/>
                <a:gd name="T44" fmla="*/ 44 w 100"/>
                <a:gd name="T45" fmla="*/ 34 h 88"/>
                <a:gd name="T46" fmla="*/ 49 w 100"/>
                <a:gd name="T47" fmla="*/ 72 h 88"/>
                <a:gd name="T48" fmla="*/ 53 w 100"/>
                <a:gd name="T49" fmla="*/ 69 h 88"/>
                <a:gd name="T50" fmla="*/ 49 w 100"/>
                <a:gd name="T51" fmla="*/ 65 h 88"/>
                <a:gd name="T52" fmla="*/ 45 w 100"/>
                <a:gd name="T53" fmla="*/ 69 h 88"/>
                <a:gd name="T54" fmla="*/ 49 w 100"/>
                <a:gd name="T55" fmla="*/ 72 h 88"/>
                <a:gd name="T56" fmla="*/ 65 w 100"/>
                <a:gd name="T57" fmla="*/ 48 h 88"/>
                <a:gd name="T58" fmla="*/ 49 w 100"/>
                <a:gd name="T59" fmla="*/ 20 h 88"/>
                <a:gd name="T60" fmla="*/ 34 w 100"/>
                <a:gd name="T61" fmla="*/ 47 h 88"/>
                <a:gd name="T62" fmla="*/ 33 w 100"/>
                <a:gd name="T63" fmla="*/ 48 h 88"/>
                <a:gd name="T64" fmla="*/ 17 w 100"/>
                <a:gd name="T65" fmla="*/ 75 h 88"/>
                <a:gd name="T66" fmla="*/ 49 w 100"/>
                <a:gd name="T67" fmla="*/ 75 h 88"/>
                <a:gd name="T68" fmla="*/ 81 w 100"/>
                <a:gd name="T69" fmla="*/ 75 h 88"/>
                <a:gd name="T70" fmla="*/ 65 w 100"/>
                <a:gd name="T71" fmla="*/ 48 h 88"/>
                <a:gd name="T72" fmla="*/ 65 w 100"/>
                <a:gd name="T73" fmla="*/ 48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00" h="88">
                  <a:moveTo>
                    <a:pt x="55" y="4"/>
                  </a:moveTo>
                  <a:cubicBezTo>
                    <a:pt x="76" y="41"/>
                    <a:pt x="76" y="41"/>
                    <a:pt x="76" y="41"/>
                  </a:cubicBezTo>
                  <a:cubicBezTo>
                    <a:pt x="76" y="41"/>
                    <a:pt x="76" y="41"/>
                    <a:pt x="76" y="41"/>
                  </a:cubicBezTo>
                  <a:cubicBezTo>
                    <a:pt x="98" y="79"/>
                    <a:pt x="98" y="79"/>
                    <a:pt x="98" y="79"/>
                  </a:cubicBezTo>
                  <a:cubicBezTo>
                    <a:pt x="100" y="82"/>
                    <a:pt x="99" y="85"/>
                    <a:pt x="96" y="87"/>
                  </a:cubicBezTo>
                  <a:cubicBezTo>
                    <a:pt x="95" y="88"/>
                    <a:pt x="93" y="88"/>
                    <a:pt x="92" y="88"/>
                  </a:cubicBezTo>
                  <a:cubicBezTo>
                    <a:pt x="92" y="88"/>
                    <a:pt x="92" y="88"/>
                    <a:pt x="92" y="88"/>
                  </a:cubicBezTo>
                  <a:cubicBezTo>
                    <a:pt x="49" y="88"/>
                    <a:pt x="49" y="88"/>
                    <a:pt x="49" y="88"/>
                  </a:cubicBezTo>
                  <a:cubicBezTo>
                    <a:pt x="7" y="88"/>
                    <a:pt x="7" y="88"/>
                    <a:pt x="7" y="88"/>
                  </a:cubicBezTo>
                  <a:cubicBezTo>
                    <a:pt x="3" y="88"/>
                    <a:pt x="0" y="85"/>
                    <a:pt x="0" y="82"/>
                  </a:cubicBezTo>
                  <a:cubicBezTo>
                    <a:pt x="0" y="80"/>
                    <a:pt x="1" y="79"/>
                    <a:pt x="1" y="78"/>
                  </a:cubicBezTo>
                  <a:cubicBezTo>
                    <a:pt x="23" y="41"/>
                    <a:pt x="23" y="41"/>
                    <a:pt x="23" y="41"/>
                  </a:cubicBezTo>
                  <a:cubicBezTo>
                    <a:pt x="23" y="41"/>
                    <a:pt x="23" y="41"/>
                    <a:pt x="23" y="41"/>
                  </a:cubicBezTo>
                  <a:cubicBezTo>
                    <a:pt x="44" y="4"/>
                    <a:pt x="44" y="4"/>
                    <a:pt x="44" y="4"/>
                  </a:cubicBezTo>
                  <a:cubicBezTo>
                    <a:pt x="46" y="1"/>
                    <a:pt x="50" y="0"/>
                    <a:pt x="53" y="2"/>
                  </a:cubicBezTo>
                  <a:cubicBezTo>
                    <a:pt x="54" y="3"/>
                    <a:pt x="54" y="3"/>
                    <a:pt x="55" y="4"/>
                  </a:cubicBezTo>
                  <a:close/>
                  <a:moveTo>
                    <a:pt x="44" y="34"/>
                  </a:moveTo>
                  <a:cubicBezTo>
                    <a:pt x="44" y="37"/>
                    <a:pt x="44" y="37"/>
                    <a:pt x="44" y="37"/>
                  </a:cubicBezTo>
                  <a:cubicBezTo>
                    <a:pt x="46" y="62"/>
                    <a:pt x="46" y="62"/>
                    <a:pt x="46" y="62"/>
                  </a:cubicBezTo>
                  <a:cubicBezTo>
                    <a:pt x="52" y="62"/>
                    <a:pt x="52" y="62"/>
                    <a:pt x="52" y="62"/>
                  </a:cubicBezTo>
                  <a:cubicBezTo>
                    <a:pt x="54" y="37"/>
                    <a:pt x="54" y="37"/>
                    <a:pt x="54" y="37"/>
                  </a:cubicBezTo>
                  <a:cubicBezTo>
                    <a:pt x="54" y="34"/>
                    <a:pt x="54" y="34"/>
                    <a:pt x="54" y="34"/>
                  </a:cubicBezTo>
                  <a:cubicBezTo>
                    <a:pt x="44" y="34"/>
                    <a:pt x="44" y="34"/>
                    <a:pt x="44" y="34"/>
                  </a:cubicBezTo>
                  <a:close/>
                  <a:moveTo>
                    <a:pt x="49" y="72"/>
                  </a:moveTo>
                  <a:cubicBezTo>
                    <a:pt x="52" y="72"/>
                    <a:pt x="53" y="71"/>
                    <a:pt x="53" y="69"/>
                  </a:cubicBezTo>
                  <a:cubicBezTo>
                    <a:pt x="53" y="66"/>
                    <a:pt x="51" y="65"/>
                    <a:pt x="49" y="65"/>
                  </a:cubicBezTo>
                  <a:cubicBezTo>
                    <a:pt x="47" y="65"/>
                    <a:pt x="45" y="66"/>
                    <a:pt x="45" y="69"/>
                  </a:cubicBezTo>
                  <a:cubicBezTo>
                    <a:pt x="45" y="71"/>
                    <a:pt x="47" y="72"/>
                    <a:pt x="49" y="72"/>
                  </a:cubicBezTo>
                  <a:close/>
                  <a:moveTo>
                    <a:pt x="65" y="48"/>
                  </a:moveTo>
                  <a:cubicBezTo>
                    <a:pt x="49" y="20"/>
                    <a:pt x="49" y="20"/>
                    <a:pt x="49" y="20"/>
                  </a:cubicBezTo>
                  <a:cubicBezTo>
                    <a:pt x="34" y="47"/>
                    <a:pt x="34" y="47"/>
                    <a:pt x="34" y="47"/>
                  </a:cubicBezTo>
                  <a:cubicBezTo>
                    <a:pt x="34" y="48"/>
                    <a:pt x="34" y="48"/>
                    <a:pt x="33" y="48"/>
                  </a:cubicBezTo>
                  <a:cubicBezTo>
                    <a:pt x="17" y="75"/>
                    <a:pt x="17" y="75"/>
                    <a:pt x="17" y="75"/>
                  </a:cubicBezTo>
                  <a:cubicBezTo>
                    <a:pt x="49" y="75"/>
                    <a:pt x="49" y="75"/>
                    <a:pt x="49" y="75"/>
                  </a:cubicBezTo>
                  <a:cubicBezTo>
                    <a:pt x="81" y="75"/>
                    <a:pt x="81" y="75"/>
                    <a:pt x="81" y="75"/>
                  </a:cubicBezTo>
                  <a:cubicBezTo>
                    <a:pt x="65" y="48"/>
                    <a:pt x="65" y="48"/>
                    <a:pt x="65" y="48"/>
                  </a:cubicBezTo>
                  <a:cubicBezTo>
                    <a:pt x="65" y="48"/>
                    <a:pt x="65" y="48"/>
                    <a:pt x="65" y="4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0" name="淘宝网chenying0907出品 9"/>
          <p:cNvGrpSpPr/>
          <p:nvPr/>
        </p:nvGrpSpPr>
        <p:grpSpPr>
          <a:xfrm>
            <a:off x="5368401" y="3037850"/>
            <a:ext cx="543264" cy="543264"/>
            <a:chOff x="5368401" y="3037850"/>
            <a:chExt cx="543264" cy="543264"/>
          </a:xfrm>
        </p:grpSpPr>
        <p:sp>
          <p:nvSpPr>
            <p:cNvPr id="53" name="淘宝网chenying0907出品 52"/>
            <p:cNvSpPr/>
            <p:nvPr/>
          </p:nvSpPr>
          <p:spPr>
            <a:xfrm>
              <a:off x="5368401" y="3037850"/>
              <a:ext cx="543264" cy="543264"/>
            </a:xfrm>
            <a:prstGeom prst="ellipse">
              <a:avLst/>
            </a:prstGeom>
            <a:solidFill>
              <a:srgbClr val="EEA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Freeform 180"/>
            <p:cNvSpPr>
              <a:spLocks noEditPoints="1"/>
            </p:cNvSpPr>
            <p:nvPr/>
          </p:nvSpPr>
          <p:spPr bwMode="auto">
            <a:xfrm>
              <a:off x="5479614" y="3137371"/>
              <a:ext cx="288566" cy="356371"/>
            </a:xfrm>
            <a:custGeom>
              <a:avLst/>
              <a:gdLst>
                <a:gd name="T0" fmla="*/ 0 w 85"/>
                <a:gd name="T1" fmla="*/ 29 h 105"/>
                <a:gd name="T2" fmla="*/ 50 w 85"/>
                <a:gd name="T3" fmla="*/ 0 h 105"/>
                <a:gd name="T4" fmla="*/ 70 w 85"/>
                <a:gd name="T5" fmla="*/ 35 h 105"/>
                <a:gd name="T6" fmla="*/ 56 w 85"/>
                <a:gd name="T7" fmla="*/ 42 h 105"/>
                <a:gd name="T8" fmla="*/ 69 w 85"/>
                <a:gd name="T9" fmla="*/ 64 h 105"/>
                <a:gd name="T10" fmla="*/ 67 w 85"/>
                <a:gd name="T11" fmla="*/ 68 h 105"/>
                <a:gd name="T12" fmla="*/ 72 w 85"/>
                <a:gd name="T13" fmla="*/ 69 h 105"/>
                <a:gd name="T14" fmla="*/ 70 w 85"/>
                <a:gd name="T15" fmla="*/ 73 h 105"/>
                <a:gd name="T16" fmla="*/ 72 w 85"/>
                <a:gd name="T17" fmla="*/ 77 h 105"/>
                <a:gd name="T18" fmla="*/ 77 w 85"/>
                <a:gd name="T19" fmla="*/ 77 h 105"/>
                <a:gd name="T20" fmla="*/ 81 w 85"/>
                <a:gd name="T21" fmla="*/ 85 h 105"/>
                <a:gd name="T22" fmla="*/ 80 w 85"/>
                <a:gd name="T23" fmla="*/ 89 h 105"/>
                <a:gd name="T24" fmla="*/ 85 w 85"/>
                <a:gd name="T25" fmla="*/ 91 h 105"/>
                <a:gd name="T26" fmla="*/ 79 w 85"/>
                <a:gd name="T27" fmla="*/ 98 h 105"/>
                <a:gd name="T28" fmla="*/ 69 w 85"/>
                <a:gd name="T29" fmla="*/ 81 h 105"/>
                <a:gd name="T30" fmla="*/ 65 w 85"/>
                <a:gd name="T31" fmla="*/ 83 h 105"/>
                <a:gd name="T32" fmla="*/ 76 w 85"/>
                <a:gd name="T33" fmla="*/ 102 h 105"/>
                <a:gd name="T34" fmla="*/ 73 w 85"/>
                <a:gd name="T35" fmla="*/ 105 h 105"/>
                <a:gd name="T36" fmla="*/ 71 w 85"/>
                <a:gd name="T37" fmla="*/ 105 h 105"/>
                <a:gd name="T38" fmla="*/ 46 w 85"/>
                <a:gd name="T39" fmla="*/ 63 h 105"/>
                <a:gd name="T40" fmla="*/ 45 w 85"/>
                <a:gd name="T41" fmla="*/ 64 h 105"/>
                <a:gd name="T42" fmla="*/ 68 w 85"/>
                <a:gd name="T43" fmla="*/ 105 h 105"/>
                <a:gd name="T44" fmla="*/ 63 w 85"/>
                <a:gd name="T45" fmla="*/ 104 h 105"/>
                <a:gd name="T46" fmla="*/ 34 w 85"/>
                <a:gd name="T47" fmla="*/ 55 h 105"/>
                <a:gd name="T48" fmla="*/ 20 w 85"/>
                <a:gd name="T49" fmla="*/ 63 h 105"/>
                <a:gd name="T50" fmla="*/ 0 w 85"/>
                <a:gd name="T51" fmla="*/ 29 h 105"/>
                <a:gd name="T52" fmla="*/ 14 w 85"/>
                <a:gd name="T53" fmla="*/ 28 h 105"/>
                <a:gd name="T54" fmla="*/ 22 w 85"/>
                <a:gd name="T55" fmla="*/ 42 h 105"/>
                <a:gd name="T56" fmla="*/ 49 w 85"/>
                <a:gd name="T57" fmla="*/ 26 h 105"/>
                <a:gd name="T58" fmla="*/ 42 w 85"/>
                <a:gd name="T59" fmla="*/ 12 h 105"/>
                <a:gd name="T60" fmla="*/ 14 w 85"/>
                <a:gd name="T61" fmla="*/ 28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85" h="105">
                  <a:moveTo>
                    <a:pt x="0" y="29"/>
                  </a:moveTo>
                  <a:cubicBezTo>
                    <a:pt x="13" y="12"/>
                    <a:pt x="30" y="3"/>
                    <a:pt x="50" y="0"/>
                  </a:cubicBezTo>
                  <a:cubicBezTo>
                    <a:pt x="56" y="11"/>
                    <a:pt x="63" y="23"/>
                    <a:pt x="70" y="35"/>
                  </a:cubicBezTo>
                  <a:cubicBezTo>
                    <a:pt x="56" y="42"/>
                    <a:pt x="56" y="42"/>
                    <a:pt x="56" y="42"/>
                  </a:cubicBezTo>
                  <a:cubicBezTo>
                    <a:pt x="69" y="64"/>
                    <a:pt x="69" y="64"/>
                    <a:pt x="69" y="64"/>
                  </a:cubicBezTo>
                  <a:cubicBezTo>
                    <a:pt x="67" y="68"/>
                    <a:pt x="67" y="68"/>
                    <a:pt x="67" y="68"/>
                  </a:cubicBezTo>
                  <a:cubicBezTo>
                    <a:pt x="72" y="69"/>
                    <a:pt x="72" y="69"/>
                    <a:pt x="72" y="69"/>
                  </a:cubicBezTo>
                  <a:cubicBezTo>
                    <a:pt x="70" y="73"/>
                    <a:pt x="70" y="73"/>
                    <a:pt x="70" y="73"/>
                  </a:cubicBezTo>
                  <a:cubicBezTo>
                    <a:pt x="72" y="77"/>
                    <a:pt x="72" y="77"/>
                    <a:pt x="72" y="77"/>
                  </a:cubicBezTo>
                  <a:cubicBezTo>
                    <a:pt x="77" y="77"/>
                    <a:pt x="77" y="77"/>
                    <a:pt x="77" y="77"/>
                  </a:cubicBezTo>
                  <a:cubicBezTo>
                    <a:pt x="81" y="85"/>
                    <a:pt x="81" y="85"/>
                    <a:pt x="81" y="85"/>
                  </a:cubicBezTo>
                  <a:cubicBezTo>
                    <a:pt x="80" y="89"/>
                    <a:pt x="80" y="89"/>
                    <a:pt x="80" y="89"/>
                  </a:cubicBezTo>
                  <a:cubicBezTo>
                    <a:pt x="85" y="91"/>
                    <a:pt x="85" y="91"/>
                    <a:pt x="85" y="91"/>
                  </a:cubicBezTo>
                  <a:cubicBezTo>
                    <a:pt x="79" y="98"/>
                    <a:pt x="79" y="98"/>
                    <a:pt x="79" y="98"/>
                  </a:cubicBezTo>
                  <a:cubicBezTo>
                    <a:pt x="69" y="81"/>
                    <a:pt x="69" y="81"/>
                    <a:pt x="69" y="81"/>
                  </a:cubicBezTo>
                  <a:cubicBezTo>
                    <a:pt x="65" y="83"/>
                    <a:pt x="65" y="83"/>
                    <a:pt x="65" y="83"/>
                  </a:cubicBezTo>
                  <a:cubicBezTo>
                    <a:pt x="76" y="102"/>
                    <a:pt x="76" y="102"/>
                    <a:pt x="76" y="102"/>
                  </a:cubicBezTo>
                  <a:cubicBezTo>
                    <a:pt x="73" y="105"/>
                    <a:pt x="73" y="105"/>
                    <a:pt x="73" y="105"/>
                  </a:cubicBezTo>
                  <a:cubicBezTo>
                    <a:pt x="71" y="105"/>
                    <a:pt x="71" y="105"/>
                    <a:pt x="71" y="105"/>
                  </a:cubicBezTo>
                  <a:cubicBezTo>
                    <a:pt x="46" y="63"/>
                    <a:pt x="46" y="63"/>
                    <a:pt x="46" y="63"/>
                  </a:cubicBezTo>
                  <a:cubicBezTo>
                    <a:pt x="45" y="64"/>
                    <a:pt x="45" y="64"/>
                    <a:pt x="45" y="64"/>
                  </a:cubicBezTo>
                  <a:cubicBezTo>
                    <a:pt x="68" y="105"/>
                    <a:pt x="68" y="105"/>
                    <a:pt x="68" y="105"/>
                  </a:cubicBezTo>
                  <a:cubicBezTo>
                    <a:pt x="63" y="104"/>
                    <a:pt x="63" y="104"/>
                    <a:pt x="63" y="104"/>
                  </a:cubicBezTo>
                  <a:cubicBezTo>
                    <a:pt x="34" y="55"/>
                    <a:pt x="34" y="55"/>
                    <a:pt x="34" y="55"/>
                  </a:cubicBezTo>
                  <a:cubicBezTo>
                    <a:pt x="20" y="63"/>
                    <a:pt x="20" y="63"/>
                    <a:pt x="20" y="63"/>
                  </a:cubicBezTo>
                  <a:cubicBezTo>
                    <a:pt x="13" y="52"/>
                    <a:pt x="7" y="40"/>
                    <a:pt x="0" y="29"/>
                  </a:cubicBezTo>
                  <a:close/>
                  <a:moveTo>
                    <a:pt x="14" y="28"/>
                  </a:moveTo>
                  <a:cubicBezTo>
                    <a:pt x="22" y="42"/>
                    <a:pt x="22" y="42"/>
                    <a:pt x="22" y="42"/>
                  </a:cubicBezTo>
                  <a:cubicBezTo>
                    <a:pt x="49" y="26"/>
                    <a:pt x="49" y="26"/>
                    <a:pt x="49" y="26"/>
                  </a:cubicBezTo>
                  <a:cubicBezTo>
                    <a:pt x="42" y="12"/>
                    <a:pt x="42" y="12"/>
                    <a:pt x="42" y="12"/>
                  </a:cubicBezTo>
                  <a:lnTo>
                    <a:pt x="14" y="2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1" name="淘宝网chenying0907出品 10"/>
          <p:cNvGrpSpPr/>
          <p:nvPr/>
        </p:nvGrpSpPr>
        <p:grpSpPr>
          <a:xfrm>
            <a:off x="7423261" y="3037850"/>
            <a:ext cx="543264" cy="543264"/>
            <a:chOff x="7423261" y="3037850"/>
            <a:chExt cx="543264" cy="543264"/>
          </a:xfrm>
        </p:grpSpPr>
        <p:sp>
          <p:nvSpPr>
            <p:cNvPr id="57" name="淘宝网chenying0907出品 56"/>
            <p:cNvSpPr/>
            <p:nvPr/>
          </p:nvSpPr>
          <p:spPr>
            <a:xfrm>
              <a:off x="7423261" y="3037850"/>
              <a:ext cx="543264" cy="543264"/>
            </a:xfrm>
            <a:prstGeom prst="ellipse">
              <a:avLst/>
            </a:prstGeom>
            <a:solidFill>
              <a:srgbClr val="EEA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Freeform 150"/>
            <p:cNvSpPr>
              <a:spLocks noEditPoints="1"/>
            </p:cNvSpPr>
            <p:nvPr/>
          </p:nvSpPr>
          <p:spPr bwMode="auto">
            <a:xfrm>
              <a:off x="7513018" y="3126612"/>
              <a:ext cx="356371" cy="356371"/>
            </a:xfrm>
            <a:custGeom>
              <a:avLst/>
              <a:gdLst>
                <a:gd name="T0" fmla="*/ 46 w 91"/>
                <a:gd name="T1" fmla="*/ 0 h 91"/>
                <a:gd name="T2" fmla="*/ 78 w 91"/>
                <a:gd name="T3" fmla="*/ 14 h 91"/>
                <a:gd name="T4" fmla="*/ 91 w 91"/>
                <a:gd name="T5" fmla="*/ 46 h 91"/>
                <a:gd name="T6" fmla="*/ 78 w 91"/>
                <a:gd name="T7" fmla="*/ 78 h 91"/>
                <a:gd name="T8" fmla="*/ 46 w 91"/>
                <a:gd name="T9" fmla="*/ 91 h 91"/>
                <a:gd name="T10" fmla="*/ 13 w 91"/>
                <a:gd name="T11" fmla="*/ 78 h 91"/>
                <a:gd name="T12" fmla="*/ 0 w 91"/>
                <a:gd name="T13" fmla="*/ 46 h 91"/>
                <a:gd name="T14" fmla="*/ 13 w 91"/>
                <a:gd name="T15" fmla="*/ 14 h 91"/>
                <a:gd name="T16" fmla="*/ 46 w 91"/>
                <a:gd name="T17" fmla="*/ 0 h 91"/>
                <a:gd name="T18" fmla="*/ 63 w 91"/>
                <a:gd name="T19" fmla="*/ 51 h 91"/>
                <a:gd name="T20" fmla="*/ 64 w 91"/>
                <a:gd name="T21" fmla="*/ 41 h 91"/>
                <a:gd name="T22" fmla="*/ 52 w 91"/>
                <a:gd name="T23" fmla="*/ 34 h 91"/>
                <a:gd name="T24" fmla="*/ 41 w 91"/>
                <a:gd name="T25" fmla="*/ 27 h 91"/>
                <a:gd name="T26" fmla="*/ 32 w 91"/>
                <a:gd name="T27" fmla="*/ 32 h 91"/>
                <a:gd name="T28" fmla="*/ 32 w 91"/>
                <a:gd name="T29" fmla="*/ 46 h 91"/>
                <a:gd name="T30" fmla="*/ 32 w 91"/>
                <a:gd name="T31" fmla="*/ 59 h 91"/>
                <a:gd name="T32" fmla="*/ 40 w 91"/>
                <a:gd name="T33" fmla="*/ 65 h 91"/>
                <a:gd name="T34" fmla="*/ 52 w 91"/>
                <a:gd name="T35" fmla="*/ 58 h 91"/>
                <a:gd name="T36" fmla="*/ 63 w 91"/>
                <a:gd name="T37" fmla="*/ 51 h 91"/>
                <a:gd name="T38" fmla="*/ 66 w 91"/>
                <a:gd name="T39" fmla="*/ 25 h 91"/>
                <a:gd name="T40" fmla="*/ 46 w 91"/>
                <a:gd name="T41" fmla="*/ 16 h 91"/>
                <a:gd name="T42" fmla="*/ 25 w 91"/>
                <a:gd name="T43" fmla="*/ 25 h 91"/>
                <a:gd name="T44" fmla="*/ 16 w 91"/>
                <a:gd name="T45" fmla="*/ 46 h 91"/>
                <a:gd name="T46" fmla="*/ 25 w 91"/>
                <a:gd name="T47" fmla="*/ 67 h 91"/>
                <a:gd name="T48" fmla="*/ 46 w 91"/>
                <a:gd name="T49" fmla="*/ 75 h 91"/>
                <a:gd name="T50" fmla="*/ 66 w 91"/>
                <a:gd name="T51" fmla="*/ 67 h 91"/>
                <a:gd name="T52" fmla="*/ 75 w 91"/>
                <a:gd name="T53" fmla="*/ 46 h 91"/>
                <a:gd name="T54" fmla="*/ 66 w 91"/>
                <a:gd name="T55" fmla="*/ 25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91" h="91">
                  <a:moveTo>
                    <a:pt x="46" y="0"/>
                  </a:moveTo>
                  <a:cubicBezTo>
                    <a:pt x="58" y="0"/>
                    <a:pt x="70" y="5"/>
                    <a:pt x="78" y="14"/>
                  </a:cubicBezTo>
                  <a:cubicBezTo>
                    <a:pt x="86" y="22"/>
                    <a:pt x="91" y="33"/>
                    <a:pt x="91" y="46"/>
                  </a:cubicBezTo>
                  <a:cubicBezTo>
                    <a:pt x="91" y="58"/>
                    <a:pt x="86" y="70"/>
                    <a:pt x="78" y="78"/>
                  </a:cubicBezTo>
                  <a:cubicBezTo>
                    <a:pt x="70" y="86"/>
                    <a:pt x="58" y="91"/>
                    <a:pt x="46" y="91"/>
                  </a:cubicBezTo>
                  <a:cubicBezTo>
                    <a:pt x="33" y="91"/>
                    <a:pt x="22" y="86"/>
                    <a:pt x="13" y="78"/>
                  </a:cubicBezTo>
                  <a:cubicBezTo>
                    <a:pt x="5" y="70"/>
                    <a:pt x="0" y="58"/>
                    <a:pt x="0" y="46"/>
                  </a:cubicBezTo>
                  <a:cubicBezTo>
                    <a:pt x="0" y="33"/>
                    <a:pt x="5" y="22"/>
                    <a:pt x="13" y="14"/>
                  </a:cubicBezTo>
                  <a:cubicBezTo>
                    <a:pt x="22" y="5"/>
                    <a:pt x="33" y="0"/>
                    <a:pt x="46" y="0"/>
                  </a:cubicBezTo>
                  <a:close/>
                  <a:moveTo>
                    <a:pt x="63" y="51"/>
                  </a:moveTo>
                  <a:cubicBezTo>
                    <a:pt x="68" y="48"/>
                    <a:pt x="69" y="44"/>
                    <a:pt x="64" y="41"/>
                  </a:cubicBezTo>
                  <a:cubicBezTo>
                    <a:pt x="60" y="39"/>
                    <a:pt x="56" y="36"/>
                    <a:pt x="52" y="34"/>
                  </a:cubicBezTo>
                  <a:cubicBezTo>
                    <a:pt x="48" y="32"/>
                    <a:pt x="44" y="30"/>
                    <a:pt x="41" y="27"/>
                  </a:cubicBezTo>
                  <a:cubicBezTo>
                    <a:pt x="36" y="25"/>
                    <a:pt x="32" y="26"/>
                    <a:pt x="32" y="32"/>
                  </a:cubicBezTo>
                  <a:cubicBezTo>
                    <a:pt x="32" y="36"/>
                    <a:pt x="32" y="41"/>
                    <a:pt x="32" y="46"/>
                  </a:cubicBezTo>
                  <a:cubicBezTo>
                    <a:pt x="32" y="50"/>
                    <a:pt x="32" y="55"/>
                    <a:pt x="32" y="59"/>
                  </a:cubicBezTo>
                  <a:cubicBezTo>
                    <a:pt x="32" y="64"/>
                    <a:pt x="35" y="67"/>
                    <a:pt x="40" y="65"/>
                  </a:cubicBezTo>
                  <a:cubicBezTo>
                    <a:pt x="44" y="62"/>
                    <a:pt x="48" y="60"/>
                    <a:pt x="52" y="58"/>
                  </a:cubicBezTo>
                  <a:cubicBezTo>
                    <a:pt x="56" y="55"/>
                    <a:pt x="60" y="53"/>
                    <a:pt x="63" y="51"/>
                  </a:cubicBezTo>
                  <a:close/>
                  <a:moveTo>
                    <a:pt x="66" y="25"/>
                  </a:moveTo>
                  <a:cubicBezTo>
                    <a:pt x="61" y="20"/>
                    <a:pt x="54" y="16"/>
                    <a:pt x="46" y="16"/>
                  </a:cubicBezTo>
                  <a:cubicBezTo>
                    <a:pt x="38" y="16"/>
                    <a:pt x="30" y="20"/>
                    <a:pt x="25" y="25"/>
                  </a:cubicBezTo>
                  <a:cubicBezTo>
                    <a:pt x="20" y="30"/>
                    <a:pt x="16" y="38"/>
                    <a:pt x="16" y="46"/>
                  </a:cubicBezTo>
                  <a:cubicBezTo>
                    <a:pt x="16" y="54"/>
                    <a:pt x="20" y="61"/>
                    <a:pt x="25" y="67"/>
                  </a:cubicBezTo>
                  <a:cubicBezTo>
                    <a:pt x="30" y="72"/>
                    <a:pt x="38" y="75"/>
                    <a:pt x="46" y="75"/>
                  </a:cubicBezTo>
                  <a:cubicBezTo>
                    <a:pt x="54" y="75"/>
                    <a:pt x="61" y="72"/>
                    <a:pt x="66" y="67"/>
                  </a:cubicBezTo>
                  <a:cubicBezTo>
                    <a:pt x="72" y="61"/>
                    <a:pt x="75" y="54"/>
                    <a:pt x="75" y="46"/>
                  </a:cubicBezTo>
                  <a:cubicBezTo>
                    <a:pt x="75" y="38"/>
                    <a:pt x="72" y="30"/>
                    <a:pt x="66" y="2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40966465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650"/>
                            </p:stCondLst>
                            <p:childTnLst>
                              <p:par>
                                <p:cTn id="29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53" presetClass="entr" presetSubtype="52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53" presetClass="entr" presetSubtype="52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900"/>
                            </p:stCondLst>
                            <p:childTnLst>
                              <p:par>
                                <p:cTn id="5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2" presetClass="entr" presetSubtype="4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8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2" presetClass="entr" presetSubtype="1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1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6" grpId="0" animBg="1"/>
      <p:bldP spid="5" grpId="0" animBg="1"/>
      <p:bldP spid="3" grpId="0"/>
      <p:bldP spid="4" grpId="0"/>
      <p:bldP spid="47" grpId="0"/>
      <p:bldP spid="48" grpId="0"/>
      <p:bldP spid="51" grpId="0"/>
      <p:bldP spid="52" grpId="0"/>
      <p:bldP spid="55" grpId="0"/>
      <p:bldP spid="56" grpId="0"/>
      <p:bldP spid="59" grpId="0"/>
      <p:bldP spid="6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淘宝网chenying0907出品 5"/>
          <p:cNvSpPr txBox="1"/>
          <p:nvPr/>
        </p:nvSpPr>
        <p:spPr>
          <a:xfrm>
            <a:off x="810707" y="797128"/>
            <a:ext cx="4273927" cy="53860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4400" b="1" dirty="0" smtClean="0">
                <a:solidFill>
                  <a:schemeClr val="bg1"/>
                </a:solidFill>
                <a:latin typeface="Agency FB" panose="020B0503020202020204" pitchFamily="34" charset="0"/>
                <a:ea typeface="Arial Unicode MS" panose="020B0604020202020204" pitchFamily="34" charset="-122"/>
                <a:cs typeface="Arial Unicode MS" panose="020B0604020202020204" pitchFamily="34" charset="-122"/>
              </a:rPr>
              <a:t>04</a:t>
            </a:r>
            <a:endParaRPr lang="zh-CN" altLang="en-US" sz="34400" b="1" dirty="0">
              <a:solidFill>
                <a:schemeClr val="bg1"/>
              </a:solidFill>
              <a:latin typeface="Agency FB" panose="020B0503020202020204" pitchFamily="34" charset="0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7" name="淘宝网chenying0907出品 6"/>
          <p:cNvSpPr/>
          <p:nvPr/>
        </p:nvSpPr>
        <p:spPr>
          <a:xfrm>
            <a:off x="4914935" y="2159927"/>
            <a:ext cx="204524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微软雅黑" panose="020B0503020204020204" pitchFamily="34" charset="-122"/>
              </a:rPr>
              <a:t>A</a:t>
            </a:r>
            <a:r>
              <a:rPr lang="en-US" altLang="zh-CN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微软雅黑" panose="020B0503020204020204" pitchFamily="34" charset="-122"/>
              </a:rPr>
              <a:t>dd </a:t>
            </a:r>
            <a:r>
              <a:rPr lang="en-US" altLang="zh-CN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微软雅黑" panose="020B0503020204020204" pitchFamily="34" charset="-122"/>
              </a:rPr>
              <a:t>your </a:t>
            </a:r>
            <a:r>
              <a:rPr lang="en-US" altLang="zh-CN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微软雅黑" panose="020B0503020204020204" pitchFamily="34" charset="-122"/>
              </a:rPr>
              <a:t>tittle</a:t>
            </a:r>
            <a:endParaRPr lang="zh-CN" altLang="en-US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淘宝网chenying0907出品 10"/>
          <p:cNvSpPr/>
          <p:nvPr/>
        </p:nvSpPr>
        <p:spPr>
          <a:xfrm>
            <a:off x="4914935" y="2578560"/>
            <a:ext cx="367640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  <a:latin typeface="simsun" panose="02010600030101010101" pitchFamily="2" charset="-122"/>
                <a:ea typeface="simsun" panose="02010600030101010101" pitchFamily="2" charset="-122"/>
              </a:rPr>
              <a:t>Youth means a temperamental predominance of courage over timidity, of the appetite for adventure over the love of ease. </a:t>
            </a:r>
            <a:endParaRPr lang="zh-CN" altLang="en-US" sz="1200" dirty="0">
              <a:solidFill>
                <a:schemeClr val="bg1"/>
              </a:solidFill>
            </a:endParaRPr>
          </a:p>
        </p:txBody>
      </p:sp>
      <p:sp>
        <p:nvSpPr>
          <p:cNvPr id="12" name="淘宝网chenying0907出品 11"/>
          <p:cNvSpPr/>
          <p:nvPr/>
        </p:nvSpPr>
        <p:spPr>
          <a:xfrm rot="10800000">
            <a:off x="8591340" y="1939331"/>
            <a:ext cx="372940" cy="261257"/>
          </a:xfrm>
          <a:prstGeom prst="triangle">
            <a:avLst/>
          </a:prstGeom>
          <a:solidFill>
            <a:srgbClr val="941A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8312116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75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75" accel="100000" fill="hold">
                                          <p:stCondLst>
                                            <p:cond delay="67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750"/>
                            </p:stCondLst>
                            <p:childTnLst>
                              <p:par>
                                <p:cTn id="1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250"/>
                            </p:stCondLst>
                            <p:childTnLst>
                              <p:par>
                                <p:cTn id="1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750"/>
                            </p:stCondLst>
                            <p:childTnLst>
                              <p:par>
                                <p:cTn id="22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11" grpId="0"/>
      <p:bldP spid="1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淘宝网chenying0907出品 3"/>
          <p:cNvSpPr/>
          <p:nvPr/>
        </p:nvSpPr>
        <p:spPr>
          <a:xfrm>
            <a:off x="3526504" y="1537398"/>
            <a:ext cx="4934208" cy="3235569"/>
          </a:xfrm>
          <a:prstGeom prst="rect">
            <a:avLst/>
          </a:prstGeom>
          <a:solidFill>
            <a:srgbClr val="941A0B">
              <a:alpha val="7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淘宝网chenying0907出品 1"/>
          <p:cNvSpPr txBox="1"/>
          <p:nvPr/>
        </p:nvSpPr>
        <p:spPr>
          <a:xfrm>
            <a:off x="1118201" y="2197291"/>
            <a:ext cx="227498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gency FB" panose="020B0503020202020204" pitchFamily="34" charset="0"/>
              </a:rPr>
              <a:t>ABOUT </a:t>
            </a:r>
            <a:r>
              <a:rPr lang="en-US" altLang="zh-CN" sz="48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gency FB" panose="020B0503020202020204" pitchFamily="34" charset="0"/>
              </a:rPr>
              <a:t>US</a:t>
            </a:r>
            <a:endParaRPr lang="zh-CN" altLang="en-US" sz="48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gency FB" panose="020B0503020202020204" pitchFamily="34" charset="0"/>
            </a:endParaRPr>
          </a:p>
        </p:txBody>
      </p:sp>
      <p:sp>
        <p:nvSpPr>
          <p:cNvPr id="3" name="淘宝网chenying0907出品 2"/>
          <p:cNvSpPr/>
          <p:nvPr/>
        </p:nvSpPr>
        <p:spPr>
          <a:xfrm>
            <a:off x="3787761" y="1943375"/>
            <a:ext cx="4572000" cy="133882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simsun" panose="02010600030101010101" pitchFamily="2" charset="-122"/>
                <a:ea typeface="simsun" panose="02010600030101010101" pitchFamily="2" charset="-122"/>
              </a:rPr>
              <a:t>Youth means a temperamental predominance of courage over timidity, of the appetite for adventure over the love of ease. This often exists in a man of 60 more than a boy of 20. Nobody grows old merely by a number of years. We grow old by deserting our ideals.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8504419"/>
      </p:ext>
    </p:extLst>
  </p:cSld>
  <p:clrMapOvr>
    <a:masterClrMapping/>
  </p:clrMapOvr>
  <p:transition spd="slow"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750"/>
                            </p:stCondLst>
                            <p:childTnLst>
                              <p:par>
                                <p:cTn id="1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250"/>
                            </p:stCondLst>
                            <p:childTnLst>
                              <p:par>
                                <p:cTn id="1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/>
      <p:bldP spid="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3" name="图表 42"/>
          <p:cNvGraphicFramePr/>
          <p:nvPr>
            <p:extLst>
              <p:ext uri="{D42A27DB-BD31-4B8C-83A1-F6EECF244321}">
                <p14:modId xmlns:p14="http://schemas.microsoft.com/office/powerpoint/2010/main" val="3238725406"/>
              </p:ext>
            </p:extLst>
          </p:nvPr>
        </p:nvGraphicFramePr>
        <p:xfrm>
          <a:off x="812610" y="1406657"/>
          <a:ext cx="4361793" cy="29078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4" name="淘宝网chenying0907出品 43"/>
          <p:cNvSpPr txBox="1"/>
          <p:nvPr/>
        </p:nvSpPr>
        <p:spPr>
          <a:xfrm>
            <a:off x="2593545" y="1702339"/>
            <a:ext cx="40748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chemeClr val="bg1"/>
                </a:solidFill>
              </a:rPr>
              <a:t>7%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sp>
        <p:nvSpPr>
          <p:cNvPr id="45" name="淘宝网chenying0907出品 44"/>
          <p:cNvSpPr txBox="1"/>
          <p:nvPr/>
        </p:nvSpPr>
        <p:spPr>
          <a:xfrm>
            <a:off x="2210775" y="1859259"/>
            <a:ext cx="43794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chemeClr val="bg1"/>
                </a:solidFill>
              </a:rPr>
              <a:t>5%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sp>
        <p:nvSpPr>
          <p:cNvPr id="46" name="淘宝网chenying0907出品 45"/>
          <p:cNvSpPr txBox="1"/>
          <p:nvPr/>
        </p:nvSpPr>
        <p:spPr>
          <a:xfrm>
            <a:off x="1920246" y="2379447"/>
            <a:ext cx="51488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chemeClr val="bg1"/>
                </a:solidFill>
              </a:rPr>
              <a:t>13%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sp>
        <p:nvSpPr>
          <p:cNvPr id="47" name="淘宝网chenying0907出品 46"/>
          <p:cNvSpPr txBox="1"/>
          <p:nvPr/>
        </p:nvSpPr>
        <p:spPr>
          <a:xfrm>
            <a:off x="2078591" y="3078070"/>
            <a:ext cx="51648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chemeClr val="bg1"/>
                </a:solidFill>
              </a:rPr>
              <a:t>15%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sp>
        <p:nvSpPr>
          <p:cNvPr id="48" name="淘宝网chenying0907出品 47"/>
          <p:cNvSpPr txBox="1"/>
          <p:nvPr/>
        </p:nvSpPr>
        <p:spPr>
          <a:xfrm>
            <a:off x="2993345" y="2585610"/>
            <a:ext cx="127791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b="1" dirty="0" smtClean="0">
                <a:ln w="19050">
                  <a:solidFill>
                    <a:schemeClr val="bg1"/>
                  </a:solidFill>
                </a:ln>
                <a:solidFill>
                  <a:srgbClr val="EEA000"/>
                </a:solidFill>
                <a:latin typeface="Agency FB" panose="020B0503020202020204" pitchFamily="34" charset="0"/>
              </a:rPr>
              <a:t>40%</a:t>
            </a:r>
            <a:endParaRPr lang="zh-CN" altLang="en-US" sz="5400" b="1" dirty="0">
              <a:ln w="19050">
                <a:solidFill>
                  <a:schemeClr val="bg1"/>
                </a:solidFill>
              </a:ln>
              <a:solidFill>
                <a:srgbClr val="EEA000"/>
              </a:solidFill>
              <a:latin typeface="Agency FB" panose="020B0503020202020204" pitchFamily="34" charset="0"/>
            </a:endParaRPr>
          </a:p>
        </p:txBody>
      </p:sp>
      <p:sp>
        <p:nvSpPr>
          <p:cNvPr id="49" name="TextBox 7"/>
          <p:cNvSpPr txBox="1"/>
          <p:nvPr/>
        </p:nvSpPr>
        <p:spPr>
          <a:xfrm>
            <a:off x="5057398" y="2625823"/>
            <a:ext cx="361582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 defTabSz="914400">
              <a:lnSpc>
                <a:spcPct val="120000"/>
              </a:lnSpc>
              <a:buClr>
                <a:srgbClr val="009E9A"/>
              </a:buClr>
              <a:defRPr/>
            </a:pPr>
            <a:r>
              <a:rPr lang="en-US" altLang="zh-CN" sz="1200" kern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Youth means a temperamental predominance of courage over timidity, of the appetite for adventure over the love of ease. This often exists in a man of 60 more than a boy of 20. Nobody grows old merely by a number of years. We grow old by deserting our ideals.</a:t>
            </a:r>
          </a:p>
        </p:txBody>
      </p:sp>
      <p:grpSp>
        <p:nvGrpSpPr>
          <p:cNvPr id="50" name="淘宝网chenying0907出品 49"/>
          <p:cNvGrpSpPr/>
          <p:nvPr/>
        </p:nvGrpSpPr>
        <p:grpSpPr>
          <a:xfrm>
            <a:off x="5119184" y="2151628"/>
            <a:ext cx="2108152" cy="430924"/>
            <a:chOff x="5119184" y="2151628"/>
            <a:chExt cx="2108152" cy="430924"/>
          </a:xfrm>
        </p:grpSpPr>
        <p:sp>
          <p:nvSpPr>
            <p:cNvPr id="51" name="淘宝网chenying0907出品 50"/>
            <p:cNvSpPr/>
            <p:nvPr/>
          </p:nvSpPr>
          <p:spPr>
            <a:xfrm>
              <a:off x="5119184" y="2151628"/>
              <a:ext cx="2108152" cy="430924"/>
            </a:xfrm>
            <a:prstGeom prst="rect">
              <a:avLst/>
            </a:prstGeom>
            <a:solidFill>
              <a:srgbClr val="EEA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6B9C14"/>
                </a:solidFill>
              </a:endParaRPr>
            </a:p>
          </p:txBody>
        </p:sp>
        <p:sp>
          <p:nvSpPr>
            <p:cNvPr id="52" name="淘宝网chenying0907出品 51"/>
            <p:cNvSpPr/>
            <p:nvPr/>
          </p:nvSpPr>
          <p:spPr>
            <a:xfrm flipH="1">
              <a:off x="5414334" y="2197813"/>
              <a:ext cx="1346972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600" b="1" dirty="0">
                  <a:solidFill>
                    <a:schemeClr val="bg1"/>
                  </a:solidFill>
                  <a:cs typeface="+mn-ea"/>
                  <a:sym typeface="+mn-lt"/>
                </a:rPr>
                <a:t>Add your text</a:t>
              </a:r>
            </a:p>
          </p:txBody>
        </p:sp>
      </p:grpSp>
      <p:sp>
        <p:nvSpPr>
          <p:cNvPr id="53" name="淘宝网chenying0907出品 52"/>
          <p:cNvSpPr/>
          <p:nvPr/>
        </p:nvSpPr>
        <p:spPr>
          <a:xfrm>
            <a:off x="1932717" y="1260657"/>
            <a:ext cx="808235" cy="33361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just" defTabSz="914400">
              <a:lnSpc>
                <a:spcPct val="120000"/>
              </a:lnSpc>
              <a:buClr>
                <a:srgbClr val="009E9A"/>
              </a:buClr>
              <a:defRPr/>
            </a:pPr>
            <a:r>
              <a:rPr lang="en-US" altLang="zh-CN" sz="1400" kern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Add text</a:t>
            </a:r>
          </a:p>
        </p:txBody>
      </p:sp>
      <p:sp>
        <p:nvSpPr>
          <p:cNvPr id="54" name="淘宝网chenying0907出品 53"/>
          <p:cNvSpPr/>
          <p:nvPr/>
        </p:nvSpPr>
        <p:spPr>
          <a:xfrm>
            <a:off x="1322165" y="1585087"/>
            <a:ext cx="808235" cy="33361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just" defTabSz="914400">
              <a:lnSpc>
                <a:spcPct val="120000"/>
              </a:lnSpc>
              <a:buClr>
                <a:srgbClr val="009E9A"/>
              </a:buClr>
              <a:defRPr/>
            </a:pPr>
            <a:r>
              <a:rPr lang="en-US" altLang="zh-CN" sz="1400" kern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Add text</a:t>
            </a:r>
          </a:p>
        </p:txBody>
      </p:sp>
      <p:sp>
        <p:nvSpPr>
          <p:cNvPr id="55" name="淘宝网chenying0907出品 54"/>
          <p:cNvSpPr/>
          <p:nvPr/>
        </p:nvSpPr>
        <p:spPr>
          <a:xfrm>
            <a:off x="864432" y="2270371"/>
            <a:ext cx="808235" cy="33361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just" defTabSz="914400">
              <a:lnSpc>
                <a:spcPct val="120000"/>
              </a:lnSpc>
              <a:buClr>
                <a:srgbClr val="009E9A"/>
              </a:buClr>
              <a:defRPr/>
            </a:pPr>
            <a:r>
              <a:rPr lang="en-US" altLang="zh-CN" sz="1400" kern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Add text</a:t>
            </a:r>
          </a:p>
        </p:txBody>
      </p:sp>
      <p:sp>
        <p:nvSpPr>
          <p:cNvPr id="56" name="淘宝网chenying0907出品 55"/>
          <p:cNvSpPr/>
          <p:nvPr/>
        </p:nvSpPr>
        <p:spPr>
          <a:xfrm>
            <a:off x="999354" y="3339818"/>
            <a:ext cx="808235" cy="33361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just" defTabSz="914400">
              <a:lnSpc>
                <a:spcPct val="120000"/>
              </a:lnSpc>
              <a:buClr>
                <a:srgbClr val="009E9A"/>
              </a:buClr>
              <a:defRPr/>
            </a:pPr>
            <a:r>
              <a:rPr lang="en-US" altLang="zh-CN" sz="1400" kern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Add text</a:t>
            </a:r>
          </a:p>
        </p:txBody>
      </p:sp>
      <p:grpSp>
        <p:nvGrpSpPr>
          <p:cNvPr id="16" name="淘宝网chenying0907出品 15"/>
          <p:cNvGrpSpPr/>
          <p:nvPr/>
        </p:nvGrpSpPr>
        <p:grpSpPr>
          <a:xfrm>
            <a:off x="628562" y="50240"/>
            <a:ext cx="2372562" cy="472980"/>
            <a:chOff x="628562" y="50240"/>
            <a:chExt cx="2372562" cy="472980"/>
          </a:xfrm>
        </p:grpSpPr>
        <p:sp>
          <p:nvSpPr>
            <p:cNvPr id="17" name="淘宝网chenying0907出品 16"/>
            <p:cNvSpPr txBox="1"/>
            <p:nvPr/>
          </p:nvSpPr>
          <p:spPr>
            <a:xfrm>
              <a:off x="628562" y="50240"/>
              <a:ext cx="47000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dirty="0" smtClean="0">
                  <a:solidFill>
                    <a:srgbClr val="EEA000"/>
                  </a:solidFill>
                  <a:latin typeface="Agency FB" panose="020B0503020202020204" pitchFamily="34" charset="0"/>
                  <a:ea typeface="Arial Unicode MS" panose="020B0604020202020204" pitchFamily="34" charset="-122"/>
                  <a:cs typeface="Arial Unicode MS" panose="020B0604020202020204" pitchFamily="34" charset="-122"/>
                </a:rPr>
                <a:t>04</a:t>
              </a:r>
              <a:endParaRPr lang="zh-CN" altLang="en-US" sz="2400" b="1" dirty="0">
                <a:solidFill>
                  <a:srgbClr val="EEA000"/>
                </a:solidFill>
                <a:latin typeface="Agency FB" panose="020B0503020202020204" pitchFamily="34" charset="0"/>
                <a:ea typeface="Arial Unicode MS" panose="020B0604020202020204" pitchFamily="34" charset="-122"/>
                <a:cs typeface="Arial Unicode MS" panose="020B0604020202020204" pitchFamily="34" charset="-122"/>
              </a:endParaRPr>
            </a:p>
          </p:txBody>
        </p:sp>
        <p:sp>
          <p:nvSpPr>
            <p:cNvPr id="18" name="淘宝网chenying0907出品 17"/>
            <p:cNvSpPr/>
            <p:nvPr/>
          </p:nvSpPr>
          <p:spPr>
            <a:xfrm>
              <a:off x="955884" y="61555"/>
              <a:ext cx="2045240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400" b="1" dirty="0">
                  <a:solidFill>
                    <a:srgbClr val="EEA000"/>
                  </a:solidFill>
                  <a:ea typeface="微软雅黑" panose="020B0503020204020204" pitchFamily="34" charset="-122"/>
                </a:rPr>
                <a:t>A</a:t>
              </a:r>
              <a:r>
                <a:rPr lang="en-US" altLang="zh-CN" sz="2400" b="1" dirty="0" smtClean="0">
                  <a:solidFill>
                    <a:srgbClr val="EEA000"/>
                  </a:solidFill>
                  <a:ea typeface="微软雅黑" panose="020B0503020204020204" pitchFamily="34" charset="-122"/>
                </a:rPr>
                <a:t>dd </a:t>
              </a:r>
              <a:r>
                <a:rPr lang="en-US" altLang="zh-CN" sz="2400" b="1" dirty="0">
                  <a:solidFill>
                    <a:srgbClr val="EEA000"/>
                  </a:solidFill>
                  <a:ea typeface="微软雅黑" panose="020B0503020204020204" pitchFamily="34" charset="-122"/>
                </a:rPr>
                <a:t>your </a:t>
              </a:r>
              <a:r>
                <a:rPr lang="en-US" altLang="zh-CN" sz="2400" b="1" dirty="0" smtClean="0">
                  <a:solidFill>
                    <a:srgbClr val="EEA000"/>
                  </a:solidFill>
                  <a:ea typeface="微软雅黑" panose="020B0503020204020204" pitchFamily="34" charset="-122"/>
                </a:rPr>
                <a:t>tittle</a:t>
              </a:r>
              <a:endParaRPr lang="zh-CN" altLang="en-US" sz="2000" b="1" dirty="0">
                <a:solidFill>
                  <a:srgbClr val="EEA0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45492790"/>
      </p:ext>
    </p:extLst>
  </p:cSld>
  <p:clrMapOvr>
    <a:masterClrMapping/>
  </p:clrMapOvr>
  <p:transition spd="slow">
    <p:cover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26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0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00"/>
                            </p:stCondLst>
                            <p:childTnLst>
                              <p:par>
                                <p:cTn id="45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 tmFilter="0, 0; .2, .5; .8, .5; 1, 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7" dur="250" autoRev="1" fill="hold"/>
                                        <p:tgtEl>
                                          <p:spTgt spid="4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500"/>
                            </p:stCondLst>
                            <p:childTnLst>
                              <p:par>
                                <p:cTn id="49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7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7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7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3250"/>
                            </p:stCondLst>
                            <p:childTnLst>
                              <p:par>
                                <p:cTn id="5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3" grpId="0">
        <p:bldAsOne/>
      </p:bldGraphic>
      <p:bldP spid="44" grpId="0"/>
      <p:bldP spid="45" grpId="0"/>
      <p:bldP spid="46" grpId="0"/>
      <p:bldP spid="47" grpId="0"/>
      <p:bldP spid="48" grpId="0"/>
      <p:bldP spid="48" grpId="1"/>
      <p:bldP spid="49" grpId="0"/>
      <p:bldP spid="53" grpId="0"/>
      <p:bldP spid="54" grpId="0"/>
      <p:bldP spid="55" grpId="0"/>
      <p:bldP spid="5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淘宝网chenying0907出品 1"/>
          <p:cNvSpPr/>
          <p:nvPr/>
        </p:nvSpPr>
        <p:spPr>
          <a:xfrm>
            <a:off x="0" y="1339913"/>
            <a:ext cx="9144000" cy="1638677"/>
          </a:xfrm>
          <a:prstGeom prst="rect">
            <a:avLst/>
          </a:prstGeom>
          <a:solidFill>
            <a:srgbClr val="941A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淘宝网chenying0907出品 2"/>
          <p:cNvGrpSpPr/>
          <p:nvPr/>
        </p:nvGrpSpPr>
        <p:grpSpPr>
          <a:xfrm>
            <a:off x="6041983" y="642796"/>
            <a:ext cx="2573943" cy="3494639"/>
            <a:chOff x="6041983" y="642796"/>
            <a:chExt cx="2573943" cy="3494639"/>
          </a:xfrm>
        </p:grpSpPr>
        <p:pic>
          <p:nvPicPr>
            <p:cNvPr id="4" name="淘宝网chenying0907出品 3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041983" y="642796"/>
              <a:ext cx="2573943" cy="3494639"/>
            </a:xfrm>
            <a:prstGeom prst="rect">
              <a:avLst/>
            </a:prstGeom>
          </p:spPr>
        </p:pic>
        <p:sp>
          <p:nvSpPr>
            <p:cNvPr id="5" name="淘宝网chenying0907出品 4"/>
            <p:cNvSpPr/>
            <p:nvPr/>
          </p:nvSpPr>
          <p:spPr>
            <a:xfrm>
              <a:off x="6212360" y="841973"/>
              <a:ext cx="2233187" cy="3105339"/>
            </a:xfrm>
            <a:prstGeom prst="rect">
              <a:avLst/>
            </a:prstGeom>
            <a:blipFill>
              <a:blip r:embed="rId3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aphicFrame>
          <p:nvGraphicFramePr>
            <p:cNvPr id="6" name="图表 5"/>
            <p:cNvGraphicFramePr/>
            <p:nvPr>
              <p:extLst>
                <p:ext uri="{D42A27DB-BD31-4B8C-83A1-F6EECF244321}">
                  <p14:modId xmlns:p14="http://schemas.microsoft.com/office/powerpoint/2010/main" val="1577019358"/>
                </p:ext>
              </p:extLst>
            </p:nvPr>
          </p:nvGraphicFramePr>
          <p:xfrm>
            <a:off x="6212359" y="1156611"/>
            <a:ext cx="2233187" cy="2693469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</p:grpSp>
      <p:sp>
        <p:nvSpPr>
          <p:cNvPr id="7" name="淘宝网chenying0907出品 6"/>
          <p:cNvSpPr/>
          <p:nvPr/>
        </p:nvSpPr>
        <p:spPr>
          <a:xfrm>
            <a:off x="524091" y="1611164"/>
            <a:ext cx="5215806" cy="11092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1400" dirty="0" smtClean="0">
                <a:solidFill>
                  <a:schemeClr val="bg1"/>
                </a:solidFill>
              </a:rPr>
              <a:t>Youth </a:t>
            </a:r>
            <a:r>
              <a:rPr lang="en-US" altLang="zh-CN" sz="1400" dirty="0">
                <a:solidFill>
                  <a:schemeClr val="bg1"/>
                </a:solidFill>
              </a:rPr>
              <a:t>means a temperamental predominance of courage over timidity, of the appetite for adventure over the love of ease. This often exists in a man of 60 more than a boy of 20. Nobody grows old merely by a number of years. We grow old by deserting our ideals</a:t>
            </a:r>
            <a:r>
              <a:rPr lang="en-US" altLang="zh-CN" sz="1400" dirty="0" smtClean="0">
                <a:solidFill>
                  <a:schemeClr val="bg1"/>
                </a:solidFill>
              </a:rPr>
              <a:t>.</a:t>
            </a:r>
            <a:endParaRPr lang="en-US" altLang="zh-CN" sz="1400" dirty="0">
              <a:solidFill>
                <a:schemeClr val="bg1"/>
              </a:solidFill>
            </a:endParaRPr>
          </a:p>
        </p:txBody>
      </p:sp>
      <p:sp>
        <p:nvSpPr>
          <p:cNvPr id="8" name="TextBox 21"/>
          <p:cNvSpPr txBox="1"/>
          <p:nvPr/>
        </p:nvSpPr>
        <p:spPr>
          <a:xfrm>
            <a:off x="926515" y="3321572"/>
            <a:ext cx="13469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Add your text</a:t>
            </a:r>
          </a:p>
        </p:txBody>
      </p:sp>
      <p:sp>
        <p:nvSpPr>
          <p:cNvPr id="9" name="TextBox 18"/>
          <p:cNvSpPr txBox="1"/>
          <p:nvPr/>
        </p:nvSpPr>
        <p:spPr>
          <a:xfrm flipH="1">
            <a:off x="900159" y="3601904"/>
            <a:ext cx="2475465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  <a:defRPr/>
            </a:pPr>
            <a:r>
              <a:rPr lang="en-US" altLang="zh-CN" sz="12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Arial"/>
              </a:rPr>
              <a:t>write something to describe your theme with the introduction</a:t>
            </a:r>
          </a:p>
        </p:txBody>
      </p:sp>
      <p:grpSp>
        <p:nvGrpSpPr>
          <p:cNvPr id="10" name="淘宝网chenying0907出品 9"/>
          <p:cNvGrpSpPr/>
          <p:nvPr/>
        </p:nvGrpSpPr>
        <p:grpSpPr>
          <a:xfrm>
            <a:off x="447841" y="3345131"/>
            <a:ext cx="484359" cy="547767"/>
            <a:chOff x="447841" y="3345131"/>
            <a:chExt cx="484359" cy="547767"/>
          </a:xfrm>
        </p:grpSpPr>
        <p:grpSp>
          <p:nvGrpSpPr>
            <p:cNvPr id="11" name="淘宝网chenying0907出品 10"/>
            <p:cNvGrpSpPr/>
            <p:nvPr/>
          </p:nvGrpSpPr>
          <p:grpSpPr>
            <a:xfrm>
              <a:off x="447841" y="3345131"/>
              <a:ext cx="484359" cy="547767"/>
              <a:chOff x="2304107" y="1099964"/>
              <a:chExt cx="484359" cy="547767"/>
            </a:xfrm>
          </p:grpSpPr>
          <p:sp>
            <p:nvSpPr>
              <p:cNvPr id="13" name="淘宝网chenying0907出品 12"/>
              <p:cNvSpPr/>
              <p:nvPr/>
            </p:nvSpPr>
            <p:spPr>
              <a:xfrm>
                <a:off x="2304107" y="1163372"/>
                <a:ext cx="484359" cy="484359"/>
              </a:xfrm>
              <a:prstGeom prst="ellipse">
                <a:avLst/>
              </a:prstGeom>
              <a:solidFill>
                <a:srgbClr val="941A0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" name="淘宝网chenying0907出品 13"/>
              <p:cNvSpPr/>
              <p:nvPr/>
            </p:nvSpPr>
            <p:spPr>
              <a:xfrm rot="18320746">
                <a:off x="2213026" y="1223247"/>
                <a:ext cx="481390" cy="234824"/>
              </a:xfrm>
              <a:custGeom>
                <a:avLst/>
                <a:gdLst>
                  <a:gd name="connsiteX0" fmla="*/ 240695 w 481390"/>
                  <a:gd name="connsiteY0" fmla="*/ 0 h 234824"/>
                  <a:gd name="connsiteX1" fmla="*/ 463843 w 481390"/>
                  <a:gd name="connsiteY1" fmla="*/ 147913 h 234824"/>
                  <a:gd name="connsiteX2" fmla="*/ 481390 w 481390"/>
                  <a:gd name="connsiteY2" fmla="*/ 234824 h 234824"/>
                  <a:gd name="connsiteX3" fmla="*/ 0 w 481390"/>
                  <a:gd name="connsiteY3" fmla="*/ 234824 h 234824"/>
                  <a:gd name="connsiteX4" fmla="*/ 17547 w 481390"/>
                  <a:gd name="connsiteY4" fmla="*/ 147913 h 234824"/>
                  <a:gd name="connsiteX5" fmla="*/ 240695 w 481390"/>
                  <a:gd name="connsiteY5" fmla="*/ 0 h 2348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81390" h="234824">
                    <a:moveTo>
                      <a:pt x="240695" y="0"/>
                    </a:moveTo>
                    <a:cubicBezTo>
                      <a:pt x="341009" y="0"/>
                      <a:pt x="427078" y="60991"/>
                      <a:pt x="463843" y="147913"/>
                    </a:cubicBezTo>
                    <a:lnTo>
                      <a:pt x="481390" y="234824"/>
                    </a:lnTo>
                    <a:lnTo>
                      <a:pt x="0" y="234824"/>
                    </a:lnTo>
                    <a:lnTo>
                      <a:pt x="17547" y="147913"/>
                    </a:lnTo>
                    <a:cubicBezTo>
                      <a:pt x="54312" y="60991"/>
                      <a:pt x="140381" y="0"/>
                      <a:pt x="240695" y="0"/>
                    </a:cubicBezTo>
                    <a:close/>
                  </a:path>
                </a:pathLst>
              </a:custGeom>
              <a:solidFill>
                <a:schemeClr val="bg1">
                  <a:alpha val="24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2" name="淘宝网chenying0907出品 11"/>
            <p:cNvSpPr txBox="1"/>
            <p:nvPr/>
          </p:nvSpPr>
          <p:spPr>
            <a:xfrm>
              <a:off x="480653" y="3449970"/>
              <a:ext cx="42030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 smtClean="0">
                  <a:solidFill>
                    <a:schemeClr val="bg1"/>
                  </a:solidFill>
                </a:rPr>
                <a:t>01</a:t>
              </a:r>
              <a:endParaRPr lang="zh-CN" altLang="en-US" sz="2000" dirty="0">
                <a:solidFill>
                  <a:schemeClr val="bg1"/>
                </a:solidFill>
              </a:endParaRPr>
            </a:p>
          </p:txBody>
        </p:sp>
      </p:grpSp>
      <p:sp>
        <p:nvSpPr>
          <p:cNvPr id="15" name="TextBox 21"/>
          <p:cNvSpPr txBox="1"/>
          <p:nvPr/>
        </p:nvSpPr>
        <p:spPr>
          <a:xfrm>
            <a:off x="3716148" y="3321572"/>
            <a:ext cx="13469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Add your text</a:t>
            </a:r>
          </a:p>
        </p:txBody>
      </p:sp>
      <p:sp>
        <p:nvSpPr>
          <p:cNvPr id="16" name="TextBox 18"/>
          <p:cNvSpPr txBox="1"/>
          <p:nvPr/>
        </p:nvSpPr>
        <p:spPr>
          <a:xfrm flipH="1">
            <a:off x="3698642" y="3601904"/>
            <a:ext cx="2351238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  <a:defRPr/>
            </a:pPr>
            <a:r>
              <a:rPr lang="en-US" altLang="zh-CN" sz="12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Arial"/>
              </a:rPr>
              <a:t>write something to describe your theme with the introduction</a:t>
            </a:r>
          </a:p>
        </p:txBody>
      </p:sp>
      <p:grpSp>
        <p:nvGrpSpPr>
          <p:cNvPr id="17" name="淘宝网chenying0907出品 16"/>
          <p:cNvGrpSpPr/>
          <p:nvPr/>
        </p:nvGrpSpPr>
        <p:grpSpPr>
          <a:xfrm>
            <a:off x="3271960" y="3345131"/>
            <a:ext cx="484359" cy="547767"/>
            <a:chOff x="3093684" y="3345131"/>
            <a:chExt cx="484359" cy="547767"/>
          </a:xfrm>
        </p:grpSpPr>
        <p:grpSp>
          <p:nvGrpSpPr>
            <p:cNvPr id="18" name="淘宝网chenying0907出品 17"/>
            <p:cNvGrpSpPr/>
            <p:nvPr/>
          </p:nvGrpSpPr>
          <p:grpSpPr>
            <a:xfrm>
              <a:off x="3093684" y="3345131"/>
              <a:ext cx="484359" cy="547767"/>
              <a:chOff x="2304107" y="1099964"/>
              <a:chExt cx="484359" cy="547767"/>
            </a:xfrm>
          </p:grpSpPr>
          <p:sp>
            <p:nvSpPr>
              <p:cNvPr id="20" name="淘宝网chenying0907出品 19"/>
              <p:cNvSpPr/>
              <p:nvPr/>
            </p:nvSpPr>
            <p:spPr>
              <a:xfrm>
                <a:off x="2304107" y="1163372"/>
                <a:ext cx="484359" cy="484359"/>
              </a:xfrm>
              <a:prstGeom prst="ellipse">
                <a:avLst/>
              </a:prstGeom>
              <a:solidFill>
                <a:srgbClr val="941A0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淘宝网chenying0907出品 20"/>
              <p:cNvSpPr/>
              <p:nvPr/>
            </p:nvSpPr>
            <p:spPr>
              <a:xfrm rot="18320746">
                <a:off x="2213026" y="1223247"/>
                <a:ext cx="481390" cy="234824"/>
              </a:xfrm>
              <a:custGeom>
                <a:avLst/>
                <a:gdLst>
                  <a:gd name="connsiteX0" fmla="*/ 240695 w 481390"/>
                  <a:gd name="connsiteY0" fmla="*/ 0 h 234824"/>
                  <a:gd name="connsiteX1" fmla="*/ 463843 w 481390"/>
                  <a:gd name="connsiteY1" fmla="*/ 147913 h 234824"/>
                  <a:gd name="connsiteX2" fmla="*/ 481390 w 481390"/>
                  <a:gd name="connsiteY2" fmla="*/ 234824 h 234824"/>
                  <a:gd name="connsiteX3" fmla="*/ 0 w 481390"/>
                  <a:gd name="connsiteY3" fmla="*/ 234824 h 234824"/>
                  <a:gd name="connsiteX4" fmla="*/ 17547 w 481390"/>
                  <a:gd name="connsiteY4" fmla="*/ 147913 h 234824"/>
                  <a:gd name="connsiteX5" fmla="*/ 240695 w 481390"/>
                  <a:gd name="connsiteY5" fmla="*/ 0 h 2348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81390" h="234824">
                    <a:moveTo>
                      <a:pt x="240695" y="0"/>
                    </a:moveTo>
                    <a:cubicBezTo>
                      <a:pt x="341009" y="0"/>
                      <a:pt x="427078" y="60991"/>
                      <a:pt x="463843" y="147913"/>
                    </a:cubicBezTo>
                    <a:lnTo>
                      <a:pt x="481390" y="234824"/>
                    </a:lnTo>
                    <a:lnTo>
                      <a:pt x="0" y="234824"/>
                    </a:lnTo>
                    <a:lnTo>
                      <a:pt x="17547" y="147913"/>
                    </a:lnTo>
                    <a:cubicBezTo>
                      <a:pt x="54312" y="60991"/>
                      <a:pt x="140381" y="0"/>
                      <a:pt x="240695" y="0"/>
                    </a:cubicBezTo>
                    <a:close/>
                  </a:path>
                </a:pathLst>
              </a:custGeom>
              <a:solidFill>
                <a:schemeClr val="bg1">
                  <a:alpha val="24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9" name="淘宝网chenying0907出品 18"/>
            <p:cNvSpPr txBox="1"/>
            <p:nvPr/>
          </p:nvSpPr>
          <p:spPr>
            <a:xfrm>
              <a:off x="3117443" y="3449970"/>
              <a:ext cx="450764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 smtClean="0">
                  <a:solidFill>
                    <a:schemeClr val="bg1"/>
                  </a:solidFill>
                </a:rPr>
                <a:t>02</a:t>
              </a:r>
              <a:endParaRPr lang="zh-CN" altLang="en-US" sz="20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2" name="淘宝网chenying0907出品 21"/>
          <p:cNvGrpSpPr/>
          <p:nvPr/>
        </p:nvGrpSpPr>
        <p:grpSpPr>
          <a:xfrm>
            <a:off x="628562" y="50240"/>
            <a:ext cx="2372562" cy="472980"/>
            <a:chOff x="628562" y="50240"/>
            <a:chExt cx="2372562" cy="472980"/>
          </a:xfrm>
        </p:grpSpPr>
        <p:sp>
          <p:nvSpPr>
            <p:cNvPr id="23" name="淘宝网chenying0907出品 22"/>
            <p:cNvSpPr txBox="1"/>
            <p:nvPr/>
          </p:nvSpPr>
          <p:spPr>
            <a:xfrm>
              <a:off x="628562" y="50240"/>
              <a:ext cx="47000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dirty="0" smtClean="0">
                  <a:solidFill>
                    <a:srgbClr val="EEA000"/>
                  </a:solidFill>
                  <a:latin typeface="Agency FB" panose="020B0503020202020204" pitchFamily="34" charset="0"/>
                  <a:ea typeface="Arial Unicode MS" panose="020B0604020202020204" pitchFamily="34" charset="-122"/>
                  <a:cs typeface="Arial Unicode MS" panose="020B0604020202020204" pitchFamily="34" charset="-122"/>
                </a:rPr>
                <a:t>04</a:t>
              </a:r>
              <a:endParaRPr lang="zh-CN" altLang="en-US" sz="2400" b="1" dirty="0">
                <a:solidFill>
                  <a:srgbClr val="EEA000"/>
                </a:solidFill>
                <a:latin typeface="Agency FB" panose="020B0503020202020204" pitchFamily="34" charset="0"/>
                <a:ea typeface="Arial Unicode MS" panose="020B0604020202020204" pitchFamily="34" charset="-122"/>
                <a:cs typeface="Arial Unicode MS" panose="020B0604020202020204" pitchFamily="34" charset="-122"/>
              </a:endParaRPr>
            </a:p>
          </p:txBody>
        </p:sp>
        <p:sp>
          <p:nvSpPr>
            <p:cNvPr id="24" name="淘宝网chenying0907出品 23"/>
            <p:cNvSpPr/>
            <p:nvPr/>
          </p:nvSpPr>
          <p:spPr>
            <a:xfrm>
              <a:off x="955884" y="61555"/>
              <a:ext cx="2045240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400" b="1" dirty="0">
                  <a:solidFill>
                    <a:srgbClr val="EEA000"/>
                  </a:solidFill>
                  <a:ea typeface="微软雅黑" panose="020B0503020204020204" pitchFamily="34" charset="-122"/>
                </a:rPr>
                <a:t>A</a:t>
              </a:r>
              <a:r>
                <a:rPr lang="en-US" altLang="zh-CN" sz="2400" b="1" dirty="0" smtClean="0">
                  <a:solidFill>
                    <a:srgbClr val="EEA000"/>
                  </a:solidFill>
                  <a:ea typeface="微软雅黑" panose="020B0503020204020204" pitchFamily="34" charset="-122"/>
                </a:rPr>
                <a:t>dd </a:t>
              </a:r>
              <a:r>
                <a:rPr lang="en-US" altLang="zh-CN" sz="2400" b="1" dirty="0">
                  <a:solidFill>
                    <a:srgbClr val="EEA000"/>
                  </a:solidFill>
                  <a:ea typeface="微软雅黑" panose="020B0503020204020204" pitchFamily="34" charset="-122"/>
                </a:rPr>
                <a:t>your </a:t>
              </a:r>
              <a:r>
                <a:rPr lang="en-US" altLang="zh-CN" sz="2400" b="1" dirty="0" smtClean="0">
                  <a:solidFill>
                    <a:srgbClr val="EEA000"/>
                  </a:solidFill>
                  <a:ea typeface="微软雅黑" panose="020B0503020204020204" pitchFamily="34" charset="-122"/>
                </a:rPr>
                <a:t>tittle</a:t>
              </a:r>
              <a:endParaRPr lang="zh-CN" altLang="en-US" sz="2000" b="1" dirty="0">
                <a:solidFill>
                  <a:srgbClr val="EEA0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8240945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26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750"/>
                            </p:stCondLst>
                            <p:childTnLst>
                              <p:par>
                                <p:cTn id="18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9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750"/>
                            </p:stCondLst>
                            <p:childTnLst>
                              <p:par>
                                <p:cTn id="2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250"/>
                            </p:stCondLst>
                            <p:childTnLst>
                              <p:par>
                                <p:cTn id="3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750"/>
                            </p:stCondLst>
                            <p:childTnLst>
                              <p:par>
                                <p:cTn id="3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49" presetClass="entr" presetSubtype="0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500"/>
                            </p:stCondLst>
                            <p:childTnLst>
                              <p:par>
                                <p:cTn id="4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0"/>
                            </p:stCondLst>
                            <p:childTnLst>
                              <p:par>
                                <p:cTn id="5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7" grpId="0"/>
      <p:bldP spid="8" grpId="0"/>
      <p:bldP spid="9" grpId="0"/>
      <p:bldP spid="15" grpId="0"/>
      <p:bldP spid="1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淘宝网chenying0907出品 1"/>
          <p:cNvSpPr/>
          <p:nvPr/>
        </p:nvSpPr>
        <p:spPr>
          <a:xfrm>
            <a:off x="2118608" y="553453"/>
            <a:ext cx="3042939" cy="4596063"/>
          </a:xfrm>
          <a:custGeom>
            <a:avLst/>
            <a:gdLst>
              <a:gd name="connsiteX0" fmla="*/ 1286328 w 3042939"/>
              <a:gd name="connsiteY0" fmla="*/ 4283242 h 4283242"/>
              <a:gd name="connsiteX1" fmla="*/ 1298360 w 3042939"/>
              <a:gd name="connsiteY1" fmla="*/ 2947737 h 4283242"/>
              <a:gd name="connsiteX2" fmla="*/ 1129918 w 3042939"/>
              <a:gd name="connsiteY2" fmla="*/ 2514600 h 4283242"/>
              <a:gd name="connsiteX3" fmla="*/ 768971 w 3042939"/>
              <a:gd name="connsiteY3" fmla="*/ 2406315 h 4283242"/>
              <a:gd name="connsiteX4" fmla="*/ 191455 w 3042939"/>
              <a:gd name="connsiteY4" fmla="*/ 2225842 h 4283242"/>
              <a:gd name="connsiteX5" fmla="*/ 23013 w 3042939"/>
              <a:gd name="connsiteY5" fmla="*/ 1648326 h 4283242"/>
              <a:gd name="connsiteX6" fmla="*/ 636623 w 3042939"/>
              <a:gd name="connsiteY6" fmla="*/ 1058779 h 4283242"/>
              <a:gd name="connsiteX7" fmla="*/ 2381202 w 3042939"/>
              <a:gd name="connsiteY7" fmla="*/ 589547 h 4283242"/>
              <a:gd name="connsiteX8" fmla="*/ 3042939 w 3042939"/>
              <a:gd name="connsiteY8" fmla="*/ 0 h 42832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042939" h="4283242">
                <a:moveTo>
                  <a:pt x="1286328" y="4283242"/>
                </a:moveTo>
                <a:cubicBezTo>
                  <a:pt x="1305378" y="3762876"/>
                  <a:pt x="1324428" y="3242511"/>
                  <a:pt x="1298360" y="2947737"/>
                </a:cubicBezTo>
                <a:cubicBezTo>
                  <a:pt x="1272292" y="2652963"/>
                  <a:pt x="1218150" y="2604837"/>
                  <a:pt x="1129918" y="2514600"/>
                </a:cubicBezTo>
                <a:cubicBezTo>
                  <a:pt x="1041686" y="2424363"/>
                  <a:pt x="768971" y="2406315"/>
                  <a:pt x="768971" y="2406315"/>
                </a:cubicBezTo>
                <a:cubicBezTo>
                  <a:pt x="612561" y="2358189"/>
                  <a:pt x="315781" y="2352173"/>
                  <a:pt x="191455" y="2225842"/>
                </a:cubicBezTo>
                <a:cubicBezTo>
                  <a:pt x="67129" y="2099511"/>
                  <a:pt x="-51182" y="1842836"/>
                  <a:pt x="23013" y="1648326"/>
                </a:cubicBezTo>
                <a:cubicBezTo>
                  <a:pt x="97208" y="1453816"/>
                  <a:pt x="243592" y="1235242"/>
                  <a:pt x="636623" y="1058779"/>
                </a:cubicBezTo>
                <a:cubicBezTo>
                  <a:pt x="1029654" y="882316"/>
                  <a:pt x="1980149" y="766010"/>
                  <a:pt x="2381202" y="589547"/>
                </a:cubicBezTo>
                <a:cubicBezTo>
                  <a:pt x="2782255" y="413084"/>
                  <a:pt x="2912597" y="206542"/>
                  <a:pt x="3042939" y="0"/>
                </a:cubicBezTo>
              </a:path>
            </a:pathLst>
          </a:custGeom>
          <a:noFill/>
          <a:ln>
            <a:gradFill flip="none" rotWithShape="1"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30000">
                  <a:schemeClr val="tx1">
                    <a:lumMod val="75000"/>
                    <a:lumOff val="25000"/>
                  </a:schemeClr>
                </a:gs>
                <a:gs pos="65000">
                  <a:schemeClr val="tx1">
                    <a:lumMod val="75000"/>
                    <a:lumOff val="25000"/>
                  </a:schemeClr>
                </a:gs>
                <a:gs pos="97000">
                  <a:schemeClr val="tx1">
                    <a:lumMod val="75000"/>
                    <a:lumOff val="25000"/>
                  </a:schemeClr>
                </a:gs>
              </a:gsLst>
              <a:lin ang="54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淘宝网chenying0907出品 2"/>
          <p:cNvSpPr/>
          <p:nvPr/>
        </p:nvSpPr>
        <p:spPr>
          <a:xfrm>
            <a:off x="2738899" y="527995"/>
            <a:ext cx="2711405" cy="4621521"/>
          </a:xfrm>
          <a:custGeom>
            <a:avLst/>
            <a:gdLst>
              <a:gd name="connsiteX0" fmla="*/ 786353 w 2711405"/>
              <a:gd name="connsiteY0" fmla="*/ 4285373 h 4285373"/>
              <a:gd name="connsiteX1" fmla="*/ 774321 w 2711405"/>
              <a:gd name="connsiteY1" fmla="*/ 2600952 h 4285373"/>
              <a:gd name="connsiteX2" fmla="*/ 666037 w 2711405"/>
              <a:gd name="connsiteY2" fmla="*/ 2240004 h 4285373"/>
              <a:gd name="connsiteX3" fmla="*/ 377279 w 2711405"/>
              <a:gd name="connsiteY3" fmla="*/ 2300162 h 4285373"/>
              <a:gd name="connsiteX4" fmla="*/ 64458 w 2711405"/>
              <a:gd name="connsiteY4" fmla="*/ 2107657 h 4285373"/>
              <a:gd name="connsiteX5" fmla="*/ 64458 w 2711405"/>
              <a:gd name="connsiteY5" fmla="*/ 1782804 h 4285373"/>
              <a:gd name="connsiteX6" fmla="*/ 750258 w 2711405"/>
              <a:gd name="connsiteY6" fmla="*/ 1205289 h 4285373"/>
              <a:gd name="connsiteX7" fmla="*/ 40395 w 2711405"/>
              <a:gd name="connsiteY7" fmla="*/ 567615 h 4285373"/>
              <a:gd name="connsiteX8" fmla="*/ 1460121 w 2711405"/>
              <a:gd name="connsiteY8" fmla="*/ 14162 h 4285373"/>
              <a:gd name="connsiteX9" fmla="*/ 2711405 w 2711405"/>
              <a:gd name="connsiteY9" fmla="*/ 218699 h 42853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711405" h="4285373">
                <a:moveTo>
                  <a:pt x="786353" y="4285373"/>
                </a:moveTo>
                <a:cubicBezTo>
                  <a:pt x="790363" y="3613610"/>
                  <a:pt x="794374" y="2941847"/>
                  <a:pt x="774321" y="2600952"/>
                </a:cubicBezTo>
                <a:cubicBezTo>
                  <a:pt x="754268" y="2260057"/>
                  <a:pt x="732211" y="2290136"/>
                  <a:pt x="666037" y="2240004"/>
                </a:cubicBezTo>
                <a:cubicBezTo>
                  <a:pt x="599863" y="2189872"/>
                  <a:pt x="477542" y="2322220"/>
                  <a:pt x="377279" y="2300162"/>
                </a:cubicBezTo>
                <a:cubicBezTo>
                  <a:pt x="277016" y="2278104"/>
                  <a:pt x="116595" y="2193883"/>
                  <a:pt x="64458" y="2107657"/>
                </a:cubicBezTo>
                <a:cubicBezTo>
                  <a:pt x="12321" y="2021431"/>
                  <a:pt x="-49842" y="1933199"/>
                  <a:pt x="64458" y="1782804"/>
                </a:cubicBezTo>
                <a:cubicBezTo>
                  <a:pt x="178758" y="1632409"/>
                  <a:pt x="754268" y="1407820"/>
                  <a:pt x="750258" y="1205289"/>
                </a:cubicBezTo>
                <a:cubicBezTo>
                  <a:pt x="746248" y="1002758"/>
                  <a:pt x="-77916" y="766136"/>
                  <a:pt x="40395" y="567615"/>
                </a:cubicBezTo>
                <a:cubicBezTo>
                  <a:pt x="158705" y="369094"/>
                  <a:pt x="1014953" y="72315"/>
                  <a:pt x="1460121" y="14162"/>
                </a:cubicBezTo>
                <a:cubicBezTo>
                  <a:pt x="1905289" y="-43991"/>
                  <a:pt x="2308347" y="87354"/>
                  <a:pt x="2711405" y="218699"/>
                </a:cubicBezTo>
              </a:path>
            </a:pathLst>
          </a:custGeom>
          <a:noFill/>
          <a:ln>
            <a:gradFill flip="none" rotWithShape="1"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30000">
                  <a:schemeClr val="tx1">
                    <a:lumMod val="75000"/>
                    <a:lumOff val="25000"/>
                  </a:schemeClr>
                </a:gs>
                <a:gs pos="65000">
                  <a:schemeClr val="tx1">
                    <a:lumMod val="75000"/>
                    <a:lumOff val="25000"/>
                  </a:schemeClr>
                </a:gs>
                <a:gs pos="97000">
                  <a:schemeClr val="tx1">
                    <a:lumMod val="75000"/>
                    <a:lumOff val="25000"/>
                  </a:schemeClr>
                </a:gs>
              </a:gsLst>
              <a:lin ang="54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淘宝网chenying0907出品 3"/>
          <p:cNvSpPr/>
          <p:nvPr/>
        </p:nvSpPr>
        <p:spPr>
          <a:xfrm>
            <a:off x="3630288" y="267493"/>
            <a:ext cx="4398437" cy="4882023"/>
          </a:xfrm>
          <a:custGeom>
            <a:avLst/>
            <a:gdLst>
              <a:gd name="connsiteX0" fmla="*/ 19681 w 4414869"/>
              <a:gd name="connsiteY0" fmla="*/ 4463716 h 4463716"/>
              <a:gd name="connsiteX1" fmla="*/ 19681 w 4414869"/>
              <a:gd name="connsiteY1" fmla="*/ 2671011 h 4463716"/>
              <a:gd name="connsiteX2" fmla="*/ 224218 w 4414869"/>
              <a:gd name="connsiteY2" fmla="*/ 2310064 h 4463716"/>
              <a:gd name="connsiteX3" fmla="*/ 476881 w 4414869"/>
              <a:gd name="connsiteY3" fmla="*/ 2225843 h 4463716"/>
              <a:gd name="connsiteX4" fmla="*/ 1102523 w 4414869"/>
              <a:gd name="connsiteY4" fmla="*/ 2201779 h 4463716"/>
              <a:gd name="connsiteX5" fmla="*/ 2065049 w 4414869"/>
              <a:gd name="connsiteY5" fmla="*/ 2695074 h 4463716"/>
              <a:gd name="connsiteX6" fmla="*/ 3966039 w 4414869"/>
              <a:gd name="connsiteY6" fmla="*/ 2406316 h 4463716"/>
              <a:gd name="connsiteX7" fmla="*/ 4339018 w 4414869"/>
              <a:gd name="connsiteY7" fmla="*/ 890337 h 4463716"/>
              <a:gd name="connsiteX8" fmla="*/ 2823039 w 4414869"/>
              <a:gd name="connsiteY8" fmla="*/ 0 h 4463716"/>
              <a:gd name="connsiteX0" fmla="*/ 10318 w 4405506"/>
              <a:gd name="connsiteY0" fmla="*/ 4463716 h 4463716"/>
              <a:gd name="connsiteX1" fmla="*/ 10318 w 4405506"/>
              <a:gd name="connsiteY1" fmla="*/ 2671011 h 4463716"/>
              <a:gd name="connsiteX2" fmla="*/ 214855 w 4405506"/>
              <a:gd name="connsiteY2" fmla="*/ 2310064 h 4463716"/>
              <a:gd name="connsiteX3" fmla="*/ 467518 w 4405506"/>
              <a:gd name="connsiteY3" fmla="*/ 2225843 h 4463716"/>
              <a:gd name="connsiteX4" fmla="*/ 1093160 w 4405506"/>
              <a:gd name="connsiteY4" fmla="*/ 2201779 h 4463716"/>
              <a:gd name="connsiteX5" fmla="*/ 2055686 w 4405506"/>
              <a:gd name="connsiteY5" fmla="*/ 2695074 h 4463716"/>
              <a:gd name="connsiteX6" fmla="*/ 3956676 w 4405506"/>
              <a:gd name="connsiteY6" fmla="*/ 2406316 h 4463716"/>
              <a:gd name="connsiteX7" fmla="*/ 4329655 w 4405506"/>
              <a:gd name="connsiteY7" fmla="*/ 890337 h 4463716"/>
              <a:gd name="connsiteX8" fmla="*/ 2813676 w 4405506"/>
              <a:gd name="connsiteY8" fmla="*/ 0 h 4463716"/>
              <a:gd name="connsiteX0" fmla="*/ 10318 w 4405506"/>
              <a:gd name="connsiteY0" fmla="*/ 4463716 h 4463716"/>
              <a:gd name="connsiteX1" fmla="*/ 10318 w 4405506"/>
              <a:gd name="connsiteY1" fmla="*/ 2671011 h 4463716"/>
              <a:gd name="connsiteX2" fmla="*/ 214855 w 4405506"/>
              <a:gd name="connsiteY2" fmla="*/ 2310064 h 4463716"/>
              <a:gd name="connsiteX3" fmla="*/ 467518 w 4405506"/>
              <a:gd name="connsiteY3" fmla="*/ 2225843 h 4463716"/>
              <a:gd name="connsiteX4" fmla="*/ 1093160 w 4405506"/>
              <a:gd name="connsiteY4" fmla="*/ 2201779 h 4463716"/>
              <a:gd name="connsiteX5" fmla="*/ 2055686 w 4405506"/>
              <a:gd name="connsiteY5" fmla="*/ 2695074 h 4463716"/>
              <a:gd name="connsiteX6" fmla="*/ 3956676 w 4405506"/>
              <a:gd name="connsiteY6" fmla="*/ 2406316 h 4463716"/>
              <a:gd name="connsiteX7" fmla="*/ 4329655 w 4405506"/>
              <a:gd name="connsiteY7" fmla="*/ 890337 h 4463716"/>
              <a:gd name="connsiteX8" fmla="*/ 2813676 w 4405506"/>
              <a:gd name="connsiteY8" fmla="*/ 0 h 4463716"/>
              <a:gd name="connsiteX0" fmla="*/ 3249 w 4398437"/>
              <a:gd name="connsiteY0" fmla="*/ 4463716 h 4463716"/>
              <a:gd name="connsiteX1" fmla="*/ 3249 w 4398437"/>
              <a:gd name="connsiteY1" fmla="*/ 2671011 h 4463716"/>
              <a:gd name="connsiteX2" fmla="*/ 207786 w 4398437"/>
              <a:gd name="connsiteY2" fmla="*/ 2310064 h 4463716"/>
              <a:gd name="connsiteX3" fmla="*/ 460449 w 4398437"/>
              <a:gd name="connsiteY3" fmla="*/ 2225843 h 4463716"/>
              <a:gd name="connsiteX4" fmla="*/ 1086091 w 4398437"/>
              <a:gd name="connsiteY4" fmla="*/ 2201779 h 4463716"/>
              <a:gd name="connsiteX5" fmla="*/ 2048617 w 4398437"/>
              <a:gd name="connsiteY5" fmla="*/ 2695074 h 4463716"/>
              <a:gd name="connsiteX6" fmla="*/ 3949607 w 4398437"/>
              <a:gd name="connsiteY6" fmla="*/ 2406316 h 4463716"/>
              <a:gd name="connsiteX7" fmla="*/ 4322586 w 4398437"/>
              <a:gd name="connsiteY7" fmla="*/ 890337 h 4463716"/>
              <a:gd name="connsiteX8" fmla="*/ 2806607 w 4398437"/>
              <a:gd name="connsiteY8" fmla="*/ 0 h 44637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398437" h="4463716">
                <a:moveTo>
                  <a:pt x="3249" y="4463716"/>
                </a:moveTo>
                <a:cubicBezTo>
                  <a:pt x="10267" y="3662613"/>
                  <a:pt x="-6778" y="3029953"/>
                  <a:pt x="3249" y="2671011"/>
                </a:cubicBezTo>
                <a:cubicBezTo>
                  <a:pt x="13276" y="2312069"/>
                  <a:pt x="131586" y="2384259"/>
                  <a:pt x="207786" y="2310064"/>
                </a:cubicBezTo>
                <a:cubicBezTo>
                  <a:pt x="283986" y="2235869"/>
                  <a:pt x="314065" y="2243890"/>
                  <a:pt x="460449" y="2225843"/>
                </a:cubicBezTo>
                <a:cubicBezTo>
                  <a:pt x="606833" y="2207796"/>
                  <a:pt x="821396" y="2123574"/>
                  <a:pt x="1086091" y="2201779"/>
                </a:cubicBezTo>
                <a:cubicBezTo>
                  <a:pt x="1350786" y="2279984"/>
                  <a:pt x="1571364" y="2660984"/>
                  <a:pt x="2048617" y="2695074"/>
                </a:cubicBezTo>
                <a:cubicBezTo>
                  <a:pt x="2525870" y="2729163"/>
                  <a:pt x="3570612" y="2707105"/>
                  <a:pt x="3949607" y="2406316"/>
                </a:cubicBezTo>
                <a:cubicBezTo>
                  <a:pt x="4328602" y="2105527"/>
                  <a:pt x="4513086" y="1291390"/>
                  <a:pt x="4322586" y="890337"/>
                </a:cubicBezTo>
                <a:cubicBezTo>
                  <a:pt x="4132086" y="489284"/>
                  <a:pt x="3469346" y="244642"/>
                  <a:pt x="2806607" y="0"/>
                </a:cubicBezTo>
              </a:path>
            </a:pathLst>
          </a:custGeom>
          <a:noFill/>
          <a:ln>
            <a:gradFill flip="none" rotWithShape="1"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30000">
                  <a:schemeClr val="tx1">
                    <a:lumMod val="75000"/>
                    <a:lumOff val="25000"/>
                  </a:schemeClr>
                </a:gs>
                <a:gs pos="65000">
                  <a:schemeClr val="tx1">
                    <a:lumMod val="75000"/>
                    <a:lumOff val="25000"/>
                  </a:schemeClr>
                </a:gs>
                <a:gs pos="97000">
                  <a:schemeClr val="tx1">
                    <a:lumMod val="75000"/>
                    <a:lumOff val="25000"/>
                  </a:schemeClr>
                </a:gs>
              </a:gsLst>
              <a:lin ang="54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淘宝网chenying0907出品 4"/>
          <p:cNvSpPr/>
          <p:nvPr/>
        </p:nvSpPr>
        <p:spPr>
          <a:xfrm>
            <a:off x="3488236" y="267495"/>
            <a:ext cx="3828595" cy="4882022"/>
          </a:xfrm>
          <a:custGeom>
            <a:avLst/>
            <a:gdLst>
              <a:gd name="connsiteX0" fmla="*/ 253675 w 3828685"/>
              <a:gd name="connsiteY0" fmla="*/ 4596063 h 4596063"/>
              <a:gd name="connsiteX1" fmla="*/ 253675 w 3828685"/>
              <a:gd name="connsiteY1" fmla="*/ 2767263 h 4596063"/>
              <a:gd name="connsiteX2" fmla="*/ 1012 w 3828685"/>
              <a:gd name="connsiteY2" fmla="*/ 2249905 h 4596063"/>
              <a:gd name="connsiteX3" fmla="*/ 361959 w 3828685"/>
              <a:gd name="connsiteY3" fmla="*/ 1828800 h 4596063"/>
              <a:gd name="connsiteX4" fmla="*/ 1468865 w 3828685"/>
              <a:gd name="connsiteY4" fmla="*/ 1708484 h 4596063"/>
              <a:gd name="connsiteX5" fmla="*/ 3008907 w 3828685"/>
              <a:gd name="connsiteY5" fmla="*/ 2526631 h 4596063"/>
              <a:gd name="connsiteX6" fmla="*/ 3827054 w 3828685"/>
              <a:gd name="connsiteY6" fmla="*/ 1347536 h 4596063"/>
              <a:gd name="connsiteX7" fmla="*/ 3177349 w 3828685"/>
              <a:gd name="connsiteY7" fmla="*/ 0 h 4596063"/>
              <a:gd name="connsiteX0" fmla="*/ 253629 w 3828639"/>
              <a:gd name="connsiteY0" fmla="*/ 4596063 h 4596063"/>
              <a:gd name="connsiteX1" fmla="*/ 253629 w 3828639"/>
              <a:gd name="connsiteY1" fmla="*/ 2767263 h 4596063"/>
              <a:gd name="connsiteX2" fmla="*/ 966 w 3828639"/>
              <a:gd name="connsiteY2" fmla="*/ 2249905 h 4596063"/>
              <a:gd name="connsiteX3" fmla="*/ 361913 w 3828639"/>
              <a:gd name="connsiteY3" fmla="*/ 1828800 h 4596063"/>
              <a:gd name="connsiteX4" fmla="*/ 1468819 w 3828639"/>
              <a:gd name="connsiteY4" fmla="*/ 1708484 h 4596063"/>
              <a:gd name="connsiteX5" fmla="*/ 3008861 w 3828639"/>
              <a:gd name="connsiteY5" fmla="*/ 2526631 h 4596063"/>
              <a:gd name="connsiteX6" fmla="*/ 3827008 w 3828639"/>
              <a:gd name="connsiteY6" fmla="*/ 1347536 h 4596063"/>
              <a:gd name="connsiteX7" fmla="*/ 3177303 w 3828639"/>
              <a:gd name="connsiteY7" fmla="*/ 0 h 4596063"/>
              <a:gd name="connsiteX0" fmla="*/ 253629 w 3828639"/>
              <a:gd name="connsiteY0" fmla="*/ 4596063 h 4596063"/>
              <a:gd name="connsiteX1" fmla="*/ 253629 w 3828639"/>
              <a:gd name="connsiteY1" fmla="*/ 2767263 h 4596063"/>
              <a:gd name="connsiteX2" fmla="*/ 966 w 3828639"/>
              <a:gd name="connsiteY2" fmla="*/ 2249905 h 4596063"/>
              <a:gd name="connsiteX3" fmla="*/ 361913 w 3828639"/>
              <a:gd name="connsiteY3" fmla="*/ 1828800 h 4596063"/>
              <a:gd name="connsiteX4" fmla="*/ 1468819 w 3828639"/>
              <a:gd name="connsiteY4" fmla="*/ 1708484 h 4596063"/>
              <a:gd name="connsiteX5" fmla="*/ 3008861 w 3828639"/>
              <a:gd name="connsiteY5" fmla="*/ 2526631 h 4596063"/>
              <a:gd name="connsiteX6" fmla="*/ 3827008 w 3828639"/>
              <a:gd name="connsiteY6" fmla="*/ 1347536 h 4596063"/>
              <a:gd name="connsiteX7" fmla="*/ 3177303 w 3828639"/>
              <a:gd name="connsiteY7" fmla="*/ 0 h 4596063"/>
              <a:gd name="connsiteX0" fmla="*/ 253585 w 3828595"/>
              <a:gd name="connsiteY0" fmla="*/ 4596063 h 4596063"/>
              <a:gd name="connsiteX1" fmla="*/ 253585 w 3828595"/>
              <a:gd name="connsiteY1" fmla="*/ 2767263 h 4596063"/>
              <a:gd name="connsiteX2" fmla="*/ 922 w 3828595"/>
              <a:gd name="connsiteY2" fmla="*/ 2249905 h 4596063"/>
              <a:gd name="connsiteX3" fmla="*/ 361869 w 3828595"/>
              <a:gd name="connsiteY3" fmla="*/ 1828800 h 4596063"/>
              <a:gd name="connsiteX4" fmla="*/ 1468775 w 3828595"/>
              <a:gd name="connsiteY4" fmla="*/ 1708484 h 4596063"/>
              <a:gd name="connsiteX5" fmla="*/ 3008817 w 3828595"/>
              <a:gd name="connsiteY5" fmla="*/ 2526631 h 4596063"/>
              <a:gd name="connsiteX6" fmla="*/ 3826964 w 3828595"/>
              <a:gd name="connsiteY6" fmla="*/ 1347536 h 4596063"/>
              <a:gd name="connsiteX7" fmla="*/ 3177259 w 3828595"/>
              <a:gd name="connsiteY7" fmla="*/ 0 h 45960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828595" h="4596063">
                <a:moveTo>
                  <a:pt x="253585" y="4596063"/>
                </a:moveTo>
                <a:cubicBezTo>
                  <a:pt x="274640" y="3877176"/>
                  <a:pt x="271632" y="3158289"/>
                  <a:pt x="253585" y="2767263"/>
                </a:cubicBezTo>
                <a:cubicBezTo>
                  <a:pt x="235538" y="2376237"/>
                  <a:pt x="-17125" y="2406315"/>
                  <a:pt x="922" y="2249905"/>
                </a:cubicBezTo>
                <a:cubicBezTo>
                  <a:pt x="18969" y="2093494"/>
                  <a:pt x="117227" y="1919037"/>
                  <a:pt x="361869" y="1828800"/>
                </a:cubicBezTo>
                <a:cubicBezTo>
                  <a:pt x="606511" y="1738563"/>
                  <a:pt x="1027617" y="1592179"/>
                  <a:pt x="1468775" y="1708484"/>
                </a:cubicBezTo>
                <a:cubicBezTo>
                  <a:pt x="1909933" y="1824789"/>
                  <a:pt x="2615786" y="2586789"/>
                  <a:pt x="3008817" y="2526631"/>
                </a:cubicBezTo>
                <a:cubicBezTo>
                  <a:pt x="3401849" y="2466473"/>
                  <a:pt x="3798890" y="1768641"/>
                  <a:pt x="3826964" y="1347536"/>
                </a:cubicBezTo>
                <a:cubicBezTo>
                  <a:pt x="3855038" y="926431"/>
                  <a:pt x="3516148" y="463215"/>
                  <a:pt x="3177259" y="0"/>
                </a:cubicBezTo>
              </a:path>
            </a:pathLst>
          </a:custGeom>
          <a:noFill/>
          <a:ln>
            <a:gradFill flip="none" rotWithShape="1"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30000">
                  <a:schemeClr val="tx1">
                    <a:lumMod val="75000"/>
                    <a:lumOff val="25000"/>
                  </a:schemeClr>
                </a:gs>
                <a:gs pos="65000">
                  <a:schemeClr val="tx1">
                    <a:lumMod val="75000"/>
                    <a:lumOff val="25000"/>
                  </a:schemeClr>
                </a:gs>
                <a:gs pos="97000">
                  <a:schemeClr val="tx1">
                    <a:lumMod val="75000"/>
                    <a:lumOff val="25000"/>
                  </a:schemeClr>
                </a:gs>
              </a:gsLst>
              <a:lin ang="54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淘宝网chenying0907出品 5"/>
          <p:cNvSpPr/>
          <p:nvPr/>
        </p:nvSpPr>
        <p:spPr>
          <a:xfrm>
            <a:off x="3848912" y="267494"/>
            <a:ext cx="2057918" cy="4894053"/>
          </a:xfrm>
          <a:custGeom>
            <a:avLst/>
            <a:gdLst>
              <a:gd name="connsiteX0" fmla="*/ 4547 w 2061269"/>
              <a:gd name="connsiteY0" fmla="*/ 4620126 h 4620126"/>
              <a:gd name="connsiteX1" fmla="*/ 28610 w 2061269"/>
              <a:gd name="connsiteY1" fmla="*/ 2731168 h 4620126"/>
              <a:gd name="connsiteX2" fmla="*/ 221115 w 2061269"/>
              <a:gd name="connsiteY2" fmla="*/ 2129590 h 4620126"/>
              <a:gd name="connsiteX3" fmla="*/ 930979 w 2061269"/>
              <a:gd name="connsiteY3" fmla="*/ 1973179 h 4620126"/>
              <a:gd name="connsiteX4" fmla="*/ 1989757 w 2061269"/>
              <a:gd name="connsiteY4" fmla="*/ 1612232 h 4620126"/>
              <a:gd name="connsiteX5" fmla="*/ 1929600 w 2061269"/>
              <a:gd name="connsiteY5" fmla="*/ 637674 h 4620126"/>
              <a:gd name="connsiteX6" fmla="*/ 1640842 w 2061269"/>
              <a:gd name="connsiteY6" fmla="*/ 156411 h 4620126"/>
              <a:gd name="connsiteX7" fmla="*/ 1604747 w 2061269"/>
              <a:gd name="connsiteY7" fmla="*/ 120316 h 4620126"/>
              <a:gd name="connsiteX8" fmla="*/ 1448336 w 2061269"/>
              <a:gd name="connsiteY8" fmla="*/ 0 h 4620126"/>
              <a:gd name="connsiteX0" fmla="*/ 4547 w 2061269"/>
              <a:gd name="connsiteY0" fmla="*/ 4506187 h 4506187"/>
              <a:gd name="connsiteX1" fmla="*/ 28610 w 2061269"/>
              <a:gd name="connsiteY1" fmla="*/ 2617229 h 4506187"/>
              <a:gd name="connsiteX2" fmla="*/ 221115 w 2061269"/>
              <a:gd name="connsiteY2" fmla="*/ 2015651 h 4506187"/>
              <a:gd name="connsiteX3" fmla="*/ 930979 w 2061269"/>
              <a:gd name="connsiteY3" fmla="*/ 1859240 h 4506187"/>
              <a:gd name="connsiteX4" fmla="*/ 1989757 w 2061269"/>
              <a:gd name="connsiteY4" fmla="*/ 1498293 h 4506187"/>
              <a:gd name="connsiteX5" fmla="*/ 1929600 w 2061269"/>
              <a:gd name="connsiteY5" fmla="*/ 523735 h 4506187"/>
              <a:gd name="connsiteX6" fmla="*/ 1640842 w 2061269"/>
              <a:gd name="connsiteY6" fmla="*/ 42472 h 4506187"/>
              <a:gd name="connsiteX7" fmla="*/ 1604747 w 2061269"/>
              <a:gd name="connsiteY7" fmla="*/ 6377 h 4506187"/>
              <a:gd name="connsiteX0" fmla="*/ 4547 w 2061269"/>
              <a:gd name="connsiteY0" fmla="*/ 4463715 h 4463715"/>
              <a:gd name="connsiteX1" fmla="*/ 28610 w 2061269"/>
              <a:gd name="connsiteY1" fmla="*/ 2574757 h 4463715"/>
              <a:gd name="connsiteX2" fmla="*/ 221115 w 2061269"/>
              <a:gd name="connsiteY2" fmla="*/ 1973179 h 4463715"/>
              <a:gd name="connsiteX3" fmla="*/ 930979 w 2061269"/>
              <a:gd name="connsiteY3" fmla="*/ 1816768 h 4463715"/>
              <a:gd name="connsiteX4" fmla="*/ 1989757 w 2061269"/>
              <a:gd name="connsiteY4" fmla="*/ 1455821 h 4463715"/>
              <a:gd name="connsiteX5" fmla="*/ 1929600 w 2061269"/>
              <a:gd name="connsiteY5" fmla="*/ 481263 h 4463715"/>
              <a:gd name="connsiteX6" fmla="*/ 1640842 w 2061269"/>
              <a:gd name="connsiteY6" fmla="*/ 0 h 4463715"/>
              <a:gd name="connsiteX0" fmla="*/ 1196 w 2057918"/>
              <a:gd name="connsiteY0" fmla="*/ 4463715 h 4463715"/>
              <a:gd name="connsiteX1" fmla="*/ 25259 w 2057918"/>
              <a:gd name="connsiteY1" fmla="*/ 2574757 h 4463715"/>
              <a:gd name="connsiteX2" fmla="*/ 217764 w 2057918"/>
              <a:gd name="connsiteY2" fmla="*/ 1973179 h 4463715"/>
              <a:gd name="connsiteX3" fmla="*/ 927628 w 2057918"/>
              <a:gd name="connsiteY3" fmla="*/ 1816768 h 4463715"/>
              <a:gd name="connsiteX4" fmla="*/ 1986406 w 2057918"/>
              <a:gd name="connsiteY4" fmla="*/ 1455821 h 4463715"/>
              <a:gd name="connsiteX5" fmla="*/ 1926249 w 2057918"/>
              <a:gd name="connsiteY5" fmla="*/ 481263 h 4463715"/>
              <a:gd name="connsiteX6" fmla="*/ 1637491 w 2057918"/>
              <a:gd name="connsiteY6" fmla="*/ 0 h 44637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057918" h="4463715">
                <a:moveTo>
                  <a:pt x="1196" y="4463715"/>
                </a:moveTo>
                <a:cubicBezTo>
                  <a:pt x="-4820" y="3726780"/>
                  <a:pt x="13227" y="3013909"/>
                  <a:pt x="25259" y="2574757"/>
                </a:cubicBezTo>
                <a:cubicBezTo>
                  <a:pt x="37291" y="2135605"/>
                  <a:pt x="67369" y="2099510"/>
                  <a:pt x="217764" y="1973179"/>
                </a:cubicBezTo>
                <a:cubicBezTo>
                  <a:pt x="368159" y="1846848"/>
                  <a:pt x="632854" y="1902994"/>
                  <a:pt x="927628" y="1816768"/>
                </a:cubicBezTo>
                <a:cubicBezTo>
                  <a:pt x="1222402" y="1730542"/>
                  <a:pt x="1819969" y="1678405"/>
                  <a:pt x="1986406" y="1455821"/>
                </a:cubicBezTo>
                <a:cubicBezTo>
                  <a:pt x="2152843" y="1233237"/>
                  <a:pt x="1984401" y="723900"/>
                  <a:pt x="1926249" y="481263"/>
                </a:cubicBezTo>
                <a:cubicBezTo>
                  <a:pt x="1868097" y="238626"/>
                  <a:pt x="1691633" y="86226"/>
                  <a:pt x="1637491" y="0"/>
                </a:cubicBezTo>
              </a:path>
            </a:pathLst>
          </a:custGeom>
          <a:noFill/>
          <a:ln>
            <a:gradFill flip="none" rotWithShape="1"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30000">
                  <a:schemeClr val="tx1">
                    <a:lumMod val="75000"/>
                    <a:lumOff val="25000"/>
                  </a:schemeClr>
                </a:gs>
                <a:gs pos="65000">
                  <a:schemeClr val="tx1">
                    <a:lumMod val="75000"/>
                    <a:lumOff val="25000"/>
                  </a:schemeClr>
                </a:gs>
                <a:gs pos="97000">
                  <a:schemeClr val="tx1">
                    <a:lumMod val="75000"/>
                    <a:lumOff val="25000"/>
                  </a:schemeClr>
                </a:gs>
              </a:gsLst>
              <a:lin ang="54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淘宝网chenying0907出品 6"/>
          <p:cNvSpPr/>
          <p:nvPr/>
        </p:nvSpPr>
        <p:spPr>
          <a:xfrm>
            <a:off x="3702356" y="267494"/>
            <a:ext cx="3745192" cy="4894053"/>
          </a:xfrm>
          <a:custGeom>
            <a:avLst/>
            <a:gdLst>
              <a:gd name="connsiteX0" fmla="*/ 219939 w 3745192"/>
              <a:gd name="connsiteY0" fmla="*/ 4511842 h 4511842"/>
              <a:gd name="connsiteX1" fmla="*/ 244002 w 3745192"/>
              <a:gd name="connsiteY1" fmla="*/ 2658979 h 4511842"/>
              <a:gd name="connsiteX2" fmla="*/ 159781 w 3745192"/>
              <a:gd name="connsiteY2" fmla="*/ 2129590 h 4511842"/>
              <a:gd name="connsiteX3" fmla="*/ 27434 w 3745192"/>
              <a:gd name="connsiteY3" fmla="*/ 1503948 h 4511842"/>
              <a:gd name="connsiteX4" fmla="*/ 749329 w 3745192"/>
              <a:gd name="connsiteY4" fmla="*/ 1155032 h 4511842"/>
              <a:gd name="connsiteX5" fmla="*/ 2650318 w 3745192"/>
              <a:gd name="connsiteY5" fmla="*/ 1407695 h 4511842"/>
              <a:gd name="connsiteX6" fmla="*/ 3745192 w 3745192"/>
              <a:gd name="connsiteY6" fmla="*/ 0 h 45118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745192" h="4511842">
                <a:moveTo>
                  <a:pt x="219939" y="4511842"/>
                </a:moveTo>
                <a:cubicBezTo>
                  <a:pt x="236983" y="3783931"/>
                  <a:pt x="254028" y="3056021"/>
                  <a:pt x="244002" y="2658979"/>
                </a:cubicBezTo>
                <a:cubicBezTo>
                  <a:pt x="233976" y="2261937"/>
                  <a:pt x="195876" y="2322095"/>
                  <a:pt x="159781" y="2129590"/>
                </a:cubicBezTo>
                <a:cubicBezTo>
                  <a:pt x="123686" y="1937085"/>
                  <a:pt x="-70824" y="1666374"/>
                  <a:pt x="27434" y="1503948"/>
                </a:cubicBezTo>
                <a:cubicBezTo>
                  <a:pt x="125692" y="1341522"/>
                  <a:pt x="312182" y="1171074"/>
                  <a:pt x="749329" y="1155032"/>
                </a:cubicBezTo>
                <a:cubicBezTo>
                  <a:pt x="1186476" y="1138990"/>
                  <a:pt x="2151008" y="1600200"/>
                  <a:pt x="2650318" y="1407695"/>
                </a:cubicBezTo>
                <a:cubicBezTo>
                  <a:pt x="3149628" y="1215190"/>
                  <a:pt x="3447410" y="607595"/>
                  <a:pt x="3745192" y="0"/>
                </a:cubicBezTo>
              </a:path>
            </a:pathLst>
          </a:custGeom>
          <a:noFill/>
          <a:ln>
            <a:gradFill flip="none" rotWithShape="1"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30000">
                  <a:schemeClr val="tx1">
                    <a:lumMod val="75000"/>
                    <a:lumOff val="25000"/>
                  </a:schemeClr>
                </a:gs>
                <a:gs pos="65000">
                  <a:schemeClr val="tx1">
                    <a:lumMod val="75000"/>
                    <a:lumOff val="25000"/>
                  </a:schemeClr>
                </a:gs>
                <a:gs pos="97000">
                  <a:schemeClr val="tx1">
                    <a:lumMod val="75000"/>
                    <a:lumOff val="25000"/>
                  </a:schemeClr>
                </a:gs>
              </a:gsLst>
              <a:lin ang="54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淘宝网chenying0907出品 7"/>
          <p:cNvSpPr/>
          <p:nvPr/>
        </p:nvSpPr>
        <p:spPr>
          <a:xfrm>
            <a:off x="1408636" y="733926"/>
            <a:ext cx="1875985" cy="4415590"/>
          </a:xfrm>
          <a:custGeom>
            <a:avLst/>
            <a:gdLst>
              <a:gd name="connsiteX0" fmla="*/ 1875985 w 1875985"/>
              <a:gd name="connsiteY0" fmla="*/ 4415590 h 4415590"/>
              <a:gd name="connsiteX1" fmla="*/ 1851922 w 1875985"/>
              <a:gd name="connsiteY1" fmla="*/ 2562727 h 4415590"/>
              <a:gd name="connsiteX2" fmla="*/ 1779732 w 1875985"/>
              <a:gd name="connsiteY2" fmla="*/ 2153653 h 4415590"/>
              <a:gd name="connsiteX3" fmla="*/ 1587227 w 1875985"/>
              <a:gd name="connsiteY3" fmla="*/ 1973179 h 4415590"/>
              <a:gd name="connsiteX4" fmla="*/ 1382690 w 1875985"/>
              <a:gd name="connsiteY4" fmla="*/ 1961148 h 4415590"/>
              <a:gd name="connsiteX5" fmla="*/ 708922 w 1875985"/>
              <a:gd name="connsiteY5" fmla="*/ 2069432 h 4415590"/>
              <a:gd name="connsiteX6" fmla="*/ 59217 w 1875985"/>
              <a:gd name="connsiteY6" fmla="*/ 1804737 h 4415590"/>
              <a:gd name="connsiteX7" fmla="*/ 167501 w 1875985"/>
              <a:gd name="connsiteY7" fmla="*/ 986590 h 4415590"/>
              <a:gd name="connsiteX8" fmla="*/ 1274406 w 1875985"/>
              <a:gd name="connsiteY8" fmla="*/ 409074 h 4415590"/>
              <a:gd name="connsiteX9" fmla="*/ 1130027 w 1875985"/>
              <a:gd name="connsiteY9" fmla="*/ 0 h 44155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875985" h="4415590">
                <a:moveTo>
                  <a:pt x="1875985" y="4415590"/>
                </a:moveTo>
                <a:cubicBezTo>
                  <a:pt x="1871974" y="3677653"/>
                  <a:pt x="1867964" y="2939716"/>
                  <a:pt x="1851922" y="2562727"/>
                </a:cubicBezTo>
                <a:cubicBezTo>
                  <a:pt x="1835880" y="2185737"/>
                  <a:pt x="1823848" y="2251911"/>
                  <a:pt x="1779732" y="2153653"/>
                </a:cubicBezTo>
                <a:cubicBezTo>
                  <a:pt x="1735616" y="2055395"/>
                  <a:pt x="1653401" y="2005263"/>
                  <a:pt x="1587227" y="1973179"/>
                </a:cubicBezTo>
                <a:cubicBezTo>
                  <a:pt x="1521053" y="1941095"/>
                  <a:pt x="1529074" y="1945106"/>
                  <a:pt x="1382690" y="1961148"/>
                </a:cubicBezTo>
                <a:cubicBezTo>
                  <a:pt x="1236306" y="1977190"/>
                  <a:pt x="929501" y="2095500"/>
                  <a:pt x="708922" y="2069432"/>
                </a:cubicBezTo>
                <a:cubicBezTo>
                  <a:pt x="488343" y="2043363"/>
                  <a:pt x="149454" y="1985211"/>
                  <a:pt x="59217" y="1804737"/>
                </a:cubicBezTo>
                <a:cubicBezTo>
                  <a:pt x="-31020" y="1624263"/>
                  <a:pt x="-35030" y="1219200"/>
                  <a:pt x="167501" y="986590"/>
                </a:cubicBezTo>
                <a:cubicBezTo>
                  <a:pt x="370032" y="753980"/>
                  <a:pt x="1113985" y="573506"/>
                  <a:pt x="1274406" y="409074"/>
                </a:cubicBezTo>
                <a:cubicBezTo>
                  <a:pt x="1434827" y="244642"/>
                  <a:pt x="1282427" y="122321"/>
                  <a:pt x="1130027" y="0"/>
                </a:cubicBezTo>
              </a:path>
            </a:pathLst>
          </a:custGeom>
          <a:noFill/>
          <a:ln>
            <a:gradFill flip="none" rotWithShape="1"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30000">
                  <a:schemeClr val="tx1">
                    <a:lumMod val="75000"/>
                    <a:lumOff val="25000"/>
                  </a:schemeClr>
                </a:gs>
                <a:gs pos="65000">
                  <a:schemeClr val="tx1">
                    <a:lumMod val="75000"/>
                    <a:lumOff val="25000"/>
                  </a:schemeClr>
                </a:gs>
                <a:gs pos="97000">
                  <a:schemeClr val="tx1">
                    <a:lumMod val="75000"/>
                    <a:lumOff val="25000"/>
                  </a:schemeClr>
                </a:gs>
              </a:gsLst>
              <a:lin ang="54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" name="淘宝网chenying0907出品 8"/>
          <p:cNvGrpSpPr/>
          <p:nvPr/>
        </p:nvGrpSpPr>
        <p:grpSpPr>
          <a:xfrm>
            <a:off x="2604293" y="2760676"/>
            <a:ext cx="2157719" cy="2157719"/>
            <a:chOff x="2604293" y="2760676"/>
            <a:chExt cx="2157719" cy="2157719"/>
          </a:xfrm>
        </p:grpSpPr>
        <p:sp>
          <p:nvSpPr>
            <p:cNvPr id="10" name="淘宝网chenying0907出品 9"/>
            <p:cNvSpPr/>
            <p:nvPr/>
          </p:nvSpPr>
          <p:spPr>
            <a:xfrm>
              <a:off x="2604293" y="2760676"/>
              <a:ext cx="2157719" cy="2157719"/>
            </a:xfrm>
            <a:prstGeom prst="ellipse">
              <a:avLst/>
            </a:prstGeom>
            <a:solidFill>
              <a:srgbClr val="EEA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TextBox 7"/>
            <p:cNvSpPr txBox="1"/>
            <p:nvPr/>
          </p:nvSpPr>
          <p:spPr>
            <a:xfrm>
              <a:off x="2849669" y="3239370"/>
              <a:ext cx="1705374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just">
                <a:lnSpc>
                  <a:spcPct val="120000"/>
                </a:lnSpc>
                <a:buClr>
                  <a:srgbClr val="009E9A"/>
                </a:buClr>
                <a:defRPr/>
              </a:pPr>
              <a:r>
                <a:rPr lang="en-US" altLang="zh-CN" sz="1200" kern="0" dirty="0">
                  <a:solidFill>
                    <a:schemeClr val="bg1"/>
                  </a:solidFill>
                </a:rPr>
                <a:t>Please click here to add your tittle here and write something to describe your theme with the introduction</a:t>
              </a:r>
            </a:p>
          </p:txBody>
        </p:sp>
      </p:grpSp>
      <p:grpSp>
        <p:nvGrpSpPr>
          <p:cNvPr id="12" name="淘宝网chenying0907出品 11"/>
          <p:cNvGrpSpPr/>
          <p:nvPr/>
        </p:nvGrpSpPr>
        <p:grpSpPr>
          <a:xfrm>
            <a:off x="1029742" y="1681756"/>
            <a:ext cx="928342" cy="903760"/>
            <a:chOff x="1029742" y="1681756"/>
            <a:chExt cx="928342" cy="903760"/>
          </a:xfrm>
        </p:grpSpPr>
        <p:sp>
          <p:nvSpPr>
            <p:cNvPr id="13" name="淘宝网chenying0907出品 12"/>
            <p:cNvSpPr/>
            <p:nvPr/>
          </p:nvSpPr>
          <p:spPr>
            <a:xfrm>
              <a:off x="1029742" y="1681756"/>
              <a:ext cx="903760" cy="903760"/>
            </a:xfrm>
            <a:prstGeom prst="ellipse">
              <a:avLst/>
            </a:prstGeom>
            <a:solidFill>
              <a:srgbClr val="3333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淘宝网chenying0907出品 13"/>
            <p:cNvSpPr/>
            <p:nvPr/>
          </p:nvSpPr>
          <p:spPr>
            <a:xfrm>
              <a:off x="1223003" y="1835935"/>
              <a:ext cx="735081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600" kern="0" dirty="0">
                  <a:solidFill>
                    <a:schemeClr val="bg1"/>
                  </a:solidFill>
                </a:rPr>
                <a:t>Add </a:t>
              </a:r>
              <a:r>
                <a:rPr lang="en-US" altLang="zh-CN" sz="1600" kern="0" dirty="0" smtClean="0">
                  <a:solidFill>
                    <a:schemeClr val="bg1"/>
                  </a:solidFill>
                </a:rPr>
                <a:t>text</a:t>
              </a:r>
              <a:endParaRPr lang="en-US" altLang="zh-CN" sz="1600" kern="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5" name="淘宝网chenying0907出品 14"/>
          <p:cNvGrpSpPr/>
          <p:nvPr/>
        </p:nvGrpSpPr>
        <p:grpSpPr>
          <a:xfrm>
            <a:off x="2700293" y="1676443"/>
            <a:ext cx="907906" cy="903760"/>
            <a:chOff x="2700293" y="1676443"/>
            <a:chExt cx="907906" cy="903760"/>
          </a:xfrm>
        </p:grpSpPr>
        <p:sp>
          <p:nvSpPr>
            <p:cNvPr id="16" name="淘宝网chenying0907出品 15"/>
            <p:cNvSpPr/>
            <p:nvPr/>
          </p:nvSpPr>
          <p:spPr>
            <a:xfrm>
              <a:off x="2700293" y="1676443"/>
              <a:ext cx="903760" cy="90376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淘宝网chenying0907出品 16"/>
            <p:cNvSpPr/>
            <p:nvPr/>
          </p:nvSpPr>
          <p:spPr>
            <a:xfrm>
              <a:off x="2873118" y="1825732"/>
              <a:ext cx="735081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600" kern="0" dirty="0">
                  <a:solidFill>
                    <a:schemeClr val="bg1"/>
                  </a:solidFill>
                </a:rPr>
                <a:t>Add text</a:t>
              </a:r>
            </a:p>
          </p:txBody>
        </p:sp>
      </p:grpSp>
      <p:grpSp>
        <p:nvGrpSpPr>
          <p:cNvPr id="18" name="淘宝网chenying0907出品 17"/>
          <p:cNvGrpSpPr/>
          <p:nvPr/>
        </p:nvGrpSpPr>
        <p:grpSpPr>
          <a:xfrm>
            <a:off x="5222174" y="2916961"/>
            <a:ext cx="903760" cy="903760"/>
            <a:chOff x="5222174" y="2916961"/>
            <a:chExt cx="903760" cy="903760"/>
          </a:xfrm>
        </p:grpSpPr>
        <p:sp>
          <p:nvSpPr>
            <p:cNvPr id="19" name="淘宝网chenying0907出品 18"/>
            <p:cNvSpPr/>
            <p:nvPr/>
          </p:nvSpPr>
          <p:spPr>
            <a:xfrm>
              <a:off x="5222174" y="2916961"/>
              <a:ext cx="903760" cy="903760"/>
            </a:xfrm>
            <a:prstGeom prst="ellipse">
              <a:avLst/>
            </a:prstGeom>
            <a:solidFill>
              <a:srgbClr val="3333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淘宝网chenying0907出品 19"/>
            <p:cNvSpPr/>
            <p:nvPr/>
          </p:nvSpPr>
          <p:spPr>
            <a:xfrm>
              <a:off x="5385869" y="3052080"/>
              <a:ext cx="735081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600" kern="0" dirty="0">
                  <a:solidFill>
                    <a:schemeClr val="bg1"/>
                  </a:solidFill>
                </a:rPr>
                <a:t>Add text</a:t>
              </a:r>
            </a:p>
          </p:txBody>
        </p:sp>
      </p:grpSp>
      <p:grpSp>
        <p:nvGrpSpPr>
          <p:cNvPr id="21" name="淘宝网chenying0907出品 20"/>
          <p:cNvGrpSpPr/>
          <p:nvPr/>
        </p:nvGrpSpPr>
        <p:grpSpPr>
          <a:xfrm>
            <a:off x="6678394" y="1804744"/>
            <a:ext cx="903760" cy="903760"/>
            <a:chOff x="6678394" y="1804744"/>
            <a:chExt cx="903760" cy="903760"/>
          </a:xfrm>
        </p:grpSpPr>
        <p:sp>
          <p:nvSpPr>
            <p:cNvPr id="22" name="淘宝网chenying0907出品 21"/>
            <p:cNvSpPr/>
            <p:nvPr/>
          </p:nvSpPr>
          <p:spPr>
            <a:xfrm>
              <a:off x="6678394" y="1804744"/>
              <a:ext cx="903760" cy="90376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淘宝网chenying0907出品 22"/>
            <p:cNvSpPr/>
            <p:nvPr/>
          </p:nvSpPr>
          <p:spPr>
            <a:xfrm>
              <a:off x="6838718" y="1964236"/>
              <a:ext cx="735081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600" kern="0" dirty="0">
                  <a:solidFill>
                    <a:schemeClr val="bg1"/>
                  </a:solidFill>
                </a:rPr>
                <a:t>Add text</a:t>
              </a:r>
            </a:p>
          </p:txBody>
        </p:sp>
      </p:grpSp>
      <p:grpSp>
        <p:nvGrpSpPr>
          <p:cNvPr id="24" name="淘宝网chenying0907出品 23"/>
          <p:cNvGrpSpPr/>
          <p:nvPr/>
        </p:nvGrpSpPr>
        <p:grpSpPr>
          <a:xfrm>
            <a:off x="4486050" y="987574"/>
            <a:ext cx="903760" cy="903760"/>
            <a:chOff x="4486050" y="987574"/>
            <a:chExt cx="903760" cy="903760"/>
          </a:xfrm>
        </p:grpSpPr>
        <p:sp>
          <p:nvSpPr>
            <p:cNvPr id="25" name="淘宝网chenying0907出品 24"/>
            <p:cNvSpPr/>
            <p:nvPr/>
          </p:nvSpPr>
          <p:spPr>
            <a:xfrm>
              <a:off x="4486050" y="987574"/>
              <a:ext cx="903760" cy="903760"/>
            </a:xfrm>
            <a:prstGeom prst="ellipse">
              <a:avLst/>
            </a:prstGeom>
            <a:solidFill>
              <a:srgbClr val="941A0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淘宝网chenying0907出品 25"/>
            <p:cNvSpPr/>
            <p:nvPr/>
          </p:nvSpPr>
          <p:spPr>
            <a:xfrm>
              <a:off x="4650788" y="1143556"/>
              <a:ext cx="735081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600" kern="0" dirty="0">
                  <a:solidFill>
                    <a:schemeClr val="bg1"/>
                  </a:solidFill>
                </a:rPr>
                <a:t>Add text</a:t>
              </a:r>
            </a:p>
          </p:txBody>
        </p:sp>
      </p:grpSp>
      <p:grpSp>
        <p:nvGrpSpPr>
          <p:cNvPr id="27" name="淘宝网chenying0907出品 26"/>
          <p:cNvGrpSpPr/>
          <p:nvPr/>
        </p:nvGrpSpPr>
        <p:grpSpPr>
          <a:xfrm>
            <a:off x="628562" y="50240"/>
            <a:ext cx="2372562" cy="472980"/>
            <a:chOff x="628562" y="50240"/>
            <a:chExt cx="2372562" cy="472980"/>
          </a:xfrm>
        </p:grpSpPr>
        <p:sp>
          <p:nvSpPr>
            <p:cNvPr id="28" name="淘宝网chenying0907出品 27"/>
            <p:cNvSpPr txBox="1"/>
            <p:nvPr/>
          </p:nvSpPr>
          <p:spPr>
            <a:xfrm>
              <a:off x="628562" y="50240"/>
              <a:ext cx="47000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dirty="0" smtClean="0">
                  <a:solidFill>
                    <a:srgbClr val="EEA000"/>
                  </a:solidFill>
                  <a:latin typeface="Agency FB" panose="020B0503020202020204" pitchFamily="34" charset="0"/>
                  <a:ea typeface="Arial Unicode MS" panose="020B0604020202020204" pitchFamily="34" charset="-122"/>
                  <a:cs typeface="Arial Unicode MS" panose="020B0604020202020204" pitchFamily="34" charset="-122"/>
                </a:rPr>
                <a:t>04</a:t>
              </a:r>
              <a:endParaRPr lang="zh-CN" altLang="en-US" sz="2400" b="1" dirty="0">
                <a:solidFill>
                  <a:srgbClr val="EEA000"/>
                </a:solidFill>
                <a:latin typeface="Agency FB" panose="020B0503020202020204" pitchFamily="34" charset="0"/>
                <a:ea typeface="Arial Unicode MS" panose="020B0604020202020204" pitchFamily="34" charset="-122"/>
                <a:cs typeface="Arial Unicode MS" panose="020B0604020202020204" pitchFamily="34" charset="-122"/>
              </a:endParaRPr>
            </a:p>
          </p:txBody>
        </p:sp>
        <p:sp>
          <p:nvSpPr>
            <p:cNvPr id="29" name="淘宝网chenying0907出品 28"/>
            <p:cNvSpPr/>
            <p:nvPr/>
          </p:nvSpPr>
          <p:spPr>
            <a:xfrm>
              <a:off x="955884" y="61555"/>
              <a:ext cx="2045240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400" b="1" dirty="0">
                  <a:solidFill>
                    <a:srgbClr val="EEA000"/>
                  </a:solidFill>
                  <a:ea typeface="微软雅黑" panose="020B0503020204020204" pitchFamily="34" charset="-122"/>
                </a:rPr>
                <a:t>A</a:t>
              </a:r>
              <a:r>
                <a:rPr lang="en-US" altLang="zh-CN" sz="2400" b="1" dirty="0" smtClean="0">
                  <a:solidFill>
                    <a:srgbClr val="EEA000"/>
                  </a:solidFill>
                  <a:ea typeface="微软雅黑" panose="020B0503020204020204" pitchFamily="34" charset="-122"/>
                </a:rPr>
                <a:t>dd </a:t>
              </a:r>
              <a:r>
                <a:rPr lang="en-US" altLang="zh-CN" sz="2400" b="1" dirty="0">
                  <a:solidFill>
                    <a:srgbClr val="EEA000"/>
                  </a:solidFill>
                  <a:ea typeface="微软雅黑" panose="020B0503020204020204" pitchFamily="34" charset="-122"/>
                </a:rPr>
                <a:t>your </a:t>
              </a:r>
              <a:r>
                <a:rPr lang="en-US" altLang="zh-CN" sz="2400" b="1" dirty="0" smtClean="0">
                  <a:solidFill>
                    <a:srgbClr val="EEA000"/>
                  </a:solidFill>
                  <a:ea typeface="微软雅黑" panose="020B0503020204020204" pitchFamily="34" charset="-122"/>
                </a:rPr>
                <a:t>tittle</a:t>
              </a:r>
              <a:endParaRPr lang="zh-CN" altLang="en-US" sz="2000" b="1" dirty="0">
                <a:solidFill>
                  <a:srgbClr val="EEA0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41488146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26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250"/>
                            </p:stCondLst>
                            <p:childTnLst>
                              <p:par>
                                <p:cTn id="3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000"/>
                            </p:stCondLst>
                            <p:childTnLst>
                              <p:par>
                                <p:cTn id="39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53" presetClass="entr" presetSubtype="52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53" presetClass="entr" presetSubtype="52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同心圆 48"/>
          <p:cNvSpPr/>
          <p:nvPr/>
        </p:nvSpPr>
        <p:spPr>
          <a:xfrm rot="2584962">
            <a:off x="2908365" y="2984485"/>
            <a:ext cx="1405765" cy="660333"/>
          </a:xfrm>
          <a:prstGeom prst="donut">
            <a:avLst>
              <a:gd name="adj" fmla="val 25640"/>
            </a:avLst>
          </a:prstGeom>
          <a:solidFill>
            <a:srgbClr val="EEA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0" name="同心圆 4"/>
          <p:cNvSpPr/>
          <p:nvPr/>
        </p:nvSpPr>
        <p:spPr>
          <a:xfrm rot="404978">
            <a:off x="4543511" y="2935394"/>
            <a:ext cx="1357593" cy="661849"/>
          </a:xfrm>
          <a:custGeom>
            <a:avLst/>
            <a:gdLst/>
            <a:ahLst/>
            <a:cxnLst/>
            <a:rect l="l" t="t" r="r" b="b"/>
            <a:pathLst>
              <a:path w="1357593" h="661849">
                <a:moveTo>
                  <a:pt x="466752" y="16220"/>
                </a:moveTo>
                <a:cubicBezTo>
                  <a:pt x="533118" y="5688"/>
                  <a:pt x="603976" y="0"/>
                  <a:pt x="677563" y="0"/>
                </a:cubicBezTo>
                <a:cubicBezTo>
                  <a:pt x="865348" y="0"/>
                  <a:pt x="1035356" y="37040"/>
                  <a:pt x="1158417" y="96926"/>
                </a:cubicBezTo>
                <a:cubicBezTo>
                  <a:pt x="1281478" y="156811"/>
                  <a:pt x="1357593" y="239543"/>
                  <a:pt x="1357593" y="330925"/>
                </a:cubicBezTo>
                <a:cubicBezTo>
                  <a:pt x="1357593" y="513689"/>
                  <a:pt x="1053133" y="661849"/>
                  <a:pt x="677562" y="661849"/>
                </a:cubicBezTo>
                <a:cubicBezTo>
                  <a:pt x="318606" y="661849"/>
                  <a:pt x="24608" y="526508"/>
                  <a:pt x="0" y="354712"/>
                </a:cubicBezTo>
                <a:lnTo>
                  <a:pt x="128516" y="377214"/>
                </a:lnTo>
                <a:cubicBezTo>
                  <a:pt x="199520" y="447041"/>
                  <a:pt x="418526" y="496387"/>
                  <a:pt x="677562" y="496387"/>
                </a:cubicBezTo>
                <a:cubicBezTo>
                  <a:pt x="994947" y="496387"/>
                  <a:pt x="1252238" y="422307"/>
                  <a:pt x="1252238" y="330925"/>
                </a:cubicBezTo>
                <a:cubicBezTo>
                  <a:pt x="1252238" y="239543"/>
                  <a:pt x="994947" y="165462"/>
                  <a:pt x="677563" y="165462"/>
                </a:cubicBezTo>
                <a:cubicBezTo>
                  <a:pt x="502627" y="165462"/>
                  <a:pt x="345949" y="187968"/>
                  <a:pt x="241273" y="225861"/>
                </a:cubicBezTo>
                <a:cubicBezTo>
                  <a:pt x="203257" y="191267"/>
                  <a:pt x="152764" y="168950"/>
                  <a:pt x="94486" y="162484"/>
                </a:cubicBezTo>
                <a:cubicBezTo>
                  <a:pt x="177197" y="93432"/>
                  <a:pt x="309342" y="41200"/>
                  <a:pt x="466752" y="16220"/>
                </a:cubicBezTo>
                <a:close/>
              </a:path>
            </a:pathLst>
          </a:custGeom>
          <a:solidFill>
            <a:srgbClr val="EEA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1" name="同心圆 1"/>
          <p:cNvSpPr/>
          <p:nvPr/>
        </p:nvSpPr>
        <p:spPr>
          <a:xfrm>
            <a:off x="6283119" y="1190428"/>
            <a:ext cx="2304256" cy="2304256"/>
          </a:xfrm>
          <a:custGeom>
            <a:avLst/>
            <a:gdLst/>
            <a:ahLst/>
            <a:cxnLst/>
            <a:rect l="l" t="t" r="r" b="b"/>
            <a:pathLst>
              <a:path w="2304256" h="2304256">
                <a:moveTo>
                  <a:pt x="1152128" y="0"/>
                </a:moveTo>
                <a:cubicBezTo>
                  <a:pt x="1788431" y="0"/>
                  <a:pt x="2304256" y="515825"/>
                  <a:pt x="2304256" y="1152128"/>
                </a:cubicBezTo>
                <a:cubicBezTo>
                  <a:pt x="2304256" y="1788431"/>
                  <a:pt x="1788431" y="2304256"/>
                  <a:pt x="1152128" y="2304256"/>
                </a:cubicBezTo>
                <a:cubicBezTo>
                  <a:pt x="738990" y="2304256"/>
                  <a:pt x="376641" y="2086803"/>
                  <a:pt x="175647" y="1758684"/>
                </a:cubicBezTo>
                <a:lnTo>
                  <a:pt x="397036" y="1687468"/>
                </a:lnTo>
                <a:cubicBezTo>
                  <a:pt x="563604" y="1925085"/>
                  <a:pt x="839839" y="2079453"/>
                  <a:pt x="1152128" y="2079453"/>
                </a:cubicBezTo>
                <a:cubicBezTo>
                  <a:pt x="1664275" y="2079453"/>
                  <a:pt x="2079453" y="1664275"/>
                  <a:pt x="2079453" y="1152128"/>
                </a:cubicBezTo>
                <a:cubicBezTo>
                  <a:pt x="2079453" y="639981"/>
                  <a:pt x="1664275" y="224803"/>
                  <a:pt x="1152128" y="224803"/>
                </a:cubicBezTo>
                <a:cubicBezTo>
                  <a:pt x="639981" y="224803"/>
                  <a:pt x="224803" y="639981"/>
                  <a:pt x="224803" y="1152128"/>
                </a:cubicBezTo>
                <a:cubicBezTo>
                  <a:pt x="224803" y="1231685"/>
                  <a:pt x="234822" y="1308903"/>
                  <a:pt x="255635" y="1382054"/>
                </a:cubicBezTo>
                <a:lnTo>
                  <a:pt x="41305" y="1451000"/>
                </a:lnTo>
                <a:cubicBezTo>
                  <a:pt x="13667" y="1356081"/>
                  <a:pt x="0" y="1255700"/>
                  <a:pt x="0" y="1152128"/>
                </a:cubicBezTo>
                <a:cubicBezTo>
                  <a:pt x="0" y="515825"/>
                  <a:pt x="515825" y="0"/>
                  <a:pt x="1152128" y="0"/>
                </a:cubicBezTo>
                <a:close/>
              </a:path>
            </a:pathLst>
          </a:custGeom>
          <a:solidFill>
            <a:srgbClr val="941A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2" name="同心圆 4"/>
          <p:cNvSpPr/>
          <p:nvPr/>
        </p:nvSpPr>
        <p:spPr>
          <a:xfrm rot="20623610">
            <a:off x="5526985" y="2716328"/>
            <a:ext cx="1796933" cy="557800"/>
          </a:xfrm>
          <a:custGeom>
            <a:avLst/>
            <a:gdLst/>
            <a:ahLst/>
            <a:cxnLst/>
            <a:rect l="l" t="t" r="r" b="b"/>
            <a:pathLst>
              <a:path w="1796933" h="557800">
                <a:moveTo>
                  <a:pt x="1533300" y="81688"/>
                </a:moveTo>
                <a:cubicBezTo>
                  <a:pt x="1696186" y="132159"/>
                  <a:pt x="1796933" y="201884"/>
                  <a:pt x="1796933" y="278900"/>
                </a:cubicBezTo>
                <a:cubicBezTo>
                  <a:pt x="1796933" y="432932"/>
                  <a:pt x="1393945" y="557800"/>
                  <a:pt x="896833" y="557800"/>
                </a:cubicBezTo>
                <a:cubicBezTo>
                  <a:pt x="421712" y="557800"/>
                  <a:pt x="32572" y="443736"/>
                  <a:pt x="0" y="298948"/>
                </a:cubicBezTo>
                <a:lnTo>
                  <a:pt x="170106" y="317912"/>
                </a:lnTo>
                <a:cubicBezTo>
                  <a:pt x="264088" y="376762"/>
                  <a:pt x="553968" y="418350"/>
                  <a:pt x="896833" y="418350"/>
                </a:cubicBezTo>
                <a:cubicBezTo>
                  <a:pt x="1316928" y="418350"/>
                  <a:pt x="1657483" y="355916"/>
                  <a:pt x="1657483" y="278900"/>
                </a:cubicBezTo>
                <a:cubicBezTo>
                  <a:pt x="1657483" y="201884"/>
                  <a:pt x="1316928" y="139450"/>
                  <a:pt x="896833" y="139450"/>
                </a:cubicBezTo>
                <a:cubicBezTo>
                  <a:pt x="622821" y="139450"/>
                  <a:pt x="382650" y="166012"/>
                  <a:pt x="249002" y="206704"/>
                </a:cubicBezTo>
                <a:lnTo>
                  <a:pt x="226638" y="204211"/>
                </a:lnTo>
                <a:cubicBezTo>
                  <a:pt x="203619" y="177554"/>
                  <a:pt x="176784" y="151532"/>
                  <a:pt x="146512" y="126646"/>
                </a:cubicBezTo>
                <a:cubicBezTo>
                  <a:pt x="306810" y="49743"/>
                  <a:pt x="583073" y="0"/>
                  <a:pt x="896833" y="0"/>
                </a:cubicBezTo>
                <a:cubicBezTo>
                  <a:pt x="1145389" y="0"/>
                  <a:pt x="1370414" y="31217"/>
                  <a:pt x="1533300" y="81688"/>
                </a:cubicBezTo>
                <a:close/>
              </a:path>
            </a:pathLst>
          </a:custGeom>
          <a:solidFill>
            <a:srgbClr val="3333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3" name="同心圆 4"/>
          <p:cNvSpPr/>
          <p:nvPr/>
        </p:nvSpPr>
        <p:spPr>
          <a:xfrm rot="20218930">
            <a:off x="3883649" y="3067080"/>
            <a:ext cx="964513" cy="653281"/>
          </a:xfrm>
          <a:custGeom>
            <a:avLst/>
            <a:gdLst/>
            <a:ahLst/>
            <a:cxnLst/>
            <a:rect l="l" t="t" r="r" b="b"/>
            <a:pathLst>
              <a:path w="964513" h="653281">
                <a:moveTo>
                  <a:pt x="57263" y="170752"/>
                </a:moveTo>
                <a:cubicBezTo>
                  <a:pt x="65695" y="190161"/>
                  <a:pt x="72221" y="209262"/>
                  <a:pt x="75915" y="228041"/>
                </a:cubicBezTo>
                <a:lnTo>
                  <a:pt x="27179" y="216186"/>
                </a:lnTo>
                <a:close/>
                <a:moveTo>
                  <a:pt x="751504" y="55785"/>
                </a:moveTo>
                <a:cubicBezTo>
                  <a:pt x="777207" y="67525"/>
                  <a:pt x="801149" y="80893"/>
                  <a:pt x="823007" y="95671"/>
                </a:cubicBezTo>
                <a:cubicBezTo>
                  <a:pt x="910437" y="154781"/>
                  <a:pt x="964513" y="236441"/>
                  <a:pt x="964513" y="326641"/>
                </a:cubicBezTo>
                <a:cubicBezTo>
                  <a:pt x="964513" y="507039"/>
                  <a:pt x="748207" y="653281"/>
                  <a:pt x="481380" y="653281"/>
                </a:cubicBezTo>
                <a:cubicBezTo>
                  <a:pt x="226356" y="653281"/>
                  <a:pt x="17483" y="519692"/>
                  <a:pt x="0" y="350120"/>
                </a:cubicBezTo>
                <a:lnTo>
                  <a:pt x="91305" y="372331"/>
                </a:lnTo>
                <a:cubicBezTo>
                  <a:pt x="141751" y="441254"/>
                  <a:pt x="297345" y="489961"/>
                  <a:pt x="481380" y="489961"/>
                </a:cubicBezTo>
                <a:cubicBezTo>
                  <a:pt x="706868" y="489961"/>
                  <a:pt x="889663" y="416840"/>
                  <a:pt x="889663" y="326641"/>
                </a:cubicBezTo>
                <a:cubicBezTo>
                  <a:pt x="889663" y="236442"/>
                  <a:pt x="706868" y="163320"/>
                  <a:pt x="481380" y="163320"/>
                </a:cubicBezTo>
                <a:cubicBezTo>
                  <a:pt x="383226" y="163320"/>
                  <a:pt x="293162" y="177176"/>
                  <a:pt x="223220" y="201873"/>
                </a:cubicBezTo>
                <a:lnTo>
                  <a:pt x="223776" y="182366"/>
                </a:lnTo>
                <a:cubicBezTo>
                  <a:pt x="220817" y="142915"/>
                  <a:pt x="213242" y="102155"/>
                  <a:pt x="199635" y="61469"/>
                </a:cubicBezTo>
                <a:cubicBezTo>
                  <a:pt x="278882" y="22721"/>
                  <a:pt x="376206" y="0"/>
                  <a:pt x="481380" y="0"/>
                </a:cubicBezTo>
                <a:cubicBezTo>
                  <a:pt x="581440" y="0"/>
                  <a:pt x="674396" y="20566"/>
                  <a:pt x="751504" y="55785"/>
                </a:cubicBezTo>
                <a:close/>
              </a:path>
            </a:pathLst>
          </a:custGeom>
          <a:solidFill>
            <a:srgbClr val="3333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4" name="TextBox 21"/>
          <p:cNvSpPr txBox="1"/>
          <p:nvPr/>
        </p:nvSpPr>
        <p:spPr>
          <a:xfrm>
            <a:off x="6624769" y="1815101"/>
            <a:ext cx="182879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 defTabSz="914400">
              <a:defRPr/>
            </a:pPr>
            <a:r>
              <a:rPr lang="en-US" altLang="zh-CN" sz="1400" kern="0" dirty="0">
                <a:latin typeface="+mn-lt"/>
              </a:rPr>
              <a:t>write something to describe your theme with the introduction</a:t>
            </a:r>
          </a:p>
        </p:txBody>
      </p:sp>
      <p:sp>
        <p:nvSpPr>
          <p:cNvPr id="55" name="淘宝网chenying0907出品 54"/>
          <p:cNvSpPr/>
          <p:nvPr/>
        </p:nvSpPr>
        <p:spPr>
          <a:xfrm rot="19928360">
            <a:off x="6849812" y="2108541"/>
            <a:ext cx="1438231" cy="1065095"/>
          </a:xfrm>
          <a:prstGeom prst="rect">
            <a:avLst/>
          </a:prstGeom>
        </p:spPr>
        <p:txBody>
          <a:bodyPr wrap="square">
            <a:prstTxWarp prst="textArchDown">
              <a:avLst>
                <a:gd name="adj" fmla="val 19617042"/>
              </a:avLst>
            </a:prstTxWarp>
            <a:spAutoFit/>
          </a:bodyPr>
          <a:lstStyle/>
          <a:p>
            <a:pPr lvl="0" algn="ctr"/>
            <a:r>
              <a:rPr lang="en-US" altLang="zh-CN" sz="1600" b="1" dirty="0" smtClean="0">
                <a:solidFill>
                  <a:srgbClr val="9E0000"/>
                </a:solidFill>
              </a:rPr>
              <a:t>Add </a:t>
            </a:r>
            <a:r>
              <a:rPr lang="en-US" altLang="zh-CN" sz="1600" b="1" dirty="0">
                <a:solidFill>
                  <a:srgbClr val="9E0000"/>
                </a:solidFill>
              </a:rPr>
              <a:t>your text</a:t>
            </a:r>
          </a:p>
          <a:p>
            <a:pPr lvl="0" algn="ctr"/>
            <a:r>
              <a:rPr lang="zh-CN" altLang="en-US" sz="1600" b="1" dirty="0" smtClean="0">
                <a:solidFill>
                  <a:srgbClr val="9E0000"/>
                </a:solidFill>
              </a:rPr>
              <a:t>标</a:t>
            </a:r>
            <a:r>
              <a:rPr lang="zh-CN" altLang="en-US" sz="1600" b="1" dirty="0">
                <a:solidFill>
                  <a:srgbClr val="9E0000"/>
                </a:solidFill>
              </a:rPr>
              <a:t>题</a:t>
            </a:r>
          </a:p>
        </p:txBody>
      </p:sp>
      <p:sp>
        <p:nvSpPr>
          <p:cNvPr id="17" name="淘宝网chenying0907出品 16"/>
          <p:cNvSpPr/>
          <p:nvPr/>
        </p:nvSpPr>
        <p:spPr>
          <a:xfrm rot="1684450">
            <a:off x="617552" y="-532231"/>
            <a:ext cx="1177738" cy="4336215"/>
          </a:xfrm>
          <a:custGeom>
            <a:avLst/>
            <a:gdLst>
              <a:gd name="connsiteX0" fmla="*/ 0 w 1177738"/>
              <a:gd name="connsiteY0" fmla="*/ 628171 h 4336215"/>
              <a:gd name="connsiteX1" fmla="*/ 1177738 w 1177738"/>
              <a:gd name="connsiteY1" fmla="*/ 0 h 4336215"/>
              <a:gd name="connsiteX2" fmla="*/ 1177738 w 1177738"/>
              <a:gd name="connsiteY2" fmla="*/ 4336215 h 4336215"/>
              <a:gd name="connsiteX3" fmla="*/ 377976 w 1177738"/>
              <a:gd name="connsiteY3" fmla="*/ 4336215 h 4336215"/>
              <a:gd name="connsiteX4" fmla="*/ 0 w 1177738"/>
              <a:gd name="connsiteY4" fmla="*/ 3627560 h 43362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77738" h="4336215">
                <a:moveTo>
                  <a:pt x="0" y="628171"/>
                </a:moveTo>
                <a:lnTo>
                  <a:pt x="1177738" y="0"/>
                </a:lnTo>
                <a:lnTo>
                  <a:pt x="1177738" y="4336215"/>
                </a:lnTo>
                <a:lnTo>
                  <a:pt x="377976" y="4336215"/>
                </a:lnTo>
                <a:lnTo>
                  <a:pt x="0" y="3627560"/>
                </a:lnTo>
                <a:close/>
              </a:path>
            </a:pathLst>
          </a:custGeom>
          <a:blipFill dpi="0" rotWithShape="1">
            <a:blip r:embed="rId2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3" name="淘宝网chenying0907出品 12"/>
          <p:cNvSpPr/>
          <p:nvPr/>
        </p:nvSpPr>
        <p:spPr>
          <a:xfrm rot="1684450">
            <a:off x="887969" y="1672097"/>
            <a:ext cx="1177738" cy="3982846"/>
          </a:xfrm>
          <a:custGeom>
            <a:avLst/>
            <a:gdLst>
              <a:gd name="connsiteX0" fmla="*/ 0 w 1177738"/>
              <a:gd name="connsiteY0" fmla="*/ 0 h 3982846"/>
              <a:gd name="connsiteX1" fmla="*/ 1177738 w 1177738"/>
              <a:gd name="connsiteY1" fmla="*/ 0 h 3982846"/>
              <a:gd name="connsiteX2" fmla="*/ 1177738 w 1177738"/>
              <a:gd name="connsiteY2" fmla="*/ 3354674 h 3982846"/>
              <a:gd name="connsiteX3" fmla="*/ 0 w 1177738"/>
              <a:gd name="connsiteY3" fmla="*/ 3982846 h 39828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77738" h="3982846">
                <a:moveTo>
                  <a:pt x="0" y="0"/>
                </a:moveTo>
                <a:lnTo>
                  <a:pt x="1177738" y="0"/>
                </a:lnTo>
                <a:lnTo>
                  <a:pt x="1177738" y="3354674"/>
                </a:lnTo>
                <a:lnTo>
                  <a:pt x="0" y="3982846"/>
                </a:lnTo>
                <a:close/>
              </a:path>
            </a:pathLst>
          </a:custGeom>
          <a:blipFill dpi="0" rotWithShape="1">
            <a:blip r:embed="rId3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8" name="淘宝网chenying0907出品 17"/>
          <p:cNvSpPr/>
          <p:nvPr/>
        </p:nvSpPr>
        <p:spPr>
          <a:xfrm>
            <a:off x="2700752" y="3831292"/>
            <a:ext cx="134697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00" b="1" dirty="0">
                <a:solidFill>
                  <a:srgbClr val="EEA000"/>
                </a:solidFill>
                <a:ea typeface="微软雅黑" panose="020B0503020204020204" pitchFamily="34" charset="-122"/>
              </a:rPr>
              <a:t>A</a:t>
            </a:r>
            <a:r>
              <a:rPr lang="en-US" altLang="zh-CN" sz="1600" b="1" dirty="0" smtClean="0">
                <a:solidFill>
                  <a:srgbClr val="EEA000"/>
                </a:solidFill>
                <a:ea typeface="微软雅黑" panose="020B0503020204020204" pitchFamily="34" charset="-122"/>
              </a:rPr>
              <a:t>dd </a:t>
            </a:r>
            <a:r>
              <a:rPr lang="en-US" altLang="zh-CN" sz="1600" b="1" dirty="0">
                <a:solidFill>
                  <a:srgbClr val="EEA000"/>
                </a:solidFill>
                <a:ea typeface="微软雅黑" panose="020B0503020204020204" pitchFamily="34" charset="-122"/>
              </a:rPr>
              <a:t>your </a:t>
            </a:r>
            <a:r>
              <a:rPr lang="en-US" altLang="zh-CN" sz="1600" b="1" dirty="0" smtClean="0">
                <a:solidFill>
                  <a:srgbClr val="EEA000"/>
                </a:solidFill>
                <a:ea typeface="微软雅黑" panose="020B0503020204020204" pitchFamily="34" charset="-122"/>
              </a:rPr>
              <a:t>text</a:t>
            </a:r>
            <a:endParaRPr lang="zh-CN" altLang="en-US" sz="1400" b="1" dirty="0">
              <a:solidFill>
                <a:srgbClr val="EEA000"/>
              </a:solidFill>
            </a:endParaRPr>
          </a:p>
        </p:txBody>
      </p:sp>
      <p:sp>
        <p:nvSpPr>
          <p:cNvPr id="19" name="淘宝网chenying0907出品 18"/>
          <p:cNvSpPr/>
          <p:nvPr/>
        </p:nvSpPr>
        <p:spPr>
          <a:xfrm>
            <a:off x="2399537" y="4102933"/>
            <a:ext cx="202457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rPr>
              <a:t>write something to describe your theme with the introduction</a:t>
            </a:r>
            <a:endParaRPr lang="zh-CN" altLang="zh-CN" sz="1200" dirty="0">
              <a:solidFill>
                <a:schemeClr val="tx1">
                  <a:lumMod val="75000"/>
                  <a:lumOff val="2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20" name="淘宝网chenying0907出品 19"/>
          <p:cNvSpPr/>
          <p:nvPr/>
        </p:nvSpPr>
        <p:spPr>
          <a:xfrm>
            <a:off x="3642944" y="1924547"/>
            <a:ext cx="134697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00" b="1" dirty="0">
                <a:solidFill>
                  <a:srgbClr val="333333"/>
                </a:solidFill>
                <a:ea typeface="微软雅黑" panose="020B0503020204020204" pitchFamily="34" charset="-122"/>
              </a:rPr>
              <a:t>A</a:t>
            </a:r>
            <a:r>
              <a:rPr lang="en-US" altLang="zh-CN" sz="1600" b="1" dirty="0" smtClean="0">
                <a:solidFill>
                  <a:srgbClr val="333333"/>
                </a:solidFill>
                <a:ea typeface="微软雅黑" panose="020B0503020204020204" pitchFamily="34" charset="-122"/>
              </a:rPr>
              <a:t>dd </a:t>
            </a:r>
            <a:r>
              <a:rPr lang="en-US" altLang="zh-CN" sz="1600" b="1" dirty="0">
                <a:solidFill>
                  <a:srgbClr val="333333"/>
                </a:solidFill>
                <a:ea typeface="微软雅黑" panose="020B0503020204020204" pitchFamily="34" charset="-122"/>
              </a:rPr>
              <a:t>your </a:t>
            </a:r>
            <a:r>
              <a:rPr lang="en-US" altLang="zh-CN" sz="1600" b="1" dirty="0" smtClean="0">
                <a:solidFill>
                  <a:srgbClr val="333333"/>
                </a:solidFill>
                <a:ea typeface="微软雅黑" panose="020B0503020204020204" pitchFamily="34" charset="-122"/>
              </a:rPr>
              <a:t>text</a:t>
            </a:r>
            <a:endParaRPr lang="zh-CN" altLang="en-US" sz="1400" b="1" dirty="0">
              <a:solidFill>
                <a:srgbClr val="333333"/>
              </a:solidFill>
            </a:endParaRPr>
          </a:p>
        </p:txBody>
      </p:sp>
      <p:sp>
        <p:nvSpPr>
          <p:cNvPr id="21" name="淘宝网chenying0907出品 20"/>
          <p:cNvSpPr/>
          <p:nvPr/>
        </p:nvSpPr>
        <p:spPr>
          <a:xfrm>
            <a:off x="3341729" y="2196188"/>
            <a:ext cx="202457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rPr>
              <a:t>write something to describe your theme with the introduction</a:t>
            </a:r>
            <a:endParaRPr lang="zh-CN" altLang="zh-CN" sz="1200" dirty="0">
              <a:solidFill>
                <a:schemeClr val="tx1">
                  <a:lumMod val="75000"/>
                  <a:lumOff val="2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22" name="淘宝网chenying0907出品 21"/>
          <p:cNvSpPr/>
          <p:nvPr/>
        </p:nvSpPr>
        <p:spPr>
          <a:xfrm>
            <a:off x="5366299" y="3750936"/>
            <a:ext cx="134697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00" b="1" dirty="0">
                <a:solidFill>
                  <a:srgbClr val="EEA000"/>
                </a:solidFill>
                <a:ea typeface="微软雅黑" panose="020B0503020204020204" pitchFamily="34" charset="-122"/>
              </a:rPr>
              <a:t>A</a:t>
            </a:r>
            <a:r>
              <a:rPr lang="en-US" altLang="zh-CN" sz="1600" b="1" dirty="0" smtClean="0">
                <a:solidFill>
                  <a:srgbClr val="EEA000"/>
                </a:solidFill>
                <a:ea typeface="微软雅黑" panose="020B0503020204020204" pitchFamily="34" charset="-122"/>
              </a:rPr>
              <a:t>dd </a:t>
            </a:r>
            <a:r>
              <a:rPr lang="en-US" altLang="zh-CN" sz="1600" b="1" dirty="0">
                <a:solidFill>
                  <a:srgbClr val="EEA000"/>
                </a:solidFill>
                <a:ea typeface="微软雅黑" panose="020B0503020204020204" pitchFamily="34" charset="-122"/>
              </a:rPr>
              <a:t>your </a:t>
            </a:r>
            <a:r>
              <a:rPr lang="en-US" altLang="zh-CN" sz="1600" b="1" dirty="0" smtClean="0">
                <a:solidFill>
                  <a:srgbClr val="EEA000"/>
                </a:solidFill>
                <a:ea typeface="微软雅黑" panose="020B0503020204020204" pitchFamily="34" charset="-122"/>
              </a:rPr>
              <a:t>text</a:t>
            </a:r>
            <a:endParaRPr lang="zh-CN" altLang="en-US" sz="1400" b="1" dirty="0">
              <a:solidFill>
                <a:srgbClr val="EEA000"/>
              </a:solidFill>
            </a:endParaRPr>
          </a:p>
        </p:txBody>
      </p:sp>
      <p:sp>
        <p:nvSpPr>
          <p:cNvPr id="23" name="淘宝网chenying0907出品 22"/>
          <p:cNvSpPr/>
          <p:nvPr/>
        </p:nvSpPr>
        <p:spPr>
          <a:xfrm>
            <a:off x="5065084" y="4022577"/>
            <a:ext cx="202457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rPr>
              <a:t>write something to describe your theme with the introduction</a:t>
            </a:r>
            <a:endParaRPr lang="zh-CN" altLang="zh-CN" sz="1200" dirty="0">
              <a:solidFill>
                <a:schemeClr val="tx1">
                  <a:lumMod val="75000"/>
                  <a:lumOff val="25000"/>
                </a:schemeClr>
              </a:solidFill>
              <a:ea typeface="微软雅黑" panose="020B0503020204020204" pitchFamily="34" charset="-122"/>
            </a:endParaRPr>
          </a:p>
        </p:txBody>
      </p:sp>
      <p:grpSp>
        <p:nvGrpSpPr>
          <p:cNvPr id="24" name="淘宝网chenying0907出品 23"/>
          <p:cNvGrpSpPr/>
          <p:nvPr/>
        </p:nvGrpSpPr>
        <p:grpSpPr>
          <a:xfrm>
            <a:off x="3502267" y="203524"/>
            <a:ext cx="2372562" cy="472980"/>
            <a:chOff x="628562" y="50240"/>
            <a:chExt cx="2372562" cy="472980"/>
          </a:xfrm>
        </p:grpSpPr>
        <p:sp>
          <p:nvSpPr>
            <p:cNvPr id="25" name="淘宝网chenying0907出品 24"/>
            <p:cNvSpPr txBox="1"/>
            <p:nvPr/>
          </p:nvSpPr>
          <p:spPr>
            <a:xfrm>
              <a:off x="628562" y="50240"/>
              <a:ext cx="47000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dirty="0" smtClean="0">
                  <a:solidFill>
                    <a:srgbClr val="EEA000"/>
                  </a:solidFill>
                  <a:latin typeface="Agency FB" panose="020B0503020202020204" pitchFamily="34" charset="0"/>
                  <a:ea typeface="Arial Unicode MS" panose="020B0604020202020204" pitchFamily="34" charset="-122"/>
                  <a:cs typeface="Arial Unicode MS" panose="020B0604020202020204" pitchFamily="34" charset="-122"/>
                </a:rPr>
                <a:t>04</a:t>
              </a:r>
              <a:endParaRPr lang="zh-CN" altLang="en-US" sz="2400" b="1" dirty="0">
                <a:solidFill>
                  <a:srgbClr val="EEA000"/>
                </a:solidFill>
                <a:latin typeface="Agency FB" panose="020B0503020202020204" pitchFamily="34" charset="0"/>
                <a:ea typeface="Arial Unicode MS" panose="020B0604020202020204" pitchFamily="34" charset="-122"/>
                <a:cs typeface="Arial Unicode MS" panose="020B0604020202020204" pitchFamily="34" charset="-122"/>
              </a:endParaRPr>
            </a:p>
          </p:txBody>
        </p:sp>
        <p:sp>
          <p:nvSpPr>
            <p:cNvPr id="26" name="淘宝网chenying0907出品 25"/>
            <p:cNvSpPr/>
            <p:nvPr/>
          </p:nvSpPr>
          <p:spPr>
            <a:xfrm>
              <a:off x="955884" y="61555"/>
              <a:ext cx="2045240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400" b="1" dirty="0">
                  <a:solidFill>
                    <a:srgbClr val="EEA000"/>
                  </a:solidFill>
                  <a:ea typeface="微软雅黑" panose="020B0503020204020204" pitchFamily="34" charset="-122"/>
                </a:rPr>
                <a:t>A</a:t>
              </a:r>
              <a:r>
                <a:rPr lang="en-US" altLang="zh-CN" sz="2400" b="1" dirty="0" smtClean="0">
                  <a:solidFill>
                    <a:srgbClr val="EEA000"/>
                  </a:solidFill>
                  <a:ea typeface="微软雅黑" panose="020B0503020204020204" pitchFamily="34" charset="-122"/>
                </a:rPr>
                <a:t>dd </a:t>
              </a:r>
              <a:r>
                <a:rPr lang="en-US" altLang="zh-CN" sz="2400" b="1" dirty="0">
                  <a:solidFill>
                    <a:srgbClr val="EEA000"/>
                  </a:solidFill>
                  <a:ea typeface="微软雅黑" panose="020B0503020204020204" pitchFamily="34" charset="-122"/>
                </a:rPr>
                <a:t>your </a:t>
              </a:r>
              <a:r>
                <a:rPr lang="en-US" altLang="zh-CN" sz="2400" b="1" dirty="0" smtClean="0">
                  <a:solidFill>
                    <a:srgbClr val="EEA000"/>
                  </a:solidFill>
                  <a:ea typeface="微软雅黑" panose="020B0503020204020204" pitchFamily="34" charset="-122"/>
                </a:rPr>
                <a:t>tittle</a:t>
              </a:r>
              <a:endParaRPr lang="zh-CN" altLang="en-US" sz="2000" b="1" dirty="0">
                <a:solidFill>
                  <a:srgbClr val="EEA0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99836642"/>
      </p:ext>
    </p:extLst>
  </p:cSld>
  <p:clrMapOvr>
    <a:masterClrMapping/>
  </p:clrMapOvr>
  <p:transition spd="slow">
    <p:cover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decel="26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8" fill="hold" grpId="0" nodeType="afterEffect" p14:presetBounceEnd="2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6000">
                                          <p:cBhvr additive="base">
                                            <p:cTn id="12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6000">
                                          <p:cBhvr additive="base">
                                            <p:cTn id="13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2" presetClass="entr" presetSubtype="8" fill="hold" grpId="0" nodeType="withEffect" p14:presetBounceEnd="2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6000">
                                          <p:cBhvr additive="base">
                                            <p:cTn id="16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6000">
                                          <p:cBhvr additive="base">
                                            <p:cTn id="17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9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8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24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6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8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0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9" dur="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4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5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56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8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0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1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3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5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53" presetClass="entr" presetSubtype="16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0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53" presetClass="entr" presetSubtype="16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3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5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8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9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0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1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3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4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5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9" grpId="0" animBg="1"/>
          <p:bldP spid="50" grpId="0" animBg="1"/>
          <p:bldP spid="51" grpId="0" animBg="1"/>
          <p:bldP spid="51" grpId="1" animBg="1"/>
          <p:bldP spid="52" grpId="0" animBg="1"/>
          <p:bldP spid="53" grpId="0" animBg="1"/>
          <p:bldP spid="54" grpId="0"/>
          <p:bldP spid="55" grpId="0"/>
          <p:bldP spid="17" grpId="0" animBg="1"/>
          <p:bldP spid="13" grpId="0" animBg="1"/>
          <p:bldP spid="18" grpId="0"/>
          <p:bldP spid="19" grpId="0"/>
          <p:bldP spid="20" grpId="0"/>
          <p:bldP spid="21" grpId="0"/>
          <p:bldP spid="22" grpId="0"/>
          <p:bldP spid="23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decel="26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9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8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24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6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8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0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9" dur="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4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5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56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8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0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1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3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5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53" presetClass="entr" presetSubtype="16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0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53" presetClass="entr" presetSubtype="16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3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5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8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9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0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1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3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4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5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9" grpId="0" animBg="1"/>
          <p:bldP spid="50" grpId="0" animBg="1"/>
          <p:bldP spid="51" grpId="0" animBg="1"/>
          <p:bldP spid="51" grpId="1" animBg="1"/>
          <p:bldP spid="52" grpId="0" animBg="1"/>
          <p:bldP spid="53" grpId="0" animBg="1"/>
          <p:bldP spid="54" grpId="0"/>
          <p:bldP spid="55" grpId="0"/>
          <p:bldP spid="17" grpId="0" animBg="1"/>
          <p:bldP spid="13" grpId="0" animBg="1"/>
          <p:bldP spid="18" grpId="0"/>
          <p:bldP spid="19" grpId="0"/>
          <p:bldP spid="20" grpId="0"/>
          <p:bldP spid="21" grpId="0"/>
          <p:bldP spid="22" grpId="0"/>
          <p:bldP spid="23" grpId="0"/>
        </p:bldLst>
      </p:timing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平行四边形 1"/>
          <p:cNvSpPr/>
          <p:nvPr/>
        </p:nvSpPr>
        <p:spPr>
          <a:xfrm>
            <a:off x="4468598" y="3783724"/>
            <a:ext cx="1995451" cy="1359776"/>
          </a:xfrm>
          <a:prstGeom prst="parallelogram">
            <a:avLst>
              <a:gd name="adj" fmla="val 66113"/>
            </a:avLst>
          </a:prstGeom>
          <a:solidFill>
            <a:srgbClr val="941A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淘宝网chenying0907出品 3"/>
          <p:cNvPicPr>
            <a:picLocks noChangeAspect="1"/>
          </p:cNvPicPr>
          <p:nvPr/>
        </p:nvPicPr>
        <p:blipFill rotWithShape="1">
          <a:blip r:embed="rId2">
            <a:duotone>
              <a:prstClr val="black"/>
              <a:srgbClr val="D9C3A5">
                <a:tint val="50000"/>
                <a:satMod val="180000"/>
              </a:srgbClr>
            </a:duotone>
          </a:blip>
          <a:srcRect l="98" t="26538" b="32478"/>
          <a:stretch/>
        </p:blipFill>
        <p:spPr>
          <a:xfrm>
            <a:off x="0" y="1324776"/>
            <a:ext cx="9144000" cy="2473249"/>
          </a:xfrm>
          <a:prstGeom prst="rect">
            <a:avLst/>
          </a:prstGeom>
        </p:spPr>
      </p:pic>
      <p:grpSp>
        <p:nvGrpSpPr>
          <p:cNvPr id="5" name="淘宝网chenying0907出品 4"/>
          <p:cNvGrpSpPr/>
          <p:nvPr/>
        </p:nvGrpSpPr>
        <p:grpSpPr>
          <a:xfrm>
            <a:off x="0" y="51848"/>
            <a:ext cx="1638300" cy="4770522"/>
            <a:chOff x="0" y="51848"/>
            <a:chExt cx="1638300" cy="4770522"/>
          </a:xfrm>
        </p:grpSpPr>
        <p:sp>
          <p:nvSpPr>
            <p:cNvPr id="9" name="直角三角形 8"/>
            <p:cNvSpPr/>
            <p:nvPr/>
          </p:nvSpPr>
          <p:spPr>
            <a:xfrm flipV="1">
              <a:off x="0" y="1324708"/>
              <a:ext cx="1638300" cy="2473570"/>
            </a:xfrm>
            <a:prstGeom prst="rtTriangle">
              <a:avLst/>
            </a:prstGeom>
            <a:gradFill>
              <a:gsLst>
                <a:gs pos="47000">
                  <a:srgbClr val="EEA000">
                    <a:alpha val="69000"/>
                  </a:srgbClr>
                </a:gs>
                <a:gs pos="0">
                  <a:srgbClr val="EEA000">
                    <a:alpha val="0"/>
                  </a:srgbClr>
                </a:gs>
                <a:gs pos="100000">
                  <a:srgbClr val="EEA000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1" name="淘宝网chenying0907出品 10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8735" b="12981"/>
            <a:stretch/>
          </p:blipFill>
          <p:spPr>
            <a:xfrm rot="18240000">
              <a:off x="-1439325" y="2240051"/>
              <a:ext cx="4770522" cy="394115"/>
            </a:xfrm>
            <a:prstGeom prst="rect">
              <a:avLst/>
            </a:prstGeom>
          </p:spPr>
        </p:pic>
      </p:grpSp>
      <p:grpSp>
        <p:nvGrpSpPr>
          <p:cNvPr id="22" name="淘宝网chenying0907出品 21"/>
          <p:cNvGrpSpPr/>
          <p:nvPr/>
        </p:nvGrpSpPr>
        <p:grpSpPr>
          <a:xfrm>
            <a:off x="6268111" y="166868"/>
            <a:ext cx="3528691" cy="5957754"/>
            <a:chOff x="6268111" y="166868"/>
            <a:chExt cx="3528691" cy="5957754"/>
          </a:xfrm>
        </p:grpSpPr>
        <p:pic>
          <p:nvPicPr>
            <p:cNvPr id="15" name="淘宝网chenying0907出品 14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8735" b="12981"/>
            <a:stretch/>
          </p:blipFill>
          <p:spPr>
            <a:xfrm rot="7440000">
              <a:off x="4079908" y="3542303"/>
              <a:ext cx="4770522" cy="394115"/>
            </a:xfrm>
            <a:prstGeom prst="rect">
              <a:avLst/>
            </a:prstGeom>
          </p:spPr>
        </p:pic>
        <p:sp>
          <p:nvSpPr>
            <p:cNvPr id="46" name="淘宝网chenying0907出品 45"/>
            <p:cNvSpPr/>
            <p:nvPr/>
          </p:nvSpPr>
          <p:spPr>
            <a:xfrm rot="2025515">
              <a:off x="7583397" y="166868"/>
              <a:ext cx="2213405" cy="4637360"/>
            </a:xfrm>
            <a:custGeom>
              <a:avLst/>
              <a:gdLst>
                <a:gd name="connsiteX0" fmla="*/ 0 w 2213405"/>
                <a:gd name="connsiteY0" fmla="*/ 68753 h 4637360"/>
                <a:gd name="connsiteX1" fmla="*/ 102863 w 2213405"/>
                <a:gd name="connsiteY1" fmla="*/ 0 h 4637360"/>
                <a:gd name="connsiteX2" fmla="*/ 941619 w 2213405"/>
                <a:gd name="connsiteY2" fmla="*/ 1254880 h 4637360"/>
                <a:gd name="connsiteX3" fmla="*/ 941620 w 2213405"/>
                <a:gd name="connsiteY3" fmla="*/ 1254880 h 4637360"/>
                <a:gd name="connsiteX4" fmla="*/ 1116832 w 2213405"/>
                <a:gd name="connsiteY4" fmla="*/ 1517018 h 4637360"/>
                <a:gd name="connsiteX5" fmla="*/ 1777078 w 2213405"/>
                <a:gd name="connsiteY5" fmla="*/ 2504826 h 4637360"/>
                <a:gd name="connsiteX6" fmla="*/ 2205459 w 2213405"/>
                <a:gd name="connsiteY6" fmla="*/ 3145736 h 4637360"/>
                <a:gd name="connsiteX7" fmla="*/ 2205458 w 2213405"/>
                <a:gd name="connsiteY7" fmla="*/ 3145737 h 4637360"/>
                <a:gd name="connsiteX8" fmla="*/ 2213405 w 2213405"/>
                <a:gd name="connsiteY8" fmla="*/ 3157626 h 4637360"/>
                <a:gd name="connsiteX9" fmla="*/ 1001795 w 2213405"/>
                <a:gd name="connsiteY9" fmla="*/ 3967461 h 4637360"/>
                <a:gd name="connsiteX10" fmla="*/ 1001795 w 2213405"/>
                <a:gd name="connsiteY10" fmla="*/ 3967766 h 4637360"/>
                <a:gd name="connsiteX11" fmla="*/ 1 w 2213405"/>
                <a:gd name="connsiteY11" fmla="*/ 4637360 h 46373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213405" h="4637360">
                  <a:moveTo>
                    <a:pt x="0" y="68753"/>
                  </a:moveTo>
                  <a:lnTo>
                    <a:pt x="102863" y="0"/>
                  </a:lnTo>
                  <a:lnTo>
                    <a:pt x="941619" y="1254880"/>
                  </a:lnTo>
                  <a:lnTo>
                    <a:pt x="941620" y="1254880"/>
                  </a:lnTo>
                  <a:lnTo>
                    <a:pt x="1116832" y="1517018"/>
                  </a:lnTo>
                  <a:lnTo>
                    <a:pt x="1777078" y="2504826"/>
                  </a:lnTo>
                  <a:lnTo>
                    <a:pt x="2205459" y="3145736"/>
                  </a:lnTo>
                  <a:lnTo>
                    <a:pt x="2205458" y="3145737"/>
                  </a:lnTo>
                  <a:lnTo>
                    <a:pt x="2213405" y="3157626"/>
                  </a:lnTo>
                  <a:lnTo>
                    <a:pt x="1001795" y="3967461"/>
                  </a:lnTo>
                  <a:lnTo>
                    <a:pt x="1001795" y="3967766"/>
                  </a:lnTo>
                  <a:lnTo>
                    <a:pt x="1" y="4637360"/>
                  </a:lnTo>
                  <a:close/>
                </a:path>
              </a:pathLst>
            </a:custGeom>
            <a:solidFill>
              <a:srgbClr val="EEA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6" name="淘宝网chenying0907出品 5"/>
          <p:cNvGrpSpPr/>
          <p:nvPr/>
        </p:nvGrpSpPr>
        <p:grpSpPr>
          <a:xfrm>
            <a:off x="7684011" y="801650"/>
            <a:ext cx="1462227" cy="4770522"/>
            <a:chOff x="7684011" y="801650"/>
            <a:chExt cx="1462227" cy="4770522"/>
          </a:xfrm>
        </p:grpSpPr>
        <p:sp>
          <p:nvSpPr>
            <p:cNvPr id="3" name="直角三角形 2"/>
            <p:cNvSpPr/>
            <p:nvPr/>
          </p:nvSpPr>
          <p:spPr>
            <a:xfrm flipH="1">
              <a:off x="7684011" y="1636103"/>
              <a:ext cx="1462227" cy="2162175"/>
            </a:xfrm>
            <a:prstGeom prst="rtTriangle">
              <a:avLst/>
            </a:prstGeom>
            <a:solidFill>
              <a:srgbClr val="3333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6" name="淘宝网chenying0907出品 15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8735" b="12981"/>
            <a:stretch/>
          </p:blipFill>
          <p:spPr>
            <a:xfrm rot="7440000">
              <a:off x="5662822" y="2989853"/>
              <a:ext cx="4770522" cy="394115"/>
            </a:xfrm>
            <a:prstGeom prst="rect">
              <a:avLst/>
            </a:prstGeom>
          </p:spPr>
        </p:pic>
      </p:grpSp>
      <p:sp>
        <p:nvSpPr>
          <p:cNvPr id="17" name="淘宝网chenying0907出品 16"/>
          <p:cNvSpPr txBox="1"/>
          <p:nvPr/>
        </p:nvSpPr>
        <p:spPr>
          <a:xfrm>
            <a:off x="2798500" y="1825949"/>
            <a:ext cx="283443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tabLst>
                <a:tab pos="2238375" algn="l"/>
              </a:tabLst>
            </a:pPr>
            <a:r>
              <a:rPr lang="en-US" altLang="zh-CN" sz="5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gency FB" panose="020B0503020202020204" pitchFamily="34" charset="0"/>
              </a:rPr>
              <a:t>THA</a:t>
            </a:r>
            <a:r>
              <a:rPr lang="en-US" altLang="zh-CN" sz="5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gency FB" panose="020B0503020202020204" pitchFamily="34" charset="0"/>
              </a:rPr>
              <a:t>N</a:t>
            </a:r>
            <a:r>
              <a:rPr lang="en-US" altLang="zh-CN" sz="5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gency FB" panose="020B0503020202020204" pitchFamily="34" charset="0"/>
              </a:rPr>
              <a:t>K </a:t>
            </a:r>
            <a:r>
              <a:rPr lang="en-US" altLang="zh-CN" sz="5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gency FB" panose="020B0503020202020204" pitchFamily="34" charset="0"/>
              </a:rPr>
              <a:t>Y</a:t>
            </a:r>
            <a:r>
              <a:rPr lang="en-US" altLang="zh-CN" sz="5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gency FB" panose="020B0503020202020204" pitchFamily="34" charset="0"/>
              </a:rPr>
              <a:t>OU</a:t>
            </a:r>
            <a:endParaRPr lang="zh-CN" altLang="en-US" sz="5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gency FB" panose="020B0503020202020204" pitchFamily="34" charset="0"/>
            </a:endParaRPr>
          </a:p>
        </p:txBody>
      </p:sp>
      <p:sp>
        <p:nvSpPr>
          <p:cNvPr id="18" name="淘宝网chenying0907出品 17"/>
          <p:cNvSpPr/>
          <p:nvPr/>
        </p:nvSpPr>
        <p:spPr>
          <a:xfrm>
            <a:off x="1963994" y="2696873"/>
            <a:ext cx="4572000" cy="61773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200" dirty="0">
                <a:solidFill>
                  <a:schemeClr val="bg1"/>
                </a:solidFill>
                <a:ea typeface="微软雅黑" panose="020B0503020204020204" pitchFamily="34" charset="-122"/>
              </a:rPr>
              <a:t>Please click here to add your tittle here and write something to describe your theme with the introduction</a:t>
            </a:r>
            <a:endParaRPr lang="zh-CN" altLang="zh-CN" sz="1200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19" name="淘宝网chenying0907出品 18"/>
          <p:cNvSpPr/>
          <p:nvPr/>
        </p:nvSpPr>
        <p:spPr>
          <a:xfrm>
            <a:off x="55884" y="106148"/>
            <a:ext cx="190308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dirty="0">
                <a:solidFill>
                  <a:srgbClr val="333333"/>
                </a:solidFill>
                <a:latin typeface="Algerian" panose="04020705040A02060702" pitchFamily="82" charset="0"/>
              </a:rPr>
              <a:t>cover </a:t>
            </a:r>
            <a:r>
              <a:rPr lang="en-US" altLang="zh-CN" sz="2000" dirty="0">
                <a:solidFill>
                  <a:srgbClr val="941A0B"/>
                </a:solidFill>
                <a:latin typeface="Algerian" panose="04020705040A02060702" pitchFamily="82" charset="0"/>
              </a:rPr>
              <a:t>design</a:t>
            </a:r>
            <a:endParaRPr lang="zh-CN" altLang="en-US" sz="2000" dirty="0">
              <a:solidFill>
                <a:srgbClr val="941A0B"/>
              </a:solidFill>
              <a:latin typeface="Algerian" panose="04020705040A02060702" pitchFamily="82" charset="0"/>
            </a:endParaRPr>
          </a:p>
        </p:txBody>
      </p:sp>
      <p:cxnSp>
        <p:nvCxnSpPr>
          <p:cNvPr id="21" name="淘宝网chenying0907出品 20"/>
          <p:cNvCxnSpPr/>
          <p:nvPr/>
        </p:nvCxnSpPr>
        <p:spPr>
          <a:xfrm>
            <a:off x="149614" y="496733"/>
            <a:ext cx="1707761" cy="0"/>
          </a:xfrm>
          <a:prstGeom prst="line">
            <a:avLst/>
          </a:prstGeom>
          <a:ln w="15875" cmpd="thickThin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淘宝网chenying0907出品 22"/>
          <p:cNvSpPr txBox="1"/>
          <p:nvPr/>
        </p:nvSpPr>
        <p:spPr>
          <a:xfrm>
            <a:off x="80154" y="474372"/>
            <a:ext cx="1854547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PLACE YOUR TEXT HERE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35" name="淘宝网chenying0907出品 34"/>
          <p:cNvGrpSpPr>
            <a:grpSpLocks noChangeAspect="1"/>
          </p:cNvGrpSpPr>
          <p:nvPr/>
        </p:nvGrpSpPr>
        <p:grpSpPr>
          <a:xfrm>
            <a:off x="7983910" y="4815628"/>
            <a:ext cx="252000" cy="252000"/>
            <a:chOff x="7779798" y="4303202"/>
            <a:chExt cx="940680" cy="940680"/>
          </a:xfrm>
        </p:grpSpPr>
        <p:sp>
          <p:nvSpPr>
            <p:cNvPr id="30" name="淘宝网chenying0907出品 29"/>
            <p:cNvSpPr/>
            <p:nvPr/>
          </p:nvSpPr>
          <p:spPr>
            <a:xfrm>
              <a:off x="7779798" y="4303202"/>
              <a:ext cx="940680" cy="940680"/>
            </a:xfrm>
            <a:prstGeom prst="ellipse">
              <a:avLst/>
            </a:prstGeom>
            <a:noFill/>
            <a:ln w="19050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grpSp>
          <p:nvGrpSpPr>
            <p:cNvPr id="31" name="淘宝网chenying0907出品 30"/>
            <p:cNvGrpSpPr/>
            <p:nvPr/>
          </p:nvGrpSpPr>
          <p:grpSpPr>
            <a:xfrm>
              <a:off x="7968311" y="4571293"/>
              <a:ext cx="563650" cy="428502"/>
              <a:chOff x="2336298" y="3482110"/>
              <a:chExt cx="563650" cy="428502"/>
            </a:xfrm>
          </p:grpSpPr>
          <p:sp>
            <p:nvSpPr>
              <p:cNvPr id="32" name="Freeform 5"/>
              <p:cNvSpPr>
                <a:spLocks/>
              </p:cNvSpPr>
              <p:nvPr/>
            </p:nvSpPr>
            <p:spPr bwMode="auto">
              <a:xfrm>
                <a:off x="2444272" y="3482110"/>
                <a:ext cx="346095" cy="428502"/>
              </a:xfrm>
              <a:custGeom>
                <a:avLst/>
                <a:gdLst>
                  <a:gd name="T0" fmla="*/ 434 w 454"/>
                  <a:gd name="T1" fmla="*/ 508 h 508"/>
                  <a:gd name="T2" fmla="*/ 18 w 454"/>
                  <a:gd name="T3" fmla="*/ 508 h 508"/>
                  <a:gd name="T4" fmla="*/ 1 w 454"/>
                  <a:gd name="T5" fmla="*/ 466 h 508"/>
                  <a:gd name="T6" fmla="*/ 1 w 454"/>
                  <a:gd name="T7" fmla="*/ 368 h 508"/>
                  <a:gd name="T8" fmla="*/ 35 w 454"/>
                  <a:gd name="T9" fmla="*/ 318 h 508"/>
                  <a:gd name="T10" fmla="*/ 170 w 454"/>
                  <a:gd name="T11" fmla="*/ 256 h 508"/>
                  <a:gd name="T12" fmla="*/ 133 w 454"/>
                  <a:gd name="T13" fmla="*/ 212 h 508"/>
                  <a:gd name="T14" fmla="*/ 210 w 454"/>
                  <a:gd name="T15" fmla="*/ 0 h 508"/>
                  <a:gd name="T16" fmla="*/ 246 w 454"/>
                  <a:gd name="T17" fmla="*/ 0 h 508"/>
                  <a:gd name="T18" fmla="*/ 294 w 454"/>
                  <a:gd name="T19" fmla="*/ 27 h 508"/>
                  <a:gd name="T20" fmla="*/ 294 w 454"/>
                  <a:gd name="T21" fmla="*/ 243 h 508"/>
                  <a:gd name="T22" fmla="*/ 282 w 454"/>
                  <a:gd name="T23" fmla="*/ 249 h 508"/>
                  <a:gd name="T24" fmla="*/ 425 w 454"/>
                  <a:gd name="T25" fmla="*/ 320 h 508"/>
                  <a:gd name="T26" fmla="*/ 453 w 454"/>
                  <a:gd name="T27" fmla="*/ 363 h 508"/>
                  <a:gd name="T28" fmla="*/ 453 w 454"/>
                  <a:gd name="T29" fmla="*/ 467 h 508"/>
                  <a:gd name="T30" fmla="*/ 434 w 454"/>
                  <a:gd name="T31" fmla="*/ 508 h 5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454" h="508">
                    <a:moveTo>
                      <a:pt x="434" y="508"/>
                    </a:moveTo>
                    <a:cubicBezTo>
                      <a:pt x="295" y="508"/>
                      <a:pt x="157" y="508"/>
                      <a:pt x="18" y="508"/>
                    </a:cubicBezTo>
                    <a:cubicBezTo>
                      <a:pt x="5" y="497"/>
                      <a:pt x="0" y="483"/>
                      <a:pt x="1" y="466"/>
                    </a:cubicBezTo>
                    <a:cubicBezTo>
                      <a:pt x="2" y="433"/>
                      <a:pt x="1" y="401"/>
                      <a:pt x="1" y="368"/>
                    </a:cubicBezTo>
                    <a:cubicBezTo>
                      <a:pt x="1" y="334"/>
                      <a:pt x="4" y="332"/>
                      <a:pt x="35" y="318"/>
                    </a:cubicBezTo>
                    <a:cubicBezTo>
                      <a:pt x="80" y="298"/>
                      <a:pt x="125" y="276"/>
                      <a:pt x="170" y="256"/>
                    </a:cubicBezTo>
                    <a:cubicBezTo>
                      <a:pt x="157" y="240"/>
                      <a:pt x="143" y="227"/>
                      <a:pt x="133" y="212"/>
                    </a:cubicBezTo>
                    <a:cubicBezTo>
                      <a:pt x="86" y="139"/>
                      <a:pt x="117" y="25"/>
                      <a:pt x="210" y="0"/>
                    </a:cubicBezTo>
                    <a:cubicBezTo>
                      <a:pt x="222" y="0"/>
                      <a:pt x="234" y="0"/>
                      <a:pt x="246" y="0"/>
                    </a:cubicBezTo>
                    <a:cubicBezTo>
                      <a:pt x="262" y="9"/>
                      <a:pt x="280" y="15"/>
                      <a:pt x="294" y="27"/>
                    </a:cubicBezTo>
                    <a:cubicBezTo>
                      <a:pt x="358" y="81"/>
                      <a:pt x="358" y="188"/>
                      <a:pt x="294" y="243"/>
                    </a:cubicBezTo>
                    <a:cubicBezTo>
                      <a:pt x="291" y="246"/>
                      <a:pt x="286" y="247"/>
                      <a:pt x="282" y="249"/>
                    </a:cubicBezTo>
                    <a:cubicBezTo>
                      <a:pt x="332" y="276"/>
                      <a:pt x="378" y="299"/>
                      <a:pt x="425" y="320"/>
                    </a:cubicBezTo>
                    <a:cubicBezTo>
                      <a:pt x="445" y="329"/>
                      <a:pt x="454" y="341"/>
                      <a:pt x="453" y="363"/>
                    </a:cubicBezTo>
                    <a:cubicBezTo>
                      <a:pt x="452" y="397"/>
                      <a:pt x="452" y="432"/>
                      <a:pt x="453" y="467"/>
                    </a:cubicBezTo>
                    <a:cubicBezTo>
                      <a:pt x="453" y="484"/>
                      <a:pt x="449" y="498"/>
                      <a:pt x="434" y="508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3" name="Freeform 8"/>
              <p:cNvSpPr>
                <a:spLocks/>
              </p:cNvSpPr>
              <p:nvPr/>
            </p:nvSpPr>
            <p:spPr bwMode="auto">
              <a:xfrm>
                <a:off x="2710993" y="3505560"/>
                <a:ext cx="188955" cy="364546"/>
              </a:xfrm>
              <a:custGeom>
                <a:avLst/>
                <a:gdLst>
                  <a:gd name="T0" fmla="*/ 248 w 248"/>
                  <a:gd name="T1" fmla="*/ 416 h 432"/>
                  <a:gd name="T2" fmla="*/ 213 w 248"/>
                  <a:gd name="T3" fmla="*/ 430 h 432"/>
                  <a:gd name="T4" fmla="*/ 140 w 248"/>
                  <a:gd name="T5" fmla="*/ 431 h 432"/>
                  <a:gd name="T6" fmla="*/ 140 w 248"/>
                  <a:gd name="T7" fmla="*/ 335 h 432"/>
                  <a:gd name="T8" fmla="*/ 93 w 248"/>
                  <a:gd name="T9" fmla="*/ 259 h 432"/>
                  <a:gd name="T10" fmla="*/ 22 w 248"/>
                  <a:gd name="T11" fmla="*/ 226 h 432"/>
                  <a:gd name="T12" fmla="*/ 10 w 248"/>
                  <a:gd name="T13" fmla="*/ 189 h 432"/>
                  <a:gd name="T14" fmla="*/ 23 w 248"/>
                  <a:gd name="T15" fmla="*/ 55 h 432"/>
                  <a:gd name="T16" fmla="*/ 18 w 248"/>
                  <a:gd name="T17" fmla="*/ 40 h 432"/>
                  <a:gd name="T18" fmla="*/ 19 w 248"/>
                  <a:gd name="T19" fmla="*/ 38 h 432"/>
                  <a:gd name="T20" fmla="*/ 156 w 248"/>
                  <a:gd name="T21" fmla="*/ 107 h 432"/>
                  <a:gd name="T22" fmla="*/ 111 w 248"/>
                  <a:gd name="T23" fmla="*/ 226 h 432"/>
                  <a:gd name="T24" fmla="*/ 216 w 248"/>
                  <a:gd name="T25" fmla="*/ 276 h 432"/>
                  <a:gd name="T26" fmla="*/ 248 w 248"/>
                  <a:gd name="T27" fmla="*/ 296 h 432"/>
                  <a:gd name="T28" fmla="*/ 248 w 248"/>
                  <a:gd name="T29" fmla="*/ 416 h 4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48" h="432">
                    <a:moveTo>
                      <a:pt x="248" y="416"/>
                    </a:moveTo>
                    <a:cubicBezTo>
                      <a:pt x="236" y="421"/>
                      <a:pt x="225" y="429"/>
                      <a:pt x="213" y="430"/>
                    </a:cubicBezTo>
                    <a:cubicBezTo>
                      <a:pt x="190" y="432"/>
                      <a:pt x="166" y="431"/>
                      <a:pt x="140" y="431"/>
                    </a:cubicBezTo>
                    <a:cubicBezTo>
                      <a:pt x="140" y="397"/>
                      <a:pt x="139" y="366"/>
                      <a:pt x="140" y="335"/>
                    </a:cubicBezTo>
                    <a:cubicBezTo>
                      <a:pt x="141" y="299"/>
                      <a:pt x="126" y="274"/>
                      <a:pt x="93" y="259"/>
                    </a:cubicBezTo>
                    <a:cubicBezTo>
                      <a:pt x="69" y="249"/>
                      <a:pt x="45" y="238"/>
                      <a:pt x="22" y="226"/>
                    </a:cubicBezTo>
                    <a:cubicBezTo>
                      <a:pt x="1" y="214"/>
                      <a:pt x="0" y="210"/>
                      <a:pt x="10" y="189"/>
                    </a:cubicBezTo>
                    <a:cubicBezTo>
                      <a:pt x="32" y="146"/>
                      <a:pt x="34" y="101"/>
                      <a:pt x="23" y="55"/>
                    </a:cubicBezTo>
                    <a:cubicBezTo>
                      <a:pt x="21" y="50"/>
                      <a:pt x="20" y="45"/>
                      <a:pt x="18" y="40"/>
                    </a:cubicBezTo>
                    <a:cubicBezTo>
                      <a:pt x="18" y="39"/>
                      <a:pt x="19" y="39"/>
                      <a:pt x="19" y="38"/>
                    </a:cubicBezTo>
                    <a:cubicBezTo>
                      <a:pt x="74" y="0"/>
                      <a:pt x="144" y="35"/>
                      <a:pt x="156" y="107"/>
                    </a:cubicBezTo>
                    <a:cubicBezTo>
                      <a:pt x="164" y="154"/>
                      <a:pt x="148" y="192"/>
                      <a:pt x="111" y="226"/>
                    </a:cubicBezTo>
                    <a:cubicBezTo>
                      <a:pt x="148" y="243"/>
                      <a:pt x="182" y="259"/>
                      <a:pt x="216" y="276"/>
                    </a:cubicBezTo>
                    <a:cubicBezTo>
                      <a:pt x="227" y="282"/>
                      <a:pt x="237" y="289"/>
                      <a:pt x="248" y="296"/>
                    </a:cubicBezTo>
                    <a:cubicBezTo>
                      <a:pt x="248" y="336"/>
                      <a:pt x="248" y="376"/>
                      <a:pt x="248" y="416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4" name="Freeform 9"/>
              <p:cNvSpPr>
                <a:spLocks/>
              </p:cNvSpPr>
              <p:nvPr/>
            </p:nvSpPr>
            <p:spPr bwMode="auto">
              <a:xfrm>
                <a:off x="2336298" y="3513377"/>
                <a:ext cx="187348" cy="356019"/>
              </a:xfrm>
              <a:custGeom>
                <a:avLst/>
                <a:gdLst>
                  <a:gd name="T0" fmla="*/ 0 w 246"/>
                  <a:gd name="T1" fmla="*/ 287 h 422"/>
                  <a:gd name="T2" fmla="*/ 34 w 246"/>
                  <a:gd name="T3" fmla="*/ 267 h 422"/>
                  <a:gd name="T4" fmla="*/ 137 w 246"/>
                  <a:gd name="T5" fmla="*/ 218 h 422"/>
                  <a:gd name="T6" fmla="*/ 108 w 246"/>
                  <a:gd name="T7" fmla="*/ 56 h 422"/>
                  <a:gd name="T8" fmla="*/ 228 w 246"/>
                  <a:gd name="T9" fmla="*/ 29 h 422"/>
                  <a:gd name="T10" fmla="*/ 246 w 246"/>
                  <a:gd name="T11" fmla="*/ 201 h 422"/>
                  <a:gd name="T12" fmla="*/ 221 w 246"/>
                  <a:gd name="T13" fmla="*/ 219 h 422"/>
                  <a:gd name="T14" fmla="*/ 149 w 246"/>
                  <a:gd name="T15" fmla="*/ 253 h 422"/>
                  <a:gd name="T16" fmla="*/ 106 w 246"/>
                  <a:gd name="T17" fmla="*/ 321 h 422"/>
                  <a:gd name="T18" fmla="*/ 106 w 246"/>
                  <a:gd name="T19" fmla="*/ 421 h 422"/>
                  <a:gd name="T20" fmla="*/ 19 w 246"/>
                  <a:gd name="T21" fmla="*/ 420 h 422"/>
                  <a:gd name="T22" fmla="*/ 0 w 246"/>
                  <a:gd name="T23" fmla="*/ 407 h 422"/>
                  <a:gd name="T24" fmla="*/ 0 w 246"/>
                  <a:gd name="T25" fmla="*/ 287 h 4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46" h="422">
                    <a:moveTo>
                      <a:pt x="0" y="287"/>
                    </a:moveTo>
                    <a:cubicBezTo>
                      <a:pt x="11" y="280"/>
                      <a:pt x="22" y="272"/>
                      <a:pt x="34" y="267"/>
                    </a:cubicBezTo>
                    <a:cubicBezTo>
                      <a:pt x="68" y="250"/>
                      <a:pt x="102" y="235"/>
                      <a:pt x="137" y="218"/>
                    </a:cubicBezTo>
                    <a:cubicBezTo>
                      <a:pt x="86" y="163"/>
                      <a:pt x="76" y="107"/>
                      <a:pt x="108" y="56"/>
                    </a:cubicBezTo>
                    <a:cubicBezTo>
                      <a:pt x="136" y="12"/>
                      <a:pt x="186" y="0"/>
                      <a:pt x="228" y="29"/>
                    </a:cubicBezTo>
                    <a:cubicBezTo>
                      <a:pt x="207" y="87"/>
                      <a:pt x="211" y="144"/>
                      <a:pt x="246" y="201"/>
                    </a:cubicBezTo>
                    <a:cubicBezTo>
                      <a:pt x="237" y="207"/>
                      <a:pt x="230" y="214"/>
                      <a:pt x="221" y="219"/>
                    </a:cubicBezTo>
                    <a:cubicBezTo>
                      <a:pt x="197" y="231"/>
                      <a:pt x="173" y="242"/>
                      <a:pt x="149" y="253"/>
                    </a:cubicBezTo>
                    <a:cubicBezTo>
                      <a:pt x="119" y="266"/>
                      <a:pt x="106" y="289"/>
                      <a:pt x="106" y="321"/>
                    </a:cubicBezTo>
                    <a:cubicBezTo>
                      <a:pt x="106" y="354"/>
                      <a:pt x="106" y="386"/>
                      <a:pt x="106" y="421"/>
                    </a:cubicBezTo>
                    <a:cubicBezTo>
                      <a:pt x="75" y="421"/>
                      <a:pt x="47" y="422"/>
                      <a:pt x="19" y="420"/>
                    </a:cubicBezTo>
                    <a:cubicBezTo>
                      <a:pt x="12" y="420"/>
                      <a:pt x="6" y="412"/>
                      <a:pt x="0" y="407"/>
                    </a:cubicBezTo>
                    <a:cubicBezTo>
                      <a:pt x="0" y="367"/>
                      <a:pt x="0" y="327"/>
                      <a:pt x="0" y="287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</p:grpSp>
      <p:grpSp>
        <p:nvGrpSpPr>
          <p:cNvPr id="48" name="淘宝网chenying0907出品 47"/>
          <p:cNvGrpSpPr>
            <a:grpSpLocks noChangeAspect="1"/>
          </p:cNvGrpSpPr>
          <p:nvPr/>
        </p:nvGrpSpPr>
        <p:grpSpPr>
          <a:xfrm>
            <a:off x="8332751" y="4815628"/>
            <a:ext cx="252000" cy="252000"/>
            <a:chOff x="7779798" y="4303202"/>
            <a:chExt cx="940680" cy="940680"/>
          </a:xfrm>
        </p:grpSpPr>
        <p:sp>
          <p:nvSpPr>
            <p:cNvPr id="49" name="淘宝网chenying0907出品 48"/>
            <p:cNvSpPr/>
            <p:nvPr/>
          </p:nvSpPr>
          <p:spPr>
            <a:xfrm>
              <a:off x="7779798" y="4303202"/>
              <a:ext cx="940680" cy="940680"/>
            </a:xfrm>
            <a:prstGeom prst="ellipse">
              <a:avLst/>
            </a:prstGeom>
            <a:noFill/>
            <a:ln w="19050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grpSp>
          <p:nvGrpSpPr>
            <p:cNvPr id="50" name="淘宝网chenying0907出品 49"/>
            <p:cNvGrpSpPr/>
            <p:nvPr/>
          </p:nvGrpSpPr>
          <p:grpSpPr>
            <a:xfrm>
              <a:off x="7968311" y="4571293"/>
              <a:ext cx="563650" cy="428502"/>
              <a:chOff x="2336298" y="3482110"/>
              <a:chExt cx="563650" cy="428502"/>
            </a:xfrm>
          </p:grpSpPr>
          <p:sp>
            <p:nvSpPr>
              <p:cNvPr id="51" name="Freeform 5"/>
              <p:cNvSpPr>
                <a:spLocks/>
              </p:cNvSpPr>
              <p:nvPr/>
            </p:nvSpPr>
            <p:spPr bwMode="auto">
              <a:xfrm>
                <a:off x="2444272" y="3482110"/>
                <a:ext cx="346095" cy="428502"/>
              </a:xfrm>
              <a:custGeom>
                <a:avLst/>
                <a:gdLst>
                  <a:gd name="T0" fmla="*/ 434 w 454"/>
                  <a:gd name="T1" fmla="*/ 508 h 508"/>
                  <a:gd name="T2" fmla="*/ 18 w 454"/>
                  <a:gd name="T3" fmla="*/ 508 h 508"/>
                  <a:gd name="T4" fmla="*/ 1 w 454"/>
                  <a:gd name="T5" fmla="*/ 466 h 508"/>
                  <a:gd name="T6" fmla="*/ 1 w 454"/>
                  <a:gd name="T7" fmla="*/ 368 h 508"/>
                  <a:gd name="T8" fmla="*/ 35 w 454"/>
                  <a:gd name="T9" fmla="*/ 318 h 508"/>
                  <a:gd name="T10" fmla="*/ 170 w 454"/>
                  <a:gd name="T11" fmla="*/ 256 h 508"/>
                  <a:gd name="T12" fmla="*/ 133 w 454"/>
                  <a:gd name="T13" fmla="*/ 212 h 508"/>
                  <a:gd name="T14" fmla="*/ 210 w 454"/>
                  <a:gd name="T15" fmla="*/ 0 h 508"/>
                  <a:gd name="T16" fmla="*/ 246 w 454"/>
                  <a:gd name="T17" fmla="*/ 0 h 508"/>
                  <a:gd name="T18" fmla="*/ 294 w 454"/>
                  <a:gd name="T19" fmla="*/ 27 h 508"/>
                  <a:gd name="T20" fmla="*/ 294 w 454"/>
                  <a:gd name="T21" fmla="*/ 243 h 508"/>
                  <a:gd name="T22" fmla="*/ 282 w 454"/>
                  <a:gd name="T23" fmla="*/ 249 h 508"/>
                  <a:gd name="T24" fmla="*/ 425 w 454"/>
                  <a:gd name="T25" fmla="*/ 320 h 508"/>
                  <a:gd name="T26" fmla="*/ 453 w 454"/>
                  <a:gd name="T27" fmla="*/ 363 h 508"/>
                  <a:gd name="T28" fmla="*/ 453 w 454"/>
                  <a:gd name="T29" fmla="*/ 467 h 508"/>
                  <a:gd name="T30" fmla="*/ 434 w 454"/>
                  <a:gd name="T31" fmla="*/ 508 h 5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454" h="508">
                    <a:moveTo>
                      <a:pt x="434" y="508"/>
                    </a:moveTo>
                    <a:cubicBezTo>
                      <a:pt x="295" y="508"/>
                      <a:pt x="157" y="508"/>
                      <a:pt x="18" y="508"/>
                    </a:cubicBezTo>
                    <a:cubicBezTo>
                      <a:pt x="5" y="497"/>
                      <a:pt x="0" y="483"/>
                      <a:pt x="1" y="466"/>
                    </a:cubicBezTo>
                    <a:cubicBezTo>
                      <a:pt x="2" y="433"/>
                      <a:pt x="1" y="401"/>
                      <a:pt x="1" y="368"/>
                    </a:cubicBezTo>
                    <a:cubicBezTo>
                      <a:pt x="1" y="334"/>
                      <a:pt x="4" y="332"/>
                      <a:pt x="35" y="318"/>
                    </a:cubicBezTo>
                    <a:cubicBezTo>
                      <a:pt x="80" y="298"/>
                      <a:pt x="125" y="276"/>
                      <a:pt x="170" y="256"/>
                    </a:cubicBezTo>
                    <a:cubicBezTo>
                      <a:pt x="157" y="240"/>
                      <a:pt x="143" y="227"/>
                      <a:pt x="133" y="212"/>
                    </a:cubicBezTo>
                    <a:cubicBezTo>
                      <a:pt x="86" y="139"/>
                      <a:pt x="117" y="25"/>
                      <a:pt x="210" y="0"/>
                    </a:cubicBezTo>
                    <a:cubicBezTo>
                      <a:pt x="222" y="0"/>
                      <a:pt x="234" y="0"/>
                      <a:pt x="246" y="0"/>
                    </a:cubicBezTo>
                    <a:cubicBezTo>
                      <a:pt x="262" y="9"/>
                      <a:pt x="280" y="15"/>
                      <a:pt x="294" y="27"/>
                    </a:cubicBezTo>
                    <a:cubicBezTo>
                      <a:pt x="358" y="81"/>
                      <a:pt x="358" y="188"/>
                      <a:pt x="294" y="243"/>
                    </a:cubicBezTo>
                    <a:cubicBezTo>
                      <a:pt x="291" y="246"/>
                      <a:pt x="286" y="247"/>
                      <a:pt x="282" y="249"/>
                    </a:cubicBezTo>
                    <a:cubicBezTo>
                      <a:pt x="332" y="276"/>
                      <a:pt x="378" y="299"/>
                      <a:pt x="425" y="320"/>
                    </a:cubicBezTo>
                    <a:cubicBezTo>
                      <a:pt x="445" y="329"/>
                      <a:pt x="454" y="341"/>
                      <a:pt x="453" y="363"/>
                    </a:cubicBezTo>
                    <a:cubicBezTo>
                      <a:pt x="452" y="397"/>
                      <a:pt x="452" y="432"/>
                      <a:pt x="453" y="467"/>
                    </a:cubicBezTo>
                    <a:cubicBezTo>
                      <a:pt x="453" y="484"/>
                      <a:pt x="449" y="498"/>
                      <a:pt x="434" y="508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2" name="Freeform 8"/>
              <p:cNvSpPr>
                <a:spLocks/>
              </p:cNvSpPr>
              <p:nvPr/>
            </p:nvSpPr>
            <p:spPr bwMode="auto">
              <a:xfrm>
                <a:off x="2710993" y="3505560"/>
                <a:ext cx="188955" cy="364546"/>
              </a:xfrm>
              <a:custGeom>
                <a:avLst/>
                <a:gdLst>
                  <a:gd name="T0" fmla="*/ 248 w 248"/>
                  <a:gd name="T1" fmla="*/ 416 h 432"/>
                  <a:gd name="T2" fmla="*/ 213 w 248"/>
                  <a:gd name="T3" fmla="*/ 430 h 432"/>
                  <a:gd name="T4" fmla="*/ 140 w 248"/>
                  <a:gd name="T5" fmla="*/ 431 h 432"/>
                  <a:gd name="T6" fmla="*/ 140 w 248"/>
                  <a:gd name="T7" fmla="*/ 335 h 432"/>
                  <a:gd name="T8" fmla="*/ 93 w 248"/>
                  <a:gd name="T9" fmla="*/ 259 h 432"/>
                  <a:gd name="T10" fmla="*/ 22 w 248"/>
                  <a:gd name="T11" fmla="*/ 226 h 432"/>
                  <a:gd name="T12" fmla="*/ 10 w 248"/>
                  <a:gd name="T13" fmla="*/ 189 h 432"/>
                  <a:gd name="T14" fmla="*/ 23 w 248"/>
                  <a:gd name="T15" fmla="*/ 55 h 432"/>
                  <a:gd name="T16" fmla="*/ 18 w 248"/>
                  <a:gd name="T17" fmla="*/ 40 h 432"/>
                  <a:gd name="T18" fmla="*/ 19 w 248"/>
                  <a:gd name="T19" fmla="*/ 38 h 432"/>
                  <a:gd name="T20" fmla="*/ 156 w 248"/>
                  <a:gd name="T21" fmla="*/ 107 h 432"/>
                  <a:gd name="T22" fmla="*/ 111 w 248"/>
                  <a:gd name="T23" fmla="*/ 226 h 432"/>
                  <a:gd name="T24" fmla="*/ 216 w 248"/>
                  <a:gd name="T25" fmla="*/ 276 h 432"/>
                  <a:gd name="T26" fmla="*/ 248 w 248"/>
                  <a:gd name="T27" fmla="*/ 296 h 432"/>
                  <a:gd name="T28" fmla="*/ 248 w 248"/>
                  <a:gd name="T29" fmla="*/ 416 h 4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48" h="432">
                    <a:moveTo>
                      <a:pt x="248" y="416"/>
                    </a:moveTo>
                    <a:cubicBezTo>
                      <a:pt x="236" y="421"/>
                      <a:pt x="225" y="429"/>
                      <a:pt x="213" y="430"/>
                    </a:cubicBezTo>
                    <a:cubicBezTo>
                      <a:pt x="190" y="432"/>
                      <a:pt x="166" y="431"/>
                      <a:pt x="140" y="431"/>
                    </a:cubicBezTo>
                    <a:cubicBezTo>
                      <a:pt x="140" y="397"/>
                      <a:pt x="139" y="366"/>
                      <a:pt x="140" y="335"/>
                    </a:cubicBezTo>
                    <a:cubicBezTo>
                      <a:pt x="141" y="299"/>
                      <a:pt x="126" y="274"/>
                      <a:pt x="93" y="259"/>
                    </a:cubicBezTo>
                    <a:cubicBezTo>
                      <a:pt x="69" y="249"/>
                      <a:pt x="45" y="238"/>
                      <a:pt x="22" y="226"/>
                    </a:cubicBezTo>
                    <a:cubicBezTo>
                      <a:pt x="1" y="214"/>
                      <a:pt x="0" y="210"/>
                      <a:pt x="10" y="189"/>
                    </a:cubicBezTo>
                    <a:cubicBezTo>
                      <a:pt x="32" y="146"/>
                      <a:pt x="34" y="101"/>
                      <a:pt x="23" y="55"/>
                    </a:cubicBezTo>
                    <a:cubicBezTo>
                      <a:pt x="21" y="50"/>
                      <a:pt x="20" y="45"/>
                      <a:pt x="18" y="40"/>
                    </a:cubicBezTo>
                    <a:cubicBezTo>
                      <a:pt x="18" y="39"/>
                      <a:pt x="19" y="39"/>
                      <a:pt x="19" y="38"/>
                    </a:cubicBezTo>
                    <a:cubicBezTo>
                      <a:pt x="74" y="0"/>
                      <a:pt x="144" y="35"/>
                      <a:pt x="156" y="107"/>
                    </a:cubicBezTo>
                    <a:cubicBezTo>
                      <a:pt x="164" y="154"/>
                      <a:pt x="148" y="192"/>
                      <a:pt x="111" y="226"/>
                    </a:cubicBezTo>
                    <a:cubicBezTo>
                      <a:pt x="148" y="243"/>
                      <a:pt x="182" y="259"/>
                      <a:pt x="216" y="276"/>
                    </a:cubicBezTo>
                    <a:cubicBezTo>
                      <a:pt x="227" y="282"/>
                      <a:pt x="237" y="289"/>
                      <a:pt x="248" y="296"/>
                    </a:cubicBezTo>
                    <a:cubicBezTo>
                      <a:pt x="248" y="336"/>
                      <a:pt x="248" y="376"/>
                      <a:pt x="248" y="416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3" name="Freeform 9"/>
              <p:cNvSpPr>
                <a:spLocks/>
              </p:cNvSpPr>
              <p:nvPr/>
            </p:nvSpPr>
            <p:spPr bwMode="auto">
              <a:xfrm>
                <a:off x="2336298" y="3513377"/>
                <a:ext cx="187348" cy="356019"/>
              </a:xfrm>
              <a:custGeom>
                <a:avLst/>
                <a:gdLst>
                  <a:gd name="T0" fmla="*/ 0 w 246"/>
                  <a:gd name="T1" fmla="*/ 287 h 422"/>
                  <a:gd name="T2" fmla="*/ 34 w 246"/>
                  <a:gd name="T3" fmla="*/ 267 h 422"/>
                  <a:gd name="T4" fmla="*/ 137 w 246"/>
                  <a:gd name="T5" fmla="*/ 218 h 422"/>
                  <a:gd name="T6" fmla="*/ 108 w 246"/>
                  <a:gd name="T7" fmla="*/ 56 h 422"/>
                  <a:gd name="T8" fmla="*/ 228 w 246"/>
                  <a:gd name="T9" fmla="*/ 29 h 422"/>
                  <a:gd name="T10" fmla="*/ 246 w 246"/>
                  <a:gd name="T11" fmla="*/ 201 h 422"/>
                  <a:gd name="T12" fmla="*/ 221 w 246"/>
                  <a:gd name="T13" fmla="*/ 219 h 422"/>
                  <a:gd name="T14" fmla="*/ 149 w 246"/>
                  <a:gd name="T15" fmla="*/ 253 h 422"/>
                  <a:gd name="T16" fmla="*/ 106 w 246"/>
                  <a:gd name="T17" fmla="*/ 321 h 422"/>
                  <a:gd name="T18" fmla="*/ 106 w 246"/>
                  <a:gd name="T19" fmla="*/ 421 h 422"/>
                  <a:gd name="T20" fmla="*/ 19 w 246"/>
                  <a:gd name="T21" fmla="*/ 420 h 422"/>
                  <a:gd name="T22" fmla="*/ 0 w 246"/>
                  <a:gd name="T23" fmla="*/ 407 h 422"/>
                  <a:gd name="T24" fmla="*/ 0 w 246"/>
                  <a:gd name="T25" fmla="*/ 287 h 4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46" h="422">
                    <a:moveTo>
                      <a:pt x="0" y="287"/>
                    </a:moveTo>
                    <a:cubicBezTo>
                      <a:pt x="11" y="280"/>
                      <a:pt x="22" y="272"/>
                      <a:pt x="34" y="267"/>
                    </a:cubicBezTo>
                    <a:cubicBezTo>
                      <a:pt x="68" y="250"/>
                      <a:pt x="102" y="235"/>
                      <a:pt x="137" y="218"/>
                    </a:cubicBezTo>
                    <a:cubicBezTo>
                      <a:pt x="86" y="163"/>
                      <a:pt x="76" y="107"/>
                      <a:pt x="108" y="56"/>
                    </a:cubicBezTo>
                    <a:cubicBezTo>
                      <a:pt x="136" y="12"/>
                      <a:pt x="186" y="0"/>
                      <a:pt x="228" y="29"/>
                    </a:cubicBezTo>
                    <a:cubicBezTo>
                      <a:pt x="207" y="87"/>
                      <a:pt x="211" y="144"/>
                      <a:pt x="246" y="201"/>
                    </a:cubicBezTo>
                    <a:cubicBezTo>
                      <a:pt x="237" y="207"/>
                      <a:pt x="230" y="214"/>
                      <a:pt x="221" y="219"/>
                    </a:cubicBezTo>
                    <a:cubicBezTo>
                      <a:pt x="197" y="231"/>
                      <a:pt x="173" y="242"/>
                      <a:pt x="149" y="253"/>
                    </a:cubicBezTo>
                    <a:cubicBezTo>
                      <a:pt x="119" y="266"/>
                      <a:pt x="106" y="289"/>
                      <a:pt x="106" y="321"/>
                    </a:cubicBezTo>
                    <a:cubicBezTo>
                      <a:pt x="106" y="354"/>
                      <a:pt x="106" y="386"/>
                      <a:pt x="106" y="421"/>
                    </a:cubicBezTo>
                    <a:cubicBezTo>
                      <a:pt x="75" y="421"/>
                      <a:pt x="47" y="422"/>
                      <a:pt x="19" y="420"/>
                    </a:cubicBezTo>
                    <a:cubicBezTo>
                      <a:pt x="12" y="420"/>
                      <a:pt x="6" y="412"/>
                      <a:pt x="0" y="407"/>
                    </a:cubicBezTo>
                    <a:cubicBezTo>
                      <a:pt x="0" y="367"/>
                      <a:pt x="0" y="327"/>
                      <a:pt x="0" y="287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</p:grpSp>
      <p:grpSp>
        <p:nvGrpSpPr>
          <p:cNvPr id="54" name="淘宝网chenying0907出品 53"/>
          <p:cNvGrpSpPr>
            <a:grpSpLocks noChangeAspect="1"/>
          </p:cNvGrpSpPr>
          <p:nvPr/>
        </p:nvGrpSpPr>
        <p:grpSpPr>
          <a:xfrm>
            <a:off x="8681592" y="4815628"/>
            <a:ext cx="252000" cy="252000"/>
            <a:chOff x="7779798" y="4303202"/>
            <a:chExt cx="940680" cy="940680"/>
          </a:xfrm>
        </p:grpSpPr>
        <p:sp>
          <p:nvSpPr>
            <p:cNvPr id="55" name="淘宝网chenying0907出品 54"/>
            <p:cNvSpPr/>
            <p:nvPr/>
          </p:nvSpPr>
          <p:spPr>
            <a:xfrm>
              <a:off x="7779798" y="4303202"/>
              <a:ext cx="940680" cy="940680"/>
            </a:xfrm>
            <a:prstGeom prst="ellipse">
              <a:avLst/>
            </a:prstGeom>
            <a:noFill/>
            <a:ln w="19050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grpSp>
          <p:nvGrpSpPr>
            <p:cNvPr id="56" name="淘宝网chenying0907出品 55"/>
            <p:cNvGrpSpPr/>
            <p:nvPr/>
          </p:nvGrpSpPr>
          <p:grpSpPr>
            <a:xfrm>
              <a:off x="7968311" y="4571293"/>
              <a:ext cx="563650" cy="428502"/>
              <a:chOff x="2336298" y="3482110"/>
              <a:chExt cx="563650" cy="428502"/>
            </a:xfrm>
          </p:grpSpPr>
          <p:sp>
            <p:nvSpPr>
              <p:cNvPr id="57" name="Freeform 5"/>
              <p:cNvSpPr>
                <a:spLocks/>
              </p:cNvSpPr>
              <p:nvPr/>
            </p:nvSpPr>
            <p:spPr bwMode="auto">
              <a:xfrm>
                <a:off x="2444272" y="3482110"/>
                <a:ext cx="346095" cy="428502"/>
              </a:xfrm>
              <a:custGeom>
                <a:avLst/>
                <a:gdLst>
                  <a:gd name="T0" fmla="*/ 434 w 454"/>
                  <a:gd name="T1" fmla="*/ 508 h 508"/>
                  <a:gd name="T2" fmla="*/ 18 w 454"/>
                  <a:gd name="T3" fmla="*/ 508 h 508"/>
                  <a:gd name="T4" fmla="*/ 1 w 454"/>
                  <a:gd name="T5" fmla="*/ 466 h 508"/>
                  <a:gd name="T6" fmla="*/ 1 w 454"/>
                  <a:gd name="T7" fmla="*/ 368 h 508"/>
                  <a:gd name="T8" fmla="*/ 35 w 454"/>
                  <a:gd name="T9" fmla="*/ 318 h 508"/>
                  <a:gd name="T10" fmla="*/ 170 w 454"/>
                  <a:gd name="T11" fmla="*/ 256 h 508"/>
                  <a:gd name="T12" fmla="*/ 133 w 454"/>
                  <a:gd name="T13" fmla="*/ 212 h 508"/>
                  <a:gd name="T14" fmla="*/ 210 w 454"/>
                  <a:gd name="T15" fmla="*/ 0 h 508"/>
                  <a:gd name="T16" fmla="*/ 246 w 454"/>
                  <a:gd name="T17" fmla="*/ 0 h 508"/>
                  <a:gd name="T18" fmla="*/ 294 w 454"/>
                  <a:gd name="T19" fmla="*/ 27 h 508"/>
                  <a:gd name="T20" fmla="*/ 294 w 454"/>
                  <a:gd name="T21" fmla="*/ 243 h 508"/>
                  <a:gd name="T22" fmla="*/ 282 w 454"/>
                  <a:gd name="T23" fmla="*/ 249 h 508"/>
                  <a:gd name="T24" fmla="*/ 425 w 454"/>
                  <a:gd name="T25" fmla="*/ 320 h 508"/>
                  <a:gd name="T26" fmla="*/ 453 w 454"/>
                  <a:gd name="T27" fmla="*/ 363 h 508"/>
                  <a:gd name="T28" fmla="*/ 453 w 454"/>
                  <a:gd name="T29" fmla="*/ 467 h 508"/>
                  <a:gd name="T30" fmla="*/ 434 w 454"/>
                  <a:gd name="T31" fmla="*/ 508 h 5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454" h="508">
                    <a:moveTo>
                      <a:pt x="434" y="508"/>
                    </a:moveTo>
                    <a:cubicBezTo>
                      <a:pt x="295" y="508"/>
                      <a:pt x="157" y="508"/>
                      <a:pt x="18" y="508"/>
                    </a:cubicBezTo>
                    <a:cubicBezTo>
                      <a:pt x="5" y="497"/>
                      <a:pt x="0" y="483"/>
                      <a:pt x="1" y="466"/>
                    </a:cubicBezTo>
                    <a:cubicBezTo>
                      <a:pt x="2" y="433"/>
                      <a:pt x="1" y="401"/>
                      <a:pt x="1" y="368"/>
                    </a:cubicBezTo>
                    <a:cubicBezTo>
                      <a:pt x="1" y="334"/>
                      <a:pt x="4" y="332"/>
                      <a:pt x="35" y="318"/>
                    </a:cubicBezTo>
                    <a:cubicBezTo>
                      <a:pt x="80" y="298"/>
                      <a:pt x="125" y="276"/>
                      <a:pt x="170" y="256"/>
                    </a:cubicBezTo>
                    <a:cubicBezTo>
                      <a:pt x="157" y="240"/>
                      <a:pt x="143" y="227"/>
                      <a:pt x="133" y="212"/>
                    </a:cubicBezTo>
                    <a:cubicBezTo>
                      <a:pt x="86" y="139"/>
                      <a:pt x="117" y="25"/>
                      <a:pt x="210" y="0"/>
                    </a:cubicBezTo>
                    <a:cubicBezTo>
                      <a:pt x="222" y="0"/>
                      <a:pt x="234" y="0"/>
                      <a:pt x="246" y="0"/>
                    </a:cubicBezTo>
                    <a:cubicBezTo>
                      <a:pt x="262" y="9"/>
                      <a:pt x="280" y="15"/>
                      <a:pt x="294" y="27"/>
                    </a:cubicBezTo>
                    <a:cubicBezTo>
                      <a:pt x="358" y="81"/>
                      <a:pt x="358" y="188"/>
                      <a:pt x="294" y="243"/>
                    </a:cubicBezTo>
                    <a:cubicBezTo>
                      <a:pt x="291" y="246"/>
                      <a:pt x="286" y="247"/>
                      <a:pt x="282" y="249"/>
                    </a:cubicBezTo>
                    <a:cubicBezTo>
                      <a:pt x="332" y="276"/>
                      <a:pt x="378" y="299"/>
                      <a:pt x="425" y="320"/>
                    </a:cubicBezTo>
                    <a:cubicBezTo>
                      <a:pt x="445" y="329"/>
                      <a:pt x="454" y="341"/>
                      <a:pt x="453" y="363"/>
                    </a:cubicBezTo>
                    <a:cubicBezTo>
                      <a:pt x="452" y="397"/>
                      <a:pt x="452" y="432"/>
                      <a:pt x="453" y="467"/>
                    </a:cubicBezTo>
                    <a:cubicBezTo>
                      <a:pt x="453" y="484"/>
                      <a:pt x="449" y="498"/>
                      <a:pt x="434" y="508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8" name="Freeform 8"/>
              <p:cNvSpPr>
                <a:spLocks/>
              </p:cNvSpPr>
              <p:nvPr/>
            </p:nvSpPr>
            <p:spPr bwMode="auto">
              <a:xfrm>
                <a:off x="2710993" y="3505560"/>
                <a:ext cx="188955" cy="364546"/>
              </a:xfrm>
              <a:custGeom>
                <a:avLst/>
                <a:gdLst>
                  <a:gd name="T0" fmla="*/ 248 w 248"/>
                  <a:gd name="T1" fmla="*/ 416 h 432"/>
                  <a:gd name="T2" fmla="*/ 213 w 248"/>
                  <a:gd name="T3" fmla="*/ 430 h 432"/>
                  <a:gd name="T4" fmla="*/ 140 w 248"/>
                  <a:gd name="T5" fmla="*/ 431 h 432"/>
                  <a:gd name="T6" fmla="*/ 140 w 248"/>
                  <a:gd name="T7" fmla="*/ 335 h 432"/>
                  <a:gd name="T8" fmla="*/ 93 w 248"/>
                  <a:gd name="T9" fmla="*/ 259 h 432"/>
                  <a:gd name="T10" fmla="*/ 22 w 248"/>
                  <a:gd name="T11" fmla="*/ 226 h 432"/>
                  <a:gd name="T12" fmla="*/ 10 w 248"/>
                  <a:gd name="T13" fmla="*/ 189 h 432"/>
                  <a:gd name="T14" fmla="*/ 23 w 248"/>
                  <a:gd name="T15" fmla="*/ 55 h 432"/>
                  <a:gd name="T16" fmla="*/ 18 w 248"/>
                  <a:gd name="T17" fmla="*/ 40 h 432"/>
                  <a:gd name="T18" fmla="*/ 19 w 248"/>
                  <a:gd name="T19" fmla="*/ 38 h 432"/>
                  <a:gd name="T20" fmla="*/ 156 w 248"/>
                  <a:gd name="T21" fmla="*/ 107 h 432"/>
                  <a:gd name="T22" fmla="*/ 111 w 248"/>
                  <a:gd name="T23" fmla="*/ 226 h 432"/>
                  <a:gd name="T24" fmla="*/ 216 w 248"/>
                  <a:gd name="T25" fmla="*/ 276 h 432"/>
                  <a:gd name="T26" fmla="*/ 248 w 248"/>
                  <a:gd name="T27" fmla="*/ 296 h 432"/>
                  <a:gd name="T28" fmla="*/ 248 w 248"/>
                  <a:gd name="T29" fmla="*/ 416 h 4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48" h="432">
                    <a:moveTo>
                      <a:pt x="248" y="416"/>
                    </a:moveTo>
                    <a:cubicBezTo>
                      <a:pt x="236" y="421"/>
                      <a:pt x="225" y="429"/>
                      <a:pt x="213" y="430"/>
                    </a:cubicBezTo>
                    <a:cubicBezTo>
                      <a:pt x="190" y="432"/>
                      <a:pt x="166" y="431"/>
                      <a:pt x="140" y="431"/>
                    </a:cubicBezTo>
                    <a:cubicBezTo>
                      <a:pt x="140" y="397"/>
                      <a:pt x="139" y="366"/>
                      <a:pt x="140" y="335"/>
                    </a:cubicBezTo>
                    <a:cubicBezTo>
                      <a:pt x="141" y="299"/>
                      <a:pt x="126" y="274"/>
                      <a:pt x="93" y="259"/>
                    </a:cubicBezTo>
                    <a:cubicBezTo>
                      <a:pt x="69" y="249"/>
                      <a:pt x="45" y="238"/>
                      <a:pt x="22" y="226"/>
                    </a:cubicBezTo>
                    <a:cubicBezTo>
                      <a:pt x="1" y="214"/>
                      <a:pt x="0" y="210"/>
                      <a:pt x="10" y="189"/>
                    </a:cubicBezTo>
                    <a:cubicBezTo>
                      <a:pt x="32" y="146"/>
                      <a:pt x="34" y="101"/>
                      <a:pt x="23" y="55"/>
                    </a:cubicBezTo>
                    <a:cubicBezTo>
                      <a:pt x="21" y="50"/>
                      <a:pt x="20" y="45"/>
                      <a:pt x="18" y="40"/>
                    </a:cubicBezTo>
                    <a:cubicBezTo>
                      <a:pt x="18" y="39"/>
                      <a:pt x="19" y="39"/>
                      <a:pt x="19" y="38"/>
                    </a:cubicBezTo>
                    <a:cubicBezTo>
                      <a:pt x="74" y="0"/>
                      <a:pt x="144" y="35"/>
                      <a:pt x="156" y="107"/>
                    </a:cubicBezTo>
                    <a:cubicBezTo>
                      <a:pt x="164" y="154"/>
                      <a:pt x="148" y="192"/>
                      <a:pt x="111" y="226"/>
                    </a:cubicBezTo>
                    <a:cubicBezTo>
                      <a:pt x="148" y="243"/>
                      <a:pt x="182" y="259"/>
                      <a:pt x="216" y="276"/>
                    </a:cubicBezTo>
                    <a:cubicBezTo>
                      <a:pt x="227" y="282"/>
                      <a:pt x="237" y="289"/>
                      <a:pt x="248" y="296"/>
                    </a:cubicBezTo>
                    <a:cubicBezTo>
                      <a:pt x="248" y="336"/>
                      <a:pt x="248" y="376"/>
                      <a:pt x="248" y="416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" name="Freeform 9"/>
              <p:cNvSpPr>
                <a:spLocks/>
              </p:cNvSpPr>
              <p:nvPr/>
            </p:nvSpPr>
            <p:spPr bwMode="auto">
              <a:xfrm>
                <a:off x="2336298" y="3513377"/>
                <a:ext cx="187348" cy="356019"/>
              </a:xfrm>
              <a:custGeom>
                <a:avLst/>
                <a:gdLst>
                  <a:gd name="T0" fmla="*/ 0 w 246"/>
                  <a:gd name="T1" fmla="*/ 287 h 422"/>
                  <a:gd name="T2" fmla="*/ 34 w 246"/>
                  <a:gd name="T3" fmla="*/ 267 h 422"/>
                  <a:gd name="T4" fmla="*/ 137 w 246"/>
                  <a:gd name="T5" fmla="*/ 218 h 422"/>
                  <a:gd name="T6" fmla="*/ 108 w 246"/>
                  <a:gd name="T7" fmla="*/ 56 h 422"/>
                  <a:gd name="T8" fmla="*/ 228 w 246"/>
                  <a:gd name="T9" fmla="*/ 29 h 422"/>
                  <a:gd name="T10" fmla="*/ 246 w 246"/>
                  <a:gd name="T11" fmla="*/ 201 h 422"/>
                  <a:gd name="T12" fmla="*/ 221 w 246"/>
                  <a:gd name="T13" fmla="*/ 219 h 422"/>
                  <a:gd name="T14" fmla="*/ 149 w 246"/>
                  <a:gd name="T15" fmla="*/ 253 h 422"/>
                  <a:gd name="T16" fmla="*/ 106 w 246"/>
                  <a:gd name="T17" fmla="*/ 321 h 422"/>
                  <a:gd name="T18" fmla="*/ 106 w 246"/>
                  <a:gd name="T19" fmla="*/ 421 h 422"/>
                  <a:gd name="T20" fmla="*/ 19 w 246"/>
                  <a:gd name="T21" fmla="*/ 420 h 422"/>
                  <a:gd name="T22" fmla="*/ 0 w 246"/>
                  <a:gd name="T23" fmla="*/ 407 h 422"/>
                  <a:gd name="T24" fmla="*/ 0 w 246"/>
                  <a:gd name="T25" fmla="*/ 287 h 4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46" h="422">
                    <a:moveTo>
                      <a:pt x="0" y="287"/>
                    </a:moveTo>
                    <a:cubicBezTo>
                      <a:pt x="11" y="280"/>
                      <a:pt x="22" y="272"/>
                      <a:pt x="34" y="267"/>
                    </a:cubicBezTo>
                    <a:cubicBezTo>
                      <a:pt x="68" y="250"/>
                      <a:pt x="102" y="235"/>
                      <a:pt x="137" y="218"/>
                    </a:cubicBezTo>
                    <a:cubicBezTo>
                      <a:pt x="86" y="163"/>
                      <a:pt x="76" y="107"/>
                      <a:pt x="108" y="56"/>
                    </a:cubicBezTo>
                    <a:cubicBezTo>
                      <a:pt x="136" y="12"/>
                      <a:pt x="186" y="0"/>
                      <a:pt x="228" y="29"/>
                    </a:cubicBezTo>
                    <a:cubicBezTo>
                      <a:pt x="207" y="87"/>
                      <a:pt x="211" y="144"/>
                      <a:pt x="246" y="201"/>
                    </a:cubicBezTo>
                    <a:cubicBezTo>
                      <a:pt x="237" y="207"/>
                      <a:pt x="230" y="214"/>
                      <a:pt x="221" y="219"/>
                    </a:cubicBezTo>
                    <a:cubicBezTo>
                      <a:pt x="197" y="231"/>
                      <a:pt x="173" y="242"/>
                      <a:pt x="149" y="253"/>
                    </a:cubicBezTo>
                    <a:cubicBezTo>
                      <a:pt x="119" y="266"/>
                      <a:pt x="106" y="289"/>
                      <a:pt x="106" y="321"/>
                    </a:cubicBezTo>
                    <a:cubicBezTo>
                      <a:pt x="106" y="354"/>
                      <a:pt x="106" y="386"/>
                      <a:pt x="106" y="421"/>
                    </a:cubicBezTo>
                    <a:cubicBezTo>
                      <a:pt x="75" y="421"/>
                      <a:pt x="47" y="422"/>
                      <a:pt x="19" y="420"/>
                    </a:cubicBezTo>
                    <a:cubicBezTo>
                      <a:pt x="12" y="420"/>
                      <a:pt x="6" y="412"/>
                      <a:pt x="0" y="407"/>
                    </a:cubicBezTo>
                    <a:cubicBezTo>
                      <a:pt x="0" y="367"/>
                      <a:pt x="0" y="327"/>
                      <a:pt x="0" y="287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</p:grpSp>
      <p:sp>
        <p:nvSpPr>
          <p:cNvPr id="60" name="淘宝网chenying0907出品 59"/>
          <p:cNvSpPr/>
          <p:nvPr/>
        </p:nvSpPr>
        <p:spPr>
          <a:xfrm>
            <a:off x="6840380" y="4481691"/>
            <a:ext cx="2351926" cy="2539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050" dirty="0">
                <a:solidFill>
                  <a:schemeClr val="bg1">
                    <a:lumMod val="50000"/>
                  </a:schemeClr>
                </a:solidFill>
                <a:ea typeface="微软雅黑" panose="020B0503020204020204" pitchFamily="34" charset="-122"/>
              </a:rPr>
              <a:t>Please click here to add your tittle here </a:t>
            </a:r>
            <a:endParaRPr lang="zh-CN" altLang="en-US" sz="105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61" name="淘宝网chenying0907出品 60"/>
          <p:cNvSpPr/>
          <p:nvPr/>
        </p:nvSpPr>
        <p:spPr>
          <a:xfrm>
            <a:off x="7516010" y="4633965"/>
            <a:ext cx="1641796" cy="20005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700" dirty="0">
                <a:solidFill>
                  <a:schemeClr val="bg1">
                    <a:lumMod val="50000"/>
                  </a:schemeClr>
                </a:solidFill>
                <a:ea typeface="微软雅黑" panose="020B0503020204020204" pitchFamily="34" charset="-122"/>
              </a:rPr>
              <a:t>Please click here to add your tittle here </a:t>
            </a:r>
            <a:endParaRPr lang="zh-CN" altLang="en-US" sz="700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72367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7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6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34" presetID="2" presetClass="entr" presetSubtype="8" fill="hold" nodeType="afterEffect" p14:presetBounceEnd="3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4000">
                                          <p:cBhvr additive="base">
                                            <p:cTn id="36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4000">
                                          <p:cBhvr additive="base">
                                            <p:cTn id="37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2" presetClass="entr" presetSubtype="2" fill="hold" nodeType="withEffect" p14:presetBounceEnd="3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4000">
                                          <p:cBhvr additive="base">
                                            <p:cTn id="40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4000">
                                          <p:cBhvr additive="base">
                                            <p:cTn id="41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2" presetClass="entr" presetSubtype="2" fill="hold" nodeType="withEffect" p14:presetBounceEnd="34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4000">
                                          <p:cBhvr additive="base">
                                            <p:cTn id="44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4000">
                                          <p:cBhvr additive="base">
                                            <p:cTn id="45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47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9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51" presetID="50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3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5" dur="10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6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57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wd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9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17" grpId="0"/>
          <p:bldP spid="18" grpId="0"/>
          <p:bldP spid="19" grpId="0"/>
          <p:bldP spid="23" grpId="0"/>
          <p:bldP spid="60" grpId="0"/>
          <p:bldP spid="61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7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6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34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1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2" presetClass="entr" presetSubtype="2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5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47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9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51" presetID="50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3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5" dur="10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6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57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wd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9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17" grpId="0"/>
          <p:bldP spid="18" grpId="0"/>
          <p:bldP spid="19" grpId="0"/>
          <p:bldP spid="23" grpId="0"/>
          <p:bldP spid="60" grpId="0"/>
          <p:bldP spid="61" grpId="0"/>
        </p:bldLst>
      </p:timing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淘宝网chenying0907出品 29"/>
          <p:cNvGrpSpPr/>
          <p:nvPr/>
        </p:nvGrpSpPr>
        <p:grpSpPr>
          <a:xfrm>
            <a:off x="2390970" y="2534894"/>
            <a:ext cx="1991078" cy="495759"/>
            <a:chOff x="2390970" y="2534894"/>
            <a:chExt cx="1991078" cy="495759"/>
          </a:xfrm>
        </p:grpSpPr>
        <p:sp>
          <p:nvSpPr>
            <p:cNvPr id="8" name="六边形 7"/>
            <p:cNvSpPr/>
            <p:nvPr/>
          </p:nvSpPr>
          <p:spPr>
            <a:xfrm>
              <a:off x="2390970" y="2534894"/>
              <a:ext cx="604958" cy="495759"/>
            </a:xfrm>
            <a:prstGeom prst="hexagon">
              <a:avLst/>
            </a:prstGeom>
            <a:noFill/>
            <a:ln w="19050" cmpd="thickThin">
              <a:solidFill>
                <a:srgbClr val="EEA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dirty="0" smtClean="0">
                  <a:latin typeface="Agency FB" panose="020B0503020202020204" pitchFamily="34" charset="0"/>
                </a:rPr>
                <a:t>01</a:t>
              </a:r>
              <a:endParaRPr lang="zh-CN" altLang="en-US" sz="2000" dirty="0">
                <a:latin typeface="Agency FB" panose="020B0503020202020204" pitchFamily="34" charset="0"/>
              </a:endParaRPr>
            </a:p>
          </p:txBody>
        </p:sp>
        <p:sp>
          <p:nvSpPr>
            <p:cNvPr id="10" name="淘宝网chenying0907出品 9"/>
            <p:cNvSpPr/>
            <p:nvPr/>
          </p:nvSpPr>
          <p:spPr>
            <a:xfrm>
              <a:off x="2992437" y="2613496"/>
              <a:ext cx="1389611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6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微软雅黑" panose="020B0503020204020204" pitchFamily="34" charset="-122"/>
                </a:rPr>
                <a:t>A</a:t>
              </a:r>
              <a:r>
                <a:rPr lang="en-US" altLang="zh-CN" sz="16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微软雅黑" panose="020B0503020204020204" pitchFamily="34" charset="-122"/>
                </a:rPr>
                <a:t>dd </a:t>
              </a:r>
              <a:r>
                <a:rPr lang="en-US" altLang="zh-CN" sz="16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微软雅黑" panose="020B0503020204020204" pitchFamily="34" charset="-122"/>
                </a:rPr>
                <a:t>your </a:t>
              </a:r>
              <a:r>
                <a:rPr lang="en-US" altLang="zh-CN" sz="16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微软雅黑" panose="020B0503020204020204" pitchFamily="34" charset="-122"/>
                </a:rPr>
                <a:t>tittle</a:t>
              </a:r>
              <a:endParaRPr lang="zh-CN" altLang="en-US" sz="1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grpSp>
        <p:nvGrpSpPr>
          <p:cNvPr id="29" name="淘宝网chenying0907出品 28"/>
          <p:cNvGrpSpPr/>
          <p:nvPr/>
        </p:nvGrpSpPr>
        <p:grpSpPr>
          <a:xfrm>
            <a:off x="5038306" y="2534894"/>
            <a:ext cx="1991078" cy="495759"/>
            <a:chOff x="4845204" y="2534894"/>
            <a:chExt cx="1991078" cy="495759"/>
          </a:xfrm>
        </p:grpSpPr>
        <p:sp>
          <p:nvSpPr>
            <p:cNvPr id="18" name="六边形 17"/>
            <p:cNvSpPr/>
            <p:nvPr/>
          </p:nvSpPr>
          <p:spPr>
            <a:xfrm>
              <a:off x="4845204" y="2534894"/>
              <a:ext cx="604958" cy="495759"/>
            </a:xfrm>
            <a:prstGeom prst="hexagon">
              <a:avLst/>
            </a:prstGeom>
            <a:noFill/>
            <a:ln w="19050" cmpd="thickThin">
              <a:solidFill>
                <a:srgbClr val="EEA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dirty="0" smtClean="0">
                  <a:latin typeface="Agency FB" panose="020B0503020202020204" pitchFamily="34" charset="0"/>
                </a:rPr>
                <a:t>02</a:t>
              </a:r>
              <a:endParaRPr lang="zh-CN" altLang="en-US" sz="2000" dirty="0">
                <a:latin typeface="Agency FB" panose="020B0503020202020204" pitchFamily="34" charset="0"/>
              </a:endParaRPr>
            </a:p>
          </p:txBody>
        </p:sp>
        <p:sp>
          <p:nvSpPr>
            <p:cNvPr id="22" name="淘宝网chenying0907出品 21"/>
            <p:cNvSpPr/>
            <p:nvPr/>
          </p:nvSpPr>
          <p:spPr>
            <a:xfrm>
              <a:off x="5446671" y="2613496"/>
              <a:ext cx="1389611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6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微软雅黑" panose="020B0503020204020204" pitchFamily="34" charset="-122"/>
                </a:rPr>
                <a:t>A</a:t>
              </a:r>
              <a:r>
                <a:rPr lang="en-US" altLang="zh-CN" sz="16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微软雅黑" panose="020B0503020204020204" pitchFamily="34" charset="-122"/>
                </a:rPr>
                <a:t>dd </a:t>
              </a:r>
              <a:r>
                <a:rPr lang="en-US" altLang="zh-CN" sz="16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微软雅黑" panose="020B0503020204020204" pitchFamily="34" charset="-122"/>
                </a:rPr>
                <a:t>your </a:t>
              </a:r>
              <a:r>
                <a:rPr lang="en-US" altLang="zh-CN" sz="16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微软雅黑" panose="020B0503020204020204" pitchFamily="34" charset="-122"/>
                </a:rPr>
                <a:t>tittle</a:t>
              </a:r>
              <a:endParaRPr lang="zh-CN" altLang="en-US" sz="1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grpSp>
        <p:nvGrpSpPr>
          <p:cNvPr id="16" name="淘宝网chenying0907出品 15"/>
          <p:cNvGrpSpPr/>
          <p:nvPr/>
        </p:nvGrpSpPr>
        <p:grpSpPr>
          <a:xfrm>
            <a:off x="2390970" y="3326622"/>
            <a:ext cx="1991078" cy="495759"/>
            <a:chOff x="2390970" y="3276741"/>
            <a:chExt cx="1991078" cy="495759"/>
          </a:xfrm>
        </p:grpSpPr>
        <p:sp>
          <p:nvSpPr>
            <p:cNvPr id="23" name="六边形 22"/>
            <p:cNvSpPr/>
            <p:nvPr/>
          </p:nvSpPr>
          <p:spPr>
            <a:xfrm>
              <a:off x="2390970" y="3276741"/>
              <a:ext cx="604958" cy="495759"/>
            </a:xfrm>
            <a:prstGeom prst="hexagon">
              <a:avLst/>
            </a:prstGeom>
            <a:noFill/>
            <a:ln w="19050" cmpd="thickThin">
              <a:solidFill>
                <a:srgbClr val="EEA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dirty="0" smtClean="0">
                  <a:latin typeface="Agency FB" panose="020B0503020202020204" pitchFamily="34" charset="0"/>
                </a:rPr>
                <a:t>03</a:t>
              </a:r>
              <a:endParaRPr lang="zh-CN" altLang="en-US" sz="2000" dirty="0">
                <a:latin typeface="Agency FB" panose="020B0503020202020204" pitchFamily="34" charset="0"/>
              </a:endParaRPr>
            </a:p>
          </p:txBody>
        </p:sp>
        <p:sp>
          <p:nvSpPr>
            <p:cNvPr id="24" name="淘宝网chenying0907出品 23"/>
            <p:cNvSpPr/>
            <p:nvPr/>
          </p:nvSpPr>
          <p:spPr>
            <a:xfrm>
              <a:off x="2992437" y="3355343"/>
              <a:ext cx="1389611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6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微软雅黑" panose="020B0503020204020204" pitchFamily="34" charset="-122"/>
                </a:rPr>
                <a:t>A</a:t>
              </a:r>
              <a:r>
                <a:rPr lang="en-US" altLang="zh-CN" sz="16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微软雅黑" panose="020B0503020204020204" pitchFamily="34" charset="-122"/>
                </a:rPr>
                <a:t>dd </a:t>
              </a:r>
              <a:r>
                <a:rPr lang="en-US" altLang="zh-CN" sz="16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微软雅黑" panose="020B0503020204020204" pitchFamily="34" charset="-122"/>
                </a:rPr>
                <a:t>your </a:t>
              </a:r>
              <a:r>
                <a:rPr lang="en-US" altLang="zh-CN" sz="16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微软雅黑" panose="020B0503020204020204" pitchFamily="34" charset="-122"/>
                </a:rPr>
                <a:t>tittle</a:t>
              </a:r>
              <a:endParaRPr lang="zh-CN" altLang="en-US" sz="1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grpSp>
        <p:nvGrpSpPr>
          <p:cNvPr id="28" name="淘宝网chenying0907出品 27"/>
          <p:cNvGrpSpPr/>
          <p:nvPr/>
        </p:nvGrpSpPr>
        <p:grpSpPr>
          <a:xfrm>
            <a:off x="5035638" y="3326622"/>
            <a:ext cx="1991078" cy="495759"/>
            <a:chOff x="4842536" y="3272807"/>
            <a:chExt cx="1991078" cy="495759"/>
          </a:xfrm>
        </p:grpSpPr>
        <p:sp>
          <p:nvSpPr>
            <p:cNvPr id="25" name="六边形 24"/>
            <p:cNvSpPr/>
            <p:nvPr/>
          </p:nvSpPr>
          <p:spPr>
            <a:xfrm>
              <a:off x="4842536" y="3272807"/>
              <a:ext cx="604958" cy="495759"/>
            </a:xfrm>
            <a:prstGeom prst="hexagon">
              <a:avLst/>
            </a:prstGeom>
            <a:noFill/>
            <a:ln w="19050" cmpd="thickThin">
              <a:solidFill>
                <a:srgbClr val="EEA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dirty="0" smtClean="0">
                  <a:latin typeface="Agency FB" panose="020B0503020202020204" pitchFamily="34" charset="0"/>
                </a:rPr>
                <a:t>04</a:t>
              </a:r>
              <a:endParaRPr lang="zh-CN" altLang="en-US" sz="2000" dirty="0">
                <a:latin typeface="Agency FB" panose="020B0503020202020204" pitchFamily="34" charset="0"/>
              </a:endParaRPr>
            </a:p>
          </p:txBody>
        </p:sp>
        <p:sp>
          <p:nvSpPr>
            <p:cNvPr id="26" name="淘宝网chenying0907出品 25"/>
            <p:cNvSpPr/>
            <p:nvPr/>
          </p:nvSpPr>
          <p:spPr>
            <a:xfrm>
              <a:off x="5444003" y="3351409"/>
              <a:ext cx="1389611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6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微软雅黑" panose="020B0503020204020204" pitchFamily="34" charset="-122"/>
                </a:rPr>
                <a:t>A</a:t>
              </a:r>
              <a:r>
                <a:rPr lang="en-US" altLang="zh-CN" sz="16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微软雅黑" panose="020B0503020204020204" pitchFamily="34" charset="-122"/>
                </a:rPr>
                <a:t>dd </a:t>
              </a:r>
              <a:r>
                <a:rPr lang="en-US" altLang="zh-CN" sz="16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微软雅黑" panose="020B0503020204020204" pitchFamily="34" charset="-122"/>
                </a:rPr>
                <a:t>your </a:t>
              </a:r>
              <a:r>
                <a:rPr lang="en-US" altLang="zh-CN" sz="16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微软雅黑" panose="020B0503020204020204" pitchFamily="34" charset="-122"/>
                </a:rPr>
                <a:t>tittle</a:t>
              </a:r>
              <a:endParaRPr lang="zh-CN" altLang="en-US" sz="1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sp>
        <p:nvSpPr>
          <p:cNvPr id="31" name="淘宝网chenying0907出品 30"/>
          <p:cNvSpPr txBox="1"/>
          <p:nvPr/>
        </p:nvSpPr>
        <p:spPr>
          <a:xfrm>
            <a:off x="1421297" y="1387230"/>
            <a:ext cx="206659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gency FB" panose="020B0503020202020204" pitchFamily="34" charset="0"/>
              </a:rPr>
              <a:t>COTENTS</a:t>
            </a:r>
            <a:endParaRPr lang="zh-CN" altLang="en-US" sz="4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gency FB" panose="020B05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62109294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7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淘宝网chenying0907出品 5"/>
          <p:cNvSpPr txBox="1"/>
          <p:nvPr/>
        </p:nvSpPr>
        <p:spPr>
          <a:xfrm>
            <a:off x="1552829" y="797128"/>
            <a:ext cx="3280065" cy="53860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4400" b="1" dirty="0" smtClean="0">
                <a:solidFill>
                  <a:schemeClr val="bg1"/>
                </a:solidFill>
                <a:latin typeface="Agency FB" panose="020B0503020202020204" pitchFamily="34" charset="0"/>
                <a:ea typeface="Arial Unicode MS" panose="020B0604020202020204" pitchFamily="34" charset="-122"/>
                <a:cs typeface="Arial Unicode MS" panose="020B0604020202020204" pitchFamily="34" charset="-122"/>
              </a:rPr>
              <a:t>01</a:t>
            </a:r>
            <a:endParaRPr lang="zh-CN" altLang="en-US" sz="34400" b="1" dirty="0">
              <a:solidFill>
                <a:schemeClr val="bg1"/>
              </a:solidFill>
              <a:latin typeface="Agency FB" panose="020B0503020202020204" pitchFamily="34" charset="0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7" name="淘宝网chenying0907出品 6"/>
          <p:cNvSpPr/>
          <p:nvPr/>
        </p:nvSpPr>
        <p:spPr>
          <a:xfrm>
            <a:off x="4914935" y="2159927"/>
            <a:ext cx="204524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微软雅黑" panose="020B0503020204020204" pitchFamily="34" charset="-122"/>
              </a:rPr>
              <a:t>A</a:t>
            </a:r>
            <a:r>
              <a:rPr lang="en-US" altLang="zh-CN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微软雅黑" panose="020B0503020204020204" pitchFamily="34" charset="-122"/>
              </a:rPr>
              <a:t>dd </a:t>
            </a:r>
            <a:r>
              <a:rPr lang="en-US" altLang="zh-CN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微软雅黑" panose="020B0503020204020204" pitchFamily="34" charset="-122"/>
              </a:rPr>
              <a:t>your </a:t>
            </a:r>
            <a:r>
              <a:rPr lang="en-US" altLang="zh-CN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微软雅黑" panose="020B0503020204020204" pitchFamily="34" charset="-122"/>
              </a:rPr>
              <a:t>tittle</a:t>
            </a:r>
            <a:endParaRPr lang="zh-CN" altLang="en-US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淘宝网chenying0907出品 10"/>
          <p:cNvSpPr/>
          <p:nvPr/>
        </p:nvSpPr>
        <p:spPr>
          <a:xfrm>
            <a:off x="4914935" y="2578560"/>
            <a:ext cx="367640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  <a:latin typeface="simsun" panose="02010600030101010101" pitchFamily="2" charset="-122"/>
                <a:ea typeface="simsun" panose="02010600030101010101" pitchFamily="2" charset="-122"/>
              </a:rPr>
              <a:t>Youth means a temperamental predominance of courage over timidity, of the appetite for adventure over the love of ease. </a:t>
            </a:r>
            <a:endParaRPr lang="zh-CN" altLang="en-US" sz="1200" dirty="0">
              <a:solidFill>
                <a:schemeClr val="bg1"/>
              </a:solidFill>
            </a:endParaRPr>
          </a:p>
        </p:txBody>
      </p:sp>
      <p:sp>
        <p:nvSpPr>
          <p:cNvPr id="12" name="淘宝网chenying0907出品 11"/>
          <p:cNvSpPr/>
          <p:nvPr/>
        </p:nvSpPr>
        <p:spPr>
          <a:xfrm rot="10800000">
            <a:off x="8591340" y="1939331"/>
            <a:ext cx="372940" cy="261257"/>
          </a:xfrm>
          <a:prstGeom prst="triangle">
            <a:avLst/>
          </a:prstGeom>
          <a:solidFill>
            <a:srgbClr val="941A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41328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75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75" accel="100000" fill="hold">
                                          <p:stCondLst>
                                            <p:cond delay="67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750"/>
                            </p:stCondLst>
                            <p:childTnLst>
                              <p:par>
                                <p:cTn id="1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250"/>
                            </p:stCondLst>
                            <p:childTnLst>
                              <p:par>
                                <p:cTn id="1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750"/>
                            </p:stCondLst>
                            <p:childTnLst>
                              <p:par>
                                <p:cTn id="22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11" grpId="0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圆角淘宝网chenying0907出品 7"/>
          <p:cNvSpPr/>
          <p:nvPr/>
        </p:nvSpPr>
        <p:spPr>
          <a:xfrm rot="18284211">
            <a:off x="1319573" y="1528049"/>
            <a:ext cx="1422910" cy="1721116"/>
          </a:xfrm>
          <a:prstGeom prst="roundRect">
            <a:avLst>
              <a:gd name="adj" fmla="val 11534"/>
            </a:avLst>
          </a:prstGeom>
          <a:blipFill dpi="0" rotWithShape="1">
            <a:blip r:embed="rId2"/>
            <a:srcRect/>
            <a:stretch>
              <a:fillRect/>
            </a:stretch>
          </a:blipFill>
          <a:ln w="317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圆角淘宝网chenying0907出品 6"/>
          <p:cNvSpPr/>
          <p:nvPr/>
        </p:nvSpPr>
        <p:spPr>
          <a:xfrm rot="18192943">
            <a:off x="-765429" y="1573534"/>
            <a:ext cx="2299462" cy="1997641"/>
          </a:xfrm>
          <a:prstGeom prst="roundRect">
            <a:avLst>
              <a:gd name="adj" fmla="val 11534"/>
            </a:avLst>
          </a:prstGeom>
          <a:blipFill dpi="0" rotWithShape="1">
            <a:blip r:embed="rId3"/>
            <a:srcRect/>
            <a:stretch>
              <a:fillRect/>
            </a:stretch>
          </a:blipFill>
          <a:ln w="317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" name="淘宝网chenying0907出品 8"/>
          <p:cNvGrpSpPr/>
          <p:nvPr/>
        </p:nvGrpSpPr>
        <p:grpSpPr>
          <a:xfrm>
            <a:off x="628562" y="50240"/>
            <a:ext cx="2372562" cy="472980"/>
            <a:chOff x="628562" y="50240"/>
            <a:chExt cx="2372562" cy="472980"/>
          </a:xfrm>
        </p:grpSpPr>
        <p:sp>
          <p:nvSpPr>
            <p:cNvPr id="3" name="淘宝网chenying0907出品 2"/>
            <p:cNvSpPr txBox="1"/>
            <p:nvPr/>
          </p:nvSpPr>
          <p:spPr>
            <a:xfrm>
              <a:off x="628562" y="50240"/>
              <a:ext cx="40107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dirty="0" smtClean="0">
                  <a:solidFill>
                    <a:srgbClr val="EEA000"/>
                  </a:solidFill>
                  <a:latin typeface="Agency FB" panose="020B0503020202020204" pitchFamily="34" charset="0"/>
                  <a:ea typeface="Arial Unicode MS" panose="020B0604020202020204" pitchFamily="34" charset="-122"/>
                  <a:cs typeface="Arial Unicode MS" panose="020B0604020202020204" pitchFamily="34" charset="-122"/>
                </a:rPr>
                <a:t>01</a:t>
              </a:r>
              <a:endParaRPr lang="zh-CN" altLang="en-US" sz="2400" b="1" dirty="0">
                <a:solidFill>
                  <a:srgbClr val="EEA000"/>
                </a:solidFill>
                <a:latin typeface="Agency FB" panose="020B0503020202020204" pitchFamily="34" charset="0"/>
                <a:ea typeface="Arial Unicode MS" panose="020B0604020202020204" pitchFamily="34" charset="-122"/>
                <a:cs typeface="Arial Unicode MS" panose="020B0604020202020204" pitchFamily="34" charset="-122"/>
              </a:endParaRPr>
            </a:p>
          </p:txBody>
        </p:sp>
        <p:sp>
          <p:nvSpPr>
            <p:cNvPr id="4" name="淘宝网chenying0907出品 3"/>
            <p:cNvSpPr/>
            <p:nvPr/>
          </p:nvSpPr>
          <p:spPr>
            <a:xfrm>
              <a:off x="955884" y="61555"/>
              <a:ext cx="2045240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400" b="1" dirty="0">
                  <a:solidFill>
                    <a:srgbClr val="EEA000"/>
                  </a:solidFill>
                  <a:ea typeface="微软雅黑" panose="020B0503020204020204" pitchFamily="34" charset="-122"/>
                </a:rPr>
                <a:t>A</a:t>
              </a:r>
              <a:r>
                <a:rPr lang="en-US" altLang="zh-CN" sz="2400" b="1" dirty="0" smtClean="0">
                  <a:solidFill>
                    <a:srgbClr val="EEA000"/>
                  </a:solidFill>
                  <a:ea typeface="微软雅黑" panose="020B0503020204020204" pitchFamily="34" charset="-122"/>
                </a:rPr>
                <a:t>dd </a:t>
              </a:r>
              <a:r>
                <a:rPr lang="en-US" altLang="zh-CN" sz="2400" b="1" dirty="0">
                  <a:solidFill>
                    <a:srgbClr val="EEA000"/>
                  </a:solidFill>
                  <a:ea typeface="微软雅黑" panose="020B0503020204020204" pitchFamily="34" charset="-122"/>
                </a:rPr>
                <a:t>your </a:t>
              </a:r>
              <a:r>
                <a:rPr lang="en-US" altLang="zh-CN" sz="2400" b="1" dirty="0" smtClean="0">
                  <a:solidFill>
                    <a:srgbClr val="EEA000"/>
                  </a:solidFill>
                  <a:ea typeface="微软雅黑" panose="020B0503020204020204" pitchFamily="34" charset="-122"/>
                </a:rPr>
                <a:t>tittle</a:t>
              </a:r>
              <a:endParaRPr lang="zh-CN" altLang="en-US" sz="2000" b="1" dirty="0">
                <a:solidFill>
                  <a:srgbClr val="EEA000"/>
                </a:solidFill>
              </a:endParaRPr>
            </a:p>
          </p:txBody>
        </p:sp>
      </p:grpSp>
      <p:sp>
        <p:nvSpPr>
          <p:cNvPr id="5" name="淘宝网chenying0907出品 4"/>
          <p:cNvSpPr/>
          <p:nvPr/>
        </p:nvSpPr>
        <p:spPr>
          <a:xfrm rot="19076263">
            <a:off x="6576830" y="3790010"/>
            <a:ext cx="3679115" cy="1011219"/>
          </a:xfrm>
          <a:prstGeom prst="rect">
            <a:avLst/>
          </a:prstGeom>
          <a:solidFill>
            <a:srgbClr val="EEA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淘宝网chenying0907出品 1"/>
          <p:cNvSpPr/>
          <p:nvPr/>
        </p:nvSpPr>
        <p:spPr>
          <a:xfrm>
            <a:off x="3799958" y="3263162"/>
            <a:ext cx="4781333" cy="11310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simsun" panose="02010600030101010101" pitchFamily="2" charset="-122"/>
                <a:ea typeface="simsun" panose="02010600030101010101" pitchFamily="2" charset="-122"/>
              </a:rPr>
              <a:t>Youth means a temperamental predominance of courage over timidity, of the appetite for adventure over the love of ease. This often exists in a man of 60 more than a boy of 20. Nobody grows old merely by a number of years. We grow old by deserting our ideals.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6" name="圆角淘宝网chenying0907出品 5"/>
          <p:cNvSpPr/>
          <p:nvPr/>
        </p:nvSpPr>
        <p:spPr>
          <a:xfrm rot="18192943">
            <a:off x="45317" y="2828834"/>
            <a:ext cx="2316341" cy="3308457"/>
          </a:xfrm>
          <a:prstGeom prst="roundRect">
            <a:avLst>
              <a:gd name="adj" fmla="val 11534"/>
            </a:avLst>
          </a:prstGeom>
          <a:blipFill dpi="0" rotWithShape="1">
            <a:blip r:embed="rId2"/>
            <a:srcRect/>
            <a:stretch>
              <a:fillRect/>
            </a:stretch>
          </a:blipFill>
          <a:ln w="317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圆角淘宝网chenying0907出品 10"/>
          <p:cNvSpPr/>
          <p:nvPr/>
        </p:nvSpPr>
        <p:spPr>
          <a:xfrm rot="2002711">
            <a:off x="2474758" y="2761915"/>
            <a:ext cx="450377" cy="411274"/>
          </a:xfrm>
          <a:prstGeom prst="roundRect">
            <a:avLst/>
          </a:prstGeom>
          <a:solidFill>
            <a:srgbClr val="941A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14" name="图表 13"/>
          <p:cNvGraphicFramePr/>
          <p:nvPr>
            <p:extLst>
              <p:ext uri="{D42A27DB-BD31-4B8C-83A1-F6EECF244321}">
                <p14:modId xmlns:p14="http://schemas.microsoft.com/office/powerpoint/2010/main" val="3143103167"/>
              </p:ext>
            </p:extLst>
          </p:nvPr>
        </p:nvGraphicFramePr>
        <p:xfrm>
          <a:off x="3769591" y="667279"/>
          <a:ext cx="4917945" cy="240405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5" name="圆角淘宝网chenying0907出品 14"/>
          <p:cNvSpPr/>
          <p:nvPr/>
        </p:nvSpPr>
        <p:spPr>
          <a:xfrm rot="7594161">
            <a:off x="3033025" y="2677765"/>
            <a:ext cx="275831" cy="283965"/>
          </a:xfrm>
          <a:prstGeom prst="roundRect">
            <a:avLst/>
          </a:prstGeom>
          <a:solidFill>
            <a:srgbClr val="941A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圆角淘宝网chenying0907出品 15"/>
          <p:cNvSpPr/>
          <p:nvPr/>
        </p:nvSpPr>
        <p:spPr>
          <a:xfrm rot="7594161">
            <a:off x="3124361" y="3109075"/>
            <a:ext cx="195031" cy="200782"/>
          </a:xfrm>
          <a:prstGeom prst="roundRect">
            <a:avLst/>
          </a:prstGeom>
          <a:solidFill>
            <a:srgbClr val="941A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851146"/>
      </p:ext>
    </p:extLst>
  </p:cSld>
  <p:clrMapOvr>
    <a:masterClrMapping/>
  </p:clrMapOvr>
  <p:transition spd="slow">
    <p:cover dir="lu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decel="26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10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8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1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10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29" presetID="2" presetClass="entr" presetSubtype="4" fill="hold" grpId="0" nodeType="afterEffect" p14:presetBounceEnd="3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0000">
                                          <p:cBhvr additive="base">
                                            <p:cTn id="31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0000">
                                          <p:cBhvr additive="base">
                                            <p:cTn id="32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2750"/>
                                </p:stCondLst>
                                <p:childTnLst>
                                  <p:par>
                                    <p:cTn id="34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4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wd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2" dur="25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 animBg="1"/>
          <p:bldP spid="7" grpId="0" animBg="1"/>
          <p:bldP spid="5" grpId="0" animBg="1"/>
          <p:bldP spid="2" grpId="0"/>
          <p:bldP spid="6" grpId="0" animBg="1"/>
          <p:bldP spid="11" grpId="0" animBg="1"/>
          <p:bldGraphic spid="14" grpId="0">
            <p:bldAsOne/>
          </p:bldGraphic>
          <p:bldP spid="15" grpId="0" animBg="1"/>
          <p:bldP spid="16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decel="26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10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8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1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10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29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2750"/>
                                </p:stCondLst>
                                <p:childTnLst>
                                  <p:par>
                                    <p:cTn id="34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4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wd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2" dur="25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 animBg="1"/>
          <p:bldP spid="7" grpId="0" animBg="1"/>
          <p:bldP spid="5" grpId="0" animBg="1"/>
          <p:bldP spid="2" grpId="0"/>
          <p:bldP spid="6" grpId="0" animBg="1"/>
          <p:bldP spid="11" grpId="0" animBg="1"/>
          <p:bldGraphic spid="14" grpId="0">
            <p:bldAsOne/>
          </p:bldGraphic>
          <p:bldP spid="15" grpId="0" animBg="1"/>
          <p:bldP spid="16" grpId="0" animBg="1"/>
        </p:bldLst>
      </p:timing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淘宝网chenying0907出品 21"/>
          <p:cNvGrpSpPr/>
          <p:nvPr/>
        </p:nvGrpSpPr>
        <p:grpSpPr>
          <a:xfrm>
            <a:off x="3375082" y="2807312"/>
            <a:ext cx="518252" cy="517702"/>
            <a:chOff x="3375082" y="2807312"/>
            <a:chExt cx="518252" cy="517702"/>
          </a:xfrm>
        </p:grpSpPr>
        <p:sp>
          <p:nvSpPr>
            <p:cNvPr id="9" name="淘宝网chenying0907出品 8"/>
            <p:cNvSpPr/>
            <p:nvPr/>
          </p:nvSpPr>
          <p:spPr>
            <a:xfrm rot="18777403">
              <a:off x="3375082" y="2807312"/>
              <a:ext cx="517702" cy="517702"/>
            </a:xfrm>
            <a:prstGeom prst="rect">
              <a:avLst/>
            </a:prstGeom>
            <a:solidFill>
              <a:srgbClr val="EEA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淘宝网chenying0907出品 10"/>
            <p:cNvSpPr txBox="1"/>
            <p:nvPr/>
          </p:nvSpPr>
          <p:spPr>
            <a:xfrm>
              <a:off x="3397685" y="2815727"/>
              <a:ext cx="49564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 smtClean="0">
                  <a:solidFill>
                    <a:schemeClr val="bg1"/>
                  </a:solidFill>
                </a:rPr>
                <a:t>01</a:t>
              </a:r>
              <a:endParaRPr lang="zh-CN" altLang="en-US" sz="2400" dirty="0">
                <a:solidFill>
                  <a:schemeClr val="bg1"/>
                </a:solidFill>
              </a:endParaRPr>
            </a:p>
          </p:txBody>
        </p:sp>
      </p:grpSp>
      <p:sp>
        <p:nvSpPr>
          <p:cNvPr id="12" name="淘宝网chenying0907出品 11"/>
          <p:cNvSpPr/>
          <p:nvPr/>
        </p:nvSpPr>
        <p:spPr>
          <a:xfrm>
            <a:off x="655021" y="3432001"/>
            <a:ext cx="366297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simsun" panose="02010600030101010101" pitchFamily="2" charset="-122"/>
                <a:ea typeface="simsun" panose="02010600030101010101" pitchFamily="2" charset="-122"/>
              </a:rPr>
              <a:t>Youth means a temperamental predominance of courage over timidity, of the appetite for adventure over the love of ease. </a:t>
            </a:r>
            <a:endParaRPr lang="zh-CN" altLang="en-US" sz="1200" dirty="0"/>
          </a:p>
        </p:txBody>
      </p:sp>
      <p:grpSp>
        <p:nvGrpSpPr>
          <p:cNvPr id="4" name="淘宝网chenying0907出品 3"/>
          <p:cNvGrpSpPr/>
          <p:nvPr/>
        </p:nvGrpSpPr>
        <p:grpSpPr>
          <a:xfrm>
            <a:off x="3893363" y="1449955"/>
            <a:ext cx="517702" cy="517702"/>
            <a:chOff x="3893363" y="1449955"/>
            <a:chExt cx="517702" cy="517702"/>
          </a:xfrm>
        </p:grpSpPr>
        <p:sp>
          <p:nvSpPr>
            <p:cNvPr id="10" name="淘宝网chenying0907出品 9"/>
            <p:cNvSpPr/>
            <p:nvPr/>
          </p:nvSpPr>
          <p:spPr>
            <a:xfrm rot="18777403">
              <a:off x="3893363" y="1449955"/>
              <a:ext cx="517702" cy="517702"/>
            </a:xfrm>
            <a:prstGeom prst="rect">
              <a:avLst/>
            </a:prstGeom>
            <a:solidFill>
              <a:srgbClr val="EEA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淘宝网chenying0907出品 12"/>
            <p:cNvSpPr txBox="1"/>
            <p:nvPr/>
          </p:nvSpPr>
          <p:spPr>
            <a:xfrm>
              <a:off x="3914047" y="1468304"/>
              <a:ext cx="49564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 smtClean="0">
                  <a:solidFill>
                    <a:schemeClr val="bg1"/>
                  </a:solidFill>
                </a:rPr>
                <a:t>02</a:t>
              </a:r>
              <a:endParaRPr lang="zh-CN" altLang="en-US" sz="24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5" name="淘宝网chenying0907出品 4"/>
          <p:cNvGrpSpPr/>
          <p:nvPr/>
        </p:nvGrpSpPr>
        <p:grpSpPr>
          <a:xfrm>
            <a:off x="5247033" y="1957481"/>
            <a:ext cx="517702" cy="517702"/>
            <a:chOff x="5247033" y="1957481"/>
            <a:chExt cx="517702" cy="517702"/>
          </a:xfrm>
        </p:grpSpPr>
        <p:sp>
          <p:nvSpPr>
            <p:cNvPr id="7" name="淘宝网chenying0907出品 6"/>
            <p:cNvSpPr/>
            <p:nvPr/>
          </p:nvSpPr>
          <p:spPr>
            <a:xfrm rot="18777403">
              <a:off x="5247033" y="1957481"/>
              <a:ext cx="517702" cy="517702"/>
            </a:xfrm>
            <a:prstGeom prst="rect">
              <a:avLst/>
            </a:prstGeom>
            <a:solidFill>
              <a:srgbClr val="EEA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淘宝网chenying0907出品 13"/>
            <p:cNvSpPr txBox="1"/>
            <p:nvPr/>
          </p:nvSpPr>
          <p:spPr>
            <a:xfrm>
              <a:off x="5268818" y="1985499"/>
              <a:ext cx="49564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 smtClean="0">
                  <a:solidFill>
                    <a:schemeClr val="bg1"/>
                  </a:solidFill>
                </a:rPr>
                <a:t>03</a:t>
              </a:r>
              <a:endParaRPr lang="zh-CN" altLang="en-US" sz="24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3" name="淘宝网chenying0907出品 22"/>
          <p:cNvGrpSpPr/>
          <p:nvPr/>
        </p:nvGrpSpPr>
        <p:grpSpPr>
          <a:xfrm>
            <a:off x="4743216" y="3325596"/>
            <a:ext cx="517702" cy="517702"/>
            <a:chOff x="4743216" y="3325596"/>
            <a:chExt cx="517702" cy="517702"/>
          </a:xfrm>
        </p:grpSpPr>
        <p:sp>
          <p:nvSpPr>
            <p:cNvPr id="8" name="淘宝网chenying0907出品 7"/>
            <p:cNvSpPr/>
            <p:nvPr/>
          </p:nvSpPr>
          <p:spPr>
            <a:xfrm rot="18777403">
              <a:off x="4743216" y="3325596"/>
              <a:ext cx="517702" cy="517702"/>
            </a:xfrm>
            <a:prstGeom prst="rect">
              <a:avLst/>
            </a:prstGeom>
            <a:solidFill>
              <a:srgbClr val="EEA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淘宝网chenying0907出品 14"/>
            <p:cNvSpPr txBox="1"/>
            <p:nvPr/>
          </p:nvSpPr>
          <p:spPr>
            <a:xfrm>
              <a:off x="4762749" y="3332098"/>
              <a:ext cx="49564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 smtClean="0">
                  <a:solidFill>
                    <a:schemeClr val="bg1"/>
                  </a:solidFill>
                </a:rPr>
                <a:t>04</a:t>
              </a:r>
              <a:endParaRPr lang="zh-CN" altLang="en-US" sz="2400" dirty="0">
                <a:solidFill>
                  <a:schemeClr val="bg1"/>
                </a:solidFill>
              </a:endParaRPr>
            </a:p>
          </p:txBody>
        </p:sp>
      </p:grpSp>
      <p:sp>
        <p:nvSpPr>
          <p:cNvPr id="16" name="淘宝网chenying0907出品 15"/>
          <p:cNvSpPr/>
          <p:nvPr/>
        </p:nvSpPr>
        <p:spPr>
          <a:xfrm>
            <a:off x="4194534" y="3997374"/>
            <a:ext cx="366297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simsun" panose="02010600030101010101" pitchFamily="2" charset="-122"/>
                <a:ea typeface="simsun" panose="02010600030101010101" pitchFamily="2" charset="-122"/>
              </a:rPr>
              <a:t>Youth means a temperamental predominance of courage over timidity, of the appetite for adventure over the love of ease. </a:t>
            </a:r>
            <a:endParaRPr lang="zh-CN" altLang="en-US" sz="1200" dirty="0"/>
          </a:p>
        </p:txBody>
      </p:sp>
      <p:sp>
        <p:nvSpPr>
          <p:cNvPr id="17" name="淘宝网chenying0907出品 16"/>
          <p:cNvSpPr/>
          <p:nvPr/>
        </p:nvSpPr>
        <p:spPr>
          <a:xfrm>
            <a:off x="454673" y="1767532"/>
            <a:ext cx="366297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simsun" panose="02010600030101010101" pitchFamily="2" charset="-122"/>
                <a:ea typeface="simsun" panose="02010600030101010101" pitchFamily="2" charset="-122"/>
              </a:rPr>
              <a:t>Youth means a temperamental predominance of courage over timidity, of the appetite for adventure over the love of ease. </a:t>
            </a:r>
            <a:endParaRPr lang="zh-CN" altLang="en-US" sz="1200" dirty="0"/>
          </a:p>
        </p:txBody>
      </p:sp>
      <p:sp>
        <p:nvSpPr>
          <p:cNvPr id="18" name="淘宝网chenying0907出品 17"/>
          <p:cNvSpPr/>
          <p:nvPr/>
        </p:nvSpPr>
        <p:spPr>
          <a:xfrm>
            <a:off x="5002067" y="1157074"/>
            <a:ext cx="388352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simsun" panose="02010600030101010101" pitchFamily="2" charset="-122"/>
                <a:ea typeface="simsun" panose="02010600030101010101" pitchFamily="2" charset="-122"/>
              </a:rPr>
              <a:t>Youth means a temperamental predominance of courage over timidity, of the appetite for adventure over the love of ease. </a:t>
            </a:r>
            <a:endParaRPr lang="zh-CN" altLang="en-US" sz="1200" dirty="0"/>
          </a:p>
        </p:txBody>
      </p:sp>
      <p:grpSp>
        <p:nvGrpSpPr>
          <p:cNvPr id="19" name="淘宝网chenying0907出品 18"/>
          <p:cNvGrpSpPr/>
          <p:nvPr/>
        </p:nvGrpSpPr>
        <p:grpSpPr>
          <a:xfrm>
            <a:off x="628562" y="50240"/>
            <a:ext cx="2372562" cy="472980"/>
            <a:chOff x="628562" y="50240"/>
            <a:chExt cx="2372562" cy="472980"/>
          </a:xfrm>
        </p:grpSpPr>
        <p:sp>
          <p:nvSpPr>
            <p:cNvPr id="20" name="淘宝网chenying0907出品 19"/>
            <p:cNvSpPr txBox="1"/>
            <p:nvPr/>
          </p:nvSpPr>
          <p:spPr>
            <a:xfrm>
              <a:off x="628562" y="50240"/>
              <a:ext cx="40107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dirty="0" smtClean="0">
                  <a:solidFill>
                    <a:srgbClr val="EEA000"/>
                  </a:solidFill>
                  <a:latin typeface="Agency FB" panose="020B0503020202020204" pitchFamily="34" charset="0"/>
                  <a:ea typeface="Arial Unicode MS" panose="020B0604020202020204" pitchFamily="34" charset="-122"/>
                  <a:cs typeface="Arial Unicode MS" panose="020B0604020202020204" pitchFamily="34" charset="-122"/>
                </a:rPr>
                <a:t>01</a:t>
              </a:r>
              <a:endParaRPr lang="zh-CN" altLang="en-US" sz="2400" b="1" dirty="0">
                <a:solidFill>
                  <a:srgbClr val="EEA000"/>
                </a:solidFill>
                <a:latin typeface="Agency FB" panose="020B0503020202020204" pitchFamily="34" charset="0"/>
                <a:ea typeface="Arial Unicode MS" panose="020B0604020202020204" pitchFamily="34" charset="-122"/>
                <a:cs typeface="Arial Unicode MS" panose="020B0604020202020204" pitchFamily="34" charset="-122"/>
              </a:endParaRPr>
            </a:p>
          </p:txBody>
        </p:sp>
        <p:sp>
          <p:nvSpPr>
            <p:cNvPr id="21" name="淘宝网chenying0907出品 20"/>
            <p:cNvSpPr/>
            <p:nvPr/>
          </p:nvSpPr>
          <p:spPr>
            <a:xfrm>
              <a:off x="955884" y="61555"/>
              <a:ext cx="2045240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400" b="1" dirty="0">
                  <a:solidFill>
                    <a:srgbClr val="EEA000"/>
                  </a:solidFill>
                  <a:ea typeface="微软雅黑" panose="020B0503020204020204" pitchFamily="34" charset="-122"/>
                </a:rPr>
                <a:t>A</a:t>
              </a:r>
              <a:r>
                <a:rPr lang="en-US" altLang="zh-CN" sz="2400" b="1" dirty="0" smtClean="0">
                  <a:solidFill>
                    <a:srgbClr val="EEA000"/>
                  </a:solidFill>
                  <a:ea typeface="微软雅黑" panose="020B0503020204020204" pitchFamily="34" charset="-122"/>
                </a:rPr>
                <a:t>dd </a:t>
              </a:r>
              <a:r>
                <a:rPr lang="en-US" altLang="zh-CN" sz="2400" b="1" dirty="0">
                  <a:solidFill>
                    <a:srgbClr val="EEA000"/>
                  </a:solidFill>
                  <a:ea typeface="微软雅黑" panose="020B0503020204020204" pitchFamily="34" charset="-122"/>
                </a:rPr>
                <a:t>your </a:t>
              </a:r>
              <a:r>
                <a:rPr lang="en-US" altLang="zh-CN" sz="2400" b="1" dirty="0" smtClean="0">
                  <a:solidFill>
                    <a:srgbClr val="EEA000"/>
                  </a:solidFill>
                  <a:ea typeface="微软雅黑" panose="020B0503020204020204" pitchFamily="34" charset="-122"/>
                </a:rPr>
                <a:t>tittle</a:t>
              </a:r>
              <a:endParaRPr lang="zh-CN" altLang="en-US" sz="2000" b="1" dirty="0">
                <a:solidFill>
                  <a:srgbClr val="EEA000"/>
                </a:solidFill>
              </a:endParaRPr>
            </a:p>
          </p:txBody>
        </p:sp>
      </p:grpSp>
      <p:sp>
        <p:nvSpPr>
          <p:cNvPr id="6" name="淘宝网chenying0907出品 5"/>
          <p:cNvSpPr/>
          <p:nvPr/>
        </p:nvSpPr>
        <p:spPr>
          <a:xfrm rot="18777403">
            <a:off x="3924450" y="1992255"/>
            <a:ext cx="1301675" cy="1301675"/>
          </a:xfrm>
          <a:prstGeom prst="rect">
            <a:avLst/>
          </a:prstGeom>
          <a:solidFill>
            <a:srgbClr val="EEA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7712102"/>
      </p:ext>
    </p:extLst>
  </p:cSld>
  <p:clrMapOvr>
    <a:masterClrMapping/>
  </p:clrMapOvr>
  <p:transition spd="slow"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26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500"/>
                            </p:stCondLst>
                            <p:childTnLst>
                              <p:par>
                                <p:cTn id="4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6" grpId="0"/>
      <p:bldP spid="17" grpId="0"/>
      <p:bldP spid="18" grpId="0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淘宝网chenying0907出品 9"/>
          <p:cNvSpPr/>
          <p:nvPr/>
        </p:nvSpPr>
        <p:spPr>
          <a:xfrm>
            <a:off x="839096" y="1467932"/>
            <a:ext cx="7304443" cy="849660"/>
          </a:xfrm>
          <a:custGeom>
            <a:avLst/>
            <a:gdLst>
              <a:gd name="connsiteX0" fmla="*/ 0 w 7304443"/>
              <a:gd name="connsiteY0" fmla="*/ 10050 h 849660"/>
              <a:gd name="connsiteX1" fmla="*/ 989704 w 7304443"/>
              <a:gd name="connsiteY1" fmla="*/ 677024 h 849660"/>
              <a:gd name="connsiteX2" fmla="*/ 2689412 w 7304443"/>
              <a:gd name="connsiteY2" fmla="*/ 182172 h 849660"/>
              <a:gd name="connsiteX3" fmla="*/ 4819426 w 7304443"/>
              <a:gd name="connsiteY3" fmla="*/ 849146 h 849660"/>
              <a:gd name="connsiteX4" fmla="*/ 6626711 w 7304443"/>
              <a:gd name="connsiteY4" fmla="*/ 53080 h 849660"/>
              <a:gd name="connsiteX5" fmla="*/ 7304443 w 7304443"/>
              <a:gd name="connsiteY5" fmla="*/ 139141 h 8496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304443" h="849660">
                <a:moveTo>
                  <a:pt x="0" y="10050"/>
                </a:moveTo>
                <a:cubicBezTo>
                  <a:pt x="270734" y="329193"/>
                  <a:pt x="541469" y="648337"/>
                  <a:pt x="989704" y="677024"/>
                </a:cubicBezTo>
                <a:cubicBezTo>
                  <a:pt x="1437939" y="705711"/>
                  <a:pt x="2051125" y="153485"/>
                  <a:pt x="2689412" y="182172"/>
                </a:cubicBezTo>
                <a:cubicBezTo>
                  <a:pt x="3327699" y="210859"/>
                  <a:pt x="4163210" y="870661"/>
                  <a:pt x="4819426" y="849146"/>
                </a:cubicBezTo>
                <a:cubicBezTo>
                  <a:pt x="5475642" y="827631"/>
                  <a:pt x="6212542" y="171414"/>
                  <a:pt x="6626711" y="53080"/>
                </a:cubicBezTo>
                <a:cubicBezTo>
                  <a:pt x="7040880" y="-65254"/>
                  <a:pt x="7172661" y="36943"/>
                  <a:pt x="7304443" y="139141"/>
                </a:cubicBezTo>
              </a:path>
            </a:pathLst>
          </a:custGeom>
          <a:noFill/>
          <a:ln w="25400"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淘宝网chenying0907出品 7"/>
          <p:cNvGrpSpPr/>
          <p:nvPr/>
        </p:nvGrpSpPr>
        <p:grpSpPr>
          <a:xfrm>
            <a:off x="1516829" y="1079949"/>
            <a:ext cx="602428" cy="1065007"/>
            <a:chOff x="1516829" y="1079949"/>
            <a:chExt cx="602428" cy="1065007"/>
          </a:xfrm>
        </p:grpSpPr>
        <p:cxnSp>
          <p:nvCxnSpPr>
            <p:cNvPr id="12" name="淘宝网chenying0907出品 11"/>
            <p:cNvCxnSpPr>
              <a:stCxn id="10" idx="1"/>
            </p:cNvCxnSpPr>
            <p:nvPr/>
          </p:nvCxnSpPr>
          <p:spPr>
            <a:xfrm flipV="1">
              <a:off x="1828800" y="1682376"/>
              <a:ext cx="0" cy="462580"/>
            </a:xfrm>
            <a:prstGeom prst="line">
              <a:avLst/>
            </a:prstGeom>
            <a:ln w="22225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" name="淘宝网chenying0907出品 3"/>
            <p:cNvGrpSpPr/>
            <p:nvPr/>
          </p:nvGrpSpPr>
          <p:grpSpPr>
            <a:xfrm>
              <a:off x="1516829" y="1079949"/>
              <a:ext cx="602428" cy="602428"/>
              <a:chOff x="1516829" y="1079949"/>
              <a:chExt cx="602428" cy="602428"/>
            </a:xfrm>
          </p:grpSpPr>
          <p:sp>
            <p:nvSpPr>
              <p:cNvPr id="14" name="淘宝网chenying0907出品 13"/>
              <p:cNvSpPr/>
              <p:nvPr/>
            </p:nvSpPr>
            <p:spPr>
              <a:xfrm>
                <a:off x="1516829" y="1079949"/>
                <a:ext cx="602428" cy="602428"/>
              </a:xfrm>
              <a:prstGeom prst="ellipse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" name="Freeform 178"/>
              <p:cNvSpPr>
                <a:spLocks noChangeAspect="1" noEditPoints="1"/>
              </p:cNvSpPr>
              <p:nvPr/>
            </p:nvSpPr>
            <p:spPr bwMode="auto">
              <a:xfrm>
                <a:off x="1650866" y="1244930"/>
                <a:ext cx="334588" cy="252000"/>
              </a:xfrm>
              <a:custGeom>
                <a:avLst/>
                <a:gdLst/>
                <a:ahLst/>
                <a:cxnLst>
                  <a:cxn ang="0">
                    <a:pos x="158" y="119"/>
                  </a:cxn>
                  <a:cxn ang="0">
                    <a:pos x="0" y="119"/>
                  </a:cxn>
                  <a:cxn ang="0">
                    <a:pos x="0" y="0"/>
                  </a:cxn>
                  <a:cxn ang="0">
                    <a:pos x="9" y="0"/>
                  </a:cxn>
                  <a:cxn ang="0">
                    <a:pos x="9" y="108"/>
                  </a:cxn>
                  <a:cxn ang="0">
                    <a:pos x="158" y="108"/>
                  </a:cxn>
                  <a:cxn ang="0">
                    <a:pos x="158" y="119"/>
                  </a:cxn>
                  <a:cxn ang="0">
                    <a:pos x="50" y="99"/>
                  </a:cxn>
                  <a:cxn ang="0">
                    <a:pos x="29" y="99"/>
                  </a:cxn>
                  <a:cxn ang="0">
                    <a:pos x="29" y="60"/>
                  </a:cxn>
                  <a:cxn ang="0">
                    <a:pos x="50" y="60"/>
                  </a:cxn>
                  <a:cxn ang="0">
                    <a:pos x="50" y="99"/>
                  </a:cxn>
                  <a:cxn ang="0">
                    <a:pos x="78" y="99"/>
                  </a:cxn>
                  <a:cxn ang="0">
                    <a:pos x="59" y="99"/>
                  </a:cxn>
                  <a:cxn ang="0">
                    <a:pos x="59" y="19"/>
                  </a:cxn>
                  <a:cxn ang="0">
                    <a:pos x="78" y="19"/>
                  </a:cxn>
                  <a:cxn ang="0">
                    <a:pos x="78" y="99"/>
                  </a:cxn>
                  <a:cxn ang="0">
                    <a:pos x="109" y="99"/>
                  </a:cxn>
                  <a:cxn ang="0">
                    <a:pos x="89" y="99"/>
                  </a:cxn>
                  <a:cxn ang="0">
                    <a:pos x="89" y="39"/>
                  </a:cxn>
                  <a:cxn ang="0">
                    <a:pos x="109" y="39"/>
                  </a:cxn>
                  <a:cxn ang="0">
                    <a:pos x="109" y="99"/>
                  </a:cxn>
                  <a:cxn ang="0">
                    <a:pos x="139" y="99"/>
                  </a:cxn>
                  <a:cxn ang="0">
                    <a:pos x="119" y="99"/>
                  </a:cxn>
                  <a:cxn ang="0">
                    <a:pos x="119" y="11"/>
                  </a:cxn>
                  <a:cxn ang="0">
                    <a:pos x="139" y="11"/>
                  </a:cxn>
                  <a:cxn ang="0">
                    <a:pos x="139" y="99"/>
                  </a:cxn>
                </a:cxnLst>
                <a:rect l="0" t="0" r="r" b="b"/>
                <a:pathLst>
                  <a:path w="158" h="119">
                    <a:moveTo>
                      <a:pt x="158" y="119"/>
                    </a:moveTo>
                    <a:lnTo>
                      <a:pt x="0" y="119"/>
                    </a:lnTo>
                    <a:lnTo>
                      <a:pt x="0" y="0"/>
                    </a:lnTo>
                    <a:lnTo>
                      <a:pt x="9" y="0"/>
                    </a:lnTo>
                    <a:lnTo>
                      <a:pt x="9" y="108"/>
                    </a:lnTo>
                    <a:lnTo>
                      <a:pt x="158" y="108"/>
                    </a:lnTo>
                    <a:lnTo>
                      <a:pt x="158" y="119"/>
                    </a:lnTo>
                    <a:close/>
                    <a:moveTo>
                      <a:pt x="50" y="99"/>
                    </a:moveTo>
                    <a:lnTo>
                      <a:pt x="29" y="99"/>
                    </a:lnTo>
                    <a:lnTo>
                      <a:pt x="29" y="60"/>
                    </a:lnTo>
                    <a:lnTo>
                      <a:pt x="50" y="60"/>
                    </a:lnTo>
                    <a:lnTo>
                      <a:pt x="50" y="99"/>
                    </a:lnTo>
                    <a:close/>
                    <a:moveTo>
                      <a:pt x="78" y="99"/>
                    </a:moveTo>
                    <a:lnTo>
                      <a:pt x="59" y="99"/>
                    </a:lnTo>
                    <a:lnTo>
                      <a:pt x="59" y="19"/>
                    </a:lnTo>
                    <a:lnTo>
                      <a:pt x="78" y="19"/>
                    </a:lnTo>
                    <a:lnTo>
                      <a:pt x="78" y="99"/>
                    </a:lnTo>
                    <a:close/>
                    <a:moveTo>
                      <a:pt x="109" y="99"/>
                    </a:moveTo>
                    <a:lnTo>
                      <a:pt x="89" y="99"/>
                    </a:lnTo>
                    <a:lnTo>
                      <a:pt x="89" y="39"/>
                    </a:lnTo>
                    <a:lnTo>
                      <a:pt x="109" y="39"/>
                    </a:lnTo>
                    <a:lnTo>
                      <a:pt x="109" y="99"/>
                    </a:lnTo>
                    <a:close/>
                    <a:moveTo>
                      <a:pt x="139" y="99"/>
                    </a:moveTo>
                    <a:lnTo>
                      <a:pt x="119" y="99"/>
                    </a:lnTo>
                    <a:lnTo>
                      <a:pt x="119" y="11"/>
                    </a:lnTo>
                    <a:lnTo>
                      <a:pt x="139" y="11"/>
                    </a:lnTo>
                    <a:lnTo>
                      <a:pt x="139" y="99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  <p:grpSp>
        <p:nvGrpSpPr>
          <p:cNvPr id="9" name="淘宝网chenying0907出品 8"/>
          <p:cNvGrpSpPr/>
          <p:nvPr/>
        </p:nvGrpSpPr>
        <p:grpSpPr>
          <a:xfrm>
            <a:off x="3227294" y="1650104"/>
            <a:ext cx="602428" cy="1150874"/>
            <a:chOff x="3227294" y="1650104"/>
            <a:chExt cx="602428" cy="1150874"/>
          </a:xfrm>
        </p:grpSpPr>
        <p:cxnSp>
          <p:nvCxnSpPr>
            <p:cNvPr id="19" name="淘宝网chenying0907出品 18"/>
            <p:cNvCxnSpPr>
              <a:stCxn id="10" idx="2"/>
            </p:cNvCxnSpPr>
            <p:nvPr/>
          </p:nvCxnSpPr>
          <p:spPr>
            <a:xfrm>
              <a:off x="3528508" y="1650104"/>
              <a:ext cx="0" cy="580912"/>
            </a:xfrm>
            <a:prstGeom prst="line">
              <a:avLst/>
            </a:prstGeom>
            <a:ln w="22225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5" name="淘宝网chenying0907出品 4"/>
            <p:cNvGrpSpPr/>
            <p:nvPr/>
          </p:nvGrpSpPr>
          <p:grpSpPr>
            <a:xfrm>
              <a:off x="3227294" y="2198550"/>
              <a:ext cx="602428" cy="602428"/>
              <a:chOff x="3227294" y="2198550"/>
              <a:chExt cx="602428" cy="602428"/>
            </a:xfrm>
          </p:grpSpPr>
          <p:sp>
            <p:nvSpPr>
              <p:cNvPr id="21" name="淘宝网chenying0907出品 20"/>
              <p:cNvSpPr/>
              <p:nvPr/>
            </p:nvSpPr>
            <p:spPr>
              <a:xfrm>
                <a:off x="3227294" y="2198550"/>
                <a:ext cx="602428" cy="602428"/>
              </a:xfrm>
              <a:prstGeom prst="ellipse">
                <a:avLst/>
              </a:prstGeom>
              <a:solidFill>
                <a:srgbClr val="941A0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" name="Freeform 105"/>
              <p:cNvSpPr>
                <a:spLocks noEditPoints="1"/>
              </p:cNvSpPr>
              <p:nvPr/>
            </p:nvSpPr>
            <p:spPr bwMode="auto">
              <a:xfrm>
                <a:off x="3342998" y="2336140"/>
                <a:ext cx="371020" cy="327248"/>
              </a:xfrm>
              <a:custGeom>
                <a:avLst/>
                <a:gdLst>
                  <a:gd name="T0" fmla="*/ 133 w 134"/>
                  <a:gd name="T1" fmla="*/ 16 h 118"/>
                  <a:gd name="T2" fmla="*/ 121 w 134"/>
                  <a:gd name="T3" fmla="*/ 4 h 118"/>
                  <a:gd name="T4" fmla="*/ 115 w 134"/>
                  <a:gd name="T5" fmla="*/ 4 h 118"/>
                  <a:gd name="T6" fmla="*/ 114 w 134"/>
                  <a:gd name="T7" fmla="*/ 7 h 118"/>
                  <a:gd name="T8" fmla="*/ 111 w 134"/>
                  <a:gd name="T9" fmla="*/ 8 h 118"/>
                  <a:gd name="T10" fmla="*/ 111 w 134"/>
                  <a:gd name="T11" fmla="*/ 8 h 118"/>
                  <a:gd name="T12" fmla="*/ 81 w 134"/>
                  <a:gd name="T13" fmla="*/ 39 h 118"/>
                  <a:gd name="T14" fmla="*/ 79 w 134"/>
                  <a:gd name="T15" fmla="*/ 46 h 118"/>
                  <a:gd name="T16" fmla="*/ 82 w 134"/>
                  <a:gd name="T17" fmla="*/ 50 h 118"/>
                  <a:gd name="T18" fmla="*/ 82 w 134"/>
                  <a:gd name="T19" fmla="*/ 50 h 118"/>
                  <a:gd name="T20" fmla="*/ 82 w 134"/>
                  <a:gd name="T21" fmla="*/ 50 h 118"/>
                  <a:gd name="T22" fmla="*/ 76 w 134"/>
                  <a:gd name="T23" fmla="*/ 57 h 118"/>
                  <a:gd name="T24" fmla="*/ 54 w 134"/>
                  <a:gd name="T25" fmla="*/ 35 h 118"/>
                  <a:gd name="T26" fmla="*/ 47 w 134"/>
                  <a:gd name="T27" fmla="*/ 9 h 118"/>
                  <a:gd name="T28" fmla="*/ 21 w 134"/>
                  <a:gd name="T29" fmla="*/ 2 h 118"/>
                  <a:gd name="T30" fmla="*/ 36 w 134"/>
                  <a:gd name="T31" fmla="*/ 17 h 118"/>
                  <a:gd name="T32" fmla="*/ 32 w 134"/>
                  <a:gd name="T33" fmla="*/ 32 h 118"/>
                  <a:gd name="T34" fmla="*/ 18 w 134"/>
                  <a:gd name="T35" fmla="*/ 36 h 118"/>
                  <a:gd name="T36" fmla="*/ 3 w 134"/>
                  <a:gd name="T37" fmla="*/ 21 h 118"/>
                  <a:gd name="T38" fmla="*/ 9 w 134"/>
                  <a:gd name="T39" fmla="*/ 46 h 118"/>
                  <a:gd name="T40" fmla="*/ 36 w 134"/>
                  <a:gd name="T41" fmla="*/ 53 h 118"/>
                  <a:gd name="T42" fmla="*/ 36 w 134"/>
                  <a:gd name="T43" fmla="*/ 53 h 118"/>
                  <a:gd name="T44" fmla="*/ 58 w 134"/>
                  <a:gd name="T45" fmla="*/ 74 h 118"/>
                  <a:gd name="T46" fmla="*/ 37 w 134"/>
                  <a:gd name="T47" fmla="*/ 95 h 118"/>
                  <a:gd name="T48" fmla="*/ 36 w 134"/>
                  <a:gd name="T49" fmla="*/ 94 h 118"/>
                  <a:gd name="T50" fmla="*/ 31 w 134"/>
                  <a:gd name="T51" fmla="*/ 98 h 118"/>
                  <a:gd name="T52" fmla="*/ 21 w 134"/>
                  <a:gd name="T53" fmla="*/ 114 h 118"/>
                  <a:gd name="T54" fmla="*/ 23 w 134"/>
                  <a:gd name="T55" fmla="*/ 116 h 118"/>
                  <a:gd name="T56" fmla="*/ 39 w 134"/>
                  <a:gd name="T57" fmla="*/ 107 h 118"/>
                  <a:gd name="T58" fmla="*/ 43 w 134"/>
                  <a:gd name="T59" fmla="*/ 101 h 118"/>
                  <a:gd name="T60" fmla="*/ 42 w 134"/>
                  <a:gd name="T61" fmla="*/ 100 h 118"/>
                  <a:gd name="T62" fmla="*/ 63 w 134"/>
                  <a:gd name="T63" fmla="*/ 79 h 118"/>
                  <a:gd name="T64" fmla="*/ 98 w 134"/>
                  <a:gd name="T65" fmla="*/ 114 h 118"/>
                  <a:gd name="T66" fmla="*/ 107 w 134"/>
                  <a:gd name="T67" fmla="*/ 118 h 118"/>
                  <a:gd name="T68" fmla="*/ 116 w 134"/>
                  <a:gd name="T69" fmla="*/ 114 h 118"/>
                  <a:gd name="T70" fmla="*/ 116 w 134"/>
                  <a:gd name="T71" fmla="*/ 97 h 118"/>
                  <a:gd name="T72" fmla="*/ 80 w 134"/>
                  <a:gd name="T73" fmla="*/ 61 h 118"/>
                  <a:gd name="T74" fmla="*/ 87 w 134"/>
                  <a:gd name="T75" fmla="*/ 55 h 118"/>
                  <a:gd name="T76" fmla="*/ 90 w 134"/>
                  <a:gd name="T77" fmla="*/ 58 h 118"/>
                  <a:gd name="T78" fmla="*/ 98 w 134"/>
                  <a:gd name="T79" fmla="*/ 56 h 118"/>
                  <a:gd name="T80" fmla="*/ 128 w 134"/>
                  <a:gd name="T81" fmla="*/ 26 h 118"/>
                  <a:gd name="T82" fmla="*/ 128 w 134"/>
                  <a:gd name="T83" fmla="*/ 25 h 118"/>
                  <a:gd name="T84" fmla="*/ 128 w 134"/>
                  <a:gd name="T85" fmla="*/ 25 h 118"/>
                  <a:gd name="T86" fmla="*/ 129 w 134"/>
                  <a:gd name="T87" fmla="*/ 23 h 118"/>
                  <a:gd name="T88" fmla="*/ 133 w 134"/>
                  <a:gd name="T89" fmla="*/ 22 h 118"/>
                  <a:gd name="T90" fmla="*/ 133 w 134"/>
                  <a:gd name="T91" fmla="*/ 16 h 118"/>
                  <a:gd name="T92" fmla="*/ 108 w 134"/>
                  <a:gd name="T93" fmla="*/ 103 h 118"/>
                  <a:gd name="T94" fmla="*/ 113 w 134"/>
                  <a:gd name="T95" fmla="*/ 107 h 118"/>
                  <a:gd name="T96" fmla="*/ 108 w 134"/>
                  <a:gd name="T97" fmla="*/ 112 h 118"/>
                  <a:gd name="T98" fmla="*/ 103 w 134"/>
                  <a:gd name="T99" fmla="*/ 107 h 118"/>
                  <a:gd name="T100" fmla="*/ 108 w 134"/>
                  <a:gd name="T101" fmla="*/ 103 h 118"/>
                  <a:gd name="T102" fmla="*/ 91 w 134"/>
                  <a:gd name="T103" fmla="*/ 40 h 118"/>
                  <a:gd name="T104" fmla="*/ 89 w 134"/>
                  <a:gd name="T105" fmla="*/ 38 h 118"/>
                  <a:gd name="T106" fmla="*/ 111 w 134"/>
                  <a:gd name="T107" fmla="*/ 16 h 118"/>
                  <a:gd name="T108" fmla="*/ 113 w 134"/>
                  <a:gd name="T109" fmla="*/ 18 h 118"/>
                  <a:gd name="T110" fmla="*/ 91 w 134"/>
                  <a:gd name="T111" fmla="*/ 40 h 118"/>
                  <a:gd name="T112" fmla="*/ 98 w 134"/>
                  <a:gd name="T113" fmla="*/ 48 h 118"/>
                  <a:gd name="T114" fmla="*/ 96 w 134"/>
                  <a:gd name="T115" fmla="*/ 46 h 118"/>
                  <a:gd name="T116" fmla="*/ 119 w 134"/>
                  <a:gd name="T117" fmla="*/ 23 h 118"/>
                  <a:gd name="T118" fmla="*/ 121 w 134"/>
                  <a:gd name="T119" fmla="*/ 25 h 118"/>
                  <a:gd name="T120" fmla="*/ 98 w 134"/>
                  <a:gd name="T121" fmla="*/ 48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34" h="118">
                    <a:moveTo>
                      <a:pt x="133" y="16"/>
                    </a:moveTo>
                    <a:cubicBezTo>
                      <a:pt x="121" y="4"/>
                      <a:pt x="121" y="4"/>
                      <a:pt x="121" y="4"/>
                    </a:cubicBezTo>
                    <a:cubicBezTo>
                      <a:pt x="119" y="2"/>
                      <a:pt x="117" y="2"/>
                      <a:pt x="115" y="4"/>
                    </a:cubicBezTo>
                    <a:cubicBezTo>
                      <a:pt x="114" y="5"/>
                      <a:pt x="114" y="6"/>
                      <a:pt x="114" y="7"/>
                    </a:cubicBezTo>
                    <a:cubicBezTo>
                      <a:pt x="113" y="7"/>
                      <a:pt x="112" y="8"/>
                      <a:pt x="111" y="8"/>
                    </a:cubicBezTo>
                    <a:cubicBezTo>
                      <a:pt x="111" y="8"/>
                      <a:pt x="111" y="8"/>
                      <a:pt x="111" y="8"/>
                    </a:cubicBezTo>
                    <a:cubicBezTo>
                      <a:pt x="81" y="39"/>
                      <a:pt x="81" y="39"/>
                      <a:pt x="81" y="39"/>
                    </a:cubicBezTo>
                    <a:cubicBezTo>
                      <a:pt x="81" y="41"/>
                      <a:pt x="80" y="44"/>
                      <a:pt x="79" y="46"/>
                    </a:cubicBezTo>
                    <a:cubicBezTo>
                      <a:pt x="82" y="50"/>
                      <a:pt x="82" y="50"/>
                      <a:pt x="82" y="50"/>
                    </a:cubicBezTo>
                    <a:cubicBezTo>
                      <a:pt x="82" y="50"/>
                      <a:pt x="82" y="50"/>
                      <a:pt x="82" y="50"/>
                    </a:cubicBezTo>
                    <a:cubicBezTo>
                      <a:pt x="82" y="50"/>
                      <a:pt x="82" y="50"/>
                      <a:pt x="82" y="50"/>
                    </a:cubicBezTo>
                    <a:cubicBezTo>
                      <a:pt x="76" y="57"/>
                      <a:pt x="76" y="57"/>
                      <a:pt x="76" y="57"/>
                    </a:cubicBezTo>
                    <a:cubicBezTo>
                      <a:pt x="54" y="35"/>
                      <a:pt x="54" y="35"/>
                      <a:pt x="54" y="35"/>
                    </a:cubicBezTo>
                    <a:cubicBezTo>
                      <a:pt x="56" y="26"/>
                      <a:pt x="54" y="16"/>
                      <a:pt x="47" y="9"/>
                    </a:cubicBezTo>
                    <a:cubicBezTo>
                      <a:pt x="40" y="2"/>
                      <a:pt x="30" y="0"/>
                      <a:pt x="21" y="2"/>
                    </a:cubicBezTo>
                    <a:cubicBezTo>
                      <a:pt x="36" y="17"/>
                      <a:pt x="36" y="17"/>
                      <a:pt x="36" y="17"/>
                    </a:cubicBezTo>
                    <a:cubicBezTo>
                      <a:pt x="32" y="32"/>
                      <a:pt x="32" y="32"/>
                      <a:pt x="32" y="32"/>
                    </a:cubicBezTo>
                    <a:cubicBezTo>
                      <a:pt x="18" y="36"/>
                      <a:pt x="18" y="36"/>
                      <a:pt x="18" y="36"/>
                    </a:cubicBezTo>
                    <a:cubicBezTo>
                      <a:pt x="3" y="21"/>
                      <a:pt x="3" y="21"/>
                      <a:pt x="3" y="21"/>
                    </a:cubicBezTo>
                    <a:cubicBezTo>
                      <a:pt x="0" y="29"/>
                      <a:pt x="2" y="39"/>
                      <a:pt x="9" y="46"/>
                    </a:cubicBezTo>
                    <a:cubicBezTo>
                      <a:pt x="17" y="53"/>
                      <a:pt x="27" y="56"/>
                      <a:pt x="36" y="53"/>
                    </a:cubicBezTo>
                    <a:cubicBezTo>
                      <a:pt x="36" y="53"/>
                      <a:pt x="36" y="53"/>
                      <a:pt x="36" y="53"/>
                    </a:cubicBezTo>
                    <a:cubicBezTo>
                      <a:pt x="58" y="74"/>
                      <a:pt x="58" y="74"/>
                      <a:pt x="58" y="74"/>
                    </a:cubicBezTo>
                    <a:cubicBezTo>
                      <a:pt x="37" y="95"/>
                      <a:pt x="37" y="95"/>
                      <a:pt x="37" y="95"/>
                    </a:cubicBezTo>
                    <a:cubicBezTo>
                      <a:pt x="36" y="94"/>
                      <a:pt x="36" y="94"/>
                      <a:pt x="36" y="94"/>
                    </a:cubicBezTo>
                    <a:cubicBezTo>
                      <a:pt x="31" y="98"/>
                      <a:pt x="31" y="98"/>
                      <a:pt x="31" y="98"/>
                    </a:cubicBezTo>
                    <a:cubicBezTo>
                      <a:pt x="21" y="114"/>
                      <a:pt x="21" y="114"/>
                      <a:pt x="21" y="114"/>
                    </a:cubicBezTo>
                    <a:cubicBezTo>
                      <a:pt x="23" y="116"/>
                      <a:pt x="23" y="116"/>
                      <a:pt x="23" y="116"/>
                    </a:cubicBezTo>
                    <a:cubicBezTo>
                      <a:pt x="39" y="107"/>
                      <a:pt x="39" y="107"/>
                      <a:pt x="39" y="107"/>
                    </a:cubicBezTo>
                    <a:cubicBezTo>
                      <a:pt x="43" y="101"/>
                      <a:pt x="43" y="101"/>
                      <a:pt x="43" y="101"/>
                    </a:cubicBezTo>
                    <a:cubicBezTo>
                      <a:pt x="42" y="100"/>
                      <a:pt x="42" y="100"/>
                      <a:pt x="42" y="100"/>
                    </a:cubicBezTo>
                    <a:cubicBezTo>
                      <a:pt x="63" y="79"/>
                      <a:pt x="63" y="79"/>
                      <a:pt x="63" y="79"/>
                    </a:cubicBezTo>
                    <a:cubicBezTo>
                      <a:pt x="98" y="114"/>
                      <a:pt x="98" y="114"/>
                      <a:pt x="98" y="114"/>
                    </a:cubicBezTo>
                    <a:cubicBezTo>
                      <a:pt x="100" y="117"/>
                      <a:pt x="104" y="118"/>
                      <a:pt x="107" y="118"/>
                    </a:cubicBezTo>
                    <a:cubicBezTo>
                      <a:pt x="110" y="118"/>
                      <a:pt x="113" y="117"/>
                      <a:pt x="116" y="114"/>
                    </a:cubicBezTo>
                    <a:cubicBezTo>
                      <a:pt x="121" y="109"/>
                      <a:pt x="121" y="102"/>
                      <a:pt x="116" y="97"/>
                    </a:cubicBezTo>
                    <a:cubicBezTo>
                      <a:pt x="80" y="61"/>
                      <a:pt x="80" y="61"/>
                      <a:pt x="80" y="61"/>
                    </a:cubicBezTo>
                    <a:cubicBezTo>
                      <a:pt x="87" y="55"/>
                      <a:pt x="87" y="55"/>
                      <a:pt x="87" y="55"/>
                    </a:cubicBezTo>
                    <a:cubicBezTo>
                      <a:pt x="90" y="58"/>
                      <a:pt x="90" y="58"/>
                      <a:pt x="90" y="58"/>
                    </a:cubicBezTo>
                    <a:cubicBezTo>
                      <a:pt x="92" y="56"/>
                      <a:pt x="95" y="56"/>
                      <a:pt x="98" y="56"/>
                    </a:cubicBezTo>
                    <a:cubicBezTo>
                      <a:pt x="128" y="26"/>
                      <a:pt x="128" y="26"/>
                      <a:pt x="128" y="26"/>
                    </a:cubicBezTo>
                    <a:cubicBezTo>
                      <a:pt x="128" y="25"/>
                      <a:pt x="128" y="25"/>
                      <a:pt x="128" y="25"/>
                    </a:cubicBezTo>
                    <a:cubicBezTo>
                      <a:pt x="128" y="25"/>
                      <a:pt x="128" y="25"/>
                      <a:pt x="128" y="25"/>
                    </a:cubicBezTo>
                    <a:cubicBezTo>
                      <a:pt x="129" y="24"/>
                      <a:pt x="129" y="24"/>
                      <a:pt x="129" y="23"/>
                    </a:cubicBezTo>
                    <a:cubicBezTo>
                      <a:pt x="130" y="23"/>
                      <a:pt x="132" y="23"/>
                      <a:pt x="133" y="22"/>
                    </a:cubicBezTo>
                    <a:cubicBezTo>
                      <a:pt x="134" y="20"/>
                      <a:pt x="134" y="17"/>
                      <a:pt x="133" y="16"/>
                    </a:cubicBezTo>
                    <a:close/>
                    <a:moveTo>
                      <a:pt x="108" y="103"/>
                    </a:moveTo>
                    <a:cubicBezTo>
                      <a:pt x="111" y="103"/>
                      <a:pt x="113" y="105"/>
                      <a:pt x="113" y="107"/>
                    </a:cubicBezTo>
                    <a:cubicBezTo>
                      <a:pt x="113" y="110"/>
                      <a:pt x="111" y="112"/>
                      <a:pt x="108" y="112"/>
                    </a:cubicBezTo>
                    <a:cubicBezTo>
                      <a:pt x="105" y="112"/>
                      <a:pt x="103" y="110"/>
                      <a:pt x="103" y="107"/>
                    </a:cubicBezTo>
                    <a:cubicBezTo>
                      <a:pt x="103" y="105"/>
                      <a:pt x="105" y="103"/>
                      <a:pt x="108" y="103"/>
                    </a:cubicBezTo>
                    <a:close/>
                    <a:moveTo>
                      <a:pt x="91" y="40"/>
                    </a:moveTo>
                    <a:cubicBezTo>
                      <a:pt x="89" y="38"/>
                      <a:pt x="89" y="38"/>
                      <a:pt x="89" y="38"/>
                    </a:cubicBezTo>
                    <a:cubicBezTo>
                      <a:pt x="111" y="16"/>
                      <a:pt x="111" y="16"/>
                      <a:pt x="111" y="16"/>
                    </a:cubicBezTo>
                    <a:cubicBezTo>
                      <a:pt x="113" y="18"/>
                      <a:pt x="113" y="18"/>
                      <a:pt x="113" y="18"/>
                    </a:cubicBezTo>
                    <a:lnTo>
                      <a:pt x="91" y="40"/>
                    </a:lnTo>
                    <a:close/>
                    <a:moveTo>
                      <a:pt x="98" y="48"/>
                    </a:moveTo>
                    <a:cubicBezTo>
                      <a:pt x="96" y="46"/>
                      <a:pt x="96" y="46"/>
                      <a:pt x="96" y="46"/>
                    </a:cubicBezTo>
                    <a:cubicBezTo>
                      <a:pt x="119" y="23"/>
                      <a:pt x="119" y="23"/>
                      <a:pt x="119" y="23"/>
                    </a:cubicBezTo>
                    <a:cubicBezTo>
                      <a:pt x="121" y="25"/>
                      <a:pt x="121" y="25"/>
                      <a:pt x="121" y="25"/>
                    </a:cubicBezTo>
                    <a:lnTo>
                      <a:pt x="98" y="4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  <p:grpSp>
        <p:nvGrpSpPr>
          <p:cNvPr id="11" name="淘宝网chenying0907出品 10"/>
          <p:cNvGrpSpPr/>
          <p:nvPr/>
        </p:nvGrpSpPr>
        <p:grpSpPr>
          <a:xfrm>
            <a:off x="5348344" y="1252585"/>
            <a:ext cx="602428" cy="1065007"/>
            <a:chOff x="5348344" y="1252585"/>
            <a:chExt cx="602428" cy="1065007"/>
          </a:xfrm>
        </p:grpSpPr>
        <p:cxnSp>
          <p:nvCxnSpPr>
            <p:cNvPr id="23" name="淘宝网chenying0907出品 22"/>
            <p:cNvCxnSpPr/>
            <p:nvPr/>
          </p:nvCxnSpPr>
          <p:spPr>
            <a:xfrm flipV="1">
              <a:off x="5660315" y="1855012"/>
              <a:ext cx="0" cy="462580"/>
            </a:xfrm>
            <a:prstGeom prst="line">
              <a:avLst/>
            </a:prstGeom>
            <a:ln w="22225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6" name="淘宝网chenying0907出品 5"/>
            <p:cNvGrpSpPr/>
            <p:nvPr/>
          </p:nvGrpSpPr>
          <p:grpSpPr>
            <a:xfrm>
              <a:off x="5348344" y="1252585"/>
              <a:ext cx="602428" cy="602428"/>
              <a:chOff x="5348344" y="1252585"/>
              <a:chExt cx="602428" cy="602428"/>
            </a:xfrm>
          </p:grpSpPr>
          <p:sp>
            <p:nvSpPr>
              <p:cNvPr id="24" name="淘宝网chenying0907出品 23"/>
              <p:cNvSpPr/>
              <p:nvPr/>
            </p:nvSpPr>
            <p:spPr>
              <a:xfrm>
                <a:off x="5348344" y="1252585"/>
                <a:ext cx="602428" cy="602428"/>
              </a:xfrm>
              <a:prstGeom prst="ellipse">
                <a:avLst/>
              </a:prstGeom>
              <a:solidFill>
                <a:srgbClr val="33333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27" name="淘宝网chenying0907出品 26"/>
              <p:cNvGrpSpPr/>
              <p:nvPr/>
            </p:nvGrpSpPr>
            <p:grpSpPr>
              <a:xfrm>
                <a:off x="5508570" y="1370930"/>
                <a:ext cx="281976" cy="319600"/>
                <a:chOff x="2471074" y="6170447"/>
                <a:chExt cx="1106488" cy="1254125"/>
              </a:xfrm>
              <a:solidFill>
                <a:schemeClr val="bg1"/>
              </a:solidFill>
            </p:grpSpPr>
            <p:sp>
              <p:nvSpPr>
                <p:cNvPr id="28" name="Freeform 11"/>
                <p:cNvSpPr>
                  <a:spLocks/>
                </p:cNvSpPr>
                <p:nvPr/>
              </p:nvSpPr>
              <p:spPr bwMode="auto">
                <a:xfrm>
                  <a:off x="2471074" y="6843547"/>
                  <a:ext cx="1106488" cy="581025"/>
                </a:xfrm>
                <a:custGeom>
                  <a:avLst/>
                  <a:gdLst>
                    <a:gd name="T0" fmla="*/ 0 w 38"/>
                    <a:gd name="T1" fmla="*/ 9 h 19"/>
                    <a:gd name="T2" fmla="*/ 4 w 38"/>
                    <a:gd name="T3" fmla="*/ 2 h 19"/>
                    <a:gd name="T4" fmla="*/ 12 w 38"/>
                    <a:gd name="T5" fmla="*/ 0 h 19"/>
                    <a:gd name="T6" fmla="*/ 19 w 38"/>
                    <a:gd name="T7" fmla="*/ 17 h 19"/>
                    <a:gd name="T8" fmla="*/ 26 w 38"/>
                    <a:gd name="T9" fmla="*/ 0 h 19"/>
                    <a:gd name="T10" fmla="*/ 34 w 38"/>
                    <a:gd name="T11" fmla="*/ 2 h 19"/>
                    <a:gd name="T12" fmla="*/ 38 w 38"/>
                    <a:gd name="T13" fmla="*/ 9 h 19"/>
                    <a:gd name="T14" fmla="*/ 38 w 38"/>
                    <a:gd name="T15" fmla="*/ 19 h 19"/>
                    <a:gd name="T16" fmla="*/ 19 w 38"/>
                    <a:gd name="T17" fmla="*/ 19 h 19"/>
                    <a:gd name="T18" fmla="*/ 0 w 38"/>
                    <a:gd name="T19" fmla="*/ 19 h 19"/>
                    <a:gd name="T20" fmla="*/ 0 w 38"/>
                    <a:gd name="T21" fmla="*/ 9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38" h="19">
                      <a:moveTo>
                        <a:pt x="0" y="9"/>
                      </a:moveTo>
                      <a:cubicBezTo>
                        <a:pt x="0" y="6"/>
                        <a:pt x="1" y="3"/>
                        <a:pt x="4" y="2"/>
                      </a:cubicBezTo>
                      <a:cubicBezTo>
                        <a:pt x="12" y="0"/>
                        <a:pt x="12" y="0"/>
                        <a:pt x="12" y="0"/>
                      </a:cubicBezTo>
                      <a:cubicBezTo>
                        <a:pt x="19" y="17"/>
                        <a:pt x="19" y="17"/>
                        <a:pt x="19" y="17"/>
                      </a:cubicBezTo>
                      <a:cubicBezTo>
                        <a:pt x="26" y="0"/>
                        <a:pt x="26" y="0"/>
                        <a:pt x="26" y="0"/>
                      </a:cubicBezTo>
                      <a:cubicBezTo>
                        <a:pt x="34" y="2"/>
                        <a:pt x="34" y="2"/>
                        <a:pt x="34" y="2"/>
                      </a:cubicBezTo>
                      <a:cubicBezTo>
                        <a:pt x="36" y="3"/>
                        <a:pt x="38" y="6"/>
                        <a:pt x="38" y="9"/>
                      </a:cubicBezTo>
                      <a:cubicBezTo>
                        <a:pt x="38" y="19"/>
                        <a:pt x="38" y="19"/>
                        <a:pt x="38" y="19"/>
                      </a:cubicBezTo>
                      <a:cubicBezTo>
                        <a:pt x="19" y="19"/>
                        <a:pt x="19" y="19"/>
                        <a:pt x="19" y="19"/>
                      </a:cubicBezTo>
                      <a:cubicBezTo>
                        <a:pt x="0" y="19"/>
                        <a:pt x="0" y="19"/>
                        <a:pt x="0" y="19"/>
                      </a:cubicBezTo>
                      <a:cubicBezTo>
                        <a:pt x="0" y="9"/>
                        <a:pt x="0" y="9"/>
                        <a:pt x="0" y="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9" name="Freeform 12"/>
                <p:cNvSpPr>
                  <a:spLocks/>
                </p:cNvSpPr>
                <p:nvPr/>
              </p:nvSpPr>
              <p:spPr bwMode="auto">
                <a:xfrm>
                  <a:off x="2761587" y="6170447"/>
                  <a:ext cx="495300" cy="611188"/>
                </a:xfrm>
                <a:custGeom>
                  <a:avLst/>
                  <a:gdLst>
                    <a:gd name="T0" fmla="*/ 9 w 17"/>
                    <a:gd name="T1" fmla="*/ 20 h 20"/>
                    <a:gd name="T2" fmla="*/ 3 w 17"/>
                    <a:gd name="T3" fmla="*/ 16 h 20"/>
                    <a:gd name="T4" fmla="*/ 1 w 17"/>
                    <a:gd name="T5" fmla="*/ 6 h 20"/>
                    <a:gd name="T6" fmla="*/ 9 w 17"/>
                    <a:gd name="T7" fmla="*/ 0 h 20"/>
                    <a:gd name="T8" fmla="*/ 16 w 17"/>
                    <a:gd name="T9" fmla="*/ 6 h 20"/>
                    <a:gd name="T10" fmla="*/ 15 w 17"/>
                    <a:gd name="T11" fmla="*/ 16 h 20"/>
                    <a:gd name="T12" fmla="*/ 9 w 17"/>
                    <a:gd name="T13" fmla="*/ 20 h 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7" h="20">
                      <a:moveTo>
                        <a:pt x="9" y="20"/>
                      </a:moveTo>
                      <a:cubicBezTo>
                        <a:pt x="6" y="20"/>
                        <a:pt x="4" y="18"/>
                        <a:pt x="3" y="16"/>
                      </a:cubicBezTo>
                      <a:cubicBezTo>
                        <a:pt x="1" y="13"/>
                        <a:pt x="0" y="9"/>
                        <a:pt x="1" y="6"/>
                      </a:cubicBezTo>
                      <a:cubicBezTo>
                        <a:pt x="2" y="3"/>
                        <a:pt x="4" y="0"/>
                        <a:pt x="9" y="0"/>
                      </a:cubicBezTo>
                      <a:cubicBezTo>
                        <a:pt x="13" y="0"/>
                        <a:pt x="16" y="3"/>
                        <a:pt x="16" y="6"/>
                      </a:cubicBezTo>
                      <a:cubicBezTo>
                        <a:pt x="17" y="9"/>
                        <a:pt x="16" y="13"/>
                        <a:pt x="15" y="16"/>
                      </a:cubicBezTo>
                      <a:cubicBezTo>
                        <a:pt x="13" y="18"/>
                        <a:pt x="11" y="20"/>
                        <a:pt x="9" y="2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0" name="Freeform 13"/>
                <p:cNvSpPr>
                  <a:spLocks/>
                </p:cNvSpPr>
                <p:nvPr/>
              </p:nvSpPr>
              <p:spPr bwMode="auto">
                <a:xfrm>
                  <a:off x="2936212" y="6965785"/>
                  <a:ext cx="174625" cy="396875"/>
                </a:xfrm>
                <a:custGeom>
                  <a:avLst/>
                  <a:gdLst>
                    <a:gd name="T0" fmla="*/ 37 w 110"/>
                    <a:gd name="T1" fmla="*/ 0 h 250"/>
                    <a:gd name="T2" fmla="*/ 74 w 110"/>
                    <a:gd name="T3" fmla="*/ 0 h 250"/>
                    <a:gd name="T4" fmla="*/ 110 w 110"/>
                    <a:gd name="T5" fmla="*/ 250 h 250"/>
                    <a:gd name="T6" fmla="*/ 0 w 110"/>
                    <a:gd name="T7" fmla="*/ 250 h 250"/>
                    <a:gd name="T8" fmla="*/ 37 w 110"/>
                    <a:gd name="T9" fmla="*/ 0 h 250"/>
                    <a:gd name="T10" fmla="*/ 37 w 110"/>
                    <a:gd name="T11" fmla="*/ 0 h 2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10" h="250">
                      <a:moveTo>
                        <a:pt x="37" y="0"/>
                      </a:moveTo>
                      <a:lnTo>
                        <a:pt x="74" y="0"/>
                      </a:lnTo>
                      <a:lnTo>
                        <a:pt x="110" y="250"/>
                      </a:lnTo>
                      <a:lnTo>
                        <a:pt x="0" y="250"/>
                      </a:lnTo>
                      <a:lnTo>
                        <a:pt x="37" y="0"/>
                      </a:lnTo>
                      <a:lnTo>
                        <a:pt x="37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1" name="Oval 14"/>
                <p:cNvSpPr>
                  <a:spLocks noChangeArrowheads="1"/>
                </p:cNvSpPr>
                <p:nvPr/>
              </p:nvSpPr>
              <p:spPr bwMode="auto">
                <a:xfrm>
                  <a:off x="2936212" y="6843547"/>
                  <a:ext cx="146050" cy="152400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</p:grpSp>
      </p:grpSp>
      <p:grpSp>
        <p:nvGrpSpPr>
          <p:cNvPr id="13" name="淘宝网chenying0907出品 12"/>
          <p:cNvGrpSpPr/>
          <p:nvPr/>
        </p:nvGrpSpPr>
        <p:grpSpPr>
          <a:xfrm>
            <a:off x="7686339" y="1486480"/>
            <a:ext cx="602428" cy="1150874"/>
            <a:chOff x="7686339" y="1486480"/>
            <a:chExt cx="602428" cy="1150874"/>
          </a:xfrm>
        </p:grpSpPr>
        <p:cxnSp>
          <p:nvCxnSpPr>
            <p:cNvPr id="32" name="淘宝网chenying0907出品 31"/>
            <p:cNvCxnSpPr/>
            <p:nvPr/>
          </p:nvCxnSpPr>
          <p:spPr>
            <a:xfrm>
              <a:off x="7987553" y="1486480"/>
              <a:ext cx="0" cy="580912"/>
            </a:xfrm>
            <a:prstGeom prst="line">
              <a:avLst/>
            </a:prstGeom>
            <a:ln w="22225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7" name="淘宝网chenying0907出品 6"/>
            <p:cNvGrpSpPr/>
            <p:nvPr/>
          </p:nvGrpSpPr>
          <p:grpSpPr>
            <a:xfrm>
              <a:off x="7686339" y="2034926"/>
              <a:ext cx="602428" cy="602428"/>
              <a:chOff x="7686339" y="2034926"/>
              <a:chExt cx="602428" cy="602428"/>
            </a:xfrm>
          </p:grpSpPr>
          <p:sp>
            <p:nvSpPr>
              <p:cNvPr id="33" name="淘宝网chenying0907出品 32"/>
              <p:cNvSpPr/>
              <p:nvPr/>
            </p:nvSpPr>
            <p:spPr>
              <a:xfrm>
                <a:off x="7686339" y="2034926"/>
                <a:ext cx="602428" cy="602428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" name="Freeform 58"/>
              <p:cNvSpPr>
                <a:spLocks noEditPoints="1"/>
              </p:cNvSpPr>
              <p:nvPr/>
            </p:nvSpPr>
            <p:spPr bwMode="auto">
              <a:xfrm>
                <a:off x="7827601" y="2157570"/>
                <a:ext cx="319903" cy="319903"/>
              </a:xfrm>
              <a:custGeom>
                <a:avLst/>
                <a:gdLst/>
                <a:ahLst/>
                <a:cxnLst>
                  <a:cxn ang="0">
                    <a:pos x="51" y="58"/>
                  </a:cxn>
                  <a:cxn ang="0">
                    <a:pos x="7" y="58"/>
                  </a:cxn>
                  <a:cxn ang="0">
                    <a:pos x="3" y="50"/>
                  </a:cxn>
                  <a:cxn ang="0">
                    <a:pos x="22" y="20"/>
                  </a:cxn>
                  <a:cxn ang="0">
                    <a:pos x="22" y="4"/>
                  </a:cxn>
                  <a:cxn ang="0">
                    <a:pos x="19" y="4"/>
                  </a:cxn>
                  <a:cxn ang="0">
                    <a:pos x="17" y="2"/>
                  </a:cxn>
                  <a:cxn ang="0">
                    <a:pos x="19" y="0"/>
                  </a:cxn>
                  <a:cxn ang="0">
                    <a:pos x="39" y="0"/>
                  </a:cxn>
                  <a:cxn ang="0">
                    <a:pos x="41" y="2"/>
                  </a:cxn>
                  <a:cxn ang="0">
                    <a:pos x="39" y="4"/>
                  </a:cxn>
                  <a:cxn ang="0">
                    <a:pos x="36" y="4"/>
                  </a:cxn>
                  <a:cxn ang="0">
                    <a:pos x="36" y="20"/>
                  </a:cxn>
                  <a:cxn ang="0">
                    <a:pos x="55" y="50"/>
                  </a:cxn>
                  <a:cxn ang="0">
                    <a:pos x="51" y="58"/>
                  </a:cxn>
                  <a:cxn ang="0">
                    <a:pos x="16" y="38"/>
                  </a:cxn>
                  <a:cxn ang="0">
                    <a:pos x="43" y="38"/>
                  </a:cxn>
                  <a:cxn ang="0">
                    <a:pos x="32" y="22"/>
                  </a:cxn>
                  <a:cxn ang="0">
                    <a:pos x="31" y="21"/>
                  </a:cxn>
                  <a:cxn ang="0">
                    <a:pos x="31" y="20"/>
                  </a:cxn>
                  <a:cxn ang="0">
                    <a:pos x="31" y="4"/>
                  </a:cxn>
                  <a:cxn ang="0">
                    <a:pos x="27" y="4"/>
                  </a:cxn>
                  <a:cxn ang="0">
                    <a:pos x="27" y="20"/>
                  </a:cxn>
                  <a:cxn ang="0">
                    <a:pos x="27" y="21"/>
                  </a:cxn>
                  <a:cxn ang="0">
                    <a:pos x="26" y="22"/>
                  </a:cxn>
                  <a:cxn ang="0">
                    <a:pos x="16" y="38"/>
                  </a:cxn>
                </a:cxnLst>
                <a:rect l="0" t="0" r="r" b="b"/>
                <a:pathLst>
                  <a:path w="58" h="58">
                    <a:moveTo>
                      <a:pt x="51" y="58"/>
                    </a:moveTo>
                    <a:cubicBezTo>
                      <a:pt x="7" y="58"/>
                      <a:pt x="7" y="58"/>
                      <a:pt x="7" y="58"/>
                    </a:cubicBezTo>
                    <a:cubicBezTo>
                      <a:pt x="2" y="58"/>
                      <a:pt x="0" y="54"/>
                      <a:pt x="3" y="50"/>
                    </a:cubicBezTo>
                    <a:cubicBezTo>
                      <a:pt x="22" y="20"/>
                      <a:pt x="22" y="20"/>
                      <a:pt x="22" y="20"/>
                    </a:cubicBezTo>
                    <a:cubicBezTo>
                      <a:pt x="22" y="4"/>
                      <a:pt x="22" y="4"/>
                      <a:pt x="22" y="4"/>
                    </a:cubicBezTo>
                    <a:cubicBezTo>
                      <a:pt x="19" y="4"/>
                      <a:pt x="19" y="4"/>
                      <a:pt x="19" y="4"/>
                    </a:cubicBezTo>
                    <a:cubicBezTo>
                      <a:pt x="18" y="4"/>
                      <a:pt x="17" y="3"/>
                      <a:pt x="17" y="2"/>
                    </a:cubicBezTo>
                    <a:cubicBezTo>
                      <a:pt x="17" y="1"/>
                      <a:pt x="18" y="0"/>
                      <a:pt x="19" y="0"/>
                    </a:cubicBezTo>
                    <a:cubicBezTo>
                      <a:pt x="39" y="0"/>
                      <a:pt x="39" y="0"/>
                      <a:pt x="39" y="0"/>
                    </a:cubicBezTo>
                    <a:cubicBezTo>
                      <a:pt x="40" y="0"/>
                      <a:pt x="41" y="1"/>
                      <a:pt x="41" y="2"/>
                    </a:cubicBezTo>
                    <a:cubicBezTo>
                      <a:pt x="41" y="3"/>
                      <a:pt x="40" y="4"/>
                      <a:pt x="39" y="4"/>
                    </a:cubicBezTo>
                    <a:cubicBezTo>
                      <a:pt x="36" y="4"/>
                      <a:pt x="36" y="4"/>
                      <a:pt x="36" y="4"/>
                    </a:cubicBezTo>
                    <a:cubicBezTo>
                      <a:pt x="36" y="20"/>
                      <a:pt x="36" y="20"/>
                      <a:pt x="36" y="20"/>
                    </a:cubicBezTo>
                    <a:cubicBezTo>
                      <a:pt x="55" y="50"/>
                      <a:pt x="55" y="50"/>
                      <a:pt x="55" y="50"/>
                    </a:cubicBezTo>
                    <a:cubicBezTo>
                      <a:pt x="58" y="54"/>
                      <a:pt x="56" y="58"/>
                      <a:pt x="51" y="58"/>
                    </a:cubicBezTo>
                    <a:close/>
                    <a:moveTo>
                      <a:pt x="16" y="38"/>
                    </a:moveTo>
                    <a:cubicBezTo>
                      <a:pt x="43" y="38"/>
                      <a:pt x="43" y="38"/>
                      <a:pt x="43" y="38"/>
                    </a:cubicBezTo>
                    <a:cubicBezTo>
                      <a:pt x="32" y="22"/>
                      <a:pt x="32" y="22"/>
                      <a:pt x="32" y="22"/>
                    </a:cubicBezTo>
                    <a:cubicBezTo>
                      <a:pt x="31" y="21"/>
                      <a:pt x="31" y="21"/>
                      <a:pt x="31" y="21"/>
                    </a:cubicBezTo>
                    <a:cubicBezTo>
                      <a:pt x="31" y="20"/>
                      <a:pt x="31" y="20"/>
                      <a:pt x="31" y="20"/>
                    </a:cubicBezTo>
                    <a:cubicBezTo>
                      <a:pt x="31" y="4"/>
                      <a:pt x="31" y="4"/>
                      <a:pt x="31" y="4"/>
                    </a:cubicBezTo>
                    <a:cubicBezTo>
                      <a:pt x="27" y="4"/>
                      <a:pt x="27" y="4"/>
                      <a:pt x="27" y="4"/>
                    </a:cubicBezTo>
                    <a:cubicBezTo>
                      <a:pt x="27" y="20"/>
                      <a:pt x="27" y="20"/>
                      <a:pt x="27" y="20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26" y="22"/>
                      <a:pt x="26" y="22"/>
                      <a:pt x="26" y="22"/>
                    </a:cubicBezTo>
                    <a:lnTo>
                      <a:pt x="16" y="38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  <p:sp>
        <p:nvSpPr>
          <p:cNvPr id="36" name="Freeform 178"/>
          <p:cNvSpPr>
            <a:spLocks noChangeAspect="1" noEditPoints="1"/>
          </p:cNvSpPr>
          <p:nvPr/>
        </p:nvSpPr>
        <p:spPr bwMode="auto">
          <a:xfrm>
            <a:off x="1183615" y="3251415"/>
            <a:ext cx="334588" cy="252000"/>
          </a:xfrm>
          <a:custGeom>
            <a:avLst/>
            <a:gdLst/>
            <a:ahLst/>
            <a:cxnLst>
              <a:cxn ang="0">
                <a:pos x="158" y="119"/>
              </a:cxn>
              <a:cxn ang="0">
                <a:pos x="0" y="119"/>
              </a:cxn>
              <a:cxn ang="0">
                <a:pos x="0" y="0"/>
              </a:cxn>
              <a:cxn ang="0">
                <a:pos x="9" y="0"/>
              </a:cxn>
              <a:cxn ang="0">
                <a:pos x="9" y="108"/>
              </a:cxn>
              <a:cxn ang="0">
                <a:pos x="158" y="108"/>
              </a:cxn>
              <a:cxn ang="0">
                <a:pos x="158" y="119"/>
              </a:cxn>
              <a:cxn ang="0">
                <a:pos x="50" y="99"/>
              </a:cxn>
              <a:cxn ang="0">
                <a:pos x="29" y="99"/>
              </a:cxn>
              <a:cxn ang="0">
                <a:pos x="29" y="60"/>
              </a:cxn>
              <a:cxn ang="0">
                <a:pos x="50" y="60"/>
              </a:cxn>
              <a:cxn ang="0">
                <a:pos x="50" y="99"/>
              </a:cxn>
              <a:cxn ang="0">
                <a:pos x="78" y="99"/>
              </a:cxn>
              <a:cxn ang="0">
                <a:pos x="59" y="99"/>
              </a:cxn>
              <a:cxn ang="0">
                <a:pos x="59" y="19"/>
              </a:cxn>
              <a:cxn ang="0">
                <a:pos x="78" y="19"/>
              </a:cxn>
              <a:cxn ang="0">
                <a:pos x="78" y="99"/>
              </a:cxn>
              <a:cxn ang="0">
                <a:pos x="109" y="99"/>
              </a:cxn>
              <a:cxn ang="0">
                <a:pos x="89" y="99"/>
              </a:cxn>
              <a:cxn ang="0">
                <a:pos x="89" y="39"/>
              </a:cxn>
              <a:cxn ang="0">
                <a:pos x="109" y="39"/>
              </a:cxn>
              <a:cxn ang="0">
                <a:pos x="109" y="99"/>
              </a:cxn>
              <a:cxn ang="0">
                <a:pos x="139" y="99"/>
              </a:cxn>
              <a:cxn ang="0">
                <a:pos x="119" y="99"/>
              </a:cxn>
              <a:cxn ang="0">
                <a:pos x="119" y="11"/>
              </a:cxn>
              <a:cxn ang="0">
                <a:pos x="139" y="11"/>
              </a:cxn>
              <a:cxn ang="0">
                <a:pos x="139" y="99"/>
              </a:cxn>
            </a:cxnLst>
            <a:rect l="0" t="0" r="r" b="b"/>
            <a:pathLst>
              <a:path w="158" h="119">
                <a:moveTo>
                  <a:pt x="158" y="119"/>
                </a:moveTo>
                <a:lnTo>
                  <a:pt x="0" y="119"/>
                </a:lnTo>
                <a:lnTo>
                  <a:pt x="0" y="0"/>
                </a:lnTo>
                <a:lnTo>
                  <a:pt x="9" y="0"/>
                </a:lnTo>
                <a:lnTo>
                  <a:pt x="9" y="108"/>
                </a:lnTo>
                <a:lnTo>
                  <a:pt x="158" y="108"/>
                </a:lnTo>
                <a:lnTo>
                  <a:pt x="158" y="119"/>
                </a:lnTo>
                <a:close/>
                <a:moveTo>
                  <a:pt x="50" y="99"/>
                </a:moveTo>
                <a:lnTo>
                  <a:pt x="29" y="99"/>
                </a:lnTo>
                <a:lnTo>
                  <a:pt x="29" y="60"/>
                </a:lnTo>
                <a:lnTo>
                  <a:pt x="50" y="60"/>
                </a:lnTo>
                <a:lnTo>
                  <a:pt x="50" y="99"/>
                </a:lnTo>
                <a:close/>
                <a:moveTo>
                  <a:pt x="78" y="99"/>
                </a:moveTo>
                <a:lnTo>
                  <a:pt x="59" y="99"/>
                </a:lnTo>
                <a:lnTo>
                  <a:pt x="59" y="19"/>
                </a:lnTo>
                <a:lnTo>
                  <a:pt x="78" y="19"/>
                </a:lnTo>
                <a:lnTo>
                  <a:pt x="78" y="99"/>
                </a:lnTo>
                <a:close/>
                <a:moveTo>
                  <a:pt x="109" y="99"/>
                </a:moveTo>
                <a:lnTo>
                  <a:pt x="89" y="99"/>
                </a:lnTo>
                <a:lnTo>
                  <a:pt x="89" y="39"/>
                </a:lnTo>
                <a:lnTo>
                  <a:pt x="109" y="39"/>
                </a:lnTo>
                <a:lnTo>
                  <a:pt x="109" y="99"/>
                </a:lnTo>
                <a:close/>
                <a:moveTo>
                  <a:pt x="139" y="99"/>
                </a:moveTo>
                <a:lnTo>
                  <a:pt x="119" y="99"/>
                </a:lnTo>
                <a:lnTo>
                  <a:pt x="119" y="11"/>
                </a:lnTo>
                <a:lnTo>
                  <a:pt x="139" y="11"/>
                </a:lnTo>
                <a:lnTo>
                  <a:pt x="139" y="99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7" name="淘宝网chenying0907出品 36"/>
          <p:cNvSpPr/>
          <p:nvPr/>
        </p:nvSpPr>
        <p:spPr>
          <a:xfrm>
            <a:off x="677423" y="3534771"/>
            <a:ext cx="134697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00" b="1" dirty="0">
                <a:solidFill>
                  <a:schemeClr val="bg1">
                    <a:lumMod val="50000"/>
                  </a:schemeClr>
                </a:solidFill>
                <a:ea typeface="微软雅黑" panose="020B0503020204020204" pitchFamily="34" charset="-122"/>
              </a:rPr>
              <a:t>A</a:t>
            </a:r>
            <a:r>
              <a:rPr lang="en-US" altLang="zh-CN" sz="1600" b="1" dirty="0" smtClean="0">
                <a:solidFill>
                  <a:schemeClr val="bg1">
                    <a:lumMod val="50000"/>
                  </a:schemeClr>
                </a:solidFill>
                <a:ea typeface="微软雅黑" panose="020B0503020204020204" pitchFamily="34" charset="-122"/>
              </a:rPr>
              <a:t>dd </a:t>
            </a:r>
            <a:r>
              <a:rPr lang="en-US" altLang="zh-CN" sz="1600" b="1" dirty="0">
                <a:solidFill>
                  <a:schemeClr val="bg1">
                    <a:lumMod val="50000"/>
                  </a:schemeClr>
                </a:solidFill>
                <a:ea typeface="微软雅黑" panose="020B0503020204020204" pitchFamily="34" charset="-122"/>
              </a:rPr>
              <a:t>your </a:t>
            </a:r>
            <a:r>
              <a:rPr lang="en-US" altLang="zh-CN" sz="1600" b="1" dirty="0" smtClean="0">
                <a:solidFill>
                  <a:schemeClr val="bg1">
                    <a:lumMod val="50000"/>
                  </a:schemeClr>
                </a:solidFill>
                <a:ea typeface="微软雅黑" panose="020B0503020204020204" pitchFamily="34" charset="-122"/>
              </a:rPr>
              <a:t>text</a:t>
            </a:r>
            <a:endParaRPr lang="zh-CN" altLang="en-US" sz="1400" b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8" name="淘宝网chenying0907出品 37"/>
          <p:cNvSpPr/>
          <p:nvPr/>
        </p:nvSpPr>
        <p:spPr>
          <a:xfrm>
            <a:off x="376208" y="3806412"/>
            <a:ext cx="202457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rPr>
              <a:t>write something to describe your theme with the introduction</a:t>
            </a:r>
            <a:endParaRPr lang="zh-CN" altLang="zh-CN" sz="1200" dirty="0">
              <a:solidFill>
                <a:schemeClr val="tx1">
                  <a:lumMod val="75000"/>
                  <a:lumOff val="2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40" name="淘宝网chenying0907出品 39"/>
          <p:cNvSpPr/>
          <p:nvPr/>
        </p:nvSpPr>
        <p:spPr>
          <a:xfrm>
            <a:off x="2815245" y="3531596"/>
            <a:ext cx="134697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00" b="1" dirty="0">
                <a:solidFill>
                  <a:srgbClr val="941A0B"/>
                </a:solidFill>
                <a:ea typeface="微软雅黑" panose="020B0503020204020204" pitchFamily="34" charset="-122"/>
              </a:rPr>
              <a:t>A</a:t>
            </a:r>
            <a:r>
              <a:rPr lang="en-US" altLang="zh-CN" sz="1600" b="1" dirty="0" smtClean="0">
                <a:solidFill>
                  <a:srgbClr val="941A0B"/>
                </a:solidFill>
                <a:ea typeface="微软雅黑" panose="020B0503020204020204" pitchFamily="34" charset="-122"/>
              </a:rPr>
              <a:t>dd </a:t>
            </a:r>
            <a:r>
              <a:rPr lang="en-US" altLang="zh-CN" sz="1600" b="1" dirty="0">
                <a:solidFill>
                  <a:srgbClr val="941A0B"/>
                </a:solidFill>
                <a:ea typeface="微软雅黑" panose="020B0503020204020204" pitchFamily="34" charset="-122"/>
              </a:rPr>
              <a:t>your </a:t>
            </a:r>
            <a:r>
              <a:rPr lang="en-US" altLang="zh-CN" sz="1600" b="1" dirty="0" smtClean="0">
                <a:solidFill>
                  <a:srgbClr val="941A0B"/>
                </a:solidFill>
                <a:ea typeface="微软雅黑" panose="020B0503020204020204" pitchFamily="34" charset="-122"/>
              </a:rPr>
              <a:t>text</a:t>
            </a:r>
            <a:endParaRPr lang="zh-CN" altLang="en-US" sz="1400" b="1" dirty="0">
              <a:solidFill>
                <a:srgbClr val="941A0B"/>
              </a:solidFill>
            </a:endParaRPr>
          </a:p>
        </p:txBody>
      </p:sp>
      <p:sp>
        <p:nvSpPr>
          <p:cNvPr id="41" name="淘宝网chenying0907出品 40"/>
          <p:cNvSpPr/>
          <p:nvPr/>
        </p:nvSpPr>
        <p:spPr>
          <a:xfrm>
            <a:off x="2514029" y="3803237"/>
            <a:ext cx="199844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rPr>
              <a:t>write something to describe your theme with the introduction</a:t>
            </a:r>
            <a:endParaRPr lang="zh-CN" altLang="zh-CN" sz="1200" dirty="0">
              <a:solidFill>
                <a:schemeClr val="tx1">
                  <a:lumMod val="75000"/>
                  <a:lumOff val="2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43" name="淘宝网chenying0907出品 42"/>
          <p:cNvSpPr/>
          <p:nvPr/>
        </p:nvSpPr>
        <p:spPr>
          <a:xfrm>
            <a:off x="4966963" y="3532325"/>
            <a:ext cx="134697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00" b="1" dirty="0">
                <a:solidFill>
                  <a:srgbClr val="333333"/>
                </a:solidFill>
                <a:ea typeface="微软雅黑" panose="020B0503020204020204" pitchFamily="34" charset="-122"/>
              </a:rPr>
              <a:t>A</a:t>
            </a:r>
            <a:r>
              <a:rPr lang="en-US" altLang="zh-CN" sz="1600" b="1" dirty="0" smtClean="0">
                <a:solidFill>
                  <a:srgbClr val="333333"/>
                </a:solidFill>
                <a:ea typeface="微软雅黑" panose="020B0503020204020204" pitchFamily="34" charset="-122"/>
              </a:rPr>
              <a:t>dd </a:t>
            </a:r>
            <a:r>
              <a:rPr lang="en-US" altLang="zh-CN" sz="1600" b="1" dirty="0">
                <a:solidFill>
                  <a:srgbClr val="333333"/>
                </a:solidFill>
                <a:ea typeface="微软雅黑" panose="020B0503020204020204" pitchFamily="34" charset="-122"/>
              </a:rPr>
              <a:t>your </a:t>
            </a:r>
            <a:r>
              <a:rPr lang="en-US" altLang="zh-CN" sz="1600" b="1" dirty="0" smtClean="0">
                <a:solidFill>
                  <a:srgbClr val="333333"/>
                </a:solidFill>
                <a:ea typeface="微软雅黑" panose="020B0503020204020204" pitchFamily="34" charset="-122"/>
              </a:rPr>
              <a:t>text</a:t>
            </a:r>
            <a:endParaRPr lang="zh-CN" altLang="en-US" sz="1400" b="1" dirty="0">
              <a:solidFill>
                <a:srgbClr val="333333"/>
              </a:solidFill>
            </a:endParaRPr>
          </a:p>
        </p:txBody>
      </p:sp>
      <p:sp>
        <p:nvSpPr>
          <p:cNvPr id="44" name="淘宝网chenying0907出品 43"/>
          <p:cNvSpPr/>
          <p:nvPr/>
        </p:nvSpPr>
        <p:spPr>
          <a:xfrm>
            <a:off x="4622722" y="3803966"/>
            <a:ext cx="203328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rPr>
              <a:t>write something to describe your theme with the introduction</a:t>
            </a:r>
            <a:endParaRPr lang="zh-CN" altLang="zh-CN" sz="1200" dirty="0">
              <a:solidFill>
                <a:schemeClr val="tx1">
                  <a:lumMod val="75000"/>
                  <a:lumOff val="2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45" name="Freeform 105"/>
          <p:cNvSpPr>
            <a:spLocks noEditPoints="1"/>
          </p:cNvSpPr>
          <p:nvPr/>
        </p:nvSpPr>
        <p:spPr bwMode="auto">
          <a:xfrm>
            <a:off x="3341773" y="3251415"/>
            <a:ext cx="345438" cy="304684"/>
          </a:xfrm>
          <a:custGeom>
            <a:avLst/>
            <a:gdLst>
              <a:gd name="T0" fmla="*/ 133 w 134"/>
              <a:gd name="T1" fmla="*/ 16 h 118"/>
              <a:gd name="T2" fmla="*/ 121 w 134"/>
              <a:gd name="T3" fmla="*/ 4 h 118"/>
              <a:gd name="T4" fmla="*/ 115 w 134"/>
              <a:gd name="T5" fmla="*/ 4 h 118"/>
              <a:gd name="T6" fmla="*/ 114 w 134"/>
              <a:gd name="T7" fmla="*/ 7 h 118"/>
              <a:gd name="T8" fmla="*/ 111 w 134"/>
              <a:gd name="T9" fmla="*/ 8 h 118"/>
              <a:gd name="T10" fmla="*/ 111 w 134"/>
              <a:gd name="T11" fmla="*/ 8 h 118"/>
              <a:gd name="T12" fmla="*/ 81 w 134"/>
              <a:gd name="T13" fmla="*/ 39 h 118"/>
              <a:gd name="T14" fmla="*/ 79 w 134"/>
              <a:gd name="T15" fmla="*/ 46 h 118"/>
              <a:gd name="T16" fmla="*/ 82 w 134"/>
              <a:gd name="T17" fmla="*/ 50 h 118"/>
              <a:gd name="T18" fmla="*/ 82 w 134"/>
              <a:gd name="T19" fmla="*/ 50 h 118"/>
              <a:gd name="T20" fmla="*/ 82 w 134"/>
              <a:gd name="T21" fmla="*/ 50 h 118"/>
              <a:gd name="T22" fmla="*/ 76 w 134"/>
              <a:gd name="T23" fmla="*/ 57 h 118"/>
              <a:gd name="T24" fmla="*/ 54 w 134"/>
              <a:gd name="T25" fmla="*/ 35 h 118"/>
              <a:gd name="T26" fmla="*/ 47 w 134"/>
              <a:gd name="T27" fmla="*/ 9 h 118"/>
              <a:gd name="T28" fmla="*/ 21 w 134"/>
              <a:gd name="T29" fmla="*/ 2 h 118"/>
              <a:gd name="T30" fmla="*/ 36 w 134"/>
              <a:gd name="T31" fmla="*/ 17 h 118"/>
              <a:gd name="T32" fmla="*/ 32 w 134"/>
              <a:gd name="T33" fmla="*/ 32 h 118"/>
              <a:gd name="T34" fmla="*/ 18 w 134"/>
              <a:gd name="T35" fmla="*/ 36 h 118"/>
              <a:gd name="T36" fmla="*/ 3 w 134"/>
              <a:gd name="T37" fmla="*/ 21 h 118"/>
              <a:gd name="T38" fmla="*/ 9 w 134"/>
              <a:gd name="T39" fmla="*/ 46 h 118"/>
              <a:gd name="T40" fmla="*/ 36 w 134"/>
              <a:gd name="T41" fmla="*/ 53 h 118"/>
              <a:gd name="T42" fmla="*/ 36 w 134"/>
              <a:gd name="T43" fmla="*/ 53 h 118"/>
              <a:gd name="T44" fmla="*/ 58 w 134"/>
              <a:gd name="T45" fmla="*/ 74 h 118"/>
              <a:gd name="T46" fmla="*/ 37 w 134"/>
              <a:gd name="T47" fmla="*/ 95 h 118"/>
              <a:gd name="T48" fmla="*/ 36 w 134"/>
              <a:gd name="T49" fmla="*/ 94 h 118"/>
              <a:gd name="T50" fmla="*/ 31 w 134"/>
              <a:gd name="T51" fmla="*/ 98 h 118"/>
              <a:gd name="T52" fmla="*/ 21 w 134"/>
              <a:gd name="T53" fmla="*/ 114 h 118"/>
              <a:gd name="T54" fmla="*/ 23 w 134"/>
              <a:gd name="T55" fmla="*/ 116 h 118"/>
              <a:gd name="T56" fmla="*/ 39 w 134"/>
              <a:gd name="T57" fmla="*/ 107 h 118"/>
              <a:gd name="T58" fmla="*/ 43 w 134"/>
              <a:gd name="T59" fmla="*/ 101 h 118"/>
              <a:gd name="T60" fmla="*/ 42 w 134"/>
              <a:gd name="T61" fmla="*/ 100 h 118"/>
              <a:gd name="T62" fmla="*/ 63 w 134"/>
              <a:gd name="T63" fmla="*/ 79 h 118"/>
              <a:gd name="T64" fmla="*/ 98 w 134"/>
              <a:gd name="T65" fmla="*/ 114 h 118"/>
              <a:gd name="T66" fmla="*/ 107 w 134"/>
              <a:gd name="T67" fmla="*/ 118 h 118"/>
              <a:gd name="T68" fmla="*/ 116 w 134"/>
              <a:gd name="T69" fmla="*/ 114 h 118"/>
              <a:gd name="T70" fmla="*/ 116 w 134"/>
              <a:gd name="T71" fmla="*/ 97 h 118"/>
              <a:gd name="T72" fmla="*/ 80 w 134"/>
              <a:gd name="T73" fmla="*/ 61 h 118"/>
              <a:gd name="T74" fmla="*/ 87 w 134"/>
              <a:gd name="T75" fmla="*/ 55 h 118"/>
              <a:gd name="T76" fmla="*/ 90 w 134"/>
              <a:gd name="T77" fmla="*/ 58 h 118"/>
              <a:gd name="T78" fmla="*/ 98 w 134"/>
              <a:gd name="T79" fmla="*/ 56 h 118"/>
              <a:gd name="T80" fmla="*/ 128 w 134"/>
              <a:gd name="T81" fmla="*/ 26 h 118"/>
              <a:gd name="T82" fmla="*/ 128 w 134"/>
              <a:gd name="T83" fmla="*/ 25 h 118"/>
              <a:gd name="T84" fmla="*/ 128 w 134"/>
              <a:gd name="T85" fmla="*/ 25 h 118"/>
              <a:gd name="T86" fmla="*/ 129 w 134"/>
              <a:gd name="T87" fmla="*/ 23 h 118"/>
              <a:gd name="T88" fmla="*/ 133 w 134"/>
              <a:gd name="T89" fmla="*/ 22 h 118"/>
              <a:gd name="T90" fmla="*/ 133 w 134"/>
              <a:gd name="T91" fmla="*/ 16 h 118"/>
              <a:gd name="T92" fmla="*/ 108 w 134"/>
              <a:gd name="T93" fmla="*/ 103 h 118"/>
              <a:gd name="T94" fmla="*/ 113 w 134"/>
              <a:gd name="T95" fmla="*/ 107 h 118"/>
              <a:gd name="T96" fmla="*/ 108 w 134"/>
              <a:gd name="T97" fmla="*/ 112 h 118"/>
              <a:gd name="T98" fmla="*/ 103 w 134"/>
              <a:gd name="T99" fmla="*/ 107 h 118"/>
              <a:gd name="T100" fmla="*/ 108 w 134"/>
              <a:gd name="T101" fmla="*/ 103 h 118"/>
              <a:gd name="T102" fmla="*/ 91 w 134"/>
              <a:gd name="T103" fmla="*/ 40 h 118"/>
              <a:gd name="T104" fmla="*/ 89 w 134"/>
              <a:gd name="T105" fmla="*/ 38 h 118"/>
              <a:gd name="T106" fmla="*/ 111 w 134"/>
              <a:gd name="T107" fmla="*/ 16 h 118"/>
              <a:gd name="T108" fmla="*/ 113 w 134"/>
              <a:gd name="T109" fmla="*/ 18 h 118"/>
              <a:gd name="T110" fmla="*/ 91 w 134"/>
              <a:gd name="T111" fmla="*/ 40 h 118"/>
              <a:gd name="T112" fmla="*/ 98 w 134"/>
              <a:gd name="T113" fmla="*/ 48 h 118"/>
              <a:gd name="T114" fmla="*/ 96 w 134"/>
              <a:gd name="T115" fmla="*/ 46 h 118"/>
              <a:gd name="T116" fmla="*/ 119 w 134"/>
              <a:gd name="T117" fmla="*/ 23 h 118"/>
              <a:gd name="T118" fmla="*/ 121 w 134"/>
              <a:gd name="T119" fmla="*/ 25 h 118"/>
              <a:gd name="T120" fmla="*/ 98 w 134"/>
              <a:gd name="T121" fmla="*/ 48 h 1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34" h="118">
                <a:moveTo>
                  <a:pt x="133" y="16"/>
                </a:moveTo>
                <a:cubicBezTo>
                  <a:pt x="121" y="4"/>
                  <a:pt x="121" y="4"/>
                  <a:pt x="121" y="4"/>
                </a:cubicBezTo>
                <a:cubicBezTo>
                  <a:pt x="119" y="2"/>
                  <a:pt x="117" y="2"/>
                  <a:pt x="115" y="4"/>
                </a:cubicBezTo>
                <a:cubicBezTo>
                  <a:pt x="114" y="5"/>
                  <a:pt x="114" y="6"/>
                  <a:pt x="114" y="7"/>
                </a:cubicBezTo>
                <a:cubicBezTo>
                  <a:pt x="113" y="7"/>
                  <a:pt x="112" y="8"/>
                  <a:pt x="111" y="8"/>
                </a:cubicBezTo>
                <a:cubicBezTo>
                  <a:pt x="111" y="8"/>
                  <a:pt x="111" y="8"/>
                  <a:pt x="111" y="8"/>
                </a:cubicBezTo>
                <a:cubicBezTo>
                  <a:pt x="81" y="39"/>
                  <a:pt x="81" y="39"/>
                  <a:pt x="81" y="39"/>
                </a:cubicBezTo>
                <a:cubicBezTo>
                  <a:pt x="81" y="41"/>
                  <a:pt x="80" y="44"/>
                  <a:pt x="79" y="46"/>
                </a:cubicBezTo>
                <a:cubicBezTo>
                  <a:pt x="82" y="50"/>
                  <a:pt x="82" y="50"/>
                  <a:pt x="82" y="50"/>
                </a:cubicBezTo>
                <a:cubicBezTo>
                  <a:pt x="82" y="50"/>
                  <a:pt x="82" y="50"/>
                  <a:pt x="82" y="50"/>
                </a:cubicBezTo>
                <a:cubicBezTo>
                  <a:pt x="82" y="50"/>
                  <a:pt x="82" y="50"/>
                  <a:pt x="82" y="50"/>
                </a:cubicBezTo>
                <a:cubicBezTo>
                  <a:pt x="76" y="57"/>
                  <a:pt x="76" y="57"/>
                  <a:pt x="76" y="57"/>
                </a:cubicBezTo>
                <a:cubicBezTo>
                  <a:pt x="54" y="35"/>
                  <a:pt x="54" y="35"/>
                  <a:pt x="54" y="35"/>
                </a:cubicBezTo>
                <a:cubicBezTo>
                  <a:pt x="56" y="26"/>
                  <a:pt x="54" y="16"/>
                  <a:pt x="47" y="9"/>
                </a:cubicBezTo>
                <a:cubicBezTo>
                  <a:pt x="40" y="2"/>
                  <a:pt x="30" y="0"/>
                  <a:pt x="21" y="2"/>
                </a:cubicBezTo>
                <a:cubicBezTo>
                  <a:pt x="36" y="17"/>
                  <a:pt x="36" y="17"/>
                  <a:pt x="36" y="17"/>
                </a:cubicBezTo>
                <a:cubicBezTo>
                  <a:pt x="32" y="32"/>
                  <a:pt x="32" y="32"/>
                  <a:pt x="32" y="32"/>
                </a:cubicBezTo>
                <a:cubicBezTo>
                  <a:pt x="18" y="36"/>
                  <a:pt x="18" y="36"/>
                  <a:pt x="18" y="36"/>
                </a:cubicBezTo>
                <a:cubicBezTo>
                  <a:pt x="3" y="21"/>
                  <a:pt x="3" y="21"/>
                  <a:pt x="3" y="21"/>
                </a:cubicBezTo>
                <a:cubicBezTo>
                  <a:pt x="0" y="29"/>
                  <a:pt x="2" y="39"/>
                  <a:pt x="9" y="46"/>
                </a:cubicBezTo>
                <a:cubicBezTo>
                  <a:pt x="17" y="53"/>
                  <a:pt x="27" y="56"/>
                  <a:pt x="36" y="53"/>
                </a:cubicBezTo>
                <a:cubicBezTo>
                  <a:pt x="36" y="53"/>
                  <a:pt x="36" y="53"/>
                  <a:pt x="36" y="53"/>
                </a:cubicBezTo>
                <a:cubicBezTo>
                  <a:pt x="58" y="74"/>
                  <a:pt x="58" y="74"/>
                  <a:pt x="58" y="74"/>
                </a:cubicBezTo>
                <a:cubicBezTo>
                  <a:pt x="37" y="95"/>
                  <a:pt x="37" y="95"/>
                  <a:pt x="37" y="95"/>
                </a:cubicBezTo>
                <a:cubicBezTo>
                  <a:pt x="36" y="94"/>
                  <a:pt x="36" y="94"/>
                  <a:pt x="36" y="94"/>
                </a:cubicBezTo>
                <a:cubicBezTo>
                  <a:pt x="31" y="98"/>
                  <a:pt x="31" y="98"/>
                  <a:pt x="31" y="98"/>
                </a:cubicBezTo>
                <a:cubicBezTo>
                  <a:pt x="21" y="114"/>
                  <a:pt x="21" y="114"/>
                  <a:pt x="21" y="114"/>
                </a:cubicBezTo>
                <a:cubicBezTo>
                  <a:pt x="23" y="116"/>
                  <a:pt x="23" y="116"/>
                  <a:pt x="23" y="116"/>
                </a:cubicBezTo>
                <a:cubicBezTo>
                  <a:pt x="39" y="107"/>
                  <a:pt x="39" y="107"/>
                  <a:pt x="39" y="107"/>
                </a:cubicBezTo>
                <a:cubicBezTo>
                  <a:pt x="43" y="101"/>
                  <a:pt x="43" y="101"/>
                  <a:pt x="43" y="101"/>
                </a:cubicBezTo>
                <a:cubicBezTo>
                  <a:pt x="42" y="100"/>
                  <a:pt x="42" y="100"/>
                  <a:pt x="42" y="100"/>
                </a:cubicBezTo>
                <a:cubicBezTo>
                  <a:pt x="63" y="79"/>
                  <a:pt x="63" y="79"/>
                  <a:pt x="63" y="79"/>
                </a:cubicBezTo>
                <a:cubicBezTo>
                  <a:pt x="98" y="114"/>
                  <a:pt x="98" y="114"/>
                  <a:pt x="98" y="114"/>
                </a:cubicBezTo>
                <a:cubicBezTo>
                  <a:pt x="100" y="117"/>
                  <a:pt x="104" y="118"/>
                  <a:pt x="107" y="118"/>
                </a:cubicBezTo>
                <a:cubicBezTo>
                  <a:pt x="110" y="118"/>
                  <a:pt x="113" y="117"/>
                  <a:pt x="116" y="114"/>
                </a:cubicBezTo>
                <a:cubicBezTo>
                  <a:pt x="121" y="109"/>
                  <a:pt x="121" y="102"/>
                  <a:pt x="116" y="97"/>
                </a:cubicBezTo>
                <a:cubicBezTo>
                  <a:pt x="80" y="61"/>
                  <a:pt x="80" y="61"/>
                  <a:pt x="80" y="61"/>
                </a:cubicBezTo>
                <a:cubicBezTo>
                  <a:pt x="87" y="55"/>
                  <a:pt x="87" y="55"/>
                  <a:pt x="87" y="55"/>
                </a:cubicBezTo>
                <a:cubicBezTo>
                  <a:pt x="90" y="58"/>
                  <a:pt x="90" y="58"/>
                  <a:pt x="90" y="58"/>
                </a:cubicBezTo>
                <a:cubicBezTo>
                  <a:pt x="92" y="56"/>
                  <a:pt x="95" y="56"/>
                  <a:pt x="98" y="56"/>
                </a:cubicBezTo>
                <a:cubicBezTo>
                  <a:pt x="128" y="26"/>
                  <a:pt x="128" y="26"/>
                  <a:pt x="128" y="26"/>
                </a:cubicBezTo>
                <a:cubicBezTo>
                  <a:pt x="128" y="25"/>
                  <a:pt x="128" y="25"/>
                  <a:pt x="128" y="25"/>
                </a:cubicBezTo>
                <a:cubicBezTo>
                  <a:pt x="128" y="25"/>
                  <a:pt x="128" y="25"/>
                  <a:pt x="128" y="25"/>
                </a:cubicBezTo>
                <a:cubicBezTo>
                  <a:pt x="129" y="24"/>
                  <a:pt x="129" y="24"/>
                  <a:pt x="129" y="23"/>
                </a:cubicBezTo>
                <a:cubicBezTo>
                  <a:pt x="130" y="23"/>
                  <a:pt x="132" y="23"/>
                  <a:pt x="133" y="22"/>
                </a:cubicBezTo>
                <a:cubicBezTo>
                  <a:pt x="134" y="20"/>
                  <a:pt x="134" y="17"/>
                  <a:pt x="133" y="16"/>
                </a:cubicBezTo>
                <a:close/>
                <a:moveTo>
                  <a:pt x="108" y="103"/>
                </a:moveTo>
                <a:cubicBezTo>
                  <a:pt x="111" y="103"/>
                  <a:pt x="113" y="105"/>
                  <a:pt x="113" y="107"/>
                </a:cubicBezTo>
                <a:cubicBezTo>
                  <a:pt x="113" y="110"/>
                  <a:pt x="111" y="112"/>
                  <a:pt x="108" y="112"/>
                </a:cubicBezTo>
                <a:cubicBezTo>
                  <a:pt x="105" y="112"/>
                  <a:pt x="103" y="110"/>
                  <a:pt x="103" y="107"/>
                </a:cubicBezTo>
                <a:cubicBezTo>
                  <a:pt x="103" y="105"/>
                  <a:pt x="105" y="103"/>
                  <a:pt x="108" y="103"/>
                </a:cubicBezTo>
                <a:close/>
                <a:moveTo>
                  <a:pt x="91" y="40"/>
                </a:moveTo>
                <a:cubicBezTo>
                  <a:pt x="89" y="38"/>
                  <a:pt x="89" y="38"/>
                  <a:pt x="89" y="38"/>
                </a:cubicBezTo>
                <a:cubicBezTo>
                  <a:pt x="111" y="16"/>
                  <a:pt x="111" y="16"/>
                  <a:pt x="111" y="16"/>
                </a:cubicBezTo>
                <a:cubicBezTo>
                  <a:pt x="113" y="18"/>
                  <a:pt x="113" y="18"/>
                  <a:pt x="113" y="18"/>
                </a:cubicBezTo>
                <a:lnTo>
                  <a:pt x="91" y="40"/>
                </a:lnTo>
                <a:close/>
                <a:moveTo>
                  <a:pt x="98" y="48"/>
                </a:moveTo>
                <a:cubicBezTo>
                  <a:pt x="96" y="46"/>
                  <a:pt x="96" y="46"/>
                  <a:pt x="96" y="46"/>
                </a:cubicBezTo>
                <a:cubicBezTo>
                  <a:pt x="119" y="23"/>
                  <a:pt x="119" y="23"/>
                  <a:pt x="119" y="23"/>
                </a:cubicBezTo>
                <a:cubicBezTo>
                  <a:pt x="121" y="25"/>
                  <a:pt x="121" y="25"/>
                  <a:pt x="121" y="25"/>
                </a:cubicBezTo>
                <a:lnTo>
                  <a:pt x="98" y="48"/>
                </a:lnTo>
                <a:close/>
              </a:path>
            </a:pathLst>
          </a:custGeom>
          <a:solidFill>
            <a:srgbClr val="941A0B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47" name="淘宝网chenying0907出品 46"/>
          <p:cNvGrpSpPr/>
          <p:nvPr/>
        </p:nvGrpSpPr>
        <p:grpSpPr>
          <a:xfrm>
            <a:off x="5517949" y="3272931"/>
            <a:ext cx="239663" cy="271641"/>
            <a:chOff x="2471074" y="6170447"/>
            <a:chExt cx="1106488" cy="1254125"/>
          </a:xfrm>
          <a:solidFill>
            <a:srgbClr val="333333"/>
          </a:solidFill>
        </p:grpSpPr>
        <p:sp>
          <p:nvSpPr>
            <p:cNvPr id="48" name="Freeform 11"/>
            <p:cNvSpPr>
              <a:spLocks/>
            </p:cNvSpPr>
            <p:nvPr/>
          </p:nvSpPr>
          <p:spPr bwMode="auto">
            <a:xfrm>
              <a:off x="2471074" y="6843547"/>
              <a:ext cx="1106488" cy="581025"/>
            </a:xfrm>
            <a:custGeom>
              <a:avLst/>
              <a:gdLst>
                <a:gd name="T0" fmla="*/ 0 w 38"/>
                <a:gd name="T1" fmla="*/ 9 h 19"/>
                <a:gd name="T2" fmla="*/ 4 w 38"/>
                <a:gd name="T3" fmla="*/ 2 h 19"/>
                <a:gd name="T4" fmla="*/ 12 w 38"/>
                <a:gd name="T5" fmla="*/ 0 h 19"/>
                <a:gd name="T6" fmla="*/ 19 w 38"/>
                <a:gd name="T7" fmla="*/ 17 h 19"/>
                <a:gd name="T8" fmla="*/ 26 w 38"/>
                <a:gd name="T9" fmla="*/ 0 h 19"/>
                <a:gd name="T10" fmla="*/ 34 w 38"/>
                <a:gd name="T11" fmla="*/ 2 h 19"/>
                <a:gd name="T12" fmla="*/ 38 w 38"/>
                <a:gd name="T13" fmla="*/ 9 h 19"/>
                <a:gd name="T14" fmla="*/ 38 w 38"/>
                <a:gd name="T15" fmla="*/ 19 h 19"/>
                <a:gd name="T16" fmla="*/ 19 w 38"/>
                <a:gd name="T17" fmla="*/ 19 h 19"/>
                <a:gd name="T18" fmla="*/ 0 w 38"/>
                <a:gd name="T19" fmla="*/ 19 h 19"/>
                <a:gd name="T20" fmla="*/ 0 w 38"/>
                <a:gd name="T21" fmla="*/ 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19">
                  <a:moveTo>
                    <a:pt x="0" y="9"/>
                  </a:moveTo>
                  <a:cubicBezTo>
                    <a:pt x="0" y="6"/>
                    <a:pt x="1" y="3"/>
                    <a:pt x="4" y="2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34" y="2"/>
                    <a:pt x="34" y="2"/>
                    <a:pt x="34" y="2"/>
                  </a:cubicBezTo>
                  <a:cubicBezTo>
                    <a:pt x="36" y="3"/>
                    <a:pt x="38" y="6"/>
                    <a:pt x="38" y="9"/>
                  </a:cubicBezTo>
                  <a:cubicBezTo>
                    <a:pt x="38" y="19"/>
                    <a:pt x="38" y="19"/>
                    <a:pt x="38" y="19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9"/>
                    <a:pt x="0" y="9"/>
                    <a:pt x="0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12"/>
            <p:cNvSpPr>
              <a:spLocks/>
            </p:cNvSpPr>
            <p:nvPr/>
          </p:nvSpPr>
          <p:spPr bwMode="auto">
            <a:xfrm>
              <a:off x="2761587" y="6170447"/>
              <a:ext cx="495300" cy="611188"/>
            </a:xfrm>
            <a:custGeom>
              <a:avLst/>
              <a:gdLst>
                <a:gd name="T0" fmla="*/ 9 w 17"/>
                <a:gd name="T1" fmla="*/ 20 h 20"/>
                <a:gd name="T2" fmla="*/ 3 w 17"/>
                <a:gd name="T3" fmla="*/ 16 h 20"/>
                <a:gd name="T4" fmla="*/ 1 w 17"/>
                <a:gd name="T5" fmla="*/ 6 h 20"/>
                <a:gd name="T6" fmla="*/ 9 w 17"/>
                <a:gd name="T7" fmla="*/ 0 h 20"/>
                <a:gd name="T8" fmla="*/ 16 w 17"/>
                <a:gd name="T9" fmla="*/ 6 h 20"/>
                <a:gd name="T10" fmla="*/ 15 w 17"/>
                <a:gd name="T11" fmla="*/ 16 h 20"/>
                <a:gd name="T12" fmla="*/ 9 w 17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20">
                  <a:moveTo>
                    <a:pt x="9" y="20"/>
                  </a:moveTo>
                  <a:cubicBezTo>
                    <a:pt x="6" y="20"/>
                    <a:pt x="4" y="18"/>
                    <a:pt x="3" y="16"/>
                  </a:cubicBezTo>
                  <a:cubicBezTo>
                    <a:pt x="1" y="13"/>
                    <a:pt x="0" y="9"/>
                    <a:pt x="1" y="6"/>
                  </a:cubicBezTo>
                  <a:cubicBezTo>
                    <a:pt x="2" y="3"/>
                    <a:pt x="4" y="0"/>
                    <a:pt x="9" y="0"/>
                  </a:cubicBezTo>
                  <a:cubicBezTo>
                    <a:pt x="13" y="0"/>
                    <a:pt x="16" y="3"/>
                    <a:pt x="16" y="6"/>
                  </a:cubicBezTo>
                  <a:cubicBezTo>
                    <a:pt x="17" y="9"/>
                    <a:pt x="16" y="13"/>
                    <a:pt x="15" y="16"/>
                  </a:cubicBezTo>
                  <a:cubicBezTo>
                    <a:pt x="13" y="18"/>
                    <a:pt x="11" y="20"/>
                    <a:pt x="9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13"/>
            <p:cNvSpPr>
              <a:spLocks/>
            </p:cNvSpPr>
            <p:nvPr/>
          </p:nvSpPr>
          <p:spPr bwMode="auto">
            <a:xfrm>
              <a:off x="2936212" y="6965785"/>
              <a:ext cx="174625" cy="396875"/>
            </a:xfrm>
            <a:custGeom>
              <a:avLst/>
              <a:gdLst>
                <a:gd name="T0" fmla="*/ 37 w 110"/>
                <a:gd name="T1" fmla="*/ 0 h 250"/>
                <a:gd name="T2" fmla="*/ 74 w 110"/>
                <a:gd name="T3" fmla="*/ 0 h 250"/>
                <a:gd name="T4" fmla="*/ 110 w 110"/>
                <a:gd name="T5" fmla="*/ 250 h 250"/>
                <a:gd name="T6" fmla="*/ 0 w 110"/>
                <a:gd name="T7" fmla="*/ 250 h 250"/>
                <a:gd name="T8" fmla="*/ 37 w 110"/>
                <a:gd name="T9" fmla="*/ 0 h 250"/>
                <a:gd name="T10" fmla="*/ 37 w 110"/>
                <a:gd name="T11" fmla="*/ 0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0" h="250">
                  <a:moveTo>
                    <a:pt x="37" y="0"/>
                  </a:moveTo>
                  <a:lnTo>
                    <a:pt x="74" y="0"/>
                  </a:lnTo>
                  <a:lnTo>
                    <a:pt x="110" y="250"/>
                  </a:lnTo>
                  <a:lnTo>
                    <a:pt x="0" y="250"/>
                  </a:lnTo>
                  <a:lnTo>
                    <a:pt x="37" y="0"/>
                  </a:lnTo>
                  <a:lnTo>
                    <a:pt x="3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Oval 14"/>
            <p:cNvSpPr>
              <a:spLocks noChangeArrowheads="1"/>
            </p:cNvSpPr>
            <p:nvPr/>
          </p:nvSpPr>
          <p:spPr bwMode="auto">
            <a:xfrm>
              <a:off x="2936212" y="6843547"/>
              <a:ext cx="146050" cy="1524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2" name="淘宝网chenying0907出品 51"/>
          <p:cNvSpPr/>
          <p:nvPr/>
        </p:nvSpPr>
        <p:spPr>
          <a:xfrm>
            <a:off x="7039936" y="3535316"/>
            <a:ext cx="134697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00" b="1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A</a:t>
            </a:r>
            <a:r>
              <a:rPr lang="en-US" altLang="zh-CN" sz="1600" b="1" dirty="0" smtClean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dd </a:t>
            </a:r>
            <a:r>
              <a:rPr lang="en-US" altLang="zh-CN" sz="1600" b="1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your </a:t>
            </a:r>
            <a:r>
              <a:rPr lang="en-US" altLang="zh-CN" sz="1600" b="1" dirty="0" smtClean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text</a:t>
            </a:r>
            <a:endParaRPr lang="zh-CN" altLang="en-US" sz="14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53" name="淘宝网chenying0907出品 52"/>
          <p:cNvSpPr/>
          <p:nvPr/>
        </p:nvSpPr>
        <p:spPr>
          <a:xfrm>
            <a:off x="6727964" y="3806957"/>
            <a:ext cx="203328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rPr>
              <a:t>write something to describe your theme with the introduction</a:t>
            </a:r>
            <a:endParaRPr lang="zh-CN" altLang="zh-CN" sz="1200" dirty="0">
              <a:solidFill>
                <a:schemeClr val="tx1">
                  <a:lumMod val="75000"/>
                  <a:lumOff val="2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54" name="Freeform 58"/>
          <p:cNvSpPr>
            <a:spLocks noEditPoints="1"/>
          </p:cNvSpPr>
          <p:nvPr/>
        </p:nvSpPr>
        <p:spPr bwMode="auto">
          <a:xfrm>
            <a:off x="7564838" y="3272931"/>
            <a:ext cx="254911" cy="254911"/>
          </a:xfrm>
          <a:custGeom>
            <a:avLst/>
            <a:gdLst/>
            <a:ahLst/>
            <a:cxnLst>
              <a:cxn ang="0">
                <a:pos x="51" y="58"/>
              </a:cxn>
              <a:cxn ang="0">
                <a:pos x="7" y="58"/>
              </a:cxn>
              <a:cxn ang="0">
                <a:pos x="3" y="50"/>
              </a:cxn>
              <a:cxn ang="0">
                <a:pos x="22" y="20"/>
              </a:cxn>
              <a:cxn ang="0">
                <a:pos x="22" y="4"/>
              </a:cxn>
              <a:cxn ang="0">
                <a:pos x="19" y="4"/>
              </a:cxn>
              <a:cxn ang="0">
                <a:pos x="17" y="2"/>
              </a:cxn>
              <a:cxn ang="0">
                <a:pos x="19" y="0"/>
              </a:cxn>
              <a:cxn ang="0">
                <a:pos x="39" y="0"/>
              </a:cxn>
              <a:cxn ang="0">
                <a:pos x="41" y="2"/>
              </a:cxn>
              <a:cxn ang="0">
                <a:pos x="39" y="4"/>
              </a:cxn>
              <a:cxn ang="0">
                <a:pos x="36" y="4"/>
              </a:cxn>
              <a:cxn ang="0">
                <a:pos x="36" y="20"/>
              </a:cxn>
              <a:cxn ang="0">
                <a:pos x="55" y="50"/>
              </a:cxn>
              <a:cxn ang="0">
                <a:pos x="51" y="58"/>
              </a:cxn>
              <a:cxn ang="0">
                <a:pos x="16" y="38"/>
              </a:cxn>
              <a:cxn ang="0">
                <a:pos x="43" y="38"/>
              </a:cxn>
              <a:cxn ang="0">
                <a:pos x="32" y="22"/>
              </a:cxn>
              <a:cxn ang="0">
                <a:pos x="31" y="21"/>
              </a:cxn>
              <a:cxn ang="0">
                <a:pos x="31" y="20"/>
              </a:cxn>
              <a:cxn ang="0">
                <a:pos x="31" y="4"/>
              </a:cxn>
              <a:cxn ang="0">
                <a:pos x="27" y="4"/>
              </a:cxn>
              <a:cxn ang="0">
                <a:pos x="27" y="20"/>
              </a:cxn>
              <a:cxn ang="0">
                <a:pos x="27" y="21"/>
              </a:cxn>
              <a:cxn ang="0">
                <a:pos x="26" y="22"/>
              </a:cxn>
              <a:cxn ang="0">
                <a:pos x="16" y="38"/>
              </a:cxn>
            </a:cxnLst>
            <a:rect l="0" t="0" r="r" b="b"/>
            <a:pathLst>
              <a:path w="58" h="58">
                <a:moveTo>
                  <a:pt x="51" y="58"/>
                </a:moveTo>
                <a:cubicBezTo>
                  <a:pt x="7" y="58"/>
                  <a:pt x="7" y="58"/>
                  <a:pt x="7" y="58"/>
                </a:cubicBezTo>
                <a:cubicBezTo>
                  <a:pt x="2" y="58"/>
                  <a:pt x="0" y="54"/>
                  <a:pt x="3" y="50"/>
                </a:cubicBezTo>
                <a:cubicBezTo>
                  <a:pt x="22" y="20"/>
                  <a:pt x="22" y="20"/>
                  <a:pt x="22" y="20"/>
                </a:cubicBezTo>
                <a:cubicBezTo>
                  <a:pt x="22" y="4"/>
                  <a:pt x="22" y="4"/>
                  <a:pt x="22" y="4"/>
                </a:cubicBezTo>
                <a:cubicBezTo>
                  <a:pt x="19" y="4"/>
                  <a:pt x="19" y="4"/>
                  <a:pt x="19" y="4"/>
                </a:cubicBezTo>
                <a:cubicBezTo>
                  <a:pt x="18" y="4"/>
                  <a:pt x="17" y="3"/>
                  <a:pt x="17" y="2"/>
                </a:cubicBezTo>
                <a:cubicBezTo>
                  <a:pt x="17" y="1"/>
                  <a:pt x="18" y="0"/>
                  <a:pt x="19" y="0"/>
                </a:cubicBezTo>
                <a:cubicBezTo>
                  <a:pt x="39" y="0"/>
                  <a:pt x="39" y="0"/>
                  <a:pt x="39" y="0"/>
                </a:cubicBezTo>
                <a:cubicBezTo>
                  <a:pt x="40" y="0"/>
                  <a:pt x="41" y="1"/>
                  <a:pt x="41" y="2"/>
                </a:cubicBezTo>
                <a:cubicBezTo>
                  <a:pt x="41" y="3"/>
                  <a:pt x="40" y="4"/>
                  <a:pt x="39" y="4"/>
                </a:cubicBezTo>
                <a:cubicBezTo>
                  <a:pt x="36" y="4"/>
                  <a:pt x="36" y="4"/>
                  <a:pt x="36" y="4"/>
                </a:cubicBezTo>
                <a:cubicBezTo>
                  <a:pt x="36" y="20"/>
                  <a:pt x="36" y="20"/>
                  <a:pt x="36" y="20"/>
                </a:cubicBezTo>
                <a:cubicBezTo>
                  <a:pt x="55" y="50"/>
                  <a:pt x="55" y="50"/>
                  <a:pt x="55" y="50"/>
                </a:cubicBezTo>
                <a:cubicBezTo>
                  <a:pt x="58" y="54"/>
                  <a:pt x="56" y="58"/>
                  <a:pt x="51" y="58"/>
                </a:cubicBezTo>
                <a:close/>
                <a:moveTo>
                  <a:pt x="16" y="38"/>
                </a:moveTo>
                <a:cubicBezTo>
                  <a:pt x="43" y="38"/>
                  <a:pt x="43" y="38"/>
                  <a:pt x="43" y="38"/>
                </a:cubicBezTo>
                <a:cubicBezTo>
                  <a:pt x="32" y="22"/>
                  <a:pt x="32" y="22"/>
                  <a:pt x="32" y="22"/>
                </a:cubicBezTo>
                <a:cubicBezTo>
                  <a:pt x="31" y="21"/>
                  <a:pt x="31" y="21"/>
                  <a:pt x="31" y="21"/>
                </a:cubicBezTo>
                <a:cubicBezTo>
                  <a:pt x="31" y="20"/>
                  <a:pt x="31" y="20"/>
                  <a:pt x="31" y="20"/>
                </a:cubicBezTo>
                <a:cubicBezTo>
                  <a:pt x="31" y="4"/>
                  <a:pt x="31" y="4"/>
                  <a:pt x="31" y="4"/>
                </a:cubicBezTo>
                <a:cubicBezTo>
                  <a:pt x="27" y="4"/>
                  <a:pt x="27" y="4"/>
                  <a:pt x="27" y="4"/>
                </a:cubicBezTo>
                <a:cubicBezTo>
                  <a:pt x="27" y="20"/>
                  <a:pt x="27" y="20"/>
                  <a:pt x="27" y="20"/>
                </a:cubicBezTo>
                <a:cubicBezTo>
                  <a:pt x="27" y="21"/>
                  <a:pt x="27" y="21"/>
                  <a:pt x="27" y="21"/>
                </a:cubicBezTo>
                <a:cubicBezTo>
                  <a:pt x="26" y="22"/>
                  <a:pt x="26" y="22"/>
                  <a:pt x="26" y="22"/>
                </a:cubicBezTo>
                <a:lnTo>
                  <a:pt x="16" y="38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39" name="淘宝网chenying0907出品 38"/>
          <p:cNvGrpSpPr/>
          <p:nvPr/>
        </p:nvGrpSpPr>
        <p:grpSpPr>
          <a:xfrm>
            <a:off x="628562" y="50240"/>
            <a:ext cx="2372562" cy="472980"/>
            <a:chOff x="628562" y="50240"/>
            <a:chExt cx="2372562" cy="472980"/>
          </a:xfrm>
        </p:grpSpPr>
        <p:sp>
          <p:nvSpPr>
            <p:cNvPr id="42" name="淘宝网chenying0907出品 41"/>
            <p:cNvSpPr txBox="1"/>
            <p:nvPr/>
          </p:nvSpPr>
          <p:spPr>
            <a:xfrm>
              <a:off x="628562" y="50240"/>
              <a:ext cx="40107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dirty="0" smtClean="0">
                  <a:solidFill>
                    <a:srgbClr val="EEA000"/>
                  </a:solidFill>
                  <a:latin typeface="Agency FB" panose="020B0503020202020204" pitchFamily="34" charset="0"/>
                  <a:ea typeface="Arial Unicode MS" panose="020B0604020202020204" pitchFamily="34" charset="-122"/>
                  <a:cs typeface="Arial Unicode MS" panose="020B0604020202020204" pitchFamily="34" charset="-122"/>
                </a:rPr>
                <a:t>01</a:t>
              </a:r>
              <a:endParaRPr lang="zh-CN" altLang="en-US" sz="2400" b="1" dirty="0">
                <a:solidFill>
                  <a:srgbClr val="EEA000"/>
                </a:solidFill>
                <a:latin typeface="Agency FB" panose="020B0503020202020204" pitchFamily="34" charset="0"/>
                <a:ea typeface="Arial Unicode MS" panose="020B0604020202020204" pitchFamily="34" charset="-122"/>
                <a:cs typeface="Arial Unicode MS" panose="020B0604020202020204" pitchFamily="34" charset="-122"/>
              </a:endParaRPr>
            </a:p>
          </p:txBody>
        </p:sp>
        <p:sp>
          <p:nvSpPr>
            <p:cNvPr id="46" name="淘宝网chenying0907出品 45"/>
            <p:cNvSpPr/>
            <p:nvPr/>
          </p:nvSpPr>
          <p:spPr>
            <a:xfrm>
              <a:off x="955884" y="61555"/>
              <a:ext cx="2045240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400" b="1" dirty="0">
                  <a:solidFill>
                    <a:srgbClr val="EEA000"/>
                  </a:solidFill>
                  <a:ea typeface="微软雅黑" panose="020B0503020204020204" pitchFamily="34" charset="-122"/>
                </a:rPr>
                <a:t>A</a:t>
              </a:r>
              <a:r>
                <a:rPr lang="en-US" altLang="zh-CN" sz="2400" b="1" dirty="0" smtClean="0">
                  <a:solidFill>
                    <a:srgbClr val="EEA000"/>
                  </a:solidFill>
                  <a:ea typeface="微软雅黑" panose="020B0503020204020204" pitchFamily="34" charset="-122"/>
                </a:rPr>
                <a:t>dd </a:t>
              </a:r>
              <a:r>
                <a:rPr lang="en-US" altLang="zh-CN" sz="2400" b="1" dirty="0">
                  <a:solidFill>
                    <a:srgbClr val="EEA000"/>
                  </a:solidFill>
                  <a:ea typeface="微软雅黑" panose="020B0503020204020204" pitchFamily="34" charset="-122"/>
                </a:rPr>
                <a:t>your </a:t>
              </a:r>
              <a:r>
                <a:rPr lang="en-US" altLang="zh-CN" sz="2400" b="1" dirty="0" smtClean="0">
                  <a:solidFill>
                    <a:srgbClr val="EEA000"/>
                  </a:solidFill>
                  <a:ea typeface="微软雅黑" panose="020B0503020204020204" pitchFamily="34" charset="-122"/>
                </a:rPr>
                <a:t>tittle</a:t>
              </a:r>
              <a:endParaRPr lang="zh-CN" altLang="en-US" sz="2000" b="1" dirty="0">
                <a:solidFill>
                  <a:srgbClr val="EEA0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4927007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26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1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25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750"/>
                            </p:stCondLst>
                            <p:childTnLst>
                              <p:par>
                                <p:cTn id="33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7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750"/>
                            </p:stCondLst>
                            <p:childTnLst>
                              <p:par>
                                <p:cTn id="4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250"/>
                            </p:stCondLst>
                            <p:childTnLst>
                              <p:par>
                                <p:cTn id="48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7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7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7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250"/>
                            </p:stCondLst>
                            <p:childTnLst>
                              <p:par>
                                <p:cTn id="5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750"/>
                            </p:stCondLst>
                            <p:childTnLst>
                              <p:par>
                                <p:cTn id="63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7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7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7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6750"/>
                            </p:stCondLst>
                            <p:childTnLst>
                              <p:par>
                                <p:cTn id="7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7250"/>
                            </p:stCondLst>
                            <p:childTnLst>
                              <p:par>
                                <p:cTn id="78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7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7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7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2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36" grpId="0" animBg="1"/>
      <p:bldP spid="37" grpId="0"/>
      <p:bldP spid="38" grpId="0"/>
      <p:bldP spid="40" grpId="0"/>
      <p:bldP spid="41" grpId="0"/>
      <p:bldP spid="43" grpId="0"/>
      <p:bldP spid="44" grpId="0"/>
      <p:bldP spid="45" grpId="0" animBg="1"/>
      <p:bldP spid="52" grpId="0"/>
      <p:bldP spid="53" grpId="0"/>
      <p:bldP spid="5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淘宝网chenying0907出品 4"/>
          <p:cNvPicPr>
            <a:picLocks noChangeAspect="1"/>
          </p:cNvPicPr>
          <p:nvPr/>
        </p:nvPicPr>
        <p:blipFill rotWithShape="1">
          <a:blip r:embed="rId2">
            <a:duotone>
              <a:prstClr val="black"/>
              <a:srgbClr val="D9C3A5">
                <a:tint val="50000"/>
                <a:satMod val="180000"/>
              </a:srgbClr>
            </a:duotone>
          </a:blip>
          <a:srcRect t="4416" b="10331"/>
          <a:stretch/>
        </p:blipFill>
        <p:spPr>
          <a:xfrm>
            <a:off x="1031" y="0"/>
            <a:ext cx="9153017" cy="5144756"/>
          </a:xfrm>
          <a:prstGeom prst="rect">
            <a:avLst/>
          </a:prstGeom>
        </p:spPr>
      </p:pic>
      <p:cxnSp>
        <p:nvCxnSpPr>
          <p:cNvPr id="11" name="淘宝网chenying0907出品 10"/>
          <p:cNvCxnSpPr/>
          <p:nvPr/>
        </p:nvCxnSpPr>
        <p:spPr>
          <a:xfrm>
            <a:off x="2331435" y="781404"/>
            <a:ext cx="4223711" cy="3405512"/>
          </a:xfrm>
          <a:prstGeom prst="line">
            <a:avLst/>
          </a:prstGeom>
          <a:ln w="22225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淘宝网chenying0907出品 5"/>
          <p:cNvSpPr/>
          <p:nvPr/>
        </p:nvSpPr>
        <p:spPr>
          <a:xfrm>
            <a:off x="3838387" y="-279699"/>
            <a:ext cx="4851699" cy="3216536"/>
          </a:xfrm>
          <a:prstGeom prst="rect">
            <a:avLst/>
          </a:prstGeom>
          <a:solidFill>
            <a:srgbClr val="EEA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淘宝网chenying0907出品 1"/>
          <p:cNvGrpSpPr/>
          <p:nvPr/>
        </p:nvGrpSpPr>
        <p:grpSpPr>
          <a:xfrm>
            <a:off x="4953137" y="308424"/>
            <a:ext cx="2499562" cy="472980"/>
            <a:chOff x="4953137" y="308424"/>
            <a:chExt cx="2499562" cy="472980"/>
          </a:xfrm>
        </p:grpSpPr>
        <p:sp>
          <p:nvSpPr>
            <p:cNvPr id="7" name="淘宝网chenying0907出品 6"/>
            <p:cNvSpPr txBox="1"/>
            <p:nvPr/>
          </p:nvSpPr>
          <p:spPr>
            <a:xfrm>
              <a:off x="4953137" y="308424"/>
              <a:ext cx="40107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dirty="0" smtClean="0">
                  <a:solidFill>
                    <a:schemeClr val="bg1"/>
                  </a:solidFill>
                  <a:latin typeface="Agency FB" panose="020B0503020202020204" pitchFamily="34" charset="0"/>
                  <a:ea typeface="Arial Unicode MS" panose="020B0604020202020204" pitchFamily="34" charset="-122"/>
                  <a:cs typeface="Arial Unicode MS" panose="020B0604020202020204" pitchFamily="34" charset="-122"/>
                </a:rPr>
                <a:t>01</a:t>
              </a:r>
              <a:endParaRPr lang="zh-CN" altLang="en-US" sz="2400" b="1" dirty="0">
                <a:solidFill>
                  <a:schemeClr val="bg1"/>
                </a:solidFill>
                <a:latin typeface="Agency FB" panose="020B0503020202020204" pitchFamily="34" charset="0"/>
                <a:ea typeface="Arial Unicode MS" panose="020B0604020202020204" pitchFamily="34" charset="-122"/>
                <a:cs typeface="Arial Unicode MS" panose="020B0604020202020204" pitchFamily="34" charset="-122"/>
              </a:endParaRPr>
            </a:p>
          </p:txBody>
        </p:sp>
        <p:sp>
          <p:nvSpPr>
            <p:cNvPr id="8" name="淘宝网chenying0907出品 7"/>
            <p:cNvSpPr/>
            <p:nvPr/>
          </p:nvSpPr>
          <p:spPr>
            <a:xfrm>
              <a:off x="5407459" y="319739"/>
              <a:ext cx="2045240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400" b="1" dirty="0">
                  <a:solidFill>
                    <a:schemeClr val="bg1"/>
                  </a:solidFill>
                  <a:ea typeface="微软雅黑" panose="020B0503020204020204" pitchFamily="34" charset="-122"/>
                </a:rPr>
                <a:t>A</a:t>
              </a:r>
              <a:r>
                <a:rPr lang="en-US" altLang="zh-CN" sz="2400" b="1" dirty="0" smtClean="0">
                  <a:solidFill>
                    <a:schemeClr val="bg1"/>
                  </a:solidFill>
                  <a:ea typeface="微软雅黑" panose="020B0503020204020204" pitchFamily="34" charset="-122"/>
                </a:rPr>
                <a:t>dd </a:t>
              </a:r>
              <a:r>
                <a:rPr lang="en-US" altLang="zh-CN" sz="2400" b="1" dirty="0">
                  <a:solidFill>
                    <a:schemeClr val="bg1"/>
                  </a:solidFill>
                  <a:ea typeface="微软雅黑" panose="020B0503020204020204" pitchFamily="34" charset="-122"/>
                </a:rPr>
                <a:t>your </a:t>
              </a:r>
              <a:r>
                <a:rPr lang="en-US" altLang="zh-CN" sz="2400" b="1" dirty="0" smtClean="0">
                  <a:solidFill>
                    <a:schemeClr val="bg1"/>
                  </a:solidFill>
                  <a:ea typeface="微软雅黑" panose="020B0503020204020204" pitchFamily="34" charset="-122"/>
                </a:rPr>
                <a:t>tittle</a:t>
              </a:r>
              <a:endParaRPr lang="zh-CN" altLang="en-US" sz="20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9" name="淘宝网chenying0907出品 8"/>
          <p:cNvSpPr/>
          <p:nvPr/>
        </p:nvSpPr>
        <p:spPr>
          <a:xfrm>
            <a:off x="4216241" y="962065"/>
            <a:ext cx="4427675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latin typeface="simsun" panose="02010600030101010101" pitchFamily="2" charset="-122"/>
                <a:ea typeface="simsun" panose="02010600030101010101" pitchFamily="2" charset="-122"/>
              </a:rPr>
              <a:t>Youth means a temperamental predominance of courage over timidity, of the appetite for adventure over the love of ease. This often exists in a man of 60 more than a boy of 20. Nobody grows old merely by a number of years. We grow old by deserting our ideals.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cxnSp>
        <p:nvCxnSpPr>
          <p:cNvPr id="15" name="淘宝网chenying0907出品 14"/>
          <p:cNvCxnSpPr/>
          <p:nvPr/>
        </p:nvCxnSpPr>
        <p:spPr>
          <a:xfrm>
            <a:off x="4810619" y="3117498"/>
            <a:ext cx="2355715" cy="1899376"/>
          </a:xfrm>
          <a:prstGeom prst="line">
            <a:avLst/>
          </a:prstGeom>
          <a:ln w="22225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淘宝网chenying0907出品 16"/>
          <p:cNvCxnSpPr/>
          <p:nvPr/>
        </p:nvCxnSpPr>
        <p:spPr>
          <a:xfrm>
            <a:off x="1900212" y="0"/>
            <a:ext cx="1474213" cy="1188635"/>
          </a:xfrm>
          <a:prstGeom prst="line">
            <a:avLst/>
          </a:prstGeom>
          <a:ln w="22225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9" name="图表 18"/>
          <p:cNvGraphicFramePr/>
          <p:nvPr>
            <p:extLst>
              <p:ext uri="{D42A27DB-BD31-4B8C-83A1-F6EECF244321}">
                <p14:modId xmlns:p14="http://schemas.microsoft.com/office/powerpoint/2010/main" val="985720276"/>
              </p:ext>
            </p:extLst>
          </p:nvPr>
        </p:nvGraphicFramePr>
        <p:xfrm>
          <a:off x="312228" y="2862677"/>
          <a:ext cx="4187195" cy="204684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190126277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1" decel="26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750"/>
                            </p:stCondLst>
                            <p:childTnLst>
                              <p:par>
                                <p:cTn id="28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/>
      <p:bldGraphic spid="19" grpId="0">
        <p:bldAsOne/>
      </p:bldGraphic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淘宝网chenying0907出品 5"/>
          <p:cNvSpPr txBox="1"/>
          <p:nvPr/>
        </p:nvSpPr>
        <p:spPr>
          <a:xfrm>
            <a:off x="810707" y="797128"/>
            <a:ext cx="4188967" cy="53860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4400" b="1" dirty="0" smtClean="0">
                <a:solidFill>
                  <a:schemeClr val="bg1"/>
                </a:solidFill>
                <a:latin typeface="Agency FB" panose="020B0503020202020204" pitchFamily="34" charset="0"/>
                <a:ea typeface="Arial Unicode MS" panose="020B0604020202020204" pitchFamily="34" charset="-122"/>
                <a:cs typeface="Arial Unicode MS" panose="020B0604020202020204" pitchFamily="34" charset="-122"/>
              </a:rPr>
              <a:t>02</a:t>
            </a:r>
            <a:endParaRPr lang="zh-CN" altLang="en-US" sz="34400" b="1" dirty="0">
              <a:solidFill>
                <a:schemeClr val="bg1"/>
              </a:solidFill>
              <a:latin typeface="Agency FB" panose="020B0503020202020204" pitchFamily="34" charset="0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7" name="淘宝网chenying0907出品 6"/>
          <p:cNvSpPr/>
          <p:nvPr/>
        </p:nvSpPr>
        <p:spPr>
          <a:xfrm>
            <a:off x="4914935" y="2159927"/>
            <a:ext cx="204524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微软雅黑" panose="020B0503020204020204" pitchFamily="34" charset="-122"/>
              </a:rPr>
              <a:t>A</a:t>
            </a:r>
            <a:r>
              <a:rPr lang="en-US" altLang="zh-CN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微软雅黑" panose="020B0503020204020204" pitchFamily="34" charset="-122"/>
              </a:rPr>
              <a:t>dd </a:t>
            </a:r>
            <a:r>
              <a:rPr lang="en-US" altLang="zh-CN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微软雅黑" panose="020B0503020204020204" pitchFamily="34" charset="-122"/>
              </a:rPr>
              <a:t>your </a:t>
            </a:r>
            <a:r>
              <a:rPr lang="en-US" altLang="zh-CN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微软雅黑" panose="020B0503020204020204" pitchFamily="34" charset="-122"/>
              </a:rPr>
              <a:t>tittle</a:t>
            </a:r>
            <a:endParaRPr lang="zh-CN" altLang="en-US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淘宝网chenying0907出品 10"/>
          <p:cNvSpPr/>
          <p:nvPr/>
        </p:nvSpPr>
        <p:spPr>
          <a:xfrm>
            <a:off x="4914935" y="2578560"/>
            <a:ext cx="367640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  <a:latin typeface="simsun" panose="02010600030101010101" pitchFamily="2" charset="-122"/>
                <a:ea typeface="simsun" panose="02010600030101010101" pitchFamily="2" charset="-122"/>
              </a:rPr>
              <a:t>Youth means a temperamental predominance of courage over timidity, of the appetite for adventure over the love of ease. </a:t>
            </a:r>
            <a:endParaRPr lang="zh-CN" altLang="en-US" sz="1200" dirty="0">
              <a:solidFill>
                <a:schemeClr val="bg1"/>
              </a:solidFill>
            </a:endParaRPr>
          </a:p>
        </p:txBody>
      </p:sp>
      <p:sp>
        <p:nvSpPr>
          <p:cNvPr id="12" name="淘宝网chenying0907出品 11"/>
          <p:cNvSpPr/>
          <p:nvPr/>
        </p:nvSpPr>
        <p:spPr>
          <a:xfrm rot="10800000">
            <a:off x="8591340" y="1939331"/>
            <a:ext cx="372940" cy="261257"/>
          </a:xfrm>
          <a:prstGeom prst="triangle">
            <a:avLst/>
          </a:prstGeom>
          <a:solidFill>
            <a:srgbClr val="941A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5339720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75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75" accel="100000" fill="hold">
                                          <p:stCondLst>
                                            <p:cond delay="67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750"/>
                            </p:stCondLst>
                            <p:childTnLst>
                              <p:par>
                                <p:cTn id="1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250"/>
                            </p:stCondLst>
                            <p:childTnLst>
                              <p:par>
                                <p:cTn id="1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750"/>
                            </p:stCondLst>
                            <p:childTnLst>
                              <p:par>
                                <p:cTn id="22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11" grpId="0"/>
      <p:bldP spid="12" grpId="0" animBg="1"/>
    </p:bldLst>
  </p:timing>
</p:sld>
</file>

<file path=ppt/theme/theme1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2892</TotalTime>
  <Words>1396</Words>
  <Application>Microsoft Office PowerPoint</Application>
  <PresentationFormat>全屏显示(16:9)</PresentationFormat>
  <Paragraphs>183</Paragraphs>
  <Slides>24</Slides>
  <Notes>0</Notes>
  <HiddenSlides>0</HiddenSlides>
  <MMClips>1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5" baseType="lpstr">
      <vt:lpstr>微软雅黑</vt:lpstr>
      <vt:lpstr>Arial Unicode MS</vt:lpstr>
      <vt:lpstr>simsun</vt:lpstr>
      <vt:lpstr>Arial</vt:lpstr>
      <vt:lpstr>宋体</vt:lpstr>
      <vt:lpstr>Calibri Light</vt:lpstr>
      <vt:lpstr>Cordia New</vt:lpstr>
      <vt:lpstr>Algerian</vt:lpstr>
      <vt:lpstr>Agency FB</vt:lpstr>
      <vt:lpstr>Calibri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chenying0907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chenying0907</dc:title>
  <dc:creator>chenying0907</dc:creator>
  <dc:description>chenying0907</dc:description>
  <cp:lastModifiedBy>MICHAEL</cp:lastModifiedBy>
  <cp:revision>86</cp:revision>
  <dcterms:created xsi:type="dcterms:W3CDTF">2016-05-20T02:24:00Z</dcterms:created>
  <dcterms:modified xsi:type="dcterms:W3CDTF">2016-12-18T17:02:43Z</dcterms:modified>
</cp:coreProperties>
</file>