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1.jpeg" ContentType="image/jpeg"/>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media/image2.jpeg" ContentType="image/jpeg"/>
  <Override PartName="/ppt/media/image3.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1E1"/>
          </a:solidFill>
        </a:fill>
      </a:tcStyle>
    </a:wholeTbl>
    <a:band2H>
      <a:tcTxStyle b="def" i="def"/>
      <a:tcStyle>
        <a:tcBdr/>
        <a:fill>
          <a:solidFill>
            <a:srgbClr val="E6F1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b="def" i="def"/>
      <a:tcStyle>
        <a:tcBdr/>
        <a:fill>
          <a:solidFill>
            <a:srgbClr val="F0F0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3"/>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3"/>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3"/>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b="def" i="def"/>
      <a:tcStyle>
        <a:tcBdr/>
        <a:fill>
          <a:solidFill>
            <a:srgbClr val="EBF1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0000"/>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0000"/>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0000"/>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100453"/>
          <c:y val="0.0575659"/>
          <c:w val="0.984955"/>
          <c:h val="0.84741"/>
        </c:manualLayout>
      </c:layout>
      <c:barChart>
        <c:barDir val="col"/>
        <c:grouping val="clustered"/>
        <c:varyColors val="0"/>
        <c:ser>
          <c:idx val="0"/>
          <c:order val="0"/>
          <c:tx>
            <c:strRef>
              <c:f>Sheet1!$A$2</c:f>
              <c:strCache>
                <c:ptCount val="1"/>
                <c:pt idx="0">
                  <c:v>系列 1</c:v>
                </c:pt>
              </c:strCache>
            </c:strRef>
          </c:tx>
          <c:spPr>
            <a:solidFill>
              <a:srgbClr val="404040"/>
            </a:solidFill>
            <a:ln w="12700" cap="flat">
              <a:noFill/>
              <a:miter lim="400000"/>
            </a:ln>
            <a:effectLst/>
          </c:spPr>
          <c:invertIfNegative val="0"/>
          <c:dLbls>
            <c:numFmt formatCode="0" sourceLinked="0"/>
            <c:txPr>
              <a:bodyPr/>
              <a:lstStyle/>
              <a:p>
                <a:pPr>
                  <a:defRPr b="0" i="0" strike="noStrike" sz="2000" u="none">
                    <a:solidFill>
                      <a:srgbClr val="000000"/>
                    </a:solidFill>
                    <a:latin typeface="Calibri"/>
                  </a:defRPr>
                </a:pPr>
              </a:p>
            </c:txPr>
            <c:dLblPos val="outEnd"/>
            <c:showLegendKey val="0"/>
            <c:showVal val="0"/>
            <c:showCatName val="0"/>
            <c:showSerName val="0"/>
            <c:showPercent val="0"/>
            <c:showBubbleSize val="0"/>
            <c:showLeaderLines val="0"/>
          </c:dLbls>
          <c:cat>
            <c:strRef>
              <c:f>Sheet1!$B$1:$M$1</c:f>
              <c:strCache>
                <c:ptCount val="12"/>
                <c:pt idx="0">
                  <c:v>1</c:v>
                </c:pt>
                <c:pt idx="1">
                  <c:v>2</c:v>
                </c:pt>
                <c:pt idx="2">
                  <c:v>3</c:v>
                </c:pt>
                <c:pt idx="3">
                  <c:v>4</c:v>
                </c:pt>
                <c:pt idx="4">
                  <c:v>5</c:v>
                </c:pt>
                <c:pt idx="5">
                  <c:v>6</c:v>
                </c:pt>
                <c:pt idx="6">
                  <c:v>7</c:v>
                </c:pt>
                <c:pt idx="7">
                  <c:v>8</c:v>
                </c:pt>
                <c:pt idx="8">
                  <c:v>9</c:v>
                </c:pt>
                <c:pt idx="9">
                  <c:v>10</c:v>
                </c:pt>
                <c:pt idx="10">
                  <c:v>11</c:v>
                </c:pt>
                <c:pt idx="11">
                  <c:v>12</c:v>
                </c:pt>
              </c:strCache>
            </c:strRef>
          </c:cat>
          <c:val>
            <c:numRef>
              <c:f>Sheet1!$B$2:$M$2</c:f>
              <c:numCache>
                <c:ptCount val="12"/>
                <c:pt idx="0">
                  <c:v>4.300000</c:v>
                </c:pt>
                <c:pt idx="1">
                  <c:v>2.500000</c:v>
                </c:pt>
                <c:pt idx="2">
                  <c:v>3.500000</c:v>
                </c:pt>
                <c:pt idx="3">
                  <c:v>4.500000</c:v>
                </c:pt>
                <c:pt idx="4">
                  <c:v>3.000000</c:v>
                </c:pt>
                <c:pt idx="5">
                  <c:v>4.000000</c:v>
                </c:pt>
                <c:pt idx="6">
                  <c:v>2.000000</c:v>
                </c:pt>
                <c:pt idx="7">
                  <c:v>4.000000</c:v>
                </c:pt>
                <c:pt idx="8">
                  <c:v>3.000000</c:v>
                </c:pt>
                <c:pt idx="9">
                  <c:v>5.000000</c:v>
                </c:pt>
                <c:pt idx="10">
                  <c:v>6.000000</c:v>
                </c:pt>
                <c:pt idx="11">
                  <c:v>5.000000</c:v>
                </c:pt>
              </c:numCache>
            </c:numRef>
          </c:val>
        </c:ser>
        <c:gapWidth val="91"/>
        <c:overlap val="-27"/>
        <c:axId val="2094734552"/>
        <c:axId val="2094734553"/>
      </c:barChart>
      <c:catAx>
        <c:axId val="209473455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b="0" i="0" strike="noStrike" sz="2200" u="none">
                <a:solidFill>
                  <a:srgbClr val="595959"/>
                </a:solidFill>
                <a:latin typeface="+mn-lt"/>
              </a:defRPr>
            </a:pPr>
          </a:p>
        </c:txPr>
        <c:crossAx val="2094734553"/>
        <c:crosses val="autoZero"/>
        <c:auto val="1"/>
        <c:lblAlgn val="ctr"/>
        <c:noMultiLvlLbl val="1"/>
      </c:catAx>
      <c:valAx>
        <c:axId val="2094734553"/>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b="0" i="0" strike="noStrike" sz="2000" u="none">
                <a:solidFill>
                  <a:srgbClr val="000000"/>
                </a:solidFill>
                <a:latin typeface="Calibri"/>
              </a:defRPr>
            </a:pPr>
          </a:p>
        </c:txPr>
        <c:crossAx val="2094734552"/>
        <c:crosses val="autoZero"/>
        <c:crossBetween val="between"/>
        <c:majorUnit val="1.5"/>
        <c:minorUnit val="0.7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销售额</c:v>
                </c:pt>
              </c:strCache>
            </c:strRef>
          </c:tx>
          <c:spPr>
            <a:solidFill>
              <a:schemeClr val="accent1"/>
            </a:solidFill>
            <a:ln w="19050" cap="flat">
              <a:solidFill>
                <a:srgbClr val="F2F2F2"/>
              </a:solidFill>
              <a:prstDash val="solid"/>
              <a:bevel/>
            </a:ln>
            <a:effectLst/>
          </c:spPr>
          <c:explosion val="0"/>
          <c:dPt>
            <c:idx val="0"/>
            <c:explosion val="0"/>
            <c:spPr>
              <a:solidFill>
                <a:schemeClr val="accent1"/>
              </a:solidFill>
              <a:ln w="19050" cap="flat">
                <a:solidFill>
                  <a:srgbClr val="F2F2F2"/>
                </a:solidFill>
                <a:prstDash val="solid"/>
                <a:bevel/>
              </a:ln>
              <a:effectLst/>
            </c:spPr>
          </c:dPt>
          <c:dPt>
            <c:idx val="1"/>
            <c:explosion val="0"/>
            <c:spPr>
              <a:solidFill>
                <a:schemeClr val="accent1"/>
              </a:solidFill>
              <a:ln w="19050" cap="flat">
                <a:solidFill>
                  <a:srgbClr val="F2F2F2"/>
                </a:solidFill>
                <a:prstDash val="solid"/>
                <a:bevel/>
              </a:ln>
              <a:effectLst/>
            </c:spPr>
          </c:dPt>
          <c:dPt>
            <c:idx val="2"/>
            <c:explosion val="0"/>
            <c:spPr>
              <a:solidFill>
                <a:schemeClr val="accent1"/>
              </a:solidFill>
              <a:ln w="19050" cap="flat">
                <a:solidFill>
                  <a:srgbClr val="F2F2F2"/>
                </a:solidFill>
                <a:prstDash val="solid"/>
                <a:bevel/>
              </a:ln>
              <a:effectLst/>
            </c:spPr>
          </c:dPt>
          <c:dPt>
            <c:idx val="3"/>
            <c:explosion val="0"/>
            <c:spPr>
              <a:solidFill>
                <a:schemeClr val="accent1"/>
              </a:solidFill>
              <a:ln w="19050" cap="flat">
                <a:solidFill>
                  <a:srgbClr val="F2F2F2"/>
                </a:solidFill>
                <a:prstDash val="solid"/>
                <a:bevel/>
              </a:ln>
              <a:effectLst/>
            </c:spPr>
          </c:dPt>
          <c:dPt>
            <c:idx val="4"/>
            <c:explosion val="0"/>
            <c:spPr>
              <a:solidFill>
                <a:schemeClr val="accent1"/>
              </a:solidFill>
              <a:ln w="19050" cap="flat">
                <a:solidFill>
                  <a:srgbClr val="F2F2F2"/>
                </a:solidFill>
                <a:prstDash val="solid"/>
                <a:bevel/>
              </a:ln>
              <a:effectLst/>
            </c:spPr>
          </c:dPt>
          <c:dPt>
            <c:idx val="5"/>
            <c:explosion val="0"/>
            <c:spPr>
              <a:solidFill>
                <a:schemeClr val="accent1"/>
              </a:solidFill>
              <a:ln w="19050" cap="flat">
                <a:solidFill>
                  <a:srgbClr val="F2F2F2"/>
                </a:solidFill>
                <a:prstDash val="solid"/>
                <a:bevel/>
              </a:ln>
              <a:effectLst/>
            </c:spPr>
          </c:dPt>
          <c:dPt>
            <c:idx val="6"/>
            <c:explosion val="0"/>
            <c:spPr>
              <a:solidFill>
                <a:srgbClr val="18B4B3"/>
              </a:solidFill>
              <a:ln w="19050" cap="flat">
                <a:solidFill>
                  <a:srgbClr val="F2F2F2"/>
                </a:solidFill>
                <a:prstDash val="solid"/>
                <a:bevel/>
              </a:ln>
              <a:effectLst/>
            </c:spPr>
          </c:dPt>
          <c:dPt>
            <c:idx val="7"/>
            <c:explosion val="0"/>
            <c:spPr>
              <a:solidFill>
                <a:schemeClr val="accent1"/>
              </a:solidFill>
              <a:ln w="19050" cap="flat">
                <a:solidFill>
                  <a:srgbClr val="F2F2F2"/>
                </a:solidFill>
                <a:prstDash val="solid"/>
                <a:bevel/>
              </a:ln>
              <a:effectLst/>
            </c:spPr>
          </c:dPt>
          <c:dLbls>
            <c:dLbl>
              <c:idx val="0"/>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dLbl>
              <c:idx val="1"/>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dLbl>
              <c:idx val="2"/>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dLbl>
              <c:idx val="3"/>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dLbl>
              <c:idx val="4"/>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dLbl>
              <c:idx val="5"/>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dLbl>
              <c:idx val="6"/>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dLbl>
              <c:idx val="7"/>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dLbl>
            <c:numFmt formatCode="0" sourceLinked="0"/>
            <c:txPr>
              <a:bodyPr/>
              <a:lstStyle/>
              <a:p>
                <a:pPr>
                  <a:defRPr b="0" i="0" strike="noStrike" sz="2000" u="none">
                    <a:solidFill>
                      <a:srgbClr val="000000"/>
                    </a:solidFill>
                    <a:latin typeface="Calibri"/>
                  </a:defRPr>
                </a:pPr>
              </a:p>
            </c:txPr>
            <c:dLblPos val="inEnd"/>
            <c:showLegendKey val="0"/>
            <c:showVal val="0"/>
            <c:showCatName val="0"/>
            <c:showSerName val="0"/>
            <c:showPercent val="0"/>
            <c:showBubbleSize val="0"/>
            <c:showLeaderLines val="0"/>
          </c:dLbls>
          <c:cat>
            <c:strRef>
              <c:f>Sheet1!$B$1:$I$1</c:f>
              <c:strCache>
                <c:ptCount val="8"/>
                <c:pt idx="0">
                  <c:v>第一季度</c:v>
                </c:pt>
                <c:pt idx="1">
                  <c:v>第二季度</c:v>
                </c:pt>
                <c:pt idx="2">
                  <c:v>第三季度</c:v>
                </c:pt>
                <c:pt idx="3">
                  <c:v>第四季度</c:v>
                </c:pt>
                <c:pt idx="4">
                  <c:v>Series5</c:v>
                </c:pt>
                <c:pt idx="5">
                  <c:v>Series6</c:v>
                </c:pt>
                <c:pt idx="6">
                  <c:v>Series7</c:v>
                </c:pt>
                <c:pt idx="7">
                  <c:v>Series8</c:v>
                </c:pt>
              </c:strCache>
            </c:strRef>
          </c:cat>
          <c:val>
            <c:numRef>
              <c:f>Sheet1!$B$2:$I$2</c:f>
              <c:numCache>
                <c:ptCount val="8"/>
                <c:pt idx="0">
                  <c:v>2.000000</c:v>
                </c:pt>
                <c:pt idx="1">
                  <c:v>2.000000</c:v>
                </c:pt>
                <c:pt idx="2">
                  <c:v>2.000000</c:v>
                </c:pt>
                <c:pt idx="3">
                  <c:v>2.000000</c:v>
                </c:pt>
                <c:pt idx="4">
                  <c:v>2.000000</c:v>
                </c:pt>
                <c:pt idx="5">
                  <c:v>2.000000</c:v>
                </c:pt>
                <c:pt idx="6">
                  <c:v>2.000000</c:v>
                </c:pt>
                <c:pt idx="7">
                  <c:v>2.000000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销售额</c:v>
                </c:pt>
              </c:strCache>
            </c:strRef>
          </c:tx>
          <c:spPr>
            <a:solidFill>
              <a:schemeClr val="accent1"/>
            </a:solidFill>
            <a:ln w="19050" cap="flat">
              <a:solidFill>
                <a:srgbClr val="FFFFFF"/>
              </a:solidFill>
              <a:prstDash val="solid"/>
              <a:bevel/>
            </a:ln>
            <a:effectLst/>
          </c:spPr>
          <c:explosion val="0"/>
          <c:dPt>
            <c:idx val="0"/>
            <c:explosion val="0"/>
            <c:spPr>
              <a:solidFill>
                <a:schemeClr val="accent1"/>
              </a:solidFill>
              <a:ln w="19050" cap="flat">
                <a:solidFill>
                  <a:srgbClr val="FFFFFF"/>
                </a:solidFill>
                <a:prstDash val="solid"/>
                <a:bevel/>
              </a:ln>
              <a:effectLst/>
            </c:spPr>
          </c:dPt>
          <c:dPt>
            <c:idx val="1"/>
            <c:explosion val="0"/>
            <c:spPr>
              <a:solidFill>
                <a:schemeClr val="accent2"/>
              </a:solidFill>
              <a:ln w="19050" cap="flat">
                <a:solidFill>
                  <a:srgbClr val="FFFFFF"/>
                </a:solidFill>
                <a:prstDash val="solid"/>
                <a:bevel/>
              </a:ln>
              <a:effectLst/>
            </c:spPr>
          </c:dPt>
          <c:dPt>
            <c:idx val="2"/>
            <c:explosion val="0"/>
            <c:spPr>
              <a:solidFill>
                <a:srgbClr val="BFBFBF"/>
              </a:solidFill>
              <a:ln w="19050" cap="flat">
                <a:solidFill>
                  <a:srgbClr val="FFFFFF"/>
                </a:solidFill>
                <a:prstDash val="solid"/>
                <a:bevel/>
              </a:ln>
              <a:effectLst/>
            </c:spPr>
          </c:dPt>
          <c:dPt>
            <c:idx val="3"/>
            <c:explosion val="0"/>
            <c:spPr>
              <a:solidFill>
                <a:srgbClr val="404040"/>
              </a:solidFill>
              <a:ln w="19050" cap="flat">
                <a:solidFill>
                  <a:srgbClr val="FFFFFF"/>
                </a:solidFill>
                <a:prstDash val="solid"/>
                <a:bevel/>
              </a:ln>
              <a:effectLst/>
            </c:spPr>
          </c:dPt>
          <c:dLbls>
            <c:dLbl>
              <c:idx val="0"/>
              <c:numFmt formatCode="0.##" sourceLinked="0"/>
              <c:txPr>
                <a:bodyPr/>
                <a:lstStyle/>
                <a:p>
                  <a:pPr>
                    <a:defRPr b="0" i="0" strike="noStrike" sz="3200" u="none">
                      <a:solidFill>
                        <a:srgbClr val="FFFFFF"/>
                      </a:solidFill>
                      <a:latin typeface="+mj-lt"/>
                    </a:defRPr>
                  </a:pPr>
                </a:p>
              </c:txPr>
              <c:dLblPos val="inEnd"/>
              <c:showLegendKey val="0"/>
              <c:showVal val="1"/>
              <c:showCatName val="0"/>
              <c:showSerName val="0"/>
              <c:showPercent val="0"/>
              <c:showBubbleSize val="0"/>
            </c:dLbl>
            <c:dLbl>
              <c:idx val="1"/>
              <c:numFmt formatCode="0.#" sourceLinked="0"/>
              <c:txPr>
                <a:bodyPr/>
                <a:lstStyle/>
                <a:p>
                  <a:pPr>
                    <a:defRPr b="0" i="0" strike="noStrike" sz="3200" u="none">
                      <a:solidFill>
                        <a:srgbClr val="FFFFFF"/>
                      </a:solidFill>
                      <a:latin typeface="+mj-lt"/>
                    </a:defRPr>
                  </a:pPr>
                </a:p>
              </c:txPr>
              <c:dLblPos val="inEnd"/>
              <c:showLegendKey val="0"/>
              <c:showVal val="1"/>
              <c:showCatName val="0"/>
              <c:showSerName val="0"/>
              <c:showPercent val="0"/>
              <c:showBubbleSize val="0"/>
            </c:dLbl>
            <c:dLbl>
              <c:idx val="2"/>
              <c:numFmt formatCode="0.#" sourceLinked="0"/>
              <c:txPr>
                <a:bodyPr/>
                <a:lstStyle/>
                <a:p>
                  <a:pPr>
                    <a:defRPr b="0" i="0" strike="noStrike" sz="3200" u="none">
                      <a:solidFill>
                        <a:srgbClr val="FFFFFF"/>
                      </a:solidFill>
                      <a:latin typeface="+mj-lt"/>
                    </a:defRPr>
                  </a:pPr>
                </a:p>
              </c:txPr>
              <c:dLblPos val="inEnd"/>
              <c:showLegendKey val="0"/>
              <c:showVal val="1"/>
              <c:showCatName val="0"/>
              <c:showSerName val="0"/>
              <c:showPercent val="0"/>
              <c:showBubbleSize val="0"/>
            </c:dLbl>
            <c:dLbl>
              <c:idx val="3"/>
              <c:numFmt formatCode="0.#" sourceLinked="0"/>
              <c:txPr>
                <a:bodyPr/>
                <a:lstStyle/>
                <a:p>
                  <a:pPr>
                    <a:defRPr b="0" i="0" strike="noStrike" sz="3200" u="none">
                      <a:solidFill>
                        <a:srgbClr val="FFFFFF"/>
                      </a:solidFill>
                      <a:latin typeface="+mj-lt"/>
                    </a:defRPr>
                  </a:pPr>
                </a:p>
              </c:txPr>
              <c:dLblPos val="inEnd"/>
              <c:showLegendKey val="0"/>
              <c:showVal val="1"/>
              <c:showCatName val="0"/>
              <c:showSerName val="0"/>
              <c:showPercent val="0"/>
              <c:showBubbleSize val="0"/>
            </c:dLbl>
            <c:numFmt formatCode="0.##" sourceLinked="0"/>
            <c:txPr>
              <a:bodyPr/>
              <a:lstStyle/>
              <a:p>
                <a:pPr>
                  <a:defRPr b="0" i="0" strike="noStrike" sz="3200" u="none">
                    <a:solidFill>
                      <a:srgbClr val="FFFFFF"/>
                    </a:solidFill>
                    <a:latin typeface="+mj-lt"/>
                  </a:defRPr>
                </a:pPr>
              </a:p>
            </c:txPr>
            <c:dLblPos val="inEnd"/>
            <c:showLegendKey val="0"/>
            <c:showVal val="1"/>
            <c:showCatName val="0"/>
            <c:showSerName val="0"/>
            <c:showPercent val="0"/>
            <c:showBubbleSize val="0"/>
            <c:showLeaderLines val="0"/>
          </c:dLbls>
          <c:cat>
            <c:strRef>
              <c:f>Sheet1!$B$1:$E$1</c:f>
              <c:strCache>
                <c:ptCount val="4"/>
                <c:pt idx="0">
                  <c:v>第一季度</c:v>
                </c:pt>
                <c:pt idx="1">
                  <c:v>第二季度</c:v>
                </c:pt>
                <c:pt idx="2">
                  <c:v>第三季度</c:v>
                </c:pt>
                <c:pt idx="3">
                  <c:v>第四季度</c:v>
                </c:pt>
              </c:strCache>
            </c:strRef>
          </c:cat>
          <c:val>
            <c:numRef>
              <c:f>Sheet1!$B$2:$E$2</c:f>
              <c:numCache>
                <c:ptCount val="4"/>
                <c:pt idx="0">
                  <c:v>8.200000</c:v>
                </c:pt>
                <c:pt idx="1">
                  <c:v>3.200000</c:v>
                </c:pt>
                <c:pt idx="2">
                  <c:v>1.400000</c:v>
                </c:pt>
                <c:pt idx="3">
                  <c:v>1.200000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Shape 106"/>
          <p:cNvSpPr/>
          <p:nvPr>
            <p:ph type="sldImg"/>
          </p:nvPr>
        </p:nvSpPr>
        <p:spPr>
          <a:xfrm>
            <a:off x="1143000" y="685800"/>
            <a:ext cx="4572000" cy="3429000"/>
          </a:xfrm>
          <a:prstGeom prst="rect">
            <a:avLst/>
          </a:prstGeom>
        </p:spPr>
        <p:txBody>
          <a:bodyPr/>
          <a:lstStyle/>
          <a:p>
            <a:pPr/>
          </a:p>
        </p:txBody>
      </p:sp>
      <p:sp>
        <p:nvSpPr>
          <p:cNvPr id="107" name="Shape 10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25000"/>
      </a:lnSpc>
      <a:defRPr sz="4800">
        <a:latin typeface="+mn-lt"/>
        <a:ea typeface="+mn-ea"/>
        <a:cs typeface="+mn-cs"/>
        <a:sym typeface="Avenir Roman"/>
      </a:defRPr>
    </a:lvl1pPr>
    <a:lvl2pPr indent="228600" defTabSz="457200" latinLnBrk="0">
      <a:lnSpc>
        <a:spcPct val="125000"/>
      </a:lnSpc>
      <a:defRPr sz="4800">
        <a:latin typeface="+mn-lt"/>
        <a:ea typeface="+mn-ea"/>
        <a:cs typeface="+mn-cs"/>
        <a:sym typeface="Avenir Roman"/>
      </a:defRPr>
    </a:lvl2pPr>
    <a:lvl3pPr indent="457200" defTabSz="457200" latinLnBrk="0">
      <a:lnSpc>
        <a:spcPct val="125000"/>
      </a:lnSpc>
      <a:defRPr sz="4800">
        <a:latin typeface="+mn-lt"/>
        <a:ea typeface="+mn-ea"/>
        <a:cs typeface="+mn-cs"/>
        <a:sym typeface="Avenir Roman"/>
      </a:defRPr>
    </a:lvl3pPr>
    <a:lvl4pPr indent="685800" defTabSz="457200" latinLnBrk="0">
      <a:lnSpc>
        <a:spcPct val="125000"/>
      </a:lnSpc>
      <a:defRPr sz="4800">
        <a:latin typeface="+mn-lt"/>
        <a:ea typeface="+mn-ea"/>
        <a:cs typeface="+mn-cs"/>
        <a:sym typeface="Avenir Roman"/>
      </a:defRPr>
    </a:lvl4pPr>
    <a:lvl5pPr indent="914400" defTabSz="457200" latinLnBrk="0">
      <a:lnSpc>
        <a:spcPct val="125000"/>
      </a:lnSpc>
      <a:defRPr sz="4800">
        <a:latin typeface="+mn-lt"/>
        <a:ea typeface="+mn-ea"/>
        <a:cs typeface="+mn-cs"/>
        <a:sym typeface="Avenir Roman"/>
      </a:defRPr>
    </a:lvl5pPr>
    <a:lvl6pPr indent="1143000" defTabSz="457200" latinLnBrk="0">
      <a:lnSpc>
        <a:spcPct val="125000"/>
      </a:lnSpc>
      <a:defRPr sz="4800">
        <a:latin typeface="+mn-lt"/>
        <a:ea typeface="+mn-ea"/>
        <a:cs typeface="+mn-cs"/>
        <a:sym typeface="Avenir Roman"/>
      </a:defRPr>
    </a:lvl6pPr>
    <a:lvl7pPr indent="1371600" defTabSz="457200" latinLnBrk="0">
      <a:lnSpc>
        <a:spcPct val="125000"/>
      </a:lnSpc>
      <a:defRPr sz="4800">
        <a:latin typeface="+mn-lt"/>
        <a:ea typeface="+mn-ea"/>
        <a:cs typeface="+mn-cs"/>
        <a:sym typeface="Avenir Roman"/>
      </a:defRPr>
    </a:lvl7pPr>
    <a:lvl8pPr indent="1600200" defTabSz="457200" latinLnBrk="0">
      <a:lnSpc>
        <a:spcPct val="125000"/>
      </a:lnSpc>
      <a:defRPr sz="4800">
        <a:latin typeface="+mn-lt"/>
        <a:ea typeface="+mn-ea"/>
        <a:cs typeface="+mn-cs"/>
        <a:sym typeface="Avenir Roman"/>
      </a:defRPr>
    </a:lvl8pPr>
    <a:lvl9pPr indent="1828800" defTabSz="457200" latinLnBrk="0">
      <a:lnSpc>
        <a:spcPct val="125000"/>
      </a:lnSpc>
      <a:defRPr sz="4800">
        <a:latin typeface="+mn-lt"/>
        <a:ea typeface="+mn-ea"/>
        <a:cs typeface="+mn-cs"/>
        <a:sym typeface="Avenir Roman"/>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标题幻灯片">
    <p:spTree>
      <p:nvGrpSpPr>
        <p:cNvPr id="1" name=""/>
        <p:cNvGrpSpPr/>
        <p:nvPr/>
      </p:nvGrpSpPr>
      <p:grpSpPr>
        <a:xfrm>
          <a:off x="0" y="0"/>
          <a:ext cx="0" cy="0"/>
          <a:chOff x="0" y="0"/>
          <a:chExt cx="0" cy="0"/>
        </a:xfrm>
      </p:grpSpPr>
      <p:sp>
        <p:nvSpPr>
          <p:cNvPr id="11" name="Shape 11"/>
          <p:cNvSpPr/>
          <p:nvPr>
            <p:ph type="title"/>
          </p:nvPr>
        </p:nvSpPr>
        <p:spPr>
          <a:xfrm>
            <a:off x="3048000" y="0"/>
            <a:ext cx="18288000" cy="7019926"/>
          </a:xfrm>
          <a:prstGeom prst="rect">
            <a:avLst/>
          </a:prstGeom>
        </p:spPr>
        <p:txBody>
          <a:bodyPr anchor="b"/>
          <a:lstStyle>
            <a:lvl1pPr algn="ctr">
              <a:defRPr sz="12000"/>
            </a:lvl1pPr>
          </a:lstStyle>
          <a:p>
            <a:pPr/>
            <a:r>
              <a:t>标题文本</a:t>
            </a:r>
          </a:p>
        </p:txBody>
      </p:sp>
      <p:sp>
        <p:nvSpPr>
          <p:cNvPr id="12" name="Shape 12"/>
          <p:cNvSpPr/>
          <p:nvPr>
            <p:ph type="body" sz="half" idx="1"/>
          </p:nvPr>
        </p:nvSpPr>
        <p:spPr>
          <a:xfrm>
            <a:off x="3048000" y="7204075"/>
            <a:ext cx="18288000" cy="6511925"/>
          </a:xfrm>
          <a:prstGeom prst="rect">
            <a:avLst/>
          </a:prstGeom>
        </p:spPr>
        <p:txBody>
          <a:bodyPr/>
          <a:lstStyle>
            <a:lvl1pPr marL="0" indent="0" algn="ctr">
              <a:buSzTx/>
              <a:buFontTx/>
              <a:buNone/>
              <a:defRPr sz="4800"/>
            </a:lvl1pPr>
            <a:lvl2pPr marL="0" indent="457200" algn="ctr">
              <a:buSzTx/>
              <a:buFontTx/>
              <a:buNone/>
              <a:defRPr sz="4800"/>
            </a:lvl2pPr>
            <a:lvl3pPr marL="0" indent="914400" algn="ctr">
              <a:buSzTx/>
              <a:buFontTx/>
              <a:buNone/>
              <a:defRPr sz="4800"/>
            </a:lvl3pPr>
            <a:lvl4pPr marL="0" indent="1371600" algn="ctr">
              <a:buSzTx/>
              <a:buFontTx/>
              <a:buNone/>
              <a:defRPr sz="4800"/>
            </a:lvl4pPr>
            <a:lvl5pPr marL="0" indent="1828800" algn="ctr">
              <a:buSzTx/>
              <a:buFontTx/>
              <a:buNone/>
              <a:defRPr sz="4800"/>
            </a:lvl5pPr>
          </a:lstStyle>
          <a:p>
            <a:pPr/>
            <a:r>
              <a:t>正文级别 1</a:t>
            </a:r>
          </a:p>
          <a:p>
            <a:pPr lvl="1"/>
            <a:r>
              <a:t>正文级别 2</a:t>
            </a:r>
          </a:p>
          <a:p>
            <a:pPr lvl="2"/>
            <a:r>
              <a:t>正文级别 3</a:t>
            </a:r>
          </a:p>
          <a:p>
            <a:pPr lvl="3"/>
            <a:r>
              <a:t>正文级别 4</a:t>
            </a:r>
          </a:p>
          <a:p>
            <a:pPr lvl="4"/>
            <a:r>
              <a:t>正文级别 5</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标题和竖排文字">
    <p:spTree>
      <p:nvGrpSpPr>
        <p:cNvPr id="1" name=""/>
        <p:cNvGrpSpPr/>
        <p:nvPr/>
      </p:nvGrpSpPr>
      <p:grpSpPr>
        <a:xfrm>
          <a:off x="0" y="0"/>
          <a:ext cx="0" cy="0"/>
          <a:chOff x="0" y="0"/>
          <a:chExt cx="0" cy="0"/>
        </a:xfrm>
      </p:grpSpPr>
      <p:sp>
        <p:nvSpPr>
          <p:cNvPr id="89" name="Shape 89"/>
          <p:cNvSpPr/>
          <p:nvPr>
            <p:ph type="title"/>
          </p:nvPr>
        </p:nvSpPr>
        <p:spPr>
          <a:prstGeom prst="rect">
            <a:avLst/>
          </a:prstGeom>
        </p:spPr>
        <p:txBody>
          <a:bodyPr/>
          <a:lstStyle/>
          <a:p>
            <a:pPr/>
            <a:r>
              <a:t>标题文本</a:t>
            </a:r>
          </a:p>
        </p:txBody>
      </p:sp>
      <p:sp>
        <p:nvSpPr>
          <p:cNvPr id="90" name="Shape 90"/>
          <p:cNvSpPr/>
          <p:nvPr>
            <p:ph type="body" idx="1"/>
          </p:nvPr>
        </p:nvSpPr>
        <p:spPr>
          <a:prstGeom prst="rect">
            <a:avLst/>
          </a:prstGeom>
        </p:spPr>
        <p:txBody>
          <a:bodyPr/>
          <a:lstStyle/>
          <a:p>
            <a:pPr/>
            <a:r>
              <a:t>正文级别 1</a:t>
            </a:r>
          </a:p>
          <a:p>
            <a:pPr lvl="1"/>
            <a:r>
              <a:t>正文级别 2</a:t>
            </a:r>
          </a:p>
          <a:p>
            <a:pPr lvl="2"/>
            <a:r>
              <a:t>正文级别 3</a:t>
            </a:r>
          </a:p>
          <a:p>
            <a:pPr lvl="3"/>
            <a:r>
              <a:t>正文级别 4</a:t>
            </a:r>
          </a:p>
          <a:p>
            <a:pPr lvl="4"/>
            <a:r>
              <a:t>正文级别 5</a:t>
            </a:r>
          </a:p>
        </p:txBody>
      </p:sp>
      <p:sp>
        <p:nvSpPr>
          <p:cNvPr id="91" name="Shape 9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垂直排列标题与&#10;文本">
    <p:spTree>
      <p:nvGrpSpPr>
        <p:cNvPr id="1" name=""/>
        <p:cNvGrpSpPr/>
        <p:nvPr/>
      </p:nvGrpSpPr>
      <p:grpSpPr>
        <a:xfrm>
          <a:off x="0" y="0"/>
          <a:ext cx="0" cy="0"/>
          <a:chOff x="0" y="0"/>
          <a:chExt cx="0" cy="0"/>
        </a:xfrm>
      </p:grpSpPr>
      <p:sp>
        <p:nvSpPr>
          <p:cNvPr id="98" name="Shape 98"/>
          <p:cNvSpPr/>
          <p:nvPr>
            <p:ph type="title"/>
          </p:nvPr>
        </p:nvSpPr>
        <p:spPr>
          <a:xfrm>
            <a:off x="17449800" y="0"/>
            <a:ext cx="5257800" cy="13084175"/>
          </a:xfrm>
          <a:prstGeom prst="rect">
            <a:avLst/>
          </a:prstGeom>
        </p:spPr>
        <p:txBody>
          <a:bodyPr/>
          <a:lstStyle/>
          <a:p>
            <a:pPr/>
            <a:r>
              <a:t>标题文本</a:t>
            </a:r>
          </a:p>
        </p:txBody>
      </p:sp>
      <p:sp>
        <p:nvSpPr>
          <p:cNvPr id="99" name="Shape 99"/>
          <p:cNvSpPr/>
          <p:nvPr>
            <p:ph type="body" idx="1"/>
          </p:nvPr>
        </p:nvSpPr>
        <p:spPr>
          <a:xfrm>
            <a:off x="1676400" y="730250"/>
            <a:ext cx="15468600" cy="12985750"/>
          </a:xfrm>
          <a:prstGeom prst="rect">
            <a:avLst/>
          </a:prstGeom>
        </p:spPr>
        <p:txBody>
          <a:bodyPr/>
          <a:lstStyle/>
          <a:p>
            <a:pPr/>
            <a:r>
              <a:t>正文级别 1</a:t>
            </a:r>
          </a:p>
          <a:p>
            <a:pPr lvl="1"/>
            <a:r>
              <a:t>正文级别 2</a:t>
            </a:r>
          </a:p>
          <a:p>
            <a:pPr lvl="2"/>
            <a:r>
              <a:t>正文级别 3</a:t>
            </a:r>
          </a:p>
          <a:p>
            <a:pPr lvl="3"/>
            <a:r>
              <a:t>正文级别 4</a:t>
            </a:r>
          </a:p>
          <a:p>
            <a:pPr lvl="4"/>
            <a:r>
              <a:t>正文级别 5</a:t>
            </a:r>
          </a:p>
        </p:txBody>
      </p:sp>
      <p:sp>
        <p:nvSpPr>
          <p:cNvPr id="100" name="Shape 10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标题和内容">
    <p:spTree>
      <p:nvGrpSpPr>
        <p:cNvPr id="1" name=""/>
        <p:cNvGrpSpPr/>
        <p:nvPr/>
      </p:nvGrpSpPr>
      <p:grpSpPr>
        <a:xfrm>
          <a:off x="0" y="0"/>
          <a:ext cx="0" cy="0"/>
          <a:chOff x="0" y="0"/>
          <a:chExt cx="0" cy="0"/>
        </a:xfrm>
      </p:grpSpPr>
      <p:sp>
        <p:nvSpPr>
          <p:cNvPr id="20" name="Shape 20"/>
          <p:cNvSpPr/>
          <p:nvPr>
            <p:ph type="title"/>
          </p:nvPr>
        </p:nvSpPr>
        <p:spPr>
          <a:prstGeom prst="rect">
            <a:avLst/>
          </a:prstGeom>
        </p:spPr>
        <p:txBody>
          <a:bodyPr/>
          <a:lstStyle/>
          <a:p>
            <a:pPr/>
            <a:r>
              <a:t>标题文本</a:t>
            </a:r>
          </a:p>
        </p:txBody>
      </p:sp>
      <p:sp>
        <p:nvSpPr>
          <p:cNvPr id="21" name="Shape 21"/>
          <p:cNvSpPr/>
          <p:nvPr>
            <p:ph type="body" idx="1"/>
          </p:nvPr>
        </p:nvSpPr>
        <p:spPr>
          <a:prstGeom prst="rect">
            <a:avLst/>
          </a:prstGeom>
        </p:spPr>
        <p:txBody>
          <a:bodyPr/>
          <a:lstStyle/>
          <a:p>
            <a:pPr/>
            <a:r>
              <a:t>正文级别 1</a:t>
            </a:r>
          </a:p>
          <a:p>
            <a:pPr lvl="1"/>
            <a:r>
              <a:t>正文级别 2</a:t>
            </a:r>
          </a:p>
          <a:p>
            <a:pPr lvl="2"/>
            <a:r>
              <a:t>正文级别 3</a:t>
            </a:r>
          </a:p>
          <a:p>
            <a:pPr lvl="3"/>
            <a:r>
              <a:t>正文级别 4</a:t>
            </a:r>
          </a:p>
          <a:p>
            <a:pPr lvl="4"/>
            <a:r>
              <a:t>正文级别 5</a:t>
            </a:r>
          </a:p>
        </p:txBody>
      </p:sp>
      <p:sp>
        <p:nvSpPr>
          <p:cNvPr id="22" name="Shape 2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节标题">
    <p:spTree>
      <p:nvGrpSpPr>
        <p:cNvPr id="1" name=""/>
        <p:cNvGrpSpPr/>
        <p:nvPr/>
      </p:nvGrpSpPr>
      <p:grpSpPr>
        <a:xfrm>
          <a:off x="0" y="0"/>
          <a:ext cx="0" cy="0"/>
          <a:chOff x="0" y="0"/>
          <a:chExt cx="0" cy="0"/>
        </a:xfrm>
      </p:grpSpPr>
      <p:sp>
        <p:nvSpPr>
          <p:cNvPr id="29" name="Shape 29"/>
          <p:cNvSpPr/>
          <p:nvPr>
            <p:ph type="title"/>
          </p:nvPr>
        </p:nvSpPr>
        <p:spPr>
          <a:xfrm>
            <a:off x="1663700" y="0"/>
            <a:ext cx="21031200" cy="9124950"/>
          </a:xfrm>
          <a:prstGeom prst="rect">
            <a:avLst/>
          </a:prstGeom>
        </p:spPr>
        <p:txBody>
          <a:bodyPr anchor="b"/>
          <a:lstStyle>
            <a:lvl1pPr>
              <a:defRPr sz="12000"/>
            </a:lvl1pPr>
          </a:lstStyle>
          <a:p>
            <a:pPr/>
            <a:r>
              <a:t>标题文本</a:t>
            </a:r>
          </a:p>
        </p:txBody>
      </p:sp>
      <p:sp>
        <p:nvSpPr>
          <p:cNvPr id="30" name="Shape 30"/>
          <p:cNvSpPr/>
          <p:nvPr>
            <p:ph type="body" sz="half" idx="1"/>
          </p:nvPr>
        </p:nvSpPr>
        <p:spPr>
          <a:xfrm>
            <a:off x="1663700" y="9178925"/>
            <a:ext cx="21031200" cy="4537075"/>
          </a:xfrm>
          <a:prstGeom prst="rect">
            <a:avLst/>
          </a:prstGeom>
        </p:spPr>
        <p:txBody>
          <a:bodyPr/>
          <a:lstStyle>
            <a:lvl1pPr marL="0" indent="0">
              <a:buSzTx/>
              <a:buFontTx/>
              <a:buNone/>
              <a:defRPr sz="4800">
                <a:solidFill>
                  <a:srgbClr val="888888"/>
                </a:solidFill>
              </a:defRPr>
            </a:lvl1pPr>
            <a:lvl2pPr marL="0" indent="457200">
              <a:buSzTx/>
              <a:buFontTx/>
              <a:buNone/>
              <a:defRPr sz="4800">
                <a:solidFill>
                  <a:srgbClr val="888888"/>
                </a:solidFill>
              </a:defRPr>
            </a:lvl2pPr>
            <a:lvl3pPr marL="0" indent="914400">
              <a:buSzTx/>
              <a:buFontTx/>
              <a:buNone/>
              <a:defRPr sz="4800">
                <a:solidFill>
                  <a:srgbClr val="888888"/>
                </a:solidFill>
              </a:defRPr>
            </a:lvl3pPr>
            <a:lvl4pPr marL="0" indent="1371600">
              <a:buSzTx/>
              <a:buFontTx/>
              <a:buNone/>
              <a:defRPr sz="4800">
                <a:solidFill>
                  <a:srgbClr val="888888"/>
                </a:solidFill>
              </a:defRPr>
            </a:lvl4pPr>
            <a:lvl5pPr marL="0" indent="1828800">
              <a:buSzTx/>
              <a:buFontTx/>
              <a:buNone/>
              <a:defRPr sz="4800">
                <a:solidFill>
                  <a:srgbClr val="888888"/>
                </a:solidFill>
              </a:defRPr>
            </a:lvl5pPr>
          </a:lstStyle>
          <a:p>
            <a:pPr/>
            <a:r>
              <a:t>正文级别 1</a:t>
            </a:r>
          </a:p>
          <a:p>
            <a:pPr lvl="1"/>
            <a:r>
              <a:t>正文级别 2</a:t>
            </a:r>
          </a:p>
          <a:p>
            <a:pPr lvl="2"/>
            <a:r>
              <a:t>正文级别 3</a:t>
            </a:r>
          </a:p>
          <a:p>
            <a:pPr lvl="3"/>
            <a:r>
              <a:t>正文级别 4</a:t>
            </a:r>
          </a:p>
          <a:p>
            <a:pPr lvl="4"/>
            <a:r>
              <a:t>正文级别 5</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两栏内容">
    <p:spTree>
      <p:nvGrpSpPr>
        <p:cNvPr id="1" name=""/>
        <p:cNvGrpSpPr/>
        <p:nvPr/>
      </p:nvGrpSpPr>
      <p:grpSpPr>
        <a:xfrm>
          <a:off x="0" y="0"/>
          <a:ext cx="0" cy="0"/>
          <a:chOff x="0" y="0"/>
          <a:chExt cx="0" cy="0"/>
        </a:xfrm>
      </p:grpSpPr>
      <p:sp>
        <p:nvSpPr>
          <p:cNvPr id="38" name="Shape 38"/>
          <p:cNvSpPr/>
          <p:nvPr>
            <p:ph type="title"/>
          </p:nvPr>
        </p:nvSpPr>
        <p:spPr>
          <a:prstGeom prst="rect">
            <a:avLst/>
          </a:prstGeom>
        </p:spPr>
        <p:txBody>
          <a:bodyPr/>
          <a:lstStyle/>
          <a:p>
            <a:pPr/>
            <a:r>
              <a:t>标题文本</a:t>
            </a:r>
          </a:p>
        </p:txBody>
      </p:sp>
      <p:sp>
        <p:nvSpPr>
          <p:cNvPr id="39" name="Shape 39"/>
          <p:cNvSpPr/>
          <p:nvPr>
            <p:ph type="body" sz="half" idx="1"/>
          </p:nvPr>
        </p:nvSpPr>
        <p:spPr>
          <a:xfrm>
            <a:off x="1676400" y="3651250"/>
            <a:ext cx="10363200" cy="10064750"/>
          </a:xfrm>
          <a:prstGeom prst="rect">
            <a:avLst/>
          </a:prstGeom>
        </p:spPr>
        <p:txBody>
          <a:bodyPr/>
          <a:lstStyle/>
          <a:p>
            <a:pPr/>
            <a:r>
              <a:t>正文级别 1</a:t>
            </a:r>
          </a:p>
          <a:p>
            <a:pPr lvl="1"/>
            <a:r>
              <a:t>正文级别 2</a:t>
            </a:r>
          </a:p>
          <a:p>
            <a:pPr lvl="2"/>
            <a:r>
              <a:t>正文级别 3</a:t>
            </a:r>
          </a:p>
          <a:p>
            <a:pPr lvl="3"/>
            <a:r>
              <a:t>正文级别 4</a:t>
            </a:r>
          </a:p>
          <a:p>
            <a:pPr lvl="4"/>
            <a:r>
              <a:t>正文级别 5</a:t>
            </a:r>
          </a:p>
        </p:txBody>
      </p:sp>
      <p:sp>
        <p:nvSpPr>
          <p:cNvPr id="40" name="Shape 4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比较">
    <p:spTree>
      <p:nvGrpSpPr>
        <p:cNvPr id="1" name=""/>
        <p:cNvGrpSpPr/>
        <p:nvPr/>
      </p:nvGrpSpPr>
      <p:grpSpPr>
        <a:xfrm>
          <a:off x="0" y="0"/>
          <a:ext cx="0" cy="0"/>
          <a:chOff x="0" y="0"/>
          <a:chExt cx="0" cy="0"/>
        </a:xfrm>
      </p:grpSpPr>
      <p:sp>
        <p:nvSpPr>
          <p:cNvPr id="47" name="Shape 47"/>
          <p:cNvSpPr/>
          <p:nvPr>
            <p:ph type="title"/>
          </p:nvPr>
        </p:nvSpPr>
        <p:spPr>
          <a:xfrm>
            <a:off x="1679575" y="730250"/>
            <a:ext cx="21031201" cy="2651126"/>
          </a:xfrm>
          <a:prstGeom prst="rect">
            <a:avLst/>
          </a:prstGeom>
        </p:spPr>
        <p:txBody>
          <a:bodyPr/>
          <a:lstStyle/>
          <a:p>
            <a:pPr/>
            <a:r>
              <a:t>标题文本</a:t>
            </a:r>
          </a:p>
        </p:txBody>
      </p:sp>
      <p:sp>
        <p:nvSpPr>
          <p:cNvPr id="48" name="Shape 48"/>
          <p:cNvSpPr/>
          <p:nvPr>
            <p:ph type="body" sz="quarter" idx="1"/>
          </p:nvPr>
        </p:nvSpPr>
        <p:spPr>
          <a:xfrm>
            <a:off x="1679575" y="3362326"/>
            <a:ext cx="10315576" cy="1647825"/>
          </a:xfrm>
          <a:prstGeom prst="rect">
            <a:avLst/>
          </a:prstGeom>
        </p:spPr>
        <p:txBody>
          <a:bodyPr anchor="b"/>
          <a:lstStyle>
            <a:lvl1pPr marL="0" indent="0">
              <a:buSzTx/>
              <a:buFontTx/>
              <a:buNone/>
              <a:defRPr b="1" sz="4800"/>
            </a:lvl1pPr>
            <a:lvl2pPr marL="0" indent="457200">
              <a:buSzTx/>
              <a:buFontTx/>
              <a:buNone/>
              <a:defRPr b="1" sz="4800"/>
            </a:lvl2pPr>
            <a:lvl3pPr marL="0" indent="914400">
              <a:buSzTx/>
              <a:buFontTx/>
              <a:buNone/>
              <a:defRPr b="1" sz="4800"/>
            </a:lvl3pPr>
            <a:lvl4pPr marL="0" indent="1371600">
              <a:buSzTx/>
              <a:buFontTx/>
              <a:buNone/>
              <a:defRPr b="1" sz="4800"/>
            </a:lvl4pPr>
            <a:lvl5pPr marL="0" indent="1828800">
              <a:buSzTx/>
              <a:buFontTx/>
              <a:buNone/>
              <a:defRPr b="1" sz="4800"/>
            </a:lvl5pPr>
          </a:lstStyle>
          <a:p>
            <a:pPr/>
            <a:r>
              <a:t>正文级别 1</a:t>
            </a:r>
          </a:p>
          <a:p>
            <a:pPr lvl="1"/>
            <a:r>
              <a:t>正文级别 2</a:t>
            </a:r>
          </a:p>
          <a:p>
            <a:pPr lvl="2"/>
            <a:r>
              <a:t>正文级别 3</a:t>
            </a:r>
          </a:p>
          <a:p>
            <a:pPr lvl="3"/>
            <a:r>
              <a:t>正文级别 4</a:t>
            </a:r>
          </a:p>
          <a:p>
            <a:pPr lvl="4"/>
            <a:r>
              <a:t>正文级别 5</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仅标题">
    <p:spTree>
      <p:nvGrpSpPr>
        <p:cNvPr id="1" name=""/>
        <p:cNvGrpSpPr/>
        <p:nvPr/>
      </p:nvGrpSpPr>
      <p:grpSpPr>
        <a:xfrm>
          <a:off x="0" y="0"/>
          <a:ext cx="0" cy="0"/>
          <a:chOff x="0" y="0"/>
          <a:chExt cx="0" cy="0"/>
        </a:xfrm>
      </p:grpSpPr>
      <p:sp>
        <p:nvSpPr>
          <p:cNvPr id="56" name="Shape 56"/>
          <p:cNvSpPr/>
          <p:nvPr>
            <p:ph type="title"/>
          </p:nvPr>
        </p:nvSpPr>
        <p:spPr>
          <a:xfrm>
            <a:off x="1676400" y="730250"/>
            <a:ext cx="21031200" cy="2651126"/>
          </a:xfrm>
          <a:prstGeom prst="rect">
            <a:avLst/>
          </a:prstGeom>
        </p:spPr>
        <p:txBody>
          <a:bodyPr/>
          <a:lstStyle/>
          <a:p>
            <a:pPr/>
            <a:r>
              <a:t>标题文本</a:t>
            </a:r>
          </a:p>
        </p:txBody>
      </p:sp>
      <p:sp>
        <p:nvSpPr>
          <p:cNvPr id="57" name="Shape 5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空白">
    <p:spTree>
      <p:nvGrpSpPr>
        <p:cNvPr id="1" name=""/>
        <p:cNvGrpSpPr/>
        <p:nvPr/>
      </p:nvGrpSpPr>
      <p:grpSpPr>
        <a:xfrm>
          <a:off x="0" y="0"/>
          <a:ext cx="0" cy="0"/>
          <a:chOff x="0" y="0"/>
          <a:chExt cx="0" cy="0"/>
        </a:xfrm>
      </p:grpSpPr>
      <p:sp>
        <p:nvSpPr>
          <p:cNvPr id="64" name="Shape 6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内容与标题">
    <p:spTree>
      <p:nvGrpSpPr>
        <p:cNvPr id="1" name=""/>
        <p:cNvGrpSpPr/>
        <p:nvPr/>
      </p:nvGrpSpPr>
      <p:grpSpPr>
        <a:xfrm>
          <a:off x="0" y="0"/>
          <a:ext cx="0" cy="0"/>
          <a:chOff x="0" y="0"/>
          <a:chExt cx="0" cy="0"/>
        </a:xfrm>
      </p:grpSpPr>
      <p:sp>
        <p:nvSpPr>
          <p:cNvPr id="71" name="Shape 71"/>
          <p:cNvSpPr/>
          <p:nvPr>
            <p:ph type="title"/>
          </p:nvPr>
        </p:nvSpPr>
        <p:spPr>
          <a:xfrm>
            <a:off x="1679575" y="0"/>
            <a:ext cx="7864476" cy="4114800"/>
          </a:xfrm>
          <a:prstGeom prst="rect">
            <a:avLst/>
          </a:prstGeom>
        </p:spPr>
        <p:txBody>
          <a:bodyPr anchor="b"/>
          <a:lstStyle>
            <a:lvl1pPr>
              <a:defRPr sz="6400"/>
            </a:lvl1pPr>
          </a:lstStyle>
          <a:p>
            <a:pPr/>
            <a:r>
              <a:t>标题文本</a:t>
            </a:r>
          </a:p>
        </p:txBody>
      </p:sp>
      <p:sp>
        <p:nvSpPr>
          <p:cNvPr id="72" name="Shape 72"/>
          <p:cNvSpPr/>
          <p:nvPr>
            <p:ph type="body" idx="1"/>
          </p:nvPr>
        </p:nvSpPr>
        <p:spPr>
          <a:xfrm>
            <a:off x="10366375" y="1974850"/>
            <a:ext cx="12344401" cy="11741150"/>
          </a:xfrm>
          <a:prstGeom prst="rect">
            <a:avLst/>
          </a:prstGeom>
        </p:spPr>
        <p:txBody>
          <a:bodyPr/>
          <a:lstStyle>
            <a:lvl1pPr>
              <a:defRPr sz="6400"/>
            </a:lvl1pPr>
            <a:lvl2pPr marL="979714" indent="-522514">
              <a:defRPr sz="6400"/>
            </a:lvl2pPr>
            <a:lvl3pPr marL="1524000" indent="-609600">
              <a:defRPr sz="6400"/>
            </a:lvl3pPr>
            <a:lvl4pPr marL="2103120" indent="-731520">
              <a:defRPr sz="6400"/>
            </a:lvl4pPr>
            <a:lvl5pPr marL="2560320" indent="-731520">
              <a:defRPr sz="6400"/>
            </a:lvl5pPr>
          </a:lstStyle>
          <a:p>
            <a:pPr/>
            <a:r>
              <a:t>正文级别 1</a:t>
            </a:r>
          </a:p>
          <a:p>
            <a:pPr lvl="1"/>
            <a:r>
              <a:t>正文级别 2</a:t>
            </a:r>
          </a:p>
          <a:p>
            <a:pPr lvl="2"/>
            <a:r>
              <a:t>正文级别 3</a:t>
            </a:r>
          </a:p>
          <a:p>
            <a:pPr lvl="3"/>
            <a:r>
              <a:t>正文级别 4</a:t>
            </a:r>
          </a:p>
          <a:p>
            <a:pPr lvl="4"/>
            <a:r>
              <a:t>正文级别 5</a:t>
            </a:r>
          </a:p>
        </p:txBody>
      </p:sp>
      <p:sp>
        <p:nvSpPr>
          <p:cNvPr id="73" name="Shape 7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图片与标题">
    <p:spTree>
      <p:nvGrpSpPr>
        <p:cNvPr id="1" name=""/>
        <p:cNvGrpSpPr/>
        <p:nvPr/>
      </p:nvGrpSpPr>
      <p:grpSpPr>
        <a:xfrm>
          <a:off x="0" y="0"/>
          <a:ext cx="0" cy="0"/>
          <a:chOff x="0" y="0"/>
          <a:chExt cx="0" cy="0"/>
        </a:xfrm>
      </p:grpSpPr>
      <p:sp>
        <p:nvSpPr>
          <p:cNvPr id="80" name="Shape 80"/>
          <p:cNvSpPr/>
          <p:nvPr>
            <p:ph type="title"/>
          </p:nvPr>
        </p:nvSpPr>
        <p:spPr>
          <a:xfrm>
            <a:off x="1679575" y="0"/>
            <a:ext cx="7864476" cy="4114800"/>
          </a:xfrm>
          <a:prstGeom prst="rect">
            <a:avLst/>
          </a:prstGeom>
        </p:spPr>
        <p:txBody>
          <a:bodyPr anchor="b"/>
          <a:lstStyle>
            <a:lvl1pPr>
              <a:defRPr sz="6400"/>
            </a:lvl1pPr>
          </a:lstStyle>
          <a:p>
            <a:pPr/>
            <a:r>
              <a:t>标题文本</a:t>
            </a:r>
          </a:p>
        </p:txBody>
      </p:sp>
      <p:sp>
        <p:nvSpPr>
          <p:cNvPr id="81" name="Shape 81"/>
          <p:cNvSpPr/>
          <p:nvPr>
            <p:ph type="body" sz="half" idx="1"/>
          </p:nvPr>
        </p:nvSpPr>
        <p:spPr>
          <a:xfrm>
            <a:off x="1679575" y="4114800"/>
            <a:ext cx="7864476" cy="9601200"/>
          </a:xfrm>
          <a:prstGeom prst="rect">
            <a:avLst/>
          </a:prstGeom>
        </p:spPr>
        <p:txBody>
          <a:bodyPr/>
          <a:lstStyle>
            <a:lvl1pPr marL="0" indent="0">
              <a:buSzTx/>
              <a:buFontTx/>
              <a:buNone/>
              <a:defRPr sz="3200"/>
            </a:lvl1pPr>
            <a:lvl2pPr marL="0" indent="457200">
              <a:buSzTx/>
              <a:buFontTx/>
              <a:buNone/>
              <a:defRPr sz="3200"/>
            </a:lvl2pPr>
            <a:lvl3pPr marL="0" indent="914400">
              <a:buSzTx/>
              <a:buFontTx/>
              <a:buNone/>
              <a:defRPr sz="3200"/>
            </a:lvl3pPr>
            <a:lvl4pPr marL="0" indent="1371600">
              <a:buSzTx/>
              <a:buFontTx/>
              <a:buNone/>
              <a:defRPr sz="3200"/>
            </a:lvl4pPr>
            <a:lvl5pPr marL="0" indent="1828800">
              <a:buSzTx/>
              <a:buFontTx/>
              <a:buNone/>
              <a:defRPr sz="3200"/>
            </a:lvl5pPr>
          </a:lstStyle>
          <a:p>
            <a:pPr/>
            <a:r>
              <a:t>正文级别 1</a:t>
            </a:r>
          </a:p>
          <a:p>
            <a:pPr lvl="1"/>
            <a:r>
              <a:t>正文级别 2</a:t>
            </a:r>
          </a:p>
          <a:p>
            <a:pPr lvl="2"/>
            <a:r>
              <a:t>正文级别 3</a:t>
            </a:r>
          </a:p>
          <a:p>
            <a:pPr lvl="3"/>
            <a:r>
              <a:t>正文级别 4</a:t>
            </a:r>
          </a:p>
          <a:p>
            <a:pPr lvl="4"/>
            <a:r>
              <a:t>正文级别 5</a:t>
            </a:r>
          </a:p>
        </p:txBody>
      </p:sp>
      <p:sp>
        <p:nvSpPr>
          <p:cNvPr id="82" name="Shape 8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p:bgPr>
    </p:bg>
    <p:spTree>
      <p:nvGrpSpPr>
        <p:cNvPr id="1" name=""/>
        <p:cNvGrpSpPr/>
        <p:nvPr/>
      </p:nvGrpSpPr>
      <p:grpSpPr>
        <a:xfrm>
          <a:off x="0" y="0"/>
          <a:ext cx="0" cy="0"/>
          <a:chOff x="0" y="0"/>
          <a:chExt cx="0" cy="0"/>
        </a:xfrm>
      </p:grpSpPr>
      <p:sp>
        <p:nvSpPr>
          <p:cNvPr id="2" name="Shape 2"/>
          <p:cNvSpPr/>
          <p:nvPr>
            <p:ph type="title"/>
          </p:nvPr>
        </p:nvSpPr>
        <p:spPr>
          <a:xfrm>
            <a:off x="1676400" y="460375"/>
            <a:ext cx="21031200" cy="3190876"/>
          </a:xfrm>
          <a:prstGeom prst="rect">
            <a:avLst/>
          </a:prstGeom>
          <a:ln w="25400">
            <a:miter lim="400000"/>
          </a:ln>
          <a:extLst>
            <a:ext uri="{C572A759-6A51-4108-AA02-DFA0A04FC94B}">
              <ma14:wrappingTextBoxFlag xmlns:ma14="http://schemas.microsoft.com/office/mac/drawingml/2011/main" val="1"/>
            </a:ext>
          </a:extLst>
        </p:spPr>
        <p:txBody>
          <a:bodyPr tIns="91439" bIns="91439" anchor="ctr">
            <a:normAutofit fontScale="100000" lnSpcReduction="0"/>
          </a:bodyPr>
          <a:lstStyle/>
          <a:p>
            <a:pPr/>
            <a:r>
              <a:t>标题文本</a:t>
            </a:r>
          </a:p>
        </p:txBody>
      </p:sp>
      <p:sp>
        <p:nvSpPr>
          <p:cNvPr id="3" name="Shape 3"/>
          <p:cNvSpPr/>
          <p:nvPr>
            <p:ph type="body" idx="1"/>
          </p:nvPr>
        </p:nvSpPr>
        <p:spPr>
          <a:xfrm>
            <a:off x="1676400" y="3651250"/>
            <a:ext cx="21031200" cy="10064750"/>
          </a:xfrm>
          <a:prstGeom prst="rect">
            <a:avLst/>
          </a:prstGeom>
          <a:ln w="25400">
            <a:miter lim="400000"/>
          </a:ln>
          <a:extLst>
            <a:ext uri="{C572A759-6A51-4108-AA02-DFA0A04FC94B}">
              <ma14:wrappingTextBoxFlag xmlns:ma14="http://schemas.microsoft.com/office/mac/drawingml/2011/main" val="1"/>
            </a:ext>
          </a:extLst>
        </p:spPr>
        <p:txBody>
          <a:bodyPr tIns="91439" bIns="91439">
            <a:normAutofit fontScale="100000" lnSpcReduction="0"/>
          </a:bodyPr>
          <a:lstStyle/>
          <a:p>
            <a:pPr/>
            <a:r>
              <a:t>正文级别 1</a:t>
            </a:r>
          </a:p>
          <a:p>
            <a:pPr lvl="1"/>
            <a:r>
              <a:t>正文级别 2</a:t>
            </a:r>
          </a:p>
          <a:p>
            <a:pPr lvl="2"/>
            <a:r>
              <a:t>正文级别 3</a:t>
            </a:r>
          </a:p>
          <a:p>
            <a:pPr lvl="3"/>
            <a:r>
              <a:t>正文级别 4</a:t>
            </a:r>
          </a:p>
          <a:p>
            <a:pPr lvl="4"/>
            <a:r>
              <a:t>正文级别 5</a:t>
            </a:r>
          </a:p>
        </p:txBody>
      </p:sp>
      <p:sp>
        <p:nvSpPr>
          <p:cNvPr id="4" name="Shape 4"/>
          <p:cNvSpPr/>
          <p:nvPr>
            <p:ph type="sldNum" sz="quarter" idx="2"/>
          </p:nvPr>
        </p:nvSpPr>
        <p:spPr>
          <a:xfrm>
            <a:off x="17221200" y="12808585"/>
            <a:ext cx="5486400" cy="538480"/>
          </a:xfrm>
          <a:prstGeom prst="rect">
            <a:avLst/>
          </a:prstGeom>
          <a:ln w="25400">
            <a:miter lim="400000"/>
          </a:ln>
        </p:spPr>
        <p:txBody>
          <a:bodyPr tIns="91439" bIns="91439" anchor="ctr">
            <a:spAutoFit/>
          </a:bodyPr>
          <a:lstStyle>
            <a:lvl1pPr algn="r">
              <a:defRPr sz="24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b="0" baseline="0" cap="none" i="0" spc="0" strike="noStrike" sz="8800" u="none">
          <a:ln>
            <a:noFill/>
          </a:ln>
          <a:solidFill>
            <a:srgbClr val="000000"/>
          </a:solidFill>
          <a:uFillTx/>
          <a:latin typeface="Calibri Light"/>
          <a:ea typeface="Calibri Light"/>
          <a:cs typeface="Calibri Light"/>
          <a:sym typeface="Calibri Light"/>
        </a:defRPr>
      </a:lvl9pPr>
    </p:titleStyle>
    <p:bodyStyle>
      <a:lvl1pPr marL="457200" marR="0" indent="-4572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1pPr>
      <a:lvl2pPr marL="990600" marR="0" indent="-5334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2pPr>
      <a:lvl3pPr marL="1554479" marR="0" indent="-640079"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3pPr>
      <a:lvl4pPr marL="2082800" marR="0" indent="-7112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4pPr>
      <a:lvl5pPr marL="2540000" marR="0" indent="-7112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5pPr>
      <a:lvl6pPr marL="2997200" marR="0" indent="-7112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6pPr>
      <a:lvl7pPr marL="3454400" marR="0" indent="-7112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7pPr>
      <a:lvl8pPr marL="3911600" marR="0" indent="-7112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8pPr>
      <a:lvl9pPr marL="4368800" marR="0" indent="-711200" algn="l" defTabSz="914400" rtl="0" latinLnBrk="0">
        <a:lnSpc>
          <a:spcPct val="90000"/>
        </a:lnSpc>
        <a:spcBef>
          <a:spcPts val="1000"/>
        </a:spcBef>
        <a:spcAft>
          <a:spcPts val="0"/>
        </a:spcAft>
        <a:buClrTx/>
        <a:buSzPct val="100000"/>
        <a:buFont typeface="Arial"/>
        <a:buChar char="•"/>
        <a:tabLst/>
        <a:defRPr b="0" baseline="0" cap="none" i="0" spc="0" strike="noStrike" sz="5600" u="none">
          <a:ln>
            <a:noFill/>
          </a:ln>
          <a:solidFill>
            <a:srgbClr val="000000"/>
          </a:solidFill>
          <a:uFillTx/>
          <a:latin typeface="Calibri"/>
          <a:ea typeface="Calibri"/>
          <a:cs typeface="Calibri"/>
          <a:sym typeface="Calibri"/>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2.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32000">
              <a:schemeClr val="accent1"/>
            </a:gs>
            <a:gs pos="100000">
              <a:schemeClr val="accent2"/>
            </a:gs>
          </a:gsLst>
          <a:lin ang="3600000" scaled="0"/>
        </a:gradFill>
      </p:bgPr>
    </p:bg>
    <p:spTree>
      <p:nvGrpSpPr>
        <p:cNvPr id="1" name=""/>
        <p:cNvGrpSpPr/>
        <p:nvPr/>
      </p:nvGrpSpPr>
      <p:grpSpPr>
        <a:xfrm>
          <a:off x="0" y="0"/>
          <a:ext cx="0" cy="0"/>
          <a:chOff x="0" y="0"/>
          <a:chExt cx="0" cy="0"/>
        </a:xfrm>
      </p:grpSpPr>
      <p:sp>
        <p:nvSpPr>
          <p:cNvPr id="109" name="Shape 109"/>
          <p:cNvSpPr/>
          <p:nvPr/>
        </p:nvSpPr>
        <p:spPr>
          <a:xfrm>
            <a:off x="7159249" y="6562900"/>
            <a:ext cx="10310462" cy="1770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10800">
                <a:solidFill>
                  <a:srgbClr val="FFFFFF"/>
                </a:solidFill>
              </a:defRPr>
            </a:lvl1pPr>
          </a:lstStyle>
          <a:p>
            <a:pPr>
              <a:defRPr sz="3600">
                <a:solidFill>
                  <a:srgbClr val="000000"/>
                </a:solidFill>
              </a:defRPr>
            </a:pPr>
            <a:r>
              <a:rPr sz="10800">
                <a:solidFill>
                  <a:srgbClr val="FFFFFF"/>
                </a:solidFill>
              </a:rPr>
              <a:t>INTERIM REPORT</a:t>
            </a:r>
          </a:p>
        </p:txBody>
      </p:sp>
      <p:sp>
        <p:nvSpPr>
          <p:cNvPr id="110" name="Shape 110"/>
          <p:cNvSpPr/>
          <p:nvPr/>
        </p:nvSpPr>
        <p:spPr>
          <a:xfrm>
            <a:off x="10539872" y="3018197"/>
            <a:ext cx="3384001" cy="3384001"/>
          </a:xfrm>
          <a:prstGeom prst="ellipse">
            <a:avLst/>
          </a:prstGeom>
          <a:solidFill>
            <a:srgbClr val="FFFFFF"/>
          </a:solidFill>
          <a:ln w="12700">
            <a:miter lim="400000"/>
          </a:ln>
        </p:spPr>
        <p:txBody>
          <a:bodyPr tIns="91439" bIns="91439" anchor="ctr"/>
          <a:lstStyle/>
          <a:p>
            <a:pPr algn="ctr">
              <a:defRPr>
                <a:solidFill>
                  <a:srgbClr val="FFFFFF"/>
                </a:solidFill>
              </a:defRPr>
            </a:pPr>
          </a:p>
        </p:txBody>
      </p:sp>
      <p:sp>
        <p:nvSpPr>
          <p:cNvPr id="111" name="Shape 111"/>
          <p:cNvSpPr/>
          <p:nvPr/>
        </p:nvSpPr>
        <p:spPr>
          <a:xfrm flipH="1">
            <a:off x="12285218" y="4689830"/>
            <a:ext cx="975755"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112" name="Shape 112"/>
          <p:cNvSpPr/>
          <p:nvPr/>
        </p:nvSpPr>
        <p:spPr>
          <a:xfrm flipH="1">
            <a:off x="12285218" y="5017882"/>
            <a:ext cx="689759"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113" name="Shape 113"/>
          <p:cNvSpPr/>
          <p:nvPr/>
        </p:nvSpPr>
        <p:spPr>
          <a:xfrm>
            <a:off x="11065522" y="3873894"/>
            <a:ext cx="1463633" cy="11439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0" y="21600"/>
                </a:lnTo>
                <a:lnTo>
                  <a:pt x="0" y="0"/>
                </a:lnTo>
                <a:lnTo>
                  <a:pt x="21600" y="0"/>
                </a:lnTo>
                <a:lnTo>
                  <a:pt x="21600" y="3018"/>
                </a:lnTo>
              </a:path>
            </a:pathLst>
          </a:custGeom>
          <a:ln w="88900">
            <a:solidFill>
              <a:srgbClr val="3DB454"/>
            </a:solidFill>
            <a:miter/>
          </a:ln>
        </p:spPr>
        <p:txBody>
          <a:bodyPr tIns="91439" bIns="91439"/>
          <a:lstStyle/>
          <a:p>
            <a:pPr/>
          </a:p>
        </p:txBody>
      </p:sp>
      <p:sp>
        <p:nvSpPr>
          <p:cNvPr id="114" name="Shape 114"/>
          <p:cNvSpPr/>
          <p:nvPr/>
        </p:nvSpPr>
        <p:spPr>
          <a:xfrm flipH="1">
            <a:off x="11309463" y="4277654"/>
            <a:ext cx="487879"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115" name="Shape 115"/>
          <p:cNvSpPr/>
          <p:nvPr/>
        </p:nvSpPr>
        <p:spPr>
          <a:xfrm flipH="1">
            <a:off x="11309463" y="4605711"/>
            <a:ext cx="487879"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116" name="Shape 116"/>
          <p:cNvSpPr/>
          <p:nvPr/>
        </p:nvSpPr>
        <p:spPr>
          <a:xfrm>
            <a:off x="12041275" y="4277654"/>
            <a:ext cx="1463633" cy="14720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200" y="16786"/>
                </a:moveTo>
                <a:lnTo>
                  <a:pt x="21600" y="16786"/>
                </a:lnTo>
                <a:lnTo>
                  <a:pt x="21600" y="0"/>
                </a:lnTo>
                <a:lnTo>
                  <a:pt x="0" y="0"/>
                </a:lnTo>
                <a:lnTo>
                  <a:pt x="0" y="21600"/>
                </a:lnTo>
                <a:lnTo>
                  <a:pt x="3600" y="16786"/>
                </a:lnTo>
              </a:path>
            </a:pathLst>
          </a:custGeom>
          <a:ln w="88900">
            <a:solidFill>
              <a:srgbClr val="3DB454"/>
            </a:solidFill>
            <a:miter/>
          </a:ln>
        </p:spPr>
        <p:txBody>
          <a:bodyPr tIns="91439" bIns="91439"/>
          <a:lstStyle/>
          <a:p>
            <a:pPr/>
          </a:p>
        </p:txBody>
      </p:sp>
      <p:grpSp>
        <p:nvGrpSpPr>
          <p:cNvPr id="120" name="Group 120"/>
          <p:cNvGrpSpPr/>
          <p:nvPr/>
        </p:nvGrpSpPr>
        <p:grpSpPr>
          <a:xfrm>
            <a:off x="-1" y="13182798"/>
            <a:ext cx="24426335" cy="614681"/>
            <a:chOff x="0" y="0"/>
            <a:chExt cx="24426333" cy="614680"/>
          </a:xfrm>
        </p:grpSpPr>
        <p:sp>
          <p:nvSpPr>
            <p:cNvPr id="117" name="Shape 117"/>
            <p:cNvSpPr/>
            <p:nvPr/>
          </p:nvSpPr>
          <p:spPr>
            <a:xfrm>
              <a:off x="0" y="37901"/>
              <a:ext cx="24384001" cy="504001"/>
            </a:xfrm>
            <a:prstGeom prst="rect">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18" name="Shape 118"/>
            <p:cNvSpPr/>
            <p:nvPr/>
          </p:nvSpPr>
          <p:spPr>
            <a:xfrm>
              <a:off x="22174420" y="0"/>
              <a:ext cx="2251914" cy="614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28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2800">
                  <a:solidFill>
                    <a:srgbClr val="808080"/>
                  </a:solidFill>
                  <a:latin typeface="Calibri Light"/>
                  <a:ea typeface="Calibri Light"/>
                  <a:cs typeface="Calibri Light"/>
                  <a:sym typeface="Calibri Light"/>
                </a:rPr>
                <a:t>Jun 26, 2014</a:t>
              </a:r>
            </a:p>
          </p:txBody>
        </p:sp>
        <p:sp>
          <p:nvSpPr>
            <p:cNvPr id="119" name="Shape 119"/>
            <p:cNvSpPr/>
            <p:nvPr/>
          </p:nvSpPr>
          <p:spPr>
            <a:xfrm>
              <a:off x="0" y="0"/>
              <a:ext cx="3582115" cy="614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28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2800">
                  <a:solidFill>
                    <a:srgbClr val="808080"/>
                  </a:solidFill>
                  <a:latin typeface="Calibri Light"/>
                  <a:ea typeface="Calibri Light"/>
                  <a:cs typeface="Calibri Light"/>
                  <a:sym typeface="Calibri Light"/>
                </a:rPr>
                <a:t>Your Company Name</a:t>
              </a:r>
            </a:p>
          </p:txBody>
        </p:sp>
      </p:grpSp>
    </p:spTree>
  </p:cSld>
  <p:clrMapOvr>
    <a:masterClrMapping/>
  </p:clrMapOvr>
  <p:transition xmlns:p14="http://schemas.microsoft.com/office/powerpoint/2010/main" spd="med" advClick="0" advTm="0"/>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110"/>
                                        </p:tgtEl>
                                        <p:attrNameLst>
                                          <p:attrName>style.visibility</p:attrName>
                                        </p:attrNameLst>
                                      </p:cBhvr>
                                      <p:to>
                                        <p:strVal val="visible"/>
                                      </p:to>
                                    </p:set>
                                    <p:animEffect filter="dissolve" transition="in">
                                      <p:cBhvr>
                                        <p:cTn id="7" dur="500"/>
                                        <p:tgtEl>
                                          <p:spTgt spid="110"/>
                                        </p:tgtEl>
                                      </p:cBhvr>
                                    </p:animEffect>
                                  </p:childTnLst>
                                </p:cTn>
                              </p:par>
                            </p:childTnLst>
                          </p:cTn>
                        </p:par>
                        <p:par>
                          <p:cTn id="8" fill="hold">
                            <p:stCondLst>
                              <p:cond delay="500"/>
                            </p:stCondLst>
                            <p:childTnLst>
                              <p:par>
                                <p:cTn id="9" presetClass="entr" nodeType="afterEffect" presetSubtype="4" presetID="2" grpId="2" fill="hold">
                                  <p:stCondLst>
                                    <p:cond delay="0"/>
                                  </p:stCondLst>
                                  <p:iterate type="el" backwards="0">
                                    <p:tmAbs val="0"/>
                                  </p:iterate>
                                  <p:childTnLst>
                                    <p:set>
                                      <p:cBhvr>
                                        <p:cTn id="10" fill="hold"/>
                                        <p:tgtEl>
                                          <p:spTgt spid="120"/>
                                        </p:tgtEl>
                                        <p:attrNameLst>
                                          <p:attrName>style.visibility</p:attrName>
                                        </p:attrNameLst>
                                      </p:cBhvr>
                                      <p:to>
                                        <p:strVal val="visible"/>
                                      </p:to>
                                    </p:set>
                                    <p:anim calcmode="lin" valueType="num">
                                      <p:cBhvr>
                                        <p:cTn id="11" dur="500" fill="hold"/>
                                        <p:tgtEl>
                                          <p:spTgt spid="120"/>
                                        </p:tgtEl>
                                        <p:attrNameLst>
                                          <p:attrName>ppt_x</p:attrName>
                                        </p:attrNameLst>
                                      </p:cBhvr>
                                      <p:tavLst>
                                        <p:tav tm="0">
                                          <p:val>
                                            <p:strVal val="#ppt_x"/>
                                          </p:val>
                                        </p:tav>
                                        <p:tav tm="100000">
                                          <p:val>
                                            <p:strVal val="#ppt_x"/>
                                          </p:val>
                                        </p:tav>
                                      </p:tavLst>
                                    </p:anim>
                                    <p:anim calcmode="lin" valueType="num">
                                      <p:cBhvr>
                                        <p:cTn id="12" dur="500" fill="hold"/>
                                        <p:tgtEl>
                                          <p:spTgt spid="12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Class="entr" nodeType="afterEffect" presetSubtype="4" presetID="22" grpId="3" fill="hold">
                                  <p:stCondLst>
                                    <p:cond delay="0"/>
                                  </p:stCondLst>
                                  <p:iterate type="el" backwards="0">
                                    <p:tmAbs val="0"/>
                                  </p:iterate>
                                  <p:childTnLst>
                                    <p:set>
                                      <p:cBhvr>
                                        <p:cTn id="15" fill="hold"/>
                                        <p:tgtEl>
                                          <p:spTgt spid="113"/>
                                        </p:tgtEl>
                                        <p:attrNameLst>
                                          <p:attrName>style.visibility</p:attrName>
                                        </p:attrNameLst>
                                      </p:cBhvr>
                                      <p:to>
                                        <p:strVal val="visible"/>
                                      </p:to>
                                    </p:set>
                                    <p:animEffect filter="wipe(down)" transition="in">
                                      <p:cBhvr>
                                        <p:cTn id="16" dur="500"/>
                                        <p:tgtEl>
                                          <p:spTgt spid="113"/>
                                        </p:tgtEl>
                                      </p:cBhvr>
                                    </p:animEffect>
                                  </p:childTnLst>
                                </p:cTn>
                              </p:par>
                            </p:childTnLst>
                          </p:cTn>
                        </p:par>
                        <p:par>
                          <p:cTn id="17" fill="hold">
                            <p:stCondLst>
                              <p:cond delay="1500"/>
                            </p:stCondLst>
                            <p:childTnLst>
                              <p:par>
                                <p:cTn id="18" presetClass="entr" nodeType="afterEffect" presetSubtype="4" presetID="22" grpId="4" fill="hold">
                                  <p:stCondLst>
                                    <p:cond delay="0"/>
                                  </p:stCondLst>
                                  <p:iterate type="el" backwards="0">
                                    <p:tmAbs val="0"/>
                                  </p:iterate>
                                  <p:childTnLst>
                                    <p:set>
                                      <p:cBhvr>
                                        <p:cTn id="19" fill="hold"/>
                                        <p:tgtEl>
                                          <p:spTgt spid="116"/>
                                        </p:tgtEl>
                                        <p:attrNameLst>
                                          <p:attrName>style.visibility</p:attrName>
                                        </p:attrNameLst>
                                      </p:cBhvr>
                                      <p:to>
                                        <p:strVal val="visible"/>
                                      </p:to>
                                    </p:set>
                                    <p:animEffect filter="wipe(down)" transition="in">
                                      <p:cBhvr>
                                        <p:cTn id="20" dur="500"/>
                                        <p:tgtEl>
                                          <p:spTgt spid="116"/>
                                        </p:tgtEl>
                                      </p:cBhvr>
                                    </p:animEffect>
                                  </p:childTnLst>
                                </p:cTn>
                              </p:par>
                            </p:childTnLst>
                          </p:cTn>
                        </p:par>
                        <p:par>
                          <p:cTn id="21" fill="hold">
                            <p:stCondLst>
                              <p:cond delay="2000"/>
                            </p:stCondLst>
                            <p:childTnLst>
                              <p:par>
                                <p:cTn id="22" presetClass="entr" nodeType="afterEffect" presetSubtype="8" presetID="22" grpId="5" fill="hold">
                                  <p:stCondLst>
                                    <p:cond delay="0"/>
                                  </p:stCondLst>
                                  <p:iterate type="el" backwards="0">
                                    <p:tmAbs val="0"/>
                                  </p:iterate>
                                  <p:childTnLst>
                                    <p:set>
                                      <p:cBhvr>
                                        <p:cTn id="23" fill="hold"/>
                                        <p:tgtEl>
                                          <p:spTgt spid="114"/>
                                        </p:tgtEl>
                                        <p:attrNameLst>
                                          <p:attrName>style.visibility</p:attrName>
                                        </p:attrNameLst>
                                      </p:cBhvr>
                                      <p:to>
                                        <p:strVal val="visible"/>
                                      </p:to>
                                    </p:set>
                                    <p:animEffect filter="wipe(left)" transition="in">
                                      <p:cBhvr>
                                        <p:cTn id="24" dur="500"/>
                                        <p:tgtEl>
                                          <p:spTgt spid="114"/>
                                        </p:tgtEl>
                                      </p:cBhvr>
                                    </p:animEffect>
                                  </p:childTnLst>
                                </p:cTn>
                              </p:par>
                            </p:childTnLst>
                          </p:cTn>
                        </p:par>
                        <p:par>
                          <p:cTn id="25" fill="hold">
                            <p:stCondLst>
                              <p:cond delay="2500"/>
                            </p:stCondLst>
                            <p:childTnLst>
                              <p:par>
                                <p:cTn id="26" presetClass="entr" nodeType="afterEffect" presetSubtype="8" presetID="22" grpId="6" fill="hold">
                                  <p:stCondLst>
                                    <p:cond delay="0"/>
                                  </p:stCondLst>
                                  <p:iterate type="el" backwards="0">
                                    <p:tmAbs val="0"/>
                                  </p:iterate>
                                  <p:childTnLst>
                                    <p:set>
                                      <p:cBhvr>
                                        <p:cTn id="27" fill="hold"/>
                                        <p:tgtEl>
                                          <p:spTgt spid="115"/>
                                        </p:tgtEl>
                                        <p:attrNameLst>
                                          <p:attrName>style.visibility</p:attrName>
                                        </p:attrNameLst>
                                      </p:cBhvr>
                                      <p:to>
                                        <p:strVal val="visible"/>
                                      </p:to>
                                    </p:set>
                                    <p:animEffect filter="wipe(left)" transition="in">
                                      <p:cBhvr>
                                        <p:cTn id="28" dur="500"/>
                                        <p:tgtEl>
                                          <p:spTgt spid="115"/>
                                        </p:tgtEl>
                                      </p:cBhvr>
                                    </p:animEffect>
                                  </p:childTnLst>
                                </p:cTn>
                              </p:par>
                            </p:childTnLst>
                          </p:cTn>
                        </p:par>
                        <p:par>
                          <p:cTn id="29" fill="hold">
                            <p:stCondLst>
                              <p:cond delay="3000"/>
                            </p:stCondLst>
                            <p:childTnLst>
                              <p:par>
                                <p:cTn id="30" presetClass="entr" nodeType="afterEffect" presetSubtype="8" presetID="22" grpId="7" fill="hold">
                                  <p:stCondLst>
                                    <p:cond delay="0"/>
                                  </p:stCondLst>
                                  <p:iterate type="el" backwards="0">
                                    <p:tmAbs val="0"/>
                                  </p:iterate>
                                  <p:childTnLst>
                                    <p:set>
                                      <p:cBhvr>
                                        <p:cTn id="31" fill="hold"/>
                                        <p:tgtEl>
                                          <p:spTgt spid="111"/>
                                        </p:tgtEl>
                                        <p:attrNameLst>
                                          <p:attrName>style.visibility</p:attrName>
                                        </p:attrNameLst>
                                      </p:cBhvr>
                                      <p:to>
                                        <p:strVal val="visible"/>
                                      </p:to>
                                    </p:set>
                                    <p:animEffect filter="wipe(left)" transition="in">
                                      <p:cBhvr>
                                        <p:cTn id="32" dur="500"/>
                                        <p:tgtEl>
                                          <p:spTgt spid="111"/>
                                        </p:tgtEl>
                                      </p:cBhvr>
                                    </p:animEffect>
                                  </p:childTnLst>
                                </p:cTn>
                              </p:par>
                            </p:childTnLst>
                          </p:cTn>
                        </p:par>
                        <p:par>
                          <p:cTn id="33" fill="hold">
                            <p:stCondLst>
                              <p:cond delay="3500"/>
                            </p:stCondLst>
                            <p:childTnLst>
                              <p:par>
                                <p:cTn id="34" presetClass="entr" nodeType="afterEffect" presetSubtype="8" presetID="22" grpId="8" fill="hold">
                                  <p:stCondLst>
                                    <p:cond delay="0"/>
                                  </p:stCondLst>
                                  <p:iterate type="el" backwards="0">
                                    <p:tmAbs val="0"/>
                                  </p:iterate>
                                  <p:childTnLst>
                                    <p:set>
                                      <p:cBhvr>
                                        <p:cTn id="35" fill="hold"/>
                                        <p:tgtEl>
                                          <p:spTgt spid="112"/>
                                        </p:tgtEl>
                                        <p:attrNameLst>
                                          <p:attrName>style.visibility</p:attrName>
                                        </p:attrNameLst>
                                      </p:cBhvr>
                                      <p:to>
                                        <p:strVal val="visible"/>
                                      </p:to>
                                    </p:set>
                                    <p:animEffect filter="wipe(left)" transition="in">
                                      <p:cBhvr>
                                        <p:cTn id="36" dur="500"/>
                                        <p:tgtEl>
                                          <p:spTgt spid="112"/>
                                        </p:tgtEl>
                                      </p:cBhvr>
                                    </p:animEffect>
                                  </p:childTnLst>
                                </p:cTn>
                              </p:par>
                            </p:childTnLst>
                          </p:cTn>
                        </p:par>
                        <p:par>
                          <p:cTn id="37" fill="hold">
                            <p:stCondLst>
                              <p:cond delay="4000"/>
                            </p:stCondLst>
                            <p:childTnLst>
                              <p:par>
                                <p:cTn id="38" presetClass="entr" nodeType="afterEffect" presetID="9" grpId="9" fill="hold">
                                  <p:stCondLst>
                                    <p:cond delay="0"/>
                                  </p:stCondLst>
                                  <p:iterate type="el" backwards="0">
                                    <p:tmAbs val="0"/>
                                  </p:iterate>
                                  <p:childTnLst>
                                    <p:set>
                                      <p:cBhvr>
                                        <p:cTn id="39" fill="hold"/>
                                        <p:tgtEl>
                                          <p:spTgt spid="109"/>
                                        </p:tgtEl>
                                        <p:attrNameLst>
                                          <p:attrName>style.visibility</p:attrName>
                                        </p:attrNameLst>
                                      </p:cBhvr>
                                      <p:to>
                                        <p:strVal val="visible"/>
                                      </p:to>
                                    </p:set>
                                    <p:animEffect filter="dissolve" transition="in">
                                      <p:cBhvr>
                                        <p:cTn id="40" dur="500"/>
                                        <p:tgtEl>
                                          <p:spTgt spid="1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9" grpId="9"/>
      <p:bldP build="whole" bldLvl="1" animBg="1" rev="0" advAuto="0" spid="120" grpId="2"/>
      <p:bldP build="whole" bldLvl="1" animBg="1" rev="0" advAuto="0" spid="113" grpId="3"/>
      <p:bldP build="whole" bldLvl="1" animBg="1" rev="0" advAuto="0" spid="112" grpId="8"/>
      <p:bldP build="whole" bldLvl="1" animBg="1" rev="0" advAuto="0" spid="116" grpId="4"/>
      <p:bldP build="whole" bldLvl="1" animBg="1" rev="0" advAuto="0" spid="115" grpId="6"/>
      <p:bldP build="whole" bldLvl="1" animBg="1" rev="0" advAuto="0" spid="110" grpId="1"/>
      <p:bldP build="whole" bldLvl="1" animBg="1" rev="0" advAuto="0" spid="111" grpId="7"/>
      <p:bldP build="whole" bldLvl="1" animBg="1" rev="0" advAuto="0" spid="114" grpId="5"/>
    </p:bldLst>
  </p:timing>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7" name="Shape 317"/>
          <p:cNvSpPr/>
          <p:nvPr/>
        </p:nvSpPr>
        <p:spPr>
          <a:xfrm>
            <a:off x="1222099" y="443781"/>
            <a:ext cx="8124549"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Sales Strategy</a:t>
            </a:r>
          </a:p>
        </p:txBody>
      </p:sp>
      <p:grpSp>
        <p:nvGrpSpPr>
          <p:cNvPr id="320" name="Group 320"/>
          <p:cNvGrpSpPr/>
          <p:nvPr/>
        </p:nvGrpSpPr>
        <p:grpSpPr>
          <a:xfrm>
            <a:off x="-1278891" y="690001"/>
            <a:ext cx="2487932" cy="1160782"/>
            <a:chOff x="0" y="0"/>
            <a:chExt cx="2487930" cy="1160780"/>
          </a:xfrm>
        </p:grpSpPr>
        <p:sp>
          <p:nvSpPr>
            <p:cNvPr id="318" name="Shape 318"/>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319" name="Shape 319"/>
            <p:cNvSpPr/>
            <p:nvPr/>
          </p:nvSpPr>
          <p:spPr>
            <a:xfrm>
              <a:off x="1609592" y="-1"/>
              <a:ext cx="842322"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2</a:t>
              </a:r>
            </a:p>
          </p:txBody>
        </p:sp>
      </p:grpSp>
      <p:grpSp>
        <p:nvGrpSpPr>
          <p:cNvPr id="323" name="Group 323"/>
          <p:cNvGrpSpPr/>
          <p:nvPr/>
        </p:nvGrpSpPr>
        <p:grpSpPr>
          <a:xfrm>
            <a:off x="22860000" y="12761311"/>
            <a:ext cx="1701800" cy="665481"/>
            <a:chOff x="0" y="0"/>
            <a:chExt cx="1701799" cy="665480"/>
          </a:xfrm>
        </p:grpSpPr>
        <p:sp>
          <p:nvSpPr>
            <p:cNvPr id="321" name="Shape 321"/>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22" name="Shape 322"/>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sp>
        <p:nvSpPr>
          <p:cNvPr id="324" name="Shape 324"/>
          <p:cNvSpPr/>
          <p:nvPr/>
        </p:nvSpPr>
        <p:spPr>
          <a:xfrm>
            <a:off x="1097077" y="2892457"/>
            <a:ext cx="22189846" cy="21132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gn="ct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 beauty, hope, courage and power from man and from the infinite, so long as you are young. Whether 60 or 16, there is in every human being’s heart the lure of wonders, </a:t>
            </a:r>
          </a:p>
        </p:txBody>
      </p:sp>
      <p:grpSp>
        <p:nvGrpSpPr>
          <p:cNvPr id="335" name="Group 335"/>
          <p:cNvGrpSpPr/>
          <p:nvPr/>
        </p:nvGrpSpPr>
        <p:grpSpPr>
          <a:xfrm>
            <a:off x="2125407" y="5378117"/>
            <a:ext cx="3312002" cy="3312001"/>
            <a:chOff x="0" y="0"/>
            <a:chExt cx="3312000" cy="3312000"/>
          </a:xfrm>
        </p:grpSpPr>
        <p:sp>
          <p:nvSpPr>
            <p:cNvPr id="325" name="Shape 325"/>
            <p:cNvSpPr/>
            <p:nvPr/>
          </p:nvSpPr>
          <p:spPr>
            <a:xfrm>
              <a:off x="-1" y="-1"/>
              <a:ext cx="3312002" cy="3312002"/>
            </a:xfrm>
            <a:prstGeom prst="ellipse">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326" name="Shape 326"/>
            <p:cNvSpPr/>
            <p:nvPr/>
          </p:nvSpPr>
          <p:spPr>
            <a:xfrm>
              <a:off x="584873" y="430320"/>
              <a:ext cx="1870890" cy="1363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8000">
                  <a:solidFill>
                    <a:srgbClr val="FFFFFF"/>
                  </a:solidFill>
                </a:defRPr>
              </a:lvl1pPr>
            </a:lstStyle>
            <a:p>
              <a:pPr>
                <a:defRPr sz="3600">
                  <a:solidFill>
                    <a:srgbClr val="000000"/>
                  </a:solidFill>
                </a:defRPr>
              </a:pPr>
              <a:r>
                <a:rPr sz="8000">
                  <a:solidFill>
                    <a:srgbClr val="FFFFFF"/>
                  </a:solidFill>
                </a:rPr>
                <a:t>10%</a:t>
              </a:r>
            </a:p>
          </p:txBody>
        </p:sp>
        <p:grpSp>
          <p:nvGrpSpPr>
            <p:cNvPr id="334" name="Group 334"/>
            <p:cNvGrpSpPr/>
            <p:nvPr/>
          </p:nvGrpSpPr>
          <p:grpSpPr>
            <a:xfrm>
              <a:off x="1205150" y="1968116"/>
              <a:ext cx="901701" cy="901703"/>
              <a:chOff x="0" y="0"/>
              <a:chExt cx="901700" cy="901702"/>
            </a:xfrm>
          </p:grpSpPr>
          <p:sp>
            <p:nvSpPr>
              <p:cNvPr id="327" name="Shape 327"/>
              <p:cNvSpPr/>
              <p:nvPr/>
            </p:nvSpPr>
            <p:spPr>
              <a:xfrm>
                <a:off x="0" y="180976"/>
                <a:ext cx="901700" cy="720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lnTo>
                      <a:pt x="0"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28" name="Shape 328"/>
              <p:cNvSpPr/>
              <p:nvPr/>
            </p:nvSpPr>
            <p:spPr>
              <a:xfrm flipV="1">
                <a:off x="88899" y="450850"/>
                <a:ext cx="180975" cy="301627"/>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29" name="Shape 329"/>
              <p:cNvSpPr/>
              <p:nvPr/>
            </p:nvSpPr>
            <p:spPr>
              <a:xfrm>
                <a:off x="88900" y="361950"/>
                <a:ext cx="723900" cy="17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10800" y="21600"/>
                    </a:lnTo>
                    <a:lnTo>
                      <a:pt x="0"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30" name="Shape 330"/>
              <p:cNvSpPr/>
              <p:nvPr/>
            </p:nvSpPr>
            <p:spPr>
              <a:xfrm flipH="1" flipV="1">
                <a:off x="631824" y="450850"/>
                <a:ext cx="180975" cy="301627"/>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31" name="Shape 331"/>
              <p:cNvSpPr/>
              <p:nvPr/>
            </p:nvSpPr>
            <p:spPr>
              <a:xfrm>
                <a:off x="120650" y="0"/>
                <a:ext cx="660400" cy="3016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lnTo>
                      <a:pt x="0" y="2160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32" name="Shape 332"/>
              <p:cNvSpPr/>
              <p:nvPr/>
            </p:nvSpPr>
            <p:spPr>
              <a:xfrm>
                <a:off x="209550" y="120650"/>
                <a:ext cx="21272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33" name="Shape 333"/>
              <p:cNvSpPr/>
              <p:nvPr/>
            </p:nvSpPr>
            <p:spPr>
              <a:xfrm>
                <a:off x="209550" y="241300"/>
                <a:ext cx="422272"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grpSp>
      <p:grpSp>
        <p:nvGrpSpPr>
          <p:cNvPr id="346" name="Group 346"/>
          <p:cNvGrpSpPr/>
          <p:nvPr/>
        </p:nvGrpSpPr>
        <p:grpSpPr>
          <a:xfrm>
            <a:off x="7724550" y="5378117"/>
            <a:ext cx="3312001" cy="3312001"/>
            <a:chOff x="0" y="0"/>
            <a:chExt cx="3312000" cy="3312000"/>
          </a:xfrm>
        </p:grpSpPr>
        <p:sp>
          <p:nvSpPr>
            <p:cNvPr id="336" name="Shape 336"/>
            <p:cNvSpPr/>
            <p:nvPr/>
          </p:nvSpPr>
          <p:spPr>
            <a:xfrm>
              <a:off x="-1" y="-1"/>
              <a:ext cx="3312002" cy="3312002"/>
            </a:xfrm>
            <a:prstGeom prst="ellipse">
              <a:avLst/>
            </a:prstGeom>
            <a:solidFill>
              <a:schemeClr val="accent2"/>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344" name="Group 344"/>
            <p:cNvGrpSpPr/>
            <p:nvPr/>
          </p:nvGrpSpPr>
          <p:grpSpPr>
            <a:xfrm>
              <a:off x="1205150" y="2028442"/>
              <a:ext cx="901701" cy="781051"/>
              <a:chOff x="0" y="0"/>
              <a:chExt cx="901700" cy="781050"/>
            </a:xfrm>
          </p:grpSpPr>
          <p:sp>
            <p:nvSpPr>
              <p:cNvPr id="337" name="Shape 337"/>
              <p:cNvSpPr/>
              <p:nvPr/>
            </p:nvSpPr>
            <p:spPr>
              <a:xfrm>
                <a:off x="238125" y="-1"/>
                <a:ext cx="92075" cy="180977"/>
              </a:xfrm>
              <a:prstGeom prst="rect">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38" name="Shape 338"/>
              <p:cNvSpPr/>
              <p:nvPr/>
            </p:nvSpPr>
            <p:spPr>
              <a:xfrm>
                <a:off x="571500" y="-1"/>
                <a:ext cx="88900" cy="180977"/>
              </a:xfrm>
              <a:prstGeom prst="rect">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39" name="Shape 339"/>
              <p:cNvSpPr/>
              <p:nvPr/>
            </p:nvSpPr>
            <p:spPr>
              <a:xfrm>
                <a:off x="0" y="88900"/>
                <a:ext cx="901700" cy="6921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49" y="0"/>
                    </a:moveTo>
                    <a:lnTo>
                      <a:pt x="21600" y="0"/>
                    </a:lnTo>
                    <a:lnTo>
                      <a:pt x="21600" y="21600"/>
                    </a:lnTo>
                    <a:lnTo>
                      <a:pt x="0" y="21600"/>
                    </a:lnTo>
                    <a:lnTo>
                      <a:pt x="0" y="0"/>
                    </a:lnTo>
                    <a:lnTo>
                      <a:pt x="3575"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40" name="Shape 340"/>
              <p:cNvSpPr/>
              <p:nvPr/>
            </p:nvSpPr>
            <p:spPr>
              <a:xfrm>
                <a:off x="419100" y="88899"/>
                <a:ext cx="6032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41" name="Shape 341"/>
              <p:cNvSpPr/>
              <p:nvPr/>
            </p:nvSpPr>
            <p:spPr>
              <a:xfrm flipH="1" flipV="1">
                <a:off x="209549" y="479423"/>
                <a:ext cx="479426"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42" name="Shape 342"/>
              <p:cNvSpPr/>
              <p:nvPr/>
            </p:nvSpPr>
            <p:spPr>
              <a:xfrm flipH="1" flipV="1">
                <a:off x="209549" y="600073"/>
                <a:ext cx="479426"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43" name="Shape 343"/>
              <p:cNvSpPr/>
              <p:nvPr/>
            </p:nvSpPr>
            <p:spPr>
              <a:xfrm>
                <a:off x="0" y="301624"/>
                <a:ext cx="901700"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sp>
          <p:nvSpPr>
            <p:cNvPr id="345" name="Shape 345"/>
            <p:cNvSpPr/>
            <p:nvPr/>
          </p:nvSpPr>
          <p:spPr>
            <a:xfrm>
              <a:off x="584873" y="430320"/>
              <a:ext cx="1870890" cy="1363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8000">
                  <a:solidFill>
                    <a:srgbClr val="FFFFFF"/>
                  </a:solidFill>
                </a:defRPr>
              </a:lvl1pPr>
            </a:lstStyle>
            <a:p>
              <a:pPr>
                <a:defRPr sz="3600">
                  <a:solidFill>
                    <a:srgbClr val="000000"/>
                  </a:solidFill>
                </a:defRPr>
              </a:pPr>
              <a:r>
                <a:rPr sz="8000">
                  <a:solidFill>
                    <a:srgbClr val="FFFFFF"/>
                  </a:solidFill>
                </a:rPr>
                <a:t>56%</a:t>
              </a:r>
            </a:p>
          </p:txBody>
        </p:sp>
      </p:grpSp>
      <p:grpSp>
        <p:nvGrpSpPr>
          <p:cNvPr id="354" name="Group 354"/>
          <p:cNvGrpSpPr/>
          <p:nvPr/>
        </p:nvGrpSpPr>
        <p:grpSpPr>
          <a:xfrm>
            <a:off x="13323692" y="5378117"/>
            <a:ext cx="3312001" cy="3312001"/>
            <a:chOff x="0" y="0"/>
            <a:chExt cx="3312000" cy="3312000"/>
          </a:xfrm>
        </p:grpSpPr>
        <p:sp>
          <p:nvSpPr>
            <p:cNvPr id="347" name="Shape 347"/>
            <p:cNvSpPr/>
            <p:nvPr/>
          </p:nvSpPr>
          <p:spPr>
            <a:xfrm>
              <a:off x="-1" y="-1"/>
              <a:ext cx="3312002" cy="3312002"/>
            </a:xfrm>
            <a:prstGeom prst="ellipse">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352" name="Group 352"/>
            <p:cNvGrpSpPr/>
            <p:nvPr/>
          </p:nvGrpSpPr>
          <p:grpSpPr>
            <a:xfrm>
              <a:off x="1354376" y="1968116"/>
              <a:ext cx="603251" cy="901701"/>
              <a:chOff x="0" y="0"/>
              <a:chExt cx="603250" cy="901700"/>
            </a:xfrm>
          </p:grpSpPr>
          <p:sp>
            <p:nvSpPr>
              <p:cNvPr id="348" name="Shape 348"/>
              <p:cNvSpPr/>
              <p:nvPr/>
            </p:nvSpPr>
            <p:spPr>
              <a:xfrm flipV="1">
                <a:off x="212725" y="-1"/>
                <a:ext cx="177802" cy="3175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49" name="Shape 349"/>
              <p:cNvSpPr/>
              <p:nvPr/>
            </p:nvSpPr>
            <p:spPr>
              <a:xfrm>
                <a:off x="0" y="152399"/>
                <a:ext cx="603250" cy="600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 y="8640"/>
                    </a:moveTo>
                    <a:cubicBezTo>
                      <a:pt x="2160" y="3780"/>
                      <a:pt x="5940" y="0"/>
                      <a:pt x="10800" y="0"/>
                    </a:cubicBezTo>
                    <a:cubicBezTo>
                      <a:pt x="15660" y="0"/>
                      <a:pt x="19440" y="3780"/>
                      <a:pt x="19440" y="8640"/>
                    </a:cubicBezTo>
                    <a:cubicBezTo>
                      <a:pt x="21600" y="21600"/>
                      <a:pt x="21600" y="21600"/>
                      <a:pt x="21600" y="21600"/>
                    </a:cubicBezTo>
                    <a:cubicBezTo>
                      <a:pt x="0" y="21600"/>
                      <a:pt x="0" y="21600"/>
                      <a:pt x="0" y="21600"/>
                    </a:cubicBezTo>
                    <a:lnTo>
                      <a:pt x="2160" y="8640"/>
                    </a:lnTo>
                    <a:close/>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50" name="Shape 350"/>
              <p:cNvSpPr/>
              <p:nvPr/>
            </p:nvSpPr>
            <p:spPr>
              <a:xfrm>
                <a:off x="152400" y="269874"/>
                <a:ext cx="149225" cy="361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4320" y="8100"/>
                      <a:pt x="4320" y="8100"/>
                      <a:pt x="4320" y="8100"/>
                    </a:cubicBezTo>
                    <a:cubicBezTo>
                      <a:pt x="4320" y="7200"/>
                      <a:pt x="4320" y="7200"/>
                      <a:pt x="4320" y="7200"/>
                    </a:cubicBezTo>
                    <a:cubicBezTo>
                      <a:pt x="4320" y="3150"/>
                      <a:pt x="11880" y="0"/>
                      <a:pt x="2160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51" name="Shape 351"/>
              <p:cNvSpPr/>
              <p:nvPr/>
            </p:nvSpPr>
            <p:spPr>
              <a:xfrm>
                <a:off x="241300" y="841374"/>
                <a:ext cx="120650" cy="603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0800"/>
                      <a:pt x="16200" y="21600"/>
                      <a:pt x="10800" y="21600"/>
                    </a:cubicBezTo>
                    <a:cubicBezTo>
                      <a:pt x="5400" y="21600"/>
                      <a:pt x="0" y="10800"/>
                      <a:pt x="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sp>
          <p:nvSpPr>
            <p:cNvPr id="353" name="Shape 353"/>
            <p:cNvSpPr/>
            <p:nvPr/>
          </p:nvSpPr>
          <p:spPr>
            <a:xfrm>
              <a:off x="584873" y="430320"/>
              <a:ext cx="1870890" cy="1363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8000">
                  <a:solidFill>
                    <a:srgbClr val="FFFFFF"/>
                  </a:solidFill>
                </a:defRPr>
              </a:lvl1pPr>
            </a:lstStyle>
            <a:p>
              <a:pPr>
                <a:defRPr sz="3600">
                  <a:solidFill>
                    <a:srgbClr val="000000"/>
                  </a:solidFill>
                </a:defRPr>
              </a:pPr>
              <a:r>
                <a:rPr sz="8000">
                  <a:solidFill>
                    <a:srgbClr val="FFFFFF"/>
                  </a:solidFill>
                </a:rPr>
                <a:t>34%</a:t>
              </a:r>
            </a:p>
          </p:txBody>
        </p:sp>
      </p:grpSp>
      <p:grpSp>
        <p:nvGrpSpPr>
          <p:cNvPr id="363" name="Group 363"/>
          <p:cNvGrpSpPr/>
          <p:nvPr/>
        </p:nvGrpSpPr>
        <p:grpSpPr>
          <a:xfrm>
            <a:off x="18922832" y="5378117"/>
            <a:ext cx="3312001" cy="3312001"/>
            <a:chOff x="0" y="0"/>
            <a:chExt cx="3312000" cy="3312000"/>
          </a:xfrm>
        </p:grpSpPr>
        <p:grpSp>
          <p:nvGrpSpPr>
            <p:cNvPr id="361" name="Group 361"/>
            <p:cNvGrpSpPr/>
            <p:nvPr/>
          </p:nvGrpSpPr>
          <p:grpSpPr>
            <a:xfrm>
              <a:off x="-1" y="-1"/>
              <a:ext cx="3312002" cy="3312002"/>
              <a:chOff x="0" y="0"/>
              <a:chExt cx="3312000" cy="3312000"/>
            </a:xfrm>
          </p:grpSpPr>
          <p:sp>
            <p:nvSpPr>
              <p:cNvPr id="355" name="Shape 355"/>
              <p:cNvSpPr/>
              <p:nvPr/>
            </p:nvSpPr>
            <p:spPr>
              <a:xfrm>
                <a:off x="-1" y="-1"/>
                <a:ext cx="3312002" cy="3312002"/>
              </a:xfrm>
              <a:prstGeom prst="ellipse">
                <a:avLst/>
              </a:prstGeom>
              <a:solidFill>
                <a:srgbClr val="404040"/>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360" name="Group 360"/>
              <p:cNvGrpSpPr/>
              <p:nvPr/>
            </p:nvGrpSpPr>
            <p:grpSpPr>
              <a:xfrm>
                <a:off x="1200388" y="2004364"/>
                <a:ext cx="901777" cy="838467"/>
                <a:chOff x="0" y="0"/>
                <a:chExt cx="901776" cy="838465"/>
              </a:xfrm>
            </p:grpSpPr>
            <p:sp>
              <p:nvSpPr>
                <p:cNvPr id="356" name="Shape 356"/>
                <p:cNvSpPr/>
                <p:nvPr/>
              </p:nvSpPr>
              <p:spPr>
                <a:xfrm>
                  <a:off x="0" y="85989"/>
                  <a:ext cx="901700" cy="7524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658"/>
                      </a:moveTo>
                      <a:lnTo>
                        <a:pt x="21600" y="21600"/>
                      </a:lnTo>
                      <a:lnTo>
                        <a:pt x="0" y="21600"/>
                      </a:lnTo>
                      <a:lnTo>
                        <a:pt x="0" y="0"/>
                      </a:lnTo>
                      <a:lnTo>
                        <a:pt x="10800"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57" name="Shape 357"/>
                <p:cNvSpPr/>
                <p:nvPr/>
              </p:nvSpPr>
              <p:spPr>
                <a:xfrm>
                  <a:off x="368299" y="85989"/>
                  <a:ext cx="444501" cy="44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29" y="0"/>
                      </a:moveTo>
                      <a:lnTo>
                        <a:pt x="0" y="15429"/>
                      </a:lnTo>
                      <a:lnTo>
                        <a:pt x="4011" y="17589"/>
                      </a:lnTo>
                      <a:lnTo>
                        <a:pt x="6326" y="21600"/>
                      </a:lnTo>
                      <a:lnTo>
                        <a:pt x="21600" y="6326"/>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58" name="Shape 358"/>
                <p:cNvSpPr/>
                <p:nvPr/>
              </p:nvSpPr>
              <p:spPr>
                <a:xfrm>
                  <a:off x="752475" y="0"/>
                  <a:ext cx="149302" cy="146316"/>
                </a:xfrm>
                <a:custGeom>
                  <a:avLst/>
                  <a:gdLst/>
                  <a:ahLst/>
                  <a:cxnLst>
                    <a:cxn ang="0">
                      <a:pos x="wd2" y="hd2"/>
                    </a:cxn>
                    <a:cxn ang="5400000">
                      <a:pos x="wd2" y="hd2"/>
                    </a:cxn>
                    <a:cxn ang="10800000">
                      <a:pos x="wd2" y="hd2"/>
                    </a:cxn>
                    <a:cxn ang="16200000">
                      <a:pos x="wd2" y="hd2"/>
                    </a:cxn>
                  </a:cxnLst>
                  <a:rect l="0" t="0" r="r" b="b"/>
                  <a:pathLst>
                    <a:path w="20314" h="20314" fill="norm" stroke="1" extrusionOk="0">
                      <a:moveTo>
                        <a:pt x="16457" y="20314"/>
                      </a:moveTo>
                      <a:cubicBezTo>
                        <a:pt x="21600" y="16200"/>
                        <a:pt x="21600" y="7971"/>
                        <a:pt x="16457" y="3857"/>
                      </a:cubicBezTo>
                      <a:cubicBezTo>
                        <a:pt x="12343" y="-1286"/>
                        <a:pt x="4114" y="-1286"/>
                        <a:pt x="0" y="3857"/>
                      </a:cubicBezTo>
                      <a:lnTo>
                        <a:pt x="16457" y="20314"/>
                      </a:lnTo>
                      <a:close/>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59" name="Shape 359"/>
                <p:cNvSpPr/>
                <p:nvPr/>
              </p:nvSpPr>
              <p:spPr>
                <a:xfrm>
                  <a:off x="234949" y="470163"/>
                  <a:ext cx="193675" cy="196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935"/>
                      </a:moveTo>
                      <a:lnTo>
                        <a:pt x="0" y="21600"/>
                      </a:lnTo>
                      <a:lnTo>
                        <a:pt x="7436"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sp>
          <p:nvSpPr>
            <p:cNvPr id="362" name="Shape 362"/>
            <p:cNvSpPr/>
            <p:nvPr/>
          </p:nvSpPr>
          <p:spPr>
            <a:xfrm>
              <a:off x="584873" y="430320"/>
              <a:ext cx="1870890" cy="1363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8000">
                  <a:solidFill>
                    <a:srgbClr val="FFFFFF"/>
                  </a:solidFill>
                </a:defRPr>
              </a:lvl1pPr>
            </a:lstStyle>
            <a:p>
              <a:pPr>
                <a:defRPr sz="3600">
                  <a:solidFill>
                    <a:srgbClr val="000000"/>
                  </a:solidFill>
                </a:defRPr>
              </a:pPr>
              <a:r>
                <a:rPr sz="8000">
                  <a:solidFill>
                    <a:srgbClr val="FFFFFF"/>
                  </a:solidFill>
                </a:rPr>
                <a:t>70%</a:t>
              </a:r>
            </a:p>
          </p:txBody>
        </p:sp>
      </p:grpSp>
      <p:grpSp>
        <p:nvGrpSpPr>
          <p:cNvPr id="366" name="Group 366"/>
          <p:cNvGrpSpPr/>
          <p:nvPr/>
        </p:nvGrpSpPr>
        <p:grpSpPr>
          <a:xfrm>
            <a:off x="1746812" y="8871091"/>
            <a:ext cx="4087734" cy="2664705"/>
            <a:chOff x="0" y="0"/>
            <a:chExt cx="4087733" cy="2664704"/>
          </a:xfrm>
        </p:grpSpPr>
        <p:sp>
          <p:nvSpPr>
            <p:cNvPr id="364" name="Shape 364"/>
            <p:cNvSpPr/>
            <p:nvPr/>
          </p:nvSpPr>
          <p:spPr>
            <a:xfrm>
              <a:off x="0" y="0"/>
              <a:ext cx="4087734" cy="8940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defRPr>
              </a:lvl1pPr>
            </a:lstStyle>
            <a:p>
              <a:pPr>
                <a:defRPr sz="3600">
                  <a:solidFill>
                    <a:srgbClr val="000000"/>
                  </a:solidFill>
                </a:defRPr>
              </a:pPr>
              <a:r>
                <a:rPr sz="4800">
                  <a:solidFill>
                    <a:srgbClr val="404040"/>
                  </a:solidFill>
                </a:rPr>
                <a:t>PRODUCT ONE</a:t>
              </a:r>
            </a:p>
          </p:txBody>
        </p:sp>
        <p:sp>
          <p:nvSpPr>
            <p:cNvPr id="365" name="Shape 365"/>
            <p:cNvSpPr/>
            <p:nvPr/>
          </p:nvSpPr>
          <p:spPr>
            <a:xfrm>
              <a:off x="371074" y="551424"/>
              <a:ext cx="3694942"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p:txBody>
        </p:sp>
      </p:grpSp>
      <p:grpSp>
        <p:nvGrpSpPr>
          <p:cNvPr id="369" name="Group 369"/>
          <p:cNvGrpSpPr/>
          <p:nvPr/>
        </p:nvGrpSpPr>
        <p:grpSpPr>
          <a:xfrm>
            <a:off x="7344365" y="8871091"/>
            <a:ext cx="4087734" cy="2664705"/>
            <a:chOff x="0" y="0"/>
            <a:chExt cx="4087733" cy="2664704"/>
          </a:xfrm>
        </p:grpSpPr>
        <p:sp>
          <p:nvSpPr>
            <p:cNvPr id="367" name="Shape 367"/>
            <p:cNvSpPr/>
            <p:nvPr/>
          </p:nvSpPr>
          <p:spPr>
            <a:xfrm>
              <a:off x="0" y="0"/>
              <a:ext cx="4087734" cy="8940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defRPr>
              </a:lvl1pPr>
            </a:lstStyle>
            <a:p>
              <a:pPr>
                <a:defRPr sz="3600">
                  <a:solidFill>
                    <a:srgbClr val="000000"/>
                  </a:solidFill>
                </a:defRPr>
              </a:pPr>
              <a:r>
                <a:rPr sz="4800">
                  <a:solidFill>
                    <a:srgbClr val="404040"/>
                  </a:solidFill>
                </a:rPr>
                <a:t>PRODUCT ONE</a:t>
              </a:r>
            </a:p>
          </p:txBody>
        </p:sp>
        <p:sp>
          <p:nvSpPr>
            <p:cNvPr id="368" name="Shape 368"/>
            <p:cNvSpPr/>
            <p:nvPr/>
          </p:nvSpPr>
          <p:spPr>
            <a:xfrm>
              <a:off x="371073" y="551424"/>
              <a:ext cx="3698119"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p:txBody>
        </p:sp>
      </p:grpSp>
      <p:grpSp>
        <p:nvGrpSpPr>
          <p:cNvPr id="372" name="Group 372"/>
          <p:cNvGrpSpPr/>
          <p:nvPr/>
        </p:nvGrpSpPr>
        <p:grpSpPr>
          <a:xfrm>
            <a:off x="12945095" y="8871091"/>
            <a:ext cx="4087734" cy="2664705"/>
            <a:chOff x="0" y="0"/>
            <a:chExt cx="4087733" cy="2664704"/>
          </a:xfrm>
        </p:grpSpPr>
        <p:sp>
          <p:nvSpPr>
            <p:cNvPr id="370" name="Shape 370"/>
            <p:cNvSpPr/>
            <p:nvPr/>
          </p:nvSpPr>
          <p:spPr>
            <a:xfrm>
              <a:off x="0" y="0"/>
              <a:ext cx="4087734" cy="8940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defRPr>
              </a:lvl1pPr>
            </a:lstStyle>
            <a:p>
              <a:pPr>
                <a:defRPr sz="3600">
                  <a:solidFill>
                    <a:srgbClr val="000000"/>
                  </a:solidFill>
                </a:defRPr>
              </a:pPr>
              <a:r>
                <a:rPr sz="4800">
                  <a:solidFill>
                    <a:srgbClr val="404040"/>
                  </a:solidFill>
                </a:rPr>
                <a:t>PRODUCT ONE</a:t>
              </a:r>
            </a:p>
          </p:txBody>
        </p:sp>
        <p:sp>
          <p:nvSpPr>
            <p:cNvPr id="371" name="Shape 371"/>
            <p:cNvSpPr/>
            <p:nvPr/>
          </p:nvSpPr>
          <p:spPr>
            <a:xfrm>
              <a:off x="371073" y="551424"/>
              <a:ext cx="3698119"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p:txBody>
        </p:sp>
      </p:grpSp>
      <p:grpSp>
        <p:nvGrpSpPr>
          <p:cNvPr id="375" name="Group 375"/>
          <p:cNvGrpSpPr/>
          <p:nvPr/>
        </p:nvGrpSpPr>
        <p:grpSpPr>
          <a:xfrm>
            <a:off x="18545826" y="8871091"/>
            <a:ext cx="4087734" cy="2664705"/>
            <a:chOff x="0" y="0"/>
            <a:chExt cx="4087733" cy="2664704"/>
          </a:xfrm>
        </p:grpSpPr>
        <p:sp>
          <p:nvSpPr>
            <p:cNvPr id="373" name="Shape 373"/>
            <p:cNvSpPr/>
            <p:nvPr/>
          </p:nvSpPr>
          <p:spPr>
            <a:xfrm>
              <a:off x="0" y="0"/>
              <a:ext cx="4087734" cy="8940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defRPr>
              </a:lvl1pPr>
            </a:lstStyle>
            <a:p>
              <a:pPr>
                <a:defRPr sz="3600">
                  <a:solidFill>
                    <a:srgbClr val="000000"/>
                  </a:solidFill>
                </a:defRPr>
              </a:pPr>
              <a:r>
                <a:rPr sz="4800">
                  <a:solidFill>
                    <a:srgbClr val="404040"/>
                  </a:solidFill>
                </a:rPr>
                <a:t>PRODUCT ONE</a:t>
              </a:r>
            </a:p>
          </p:txBody>
        </p:sp>
        <p:sp>
          <p:nvSpPr>
            <p:cNvPr id="374" name="Shape 374"/>
            <p:cNvSpPr/>
            <p:nvPr/>
          </p:nvSpPr>
          <p:spPr>
            <a:xfrm>
              <a:off x="371075" y="551424"/>
              <a:ext cx="3698117"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a:p>
              <a:pPr/>
              <a:r>
                <a:rPr sz="3200">
                  <a:solidFill>
                    <a:srgbClr val="404040"/>
                  </a:solidFill>
                  <a:latin typeface="Calibri Light"/>
                  <a:ea typeface="Calibri Light"/>
                  <a:cs typeface="Calibri Light"/>
                  <a:sym typeface="Calibri Light"/>
                </a:rPr>
                <a:t>our unique design</a:t>
              </a:r>
              <a:endParaRPr sz="3200">
                <a:solidFill>
                  <a:srgbClr val="404040"/>
                </a:solidFill>
                <a:latin typeface="Calibri Light"/>
                <a:ea typeface="Calibri Light"/>
                <a:cs typeface="Calibri Light"/>
                <a:sym typeface="Calibri Ligh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0" p14:dur="1700">
        <p:push dir="l"/>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320"/>
                                        </p:tgtEl>
                                        <p:attrNameLst>
                                          <p:attrName>style.visibility</p:attrName>
                                        </p:attrNameLst>
                                      </p:cBhvr>
                                      <p:to>
                                        <p:strVal val="visible"/>
                                      </p:to>
                                    </p:set>
                                    <p:anim calcmode="lin" valueType="num">
                                      <p:cBhvr>
                                        <p:cTn id="7" dur="350" fill="hold"/>
                                        <p:tgtEl>
                                          <p:spTgt spid="320"/>
                                        </p:tgtEl>
                                        <p:attrNameLst>
                                          <p:attrName>ppt_x</p:attrName>
                                        </p:attrNameLst>
                                      </p:cBhvr>
                                      <p:tavLst>
                                        <p:tav tm="0">
                                          <p:val>
                                            <p:strVal val="0-#ppt_w/2"/>
                                          </p:val>
                                        </p:tav>
                                        <p:tav tm="100000">
                                          <p:val>
                                            <p:strVal val="#ppt_x"/>
                                          </p:val>
                                        </p:tav>
                                      </p:tavLst>
                                    </p:anim>
                                    <p:anim calcmode="lin" valueType="num">
                                      <p:cBhvr>
                                        <p:cTn id="8" dur="350" fill="hold"/>
                                        <p:tgtEl>
                                          <p:spTgt spid="320"/>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323"/>
                                        </p:tgtEl>
                                        <p:attrNameLst>
                                          <p:attrName>style.visibility</p:attrName>
                                        </p:attrNameLst>
                                      </p:cBhvr>
                                      <p:to>
                                        <p:strVal val="visible"/>
                                      </p:to>
                                    </p:set>
                                    <p:anim calcmode="lin" valueType="num">
                                      <p:cBhvr>
                                        <p:cTn id="12" dur="350" fill="hold"/>
                                        <p:tgtEl>
                                          <p:spTgt spid="323"/>
                                        </p:tgtEl>
                                        <p:attrNameLst>
                                          <p:attrName>ppt_x</p:attrName>
                                        </p:attrNameLst>
                                      </p:cBhvr>
                                      <p:tavLst>
                                        <p:tav tm="0">
                                          <p:val>
                                            <p:strVal val="1+#ppt_w/2"/>
                                          </p:val>
                                        </p:tav>
                                        <p:tav tm="100000">
                                          <p:val>
                                            <p:strVal val="#ppt_x"/>
                                          </p:val>
                                        </p:tav>
                                      </p:tavLst>
                                    </p:anim>
                                    <p:anim calcmode="lin" valueType="num">
                                      <p:cBhvr>
                                        <p:cTn id="13" dur="350" fill="hold"/>
                                        <p:tgtEl>
                                          <p:spTgt spid="323"/>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317"/>
                                        </p:tgtEl>
                                        <p:attrNameLst>
                                          <p:attrName>style.visibility</p:attrName>
                                        </p:attrNameLst>
                                      </p:cBhvr>
                                      <p:to>
                                        <p:strVal val="visible"/>
                                      </p:to>
                                    </p:set>
                                    <p:animEffect filter="wipe(left)" transition="in">
                                      <p:cBhvr>
                                        <p:cTn id="17" dur="500"/>
                                        <p:tgtEl>
                                          <p:spTgt spid="317"/>
                                        </p:tgtEl>
                                      </p:cBhvr>
                                    </p:animEffect>
                                  </p:childTnLst>
                                </p:cTn>
                              </p:par>
                            </p:childTnLst>
                          </p:cTn>
                        </p:par>
                        <p:par>
                          <p:cTn id="18" fill="hold">
                            <p:stCondLst>
                              <p:cond delay="1200"/>
                            </p:stCondLst>
                            <p:childTnLst>
                              <p:par>
                                <p:cTn id="19" presetClass="entr" nodeType="afterEffect" presetSubtype="1" presetID="22" grpId="4" fill="hold">
                                  <p:stCondLst>
                                    <p:cond delay="0"/>
                                  </p:stCondLst>
                                  <p:iterate type="el" backwards="0">
                                    <p:tmAbs val="0"/>
                                  </p:iterate>
                                  <p:childTnLst>
                                    <p:set>
                                      <p:cBhvr>
                                        <p:cTn id="20" fill="hold"/>
                                        <p:tgtEl>
                                          <p:spTgt spid="324"/>
                                        </p:tgtEl>
                                        <p:attrNameLst>
                                          <p:attrName>style.visibility</p:attrName>
                                        </p:attrNameLst>
                                      </p:cBhvr>
                                      <p:to>
                                        <p:strVal val="visible"/>
                                      </p:to>
                                    </p:set>
                                    <p:animEffect filter="wipe(up)" transition="in">
                                      <p:cBhvr>
                                        <p:cTn id="21" dur="750"/>
                                        <p:tgtEl>
                                          <p:spTgt spid="324"/>
                                        </p:tgtEl>
                                      </p:cBhvr>
                                    </p:animEffect>
                                  </p:childTnLst>
                                </p:cTn>
                              </p:par>
                            </p:childTnLst>
                          </p:cTn>
                        </p:par>
                        <p:par>
                          <p:cTn id="22" fill="hold">
                            <p:stCondLst>
                              <p:cond delay="1950"/>
                            </p:stCondLst>
                            <p:childTnLst>
                              <p:par>
                                <p:cTn id="23" presetClass="entr" nodeType="afterEffect" presetSubtype="32" presetID="23" grpId="5" fill="hold">
                                  <p:stCondLst>
                                    <p:cond delay="0"/>
                                  </p:stCondLst>
                                  <p:iterate type="el" backwards="0">
                                    <p:tmAbs val="0"/>
                                  </p:iterate>
                                  <p:childTnLst>
                                    <p:set>
                                      <p:cBhvr>
                                        <p:cTn id="24" fill="hold"/>
                                        <p:tgtEl>
                                          <p:spTgt spid="335"/>
                                        </p:tgtEl>
                                        <p:attrNameLst>
                                          <p:attrName>style.visibility</p:attrName>
                                        </p:attrNameLst>
                                      </p:cBhvr>
                                      <p:to>
                                        <p:strVal val="visible"/>
                                      </p:to>
                                    </p:set>
                                    <p:anim calcmode="lin" valueType="num">
                                      <p:cBhvr>
                                        <p:cTn id="25" dur="750" fill="hold"/>
                                        <p:tgtEl>
                                          <p:spTgt spid="335"/>
                                        </p:tgtEl>
                                        <p:attrNameLst>
                                          <p:attrName>ppt_w</p:attrName>
                                        </p:attrNameLst>
                                      </p:cBhvr>
                                      <p:tavLst>
                                        <p:tav tm="0">
                                          <p:val>
                                            <p:strVal val="4*#ppt_w"/>
                                          </p:val>
                                        </p:tav>
                                        <p:tav tm="100000">
                                          <p:val>
                                            <p:strVal val="#ppt_w"/>
                                          </p:val>
                                        </p:tav>
                                      </p:tavLst>
                                    </p:anim>
                                    <p:anim calcmode="lin" valueType="num">
                                      <p:cBhvr>
                                        <p:cTn id="26" dur="750" fill="hold"/>
                                        <p:tgtEl>
                                          <p:spTgt spid="335"/>
                                        </p:tgtEl>
                                        <p:attrNameLst>
                                          <p:attrName>ppt_h</p:attrName>
                                        </p:attrNameLst>
                                      </p:cBhvr>
                                      <p:tavLst>
                                        <p:tav tm="0">
                                          <p:val>
                                            <p:strVal val="4*#ppt_h"/>
                                          </p:val>
                                        </p:tav>
                                        <p:tav tm="100000">
                                          <p:val>
                                            <p:strVal val="#ppt_h"/>
                                          </p:val>
                                        </p:tav>
                                      </p:tavLst>
                                    </p:anim>
                                  </p:childTnLst>
                                </p:cTn>
                              </p:par>
                            </p:childTnLst>
                          </p:cTn>
                        </p:par>
                        <p:par>
                          <p:cTn id="27" fill="hold">
                            <p:stCondLst>
                              <p:cond delay="2700"/>
                            </p:stCondLst>
                            <p:childTnLst>
                              <p:par>
                                <p:cTn id="28" presetClass="entr" nodeType="afterEffect" presetSubtype="1" presetID="22" grpId="6" fill="hold">
                                  <p:stCondLst>
                                    <p:cond delay="0"/>
                                  </p:stCondLst>
                                  <p:iterate type="el" backwards="0">
                                    <p:tmAbs val="0"/>
                                  </p:iterate>
                                  <p:childTnLst>
                                    <p:set>
                                      <p:cBhvr>
                                        <p:cTn id="29" fill="hold"/>
                                        <p:tgtEl>
                                          <p:spTgt spid="366"/>
                                        </p:tgtEl>
                                        <p:attrNameLst>
                                          <p:attrName>style.visibility</p:attrName>
                                        </p:attrNameLst>
                                      </p:cBhvr>
                                      <p:to>
                                        <p:strVal val="visible"/>
                                      </p:to>
                                    </p:set>
                                    <p:animEffect filter="wipe(up)" transition="in">
                                      <p:cBhvr>
                                        <p:cTn id="30" dur="500"/>
                                        <p:tgtEl>
                                          <p:spTgt spid="366"/>
                                        </p:tgtEl>
                                      </p:cBhvr>
                                    </p:animEffect>
                                  </p:childTnLst>
                                </p:cTn>
                              </p:par>
                            </p:childTnLst>
                          </p:cTn>
                        </p:par>
                        <p:par>
                          <p:cTn id="31" fill="hold">
                            <p:stCondLst>
                              <p:cond delay="3200"/>
                            </p:stCondLst>
                            <p:childTnLst>
                              <p:par>
                                <p:cTn id="32" presetClass="entr" nodeType="afterEffect" presetSubtype="32" presetID="23" grpId="7" fill="hold">
                                  <p:stCondLst>
                                    <p:cond delay="0"/>
                                  </p:stCondLst>
                                  <p:iterate type="el" backwards="0">
                                    <p:tmAbs val="0"/>
                                  </p:iterate>
                                  <p:childTnLst>
                                    <p:set>
                                      <p:cBhvr>
                                        <p:cTn id="33" fill="hold"/>
                                        <p:tgtEl>
                                          <p:spTgt spid="346"/>
                                        </p:tgtEl>
                                        <p:attrNameLst>
                                          <p:attrName>style.visibility</p:attrName>
                                        </p:attrNameLst>
                                      </p:cBhvr>
                                      <p:to>
                                        <p:strVal val="visible"/>
                                      </p:to>
                                    </p:set>
                                    <p:anim calcmode="lin" valueType="num">
                                      <p:cBhvr>
                                        <p:cTn id="34" dur="750" fill="hold"/>
                                        <p:tgtEl>
                                          <p:spTgt spid="346"/>
                                        </p:tgtEl>
                                        <p:attrNameLst>
                                          <p:attrName>ppt_w</p:attrName>
                                        </p:attrNameLst>
                                      </p:cBhvr>
                                      <p:tavLst>
                                        <p:tav tm="0">
                                          <p:val>
                                            <p:strVal val="4*#ppt_w"/>
                                          </p:val>
                                        </p:tav>
                                        <p:tav tm="100000">
                                          <p:val>
                                            <p:strVal val="#ppt_w"/>
                                          </p:val>
                                        </p:tav>
                                      </p:tavLst>
                                    </p:anim>
                                    <p:anim calcmode="lin" valueType="num">
                                      <p:cBhvr>
                                        <p:cTn id="35" dur="750" fill="hold"/>
                                        <p:tgtEl>
                                          <p:spTgt spid="346"/>
                                        </p:tgtEl>
                                        <p:attrNameLst>
                                          <p:attrName>ppt_h</p:attrName>
                                        </p:attrNameLst>
                                      </p:cBhvr>
                                      <p:tavLst>
                                        <p:tav tm="0">
                                          <p:val>
                                            <p:strVal val="4*#ppt_h"/>
                                          </p:val>
                                        </p:tav>
                                        <p:tav tm="100000">
                                          <p:val>
                                            <p:strVal val="#ppt_h"/>
                                          </p:val>
                                        </p:tav>
                                      </p:tavLst>
                                    </p:anim>
                                  </p:childTnLst>
                                </p:cTn>
                              </p:par>
                            </p:childTnLst>
                          </p:cTn>
                        </p:par>
                        <p:par>
                          <p:cTn id="36" fill="hold">
                            <p:stCondLst>
                              <p:cond delay="3950"/>
                            </p:stCondLst>
                            <p:childTnLst>
                              <p:par>
                                <p:cTn id="37" presetClass="entr" nodeType="afterEffect" presetSubtype="1" presetID="22" grpId="8" fill="hold">
                                  <p:stCondLst>
                                    <p:cond delay="0"/>
                                  </p:stCondLst>
                                  <p:iterate type="el" backwards="0">
                                    <p:tmAbs val="0"/>
                                  </p:iterate>
                                  <p:childTnLst>
                                    <p:set>
                                      <p:cBhvr>
                                        <p:cTn id="38" fill="hold"/>
                                        <p:tgtEl>
                                          <p:spTgt spid="369"/>
                                        </p:tgtEl>
                                        <p:attrNameLst>
                                          <p:attrName>style.visibility</p:attrName>
                                        </p:attrNameLst>
                                      </p:cBhvr>
                                      <p:to>
                                        <p:strVal val="visible"/>
                                      </p:to>
                                    </p:set>
                                    <p:animEffect filter="wipe(up)" transition="in">
                                      <p:cBhvr>
                                        <p:cTn id="39" dur="500"/>
                                        <p:tgtEl>
                                          <p:spTgt spid="369"/>
                                        </p:tgtEl>
                                      </p:cBhvr>
                                    </p:animEffect>
                                  </p:childTnLst>
                                </p:cTn>
                              </p:par>
                            </p:childTnLst>
                          </p:cTn>
                        </p:par>
                        <p:par>
                          <p:cTn id="40" fill="hold">
                            <p:stCondLst>
                              <p:cond delay="4450"/>
                            </p:stCondLst>
                            <p:childTnLst>
                              <p:par>
                                <p:cTn id="41" presetClass="entr" nodeType="afterEffect" presetSubtype="32" presetID="23" grpId="9" fill="hold">
                                  <p:stCondLst>
                                    <p:cond delay="0"/>
                                  </p:stCondLst>
                                  <p:iterate type="el" backwards="0">
                                    <p:tmAbs val="0"/>
                                  </p:iterate>
                                  <p:childTnLst>
                                    <p:set>
                                      <p:cBhvr>
                                        <p:cTn id="42" fill="hold"/>
                                        <p:tgtEl>
                                          <p:spTgt spid="354"/>
                                        </p:tgtEl>
                                        <p:attrNameLst>
                                          <p:attrName>style.visibility</p:attrName>
                                        </p:attrNameLst>
                                      </p:cBhvr>
                                      <p:to>
                                        <p:strVal val="visible"/>
                                      </p:to>
                                    </p:set>
                                    <p:anim calcmode="lin" valueType="num">
                                      <p:cBhvr>
                                        <p:cTn id="43" dur="750" fill="hold"/>
                                        <p:tgtEl>
                                          <p:spTgt spid="354"/>
                                        </p:tgtEl>
                                        <p:attrNameLst>
                                          <p:attrName>ppt_w</p:attrName>
                                        </p:attrNameLst>
                                      </p:cBhvr>
                                      <p:tavLst>
                                        <p:tav tm="0">
                                          <p:val>
                                            <p:strVal val="4*#ppt_w"/>
                                          </p:val>
                                        </p:tav>
                                        <p:tav tm="100000">
                                          <p:val>
                                            <p:strVal val="#ppt_w"/>
                                          </p:val>
                                        </p:tav>
                                      </p:tavLst>
                                    </p:anim>
                                    <p:anim calcmode="lin" valueType="num">
                                      <p:cBhvr>
                                        <p:cTn id="44" dur="750" fill="hold"/>
                                        <p:tgtEl>
                                          <p:spTgt spid="354"/>
                                        </p:tgtEl>
                                        <p:attrNameLst>
                                          <p:attrName>ppt_h</p:attrName>
                                        </p:attrNameLst>
                                      </p:cBhvr>
                                      <p:tavLst>
                                        <p:tav tm="0">
                                          <p:val>
                                            <p:strVal val="4*#ppt_h"/>
                                          </p:val>
                                        </p:tav>
                                        <p:tav tm="100000">
                                          <p:val>
                                            <p:strVal val="#ppt_h"/>
                                          </p:val>
                                        </p:tav>
                                      </p:tavLst>
                                    </p:anim>
                                  </p:childTnLst>
                                </p:cTn>
                              </p:par>
                            </p:childTnLst>
                          </p:cTn>
                        </p:par>
                        <p:par>
                          <p:cTn id="45" fill="hold">
                            <p:stCondLst>
                              <p:cond delay="5200"/>
                            </p:stCondLst>
                            <p:childTnLst>
                              <p:par>
                                <p:cTn id="46" presetClass="entr" nodeType="afterEffect" presetSubtype="1" presetID="22" grpId="10" fill="hold">
                                  <p:stCondLst>
                                    <p:cond delay="0"/>
                                  </p:stCondLst>
                                  <p:iterate type="el" backwards="0">
                                    <p:tmAbs val="0"/>
                                  </p:iterate>
                                  <p:childTnLst>
                                    <p:set>
                                      <p:cBhvr>
                                        <p:cTn id="47" fill="hold"/>
                                        <p:tgtEl>
                                          <p:spTgt spid="372"/>
                                        </p:tgtEl>
                                        <p:attrNameLst>
                                          <p:attrName>style.visibility</p:attrName>
                                        </p:attrNameLst>
                                      </p:cBhvr>
                                      <p:to>
                                        <p:strVal val="visible"/>
                                      </p:to>
                                    </p:set>
                                    <p:animEffect filter="wipe(up)" transition="in">
                                      <p:cBhvr>
                                        <p:cTn id="48" dur="500"/>
                                        <p:tgtEl>
                                          <p:spTgt spid="372"/>
                                        </p:tgtEl>
                                      </p:cBhvr>
                                    </p:animEffect>
                                  </p:childTnLst>
                                </p:cTn>
                              </p:par>
                            </p:childTnLst>
                          </p:cTn>
                        </p:par>
                        <p:par>
                          <p:cTn id="49" fill="hold">
                            <p:stCondLst>
                              <p:cond delay="5700"/>
                            </p:stCondLst>
                            <p:childTnLst>
                              <p:par>
                                <p:cTn id="50" presetClass="entr" nodeType="afterEffect" presetSubtype="32" presetID="23" grpId="11" fill="hold">
                                  <p:stCondLst>
                                    <p:cond delay="0"/>
                                  </p:stCondLst>
                                  <p:iterate type="el" backwards="0">
                                    <p:tmAbs val="0"/>
                                  </p:iterate>
                                  <p:childTnLst>
                                    <p:set>
                                      <p:cBhvr>
                                        <p:cTn id="51" fill="hold"/>
                                        <p:tgtEl>
                                          <p:spTgt spid="363"/>
                                        </p:tgtEl>
                                        <p:attrNameLst>
                                          <p:attrName>style.visibility</p:attrName>
                                        </p:attrNameLst>
                                      </p:cBhvr>
                                      <p:to>
                                        <p:strVal val="visible"/>
                                      </p:to>
                                    </p:set>
                                    <p:anim calcmode="lin" valueType="num">
                                      <p:cBhvr>
                                        <p:cTn id="52" dur="750" fill="hold"/>
                                        <p:tgtEl>
                                          <p:spTgt spid="363"/>
                                        </p:tgtEl>
                                        <p:attrNameLst>
                                          <p:attrName>ppt_w</p:attrName>
                                        </p:attrNameLst>
                                      </p:cBhvr>
                                      <p:tavLst>
                                        <p:tav tm="0">
                                          <p:val>
                                            <p:strVal val="4*#ppt_w"/>
                                          </p:val>
                                        </p:tav>
                                        <p:tav tm="100000">
                                          <p:val>
                                            <p:strVal val="#ppt_w"/>
                                          </p:val>
                                        </p:tav>
                                      </p:tavLst>
                                    </p:anim>
                                    <p:anim calcmode="lin" valueType="num">
                                      <p:cBhvr>
                                        <p:cTn id="53" dur="750" fill="hold"/>
                                        <p:tgtEl>
                                          <p:spTgt spid="363"/>
                                        </p:tgtEl>
                                        <p:attrNameLst>
                                          <p:attrName>ppt_h</p:attrName>
                                        </p:attrNameLst>
                                      </p:cBhvr>
                                      <p:tavLst>
                                        <p:tav tm="0">
                                          <p:val>
                                            <p:strVal val="4*#ppt_h"/>
                                          </p:val>
                                        </p:tav>
                                        <p:tav tm="100000">
                                          <p:val>
                                            <p:strVal val="#ppt_h"/>
                                          </p:val>
                                        </p:tav>
                                      </p:tavLst>
                                    </p:anim>
                                  </p:childTnLst>
                                </p:cTn>
                              </p:par>
                            </p:childTnLst>
                          </p:cTn>
                        </p:par>
                        <p:par>
                          <p:cTn id="54" fill="hold">
                            <p:stCondLst>
                              <p:cond delay="6450"/>
                            </p:stCondLst>
                            <p:childTnLst>
                              <p:par>
                                <p:cTn id="55" presetClass="entr" nodeType="afterEffect" presetSubtype="1" presetID="22" grpId="12" fill="hold">
                                  <p:stCondLst>
                                    <p:cond delay="0"/>
                                  </p:stCondLst>
                                  <p:iterate type="el" backwards="0">
                                    <p:tmAbs val="0"/>
                                  </p:iterate>
                                  <p:childTnLst>
                                    <p:set>
                                      <p:cBhvr>
                                        <p:cTn id="56" fill="hold"/>
                                        <p:tgtEl>
                                          <p:spTgt spid="375"/>
                                        </p:tgtEl>
                                        <p:attrNameLst>
                                          <p:attrName>style.visibility</p:attrName>
                                        </p:attrNameLst>
                                      </p:cBhvr>
                                      <p:to>
                                        <p:strVal val="visible"/>
                                      </p:to>
                                    </p:set>
                                    <p:animEffect filter="wipe(up)" transition="in">
                                      <p:cBhvr>
                                        <p:cTn id="57" dur="500"/>
                                        <p:tgtEl>
                                          <p:spTgt spid="3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20" grpId="1"/>
      <p:bldP build="whole" bldLvl="1" animBg="1" rev="0" advAuto="0" spid="375" grpId="12"/>
      <p:bldP build="whole" bldLvl="1" animBg="1" rev="0" advAuto="0" spid="323" grpId="2"/>
      <p:bldP build="whole" bldLvl="1" animBg="1" rev="0" advAuto="0" spid="317" grpId="3"/>
      <p:bldP build="whole" bldLvl="1" animBg="1" rev="0" advAuto="0" spid="366" grpId="6"/>
      <p:bldP build="whole" bldLvl="1" animBg="1" rev="0" advAuto="0" spid="369" grpId="8"/>
      <p:bldP build="whole" bldLvl="1" animBg="1" rev="0" advAuto="0" spid="372" grpId="10"/>
      <p:bldP build="whole" bldLvl="1" animBg="1" rev="0" advAuto="0" spid="363" grpId="11"/>
      <p:bldP build="whole" bldLvl="1" animBg="1" rev="0" advAuto="0" spid="346" grpId="7"/>
      <p:bldP build="whole" bldLvl="1" animBg="1" rev="0" advAuto="0" spid="354" grpId="9"/>
      <p:bldP build="whole" bldLvl="1" animBg="1" rev="0" advAuto="0" spid="335" grpId="5"/>
      <p:bldP build="whole" bldLvl="1" animBg="1" rev="0" advAuto="0" spid="324" grpId="4"/>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7" name="Shape 377"/>
          <p:cNvSpPr/>
          <p:nvPr/>
        </p:nvSpPr>
        <p:spPr>
          <a:xfrm>
            <a:off x="1222099" y="443781"/>
            <a:ext cx="8124549"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Sales Strategy</a:t>
            </a:r>
          </a:p>
        </p:txBody>
      </p:sp>
      <p:grpSp>
        <p:nvGrpSpPr>
          <p:cNvPr id="380" name="Group 380"/>
          <p:cNvGrpSpPr/>
          <p:nvPr/>
        </p:nvGrpSpPr>
        <p:grpSpPr>
          <a:xfrm>
            <a:off x="-1278891" y="690001"/>
            <a:ext cx="2487932" cy="1160782"/>
            <a:chOff x="0" y="0"/>
            <a:chExt cx="2487930" cy="1160780"/>
          </a:xfrm>
        </p:grpSpPr>
        <p:sp>
          <p:nvSpPr>
            <p:cNvPr id="378" name="Shape 378"/>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379" name="Shape 379"/>
            <p:cNvSpPr/>
            <p:nvPr/>
          </p:nvSpPr>
          <p:spPr>
            <a:xfrm>
              <a:off x="1609592" y="-1"/>
              <a:ext cx="751939"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2</a:t>
              </a:r>
            </a:p>
          </p:txBody>
        </p:sp>
      </p:grpSp>
      <p:grpSp>
        <p:nvGrpSpPr>
          <p:cNvPr id="383" name="Group 383"/>
          <p:cNvGrpSpPr/>
          <p:nvPr/>
        </p:nvGrpSpPr>
        <p:grpSpPr>
          <a:xfrm>
            <a:off x="22860000" y="12761311"/>
            <a:ext cx="1701800" cy="665481"/>
            <a:chOff x="0" y="0"/>
            <a:chExt cx="1701799" cy="665480"/>
          </a:xfrm>
        </p:grpSpPr>
        <p:sp>
          <p:nvSpPr>
            <p:cNvPr id="381" name="Shape 381"/>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82" name="Shape 382"/>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aphicFrame>
        <p:nvGraphicFramePr>
          <p:cNvPr id="384" name="Chart 384"/>
          <p:cNvGraphicFramePr/>
          <p:nvPr/>
        </p:nvGraphicFramePr>
        <p:xfrm>
          <a:off x="1578868" y="6559300"/>
          <a:ext cx="21001223" cy="5736031"/>
        </p:xfrm>
        <a:graphic xmlns:a="http://schemas.openxmlformats.org/drawingml/2006/main">
          <a:graphicData uri="http://schemas.openxmlformats.org/drawingml/2006/chart">
            <c:chart xmlns:c="http://schemas.openxmlformats.org/drawingml/2006/chart" r:id="rId2"/>
          </a:graphicData>
        </a:graphic>
      </p:graphicFrame>
      <p:grpSp>
        <p:nvGrpSpPr>
          <p:cNvPr id="387" name="Group 387"/>
          <p:cNvGrpSpPr/>
          <p:nvPr/>
        </p:nvGrpSpPr>
        <p:grpSpPr>
          <a:xfrm>
            <a:off x="791668" y="3906559"/>
            <a:ext cx="3687163" cy="4072243"/>
            <a:chOff x="6349" y="0"/>
            <a:chExt cx="3687162" cy="4072241"/>
          </a:xfrm>
        </p:grpSpPr>
        <p:sp>
          <p:nvSpPr>
            <p:cNvPr id="385" name="Shape 385"/>
            <p:cNvSpPr/>
            <p:nvPr/>
          </p:nvSpPr>
          <p:spPr>
            <a:xfrm flipH="1">
              <a:off x="1849931" y="1046440"/>
              <a:ext cx="1" cy="3025802"/>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86" name="Shape 386"/>
            <p:cNvSpPr/>
            <p:nvPr/>
          </p:nvSpPr>
          <p:spPr>
            <a:xfrm>
              <a:off x="6349" y="0"/>
              <a:ext cx="3687164" cy="995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sz="2800">
                  <a:solidFill>
                    <a:srgbClr val="404040"/>
                  </a:solidFill>
                </a:rPr>
                <a:t>NOVEMBER</a:t>
              </a:r>
              <a:endParaRPr sz="2800">
                <a:solidFill>
                  <a:srgbClr val="404040"/>
                </a:solidFill>
              </a:endParaRPr>
            </a:p>
            <a:p>
              <a:pPr algn="ctr"/>
              <a:r>
                <a:rPr sz="2800">
                  <a:solidFill>
                    <a:srgbClr val="404040"/>
                  </a:solidFill>
                </a:rPr>
                <a:t>TOTAL SALES: 123,000</a:t>
              </a:r>
            </a:p>
          </p:txBody>
        </p:sp>
      </p:grpSp>
      <p:grpSp>
        <p:nvGrpSpPr>
          <p:cNvPr id="390" name="Group 390"/>
          <p:cNvGrpSpPr/>
          <p:nvPr/>
        </p:nvGrpSpPr>
        <p:grpSpPr>
          <a:xfrm>
            <a:off x="5968398" y="3825319"/>
            <a:ext cx="3687163" cy="4072243"/>
            <a:chOff x="6349" y="0"/>
            <a:chExt cx="3687162" cy="4072241"/>
          </a:xfrm>
        </p:grpSpPr>
        <p:sp>
          <p:nvSpPr>
            <p:cNvPr id="388" name="Shape 388"/>
            <p:cNvSpPr/>
            <p:nvPr/>
          </p:nvSpPr>
          <p:spPr>
            <a:xfrm flipH="1">
              <a:off x="1849931" y="1046440"/>
              <a:ext cx="1" cy="3025802"/>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89" name="Shape 389"/>
            <p:cNvSpPr/>
            <p:nvPr/>
          </p:nvSpPr>
          <p:spPr>
            <a:xfrm>
              <a:off x="6349" y="0"/>
              <a:ext cx="3687164" cy="995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sz="2800">
                  <a:solidFill>
                    <a:srgbClr val="404040"/>
                  </a:solidFill>
                </a:rPr>
                <a:t>NOVEMBER</a:t>
              </a:r>
              <a:endParaRPr sz="2800">
                <a:solidFill>
                  <a:srgbClr val="404040"/>
                </a:solidFill>
              </a:endParaRPr>
            </a:p>
            <a:p>
              <a:pPr algn="ctr"/>
              <a:r>
                <a:rPr sz="2800">
                  <a:solidFill>
                    <a:srgbClr val="404040"/>
                  </a:solidFill>
                </a:rPr>
                <a:t>TOTAL SALES: 123,000</a:t>
              </a:r>
            </a:p>
          </p:txBody>
        </p:sp>
      </p:grpSp>
      <p:grpSp>
        <p:nvGrpSpPr>
          <p:cNvPr id="393" name="Group 393"/>
          <p:cNvGrpSpPr/>
          <p:nvPr/>
        </p:nvGrpSpPr>
        <p:grpSpPr>
          <a:xfrm>
            <a:off x="12942547" y="5918199"/>
            <a:ext cx="3687163" cy="2446743"/>
            <a:chOff x="6349" y="0"/>
            <a:chExt cx="3687162" cy="2446741"/>
          </a:xfrm>
        </p:grpSpPr>
        <p:sp>
          <p:nvSpPr>
            <p:cNvPr id="391" name="Shape 391"/>
            <p:cNvSpPr/>
            <p:nvPr/>
          </p:nvSpPr>
          <p:spPr>
            <a:xfrm flipH="1">
              <a:off x="1849931" y="1019175"/>
              <a:ext cx="1" cy="1427567"/>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92" name="Shape 392"/>
            <p:cNvSpPr/>
            <p:nvPr/>
          </p:nvSpPr>
          <p:spPr>
            <a:xfrm>
              <a:off x="6349" y="0"/>
              <a:ext cx="3687164" cy="995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sz="2800">
                  <a:solidFill>
                    <a:srgbClr val="404040"/>
                  </a:solidFill>
                </a:rPr>
                <a:t>NOVEMBER</a:t>
              </a:r>
              <a:endParaRPr sz="2800">
                <a:solidFill>
                  <a:srgbClr val="404040"/>
                </a:solidFill>
              </a:endParaRPr>
            </a:p>
            <a:p>
              <a:pPr algn="ctr"/>
              <a:r>
                <a:rPr sz="2800">
                  <a:solidFill>
                    <a:srgbClr val="404040"/>
                  </a:solidFill>
                </a:rPr>
                <a:t>TOTAL SALES: 123,000</a:t>
              </a:r>
            </a:p>
          </p:txBody>
        </p:sp>
      </p:grpSp>
      <p:grpSp>
        <p:nvGrpSpPr>
          <p:cNvPr id="396" name="Group 396"/>
          <p:cNvGrpSpPr/>
          <p:nvPr/>
        </p:nvGrpSpPr>
        <p:grpSpPr>
          <a:xfrm>
            <a:off x="18142019" y="2754397"/>
            <a:ext cx="3687163" cy="4072243"/>
            <a:chOff x="6349" y="0"/>
            <a:chExt cx="3687162" cy="4072241"/>
          </a:xfrm>
        </p:grpSpPr>
        <p:sp>
          <p:nvSpPr>
            <p:cNvPr id="394" name="Shape 394"/>
            <p:cNvSpPr/>
            <p:nvPr/>
          </p:nvSpPr>
          <p:spPr>
            <a:xfrm flipH="1">
              <a:off x="1849931" y="1046440"/>
              <a:ext cx="1" cy="3025802"/>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95" name="Shape 395"/>
            <p:cNvSpPr/>
            <p:nvPr/>
          </p:nvSpPr>
          <p:spPr>
            <a:xfrm>
              <a:off x="6349" y="0"/>
              <a:ext cx="3687164" cy="995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sz="2800">
                  <a:solidFill>
                    <a:srgbClr val="404040"/>
                  </a:solidFill>
                </a:rPr>
                <a:t>NOVEMBER</a:t>
              </a:r>
              <a:endParaRPr sz="2800">
                <a:solidFill>
                  <a:srgbClr val="404040"/>
                </a:solidFill>
              </a:endParaRPr>
            </a:p>
            <a:p>
              <a:pPr algn="ctr"/>
              <a:r>
                <a:rPr sz="2800">
                  <a:solidFill>
                    <a:srgbClr val="404040"/>
                  </a:solidFill>
                </a:rPr>
                <a:t>TOTAL SALES: 123,000</a:t>
              </a:r>
            </a:p>
          </p:txBody>
        </p:sp>
      </p:grpSp>
      <p:grpSp>
        <p:nvGrpSpPr>
          <p:cNvPr id="402" name="Group 402"/>
          <p:cNvGrpSpPr/>
          <p:nvPr/>
        </p:nvGrpSpPr>
        <p:grpSpPr>
          <a:xfrm>
            <a:off x="14010389" y="4270502"/>
            <a:ext cx="1551477" cy="1551477"/>
            <a:chOff x="0" y="0"/>
            <a:chExt cx="1551476" cy="1551476"/>
          </a:xfrm>
        </p:grpSpPr>
        <p:sp>
          <p:nvSpPr>
            <p:cNvPr id="397" name="Shape 397"/>
            <p:cNvSpPr/>
            <p:nvPr/>
          </p:nvSpPr>
          <p:spPr>
            <a:xfrm>
              <a:off x="-1" y="-1"/>
              <a:ext cx="1551478" cy="1551478"/>
            </a:xfrm>
            <a:prstGeom prst="ellipse">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401" name="Group 401"/>
            <p:cNvGrpSpPr/>
            <p:nvPr/>
          </p:nvGrpSpPr>
          <p:grpSpPr>
            <a:xfrm>
              <a:off x="310600" y="310602"/>
              <a:ext cx="924484" cy="924482"/>
              <a:chOff x="0" y="0"/>
              <a:chExt cx="924483" cy="924481"/>
            </a:xfrm>
          </p:grpSpPr>
          <p:sp>
            <p:nvSpPr>
              <p:cNvPr id="398" name="Shape 398"/>
              <p:cNvSpPr/>
              <p:nvPr/>
            </p:nvSpPr>
            <p:spPr>
              <a:xfrm>
                <a:off x="0" y="0"/>
                <a:ext cx="736600" cy="736600"/>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399" name="Shape 399"/>
              <p:cNvSpPr/>
              <p:nvPr/>
            </p:nvSpPr>
            <p:spPr>
              <a:xfrm>
                <a:off x="644525" y="644523"/>
                <a:ext cx="279959" cy="279959"/>
              </a:xfrm>
              <a:custGeom>
                <a:avLst/>
                <a:gdLst/>
                <a:ahLst/>
                <a:cxnLst>
                  <a:cxn ang="0">
                    <a:pos x="wd2" y="hd2"/>
                  </a:cxn>
                  <a:cxn ang="5400000">
                    <a:pos x="wd2" y="hd2"/>
                  </a:cxn>
                  <a:cxn ang="10800000">
                    <a:pos x="wd2" y="hd2"/>
                  </a:cxn>
                  <a:cxn ang="16200000">
                    <a:pos x="wd2" y="hd2"/>
                  </a:cxn>
                </a:cxnLst>
                <a:rect l="0" t="0" r="r" b="b"/>
                <a:pathLst>
                  <a:path w="21162" h="21162" fill="norm" stroke="1" extrusionOk="0">
                    <a:moveTo>
                      <a:pt x="0" y="7005"/>
                    </a:moveTo>
                    <a:cubicBezTo>
                      <a:pt x="12843" y="19849"/>
                      <a:pt x="12843" y="19849"/>
                      <a:pt x="12843" y="19849"/>
                    </a:cubicBezTo>
                    <a:cubicBezTo>
                      <a:pt x="14595" y="21600"/>
                      <a:pt x="18097" y="21600"/>
                      <a:pt x="19849" y="19849"/>
                    </a:cubicBezTo>
                    <a:cubicBezTo>
                      <a:pt x="21600" y="18097"/>
                      <a:pt x="21600" y="14595"/>
                      <a:pt x="19849" y="12843"/>
                    </a:cubicBezTo>
                    <a:cubicBezTo>
                      <a:pt x="7005" y="0"/>
                      <a:pt x="7005" y="0"/>
                      <a:pt x="7005"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400" name="Shape 400"/>
              <p:cNvSpPr/>
              <p:nvPr/>
            </p:nvSpPr>
            <p:spPr>
              <a:xfrm>
                <a:off x="151607" y="215900"/>
                <a:ext cx="64295" cy="307976"/>
              </a:xfrm>
              <a:custGeom>
                <a:avLst/>
                <a:gdLst/>
                <a:ahLst/>
                <a:cxnLst>
                  <a:cxn ang="0">
                    <a:pos x="wd2" y="hd2"/>
                  </a:cxn>
                  <a:cxn ang="5400000">
                    <a:pos x="wd2" y="hd2"/>
                  </a:cxn>
                  <a:cxn ang="10800000">
                    <a:pos x="wd2" y="hd2"/>
                  </a:cxn>
                  <a:cxn ang="16200000">
                    <a:pos x="wd2" y="hd2"/>
                  </a:cxn>
                </a:cxnLst>
                <a:rect l="0" t="0" r="r" b="b"/>
                <a:pathLst>
                  <a:path w="16200" h="21600" fill="norm" stroke="1" extrusionOk="0">
                    <a:moveTo>
                      <a:pt x="16200" y="21600"/>
                    </a:moveTo>
                    <a:cubicBezTo>
                      <a:pt x="-5400" y="15660"/>
                      <a:pt x="-5400" y="5940"/>
                      <a:pt x="1620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spTree>
  </p:cSld>
  <p:clrMapOvr>
    <a:masterClrMapping/>
  </p:clrMapOvr>
  <mc:AlternateContent xmlns:mc="http://schemas.openxmlformats.org/markup-compatibility/2006">
    <mc:Choice xmlns:p14="http://schemas.microsoft.com/office/powerpoint/2010/main" Requires="p14">
      <p:transition spd="slow" advClick="0" advTm="0" p14:dur="1700">
        <p:push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380"/>
                                        </p:tgtEl>
                                        <p:attrNameLst>
                                          <p:attrName>style.visibility</p:attrName>
                                        </p:attrNameLst>
                                      </p:cBhvr>
                                      <p:to>
                                        <p:strVal val="visible"/>
                                      </p:to>
                                    </p:set>
                                    <p:anim calcmode="lin" valueType="num">
                                      <p:cBhvr>
                                        <p:cTn id="7" dur="350" fill="hold"/>
                                        <p:tgtEl>
                                          <p:spTgt spid="380"/>
                                        </p:tgtEl>
                                        <p:attrNameLst>
                                          <p:attrName>ppt_x</p:attrName>
                                        </p:attrNameLst>
                                      </p:cBhvr>
                                      <p:tavLst>
                                        <p:tav tm="0">
                                          <p:val>
                                            <p:strVal val="0-#ppt_w/2"/>
                                          </p:val>
                                        </p:tav>
                                        <p:tav tm="100000">
                                          <p:val>
                                            <p:strVal val="#ppt_x"/>
                                          </p:val>
                                        </p:tav>
                                      </p:tavLst>
                                    </p:anim>
                                    <p:anim calcmode="lin" valueType="num">
                                      <p:cBhvr>
                                        <p:cTn id="8" dur="350" fill="hold"/>
                                        <p:tgtEl>
                                          <p:spTgt spid="380"/>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383"/>
                                        </p:tgtEl>
                                        <p:attrNameLst>
                                          <p:attrName>style.visibility</p:attrName>
                                        </p:attrNameLst>
                                      </p:cBhvr>
                                      <p:to>
                                        <p:strVal val="visible"/>
                                      </p:to>
                                    </p:set>
                                    <p:anim calcmode="lin" valueType="num">
                                      <p:cBhvr>
                                        <p:cTn id="12" dur="350" fill="hold"/>
                                        <p:tgtEl>
                                          <p:spTgt spid="383"/>
                                        </p:tgtEl>
                                        <p:attrNameLst>
                                          <p:attrName>ppt_x</p:attrName>
                                        </p:attrNameLst>
                                      </p:cBhvr>
                                      <p:tavLst>
                                        <p:tav tm="0">
                                          <p:val>
                                            <p:strVal val="1+#ppt_w/2"/>
                                          </p:val>
                                        </p:tav>
                                        <p:tav tm="100000">
                                          <p:val>
                                            <p:strVal val="#ppt_x"/>
                                          </p:val>
                                        </p:tav>
                                      </p:tavLst>
                                    </p:anim>
                                    <p:anim calcmode="lin" valueType="num">
                                      <p:cBhvr>
                                        <p:cTn id="13" dur="350" fill="hold"/>
                                        <p:tgtEl>
                                          <p:spTgt spid="383"/>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377"/>
                                        </p:tgtEl>
                                        <p:attrNameLst>
                                          <p:attrName>style.visibility</p:attrName>
                                        </p:attrNameLst>
                                      </p:cBhvr>
                                      <p:to>
                                        <p:strVal val="visible"/>
                                      </p:to>
                                    </p:set>
                                    <p:animEffect filter="wipe(left)" transition="in">
                                      <p:cBhvr>
                                        <p:cTn id="17" dur="500"/>
                                        <p:tgtEl>
                                          <p:spTgt spid="377"/>
                                        </p:tgtEl>
                                      </p:cBhvr>
                                    </p:animEffect>
                                  </p:childTnLst>
                                </p:cTn>
                              </p:par>
                            </p:childTnLst>
                          </p:cTn>
                        </p:par>
                        <p:par>
                          <p:cTn id="18" fill="hold">
                            <p:stCondLst>
                              <p:cond delay="1200"/>
                            </p:stCondLst>
                            <p:childTnLst>
                              <p:par>
                                <p:cTn id="19" presetClass="entr" nodeType="afterEffect" presetSubtype="4" presetID="22" grpId="4" fill="hold">
                                  <p:stCondLst>
                                    <p:cond delay="0"/>
                                  </p:stCondLst>
                                  <p:childTnLst>
                                    <p:set>
                                      <p:cBhvr>
                                        <p:cTn id="20" fill="hold"/>
                                        <p:tgtEl>
                                          <p:spTgt spid="384">
                                            <p:graphicEl>
                                              <a:chart bldStep="gridLegend" categoryIdx="-3" seriesIdx="-3"/>
                                            </p:graphicEl>
                                          </p:spTgt>
                                        </p:tgtEl>
                                        <p:attrNameLst>
                                          <p:attrName>style.visibility</p:attrName>
                                        </p:attrNameLst>
                                      </p:cBhvr>
                                      <p:to>
                                        <p:strVal val="visible"/>
                                      </p:to>
                                    </p:set>
                                    <p:animEffect filter="wipe(down)" transition="in">
                                      <p:cBhvr>
                                        <p:cTn id="21" dur="500"/>
                                        <p:tgtEl>
                                          <p:spTgt spid="384">
                                            <p:graphicEl>
                                              <a:chart bldStep="gridLegend" categoryIdx="-3" seriesIdx="-3"/>
                                            </p:graphicEl>
                                          </p:spTgt>
                                        </p:tgtEl>
                                      </p:cBhvr>
                                    </p:animEffect>
                                  </p:childTnLst>
                                </p:cTn>
                              </p:par>
                            </p:childTnLst>
                          </p:cTn>
                        </p:par>
                        <p:par>
                          <p:cTn id="22" fill="hold">
                            <p:stCondLst>
                              <p:cond delay="1700"/>
                            </p:stCondLst>
                            <p:childTnLst>
                              <p:par>
                                <p:cTn id="23" presetClass="entr" nodeType="afterEffect" presetSubtype="4" presetID="22" grpId="4" fill="hold">
                                  <p:stCondLst>
                                    <p:cond delay="0"/>
                                  </p:stCondLst>
                                  <p:childTnLst>
                                    <p:set>
                                      <p:cBhvr>
                                        <p:cTn id="24" fill="hold"/>
                                        <p:tgtEl>
                                          <p:spTgt spid="384">
                                            <p:graphicEl>
                                              <a:chart bldStep="series" categoryIdx="-4" seriesIdx="0"/>
                                            </p:graphicEl>
                                          </p:spTgt>
                                        </p:tgtEl>
                                        <p:attrNameLst>
                                          <p:attrName>style.visibility</p:attrName>
                                        </p:attrNameLst>
                                      </p:cBhvr>
                                      <p:to>
                                        <p:strVal val="visible"/>
                                      </p:to>
                                    </p:set>
                                    <p:animEffect filter="wipe(down)" transition="in">
                                      <p:cBhvr>
                                        <p:cTn id="25" dur="500"/>
                                        <p:tgtEl>
                                          <p:spTgt spid="384">
                                            <p:graphicEl>
                                              <a:chart bldStep="series" categoryIdx="-4" seriesIdx="0"/>
                                            </p:graphicEl>
                                          </p:spTgt>
                                        </p:tgtEl>
                                      </p:cBhvr>
                                    </p:animEffect>
                                  </p:childTnLst>
                                </p:cTn>
                              </p:par>
                            </p:childTnLst>
                          </p:cTn>
                        </p:par>
                        <p:par>
                          <p:cTn id="26" fill="hold">
                            <p:stCondLst>
                              <p:cond delay="2200"/>
                            </p:stCondLst>
                            <p:childTnLst>
                              <p:par>
                                <p:cTn id="27" presetClass="entr" nodeType="afterEffect" presetSubtype="4" presetID="22" grpId="5" fill="hold">
                                  <p:stCondLst>
                                    <p:cond delay="0"/>
                                  </p:stCondLst>
                                  <p:iterate type="el" backwards="0">
                                    <p:tmAbs val="0"/>
                                  </p:iterate>
                                  <p:childTnLst>
                                    <p:set>
                                      <p:cBhvr>
                                        <p:cTn id="28" fill="hold"/>
                                        <p:tgtEl>
                                          <p:spTgt spid="387"/>
                                        </p:tgtEl>
                                        <p:attrNameLst>
                                          <p:attrName>style.visibility</p:attrName>
                                        </p:attrNameLst>
                                      </p:cBhvr>
                                      <p:to>
                                        <p:strVal val="visible"/>
                                      </p:to>
                                    </p:set>
                                    <p:animEffect filter="wipe(down)" transition="in">
                                      <p:cBhvr>
                                        <p:cTn id="29" dur="750"/>
                                        <p:tgtEl>
                                          <p:spTgt spid="387"/>
                                        </p:tgtEl>
                                      </p:cBhvr>
                                    </p:animEffect>
                                  </p:childTnLst>
                                </p:cTn>
                              </p:par>
                            </p:childTnLst>
                          </p:cTn>
                        </p:par>
                        <p:par>
                          <p:cTn id="30" fill="hold">
                            <p:stCondLst>
                              <p:cond delay="2950"/>
                            </p:stCondLst>
                            <p:childTnLst>
                              <p:par>
                                <p:cTn id="31" presetClass="entr" nodeType="afterEffect" presetSubtype="4" presetID="22" grpId="6" fill="hold">
                                  <p:stCondLst>
                                    <p:cond delay="0"/>
                                  </p:stCondLst>
                                  <p:iterate type="el" backwards="0">
                                    <p:tmAbs val="0"/>
                                  </p:iterate>
                                  <p:childTnLst>
                                    <p:set>
                                      <p:cBhvr>
                                        <p:cTn id="32" fill="hold"/>
                                        <p:tgtEl>
                                          <p:spTgt spid="390"/>
                                        </p:tgtEl>
                                        <p:attrNameLst>
                                          <p:attrName>style.visibility</p:attrName>
                                        </p:attrNameLst>
                                      </p:cBhvr>
                                      <p:to>
                                        <p:strVal val="visible"/>
                                      </p:to>
                                    </p:set>
                                    <p:animEffect filter="wipe(down)" transition="in">
                                      <p:cBhvr>
                                        <p:cTn id="33" dur="750"/>
                                        <p:tgtEl>
                                          <p:spTgt spid="390"/>
                                        </p:tgtEl>
                                      </p:cBhvr>
                                    </p:animEffect>
                                  </p:childTnLst>
                                </p:cTn>
                              </p:par>
                            </p:childTnLst>
                          </p:cTn>
                        </p:par>
                        <p:par>
                          <p:cTn id="34" fill="hold">
                            <p:stCondLst>
                              <p:cond delay="3700"/>
                            </p:stCondLst>
                            <p:childTnLst>
                              <p:par>
                                <p:cTn id="35" presetClass="entr" nodeType="afterEffect" presetSubtype="4" presetID="22" grpId="7" fill="hold">
                                  <p:stCondLst>
                                    <p:cond delay="0"/>
                                  </p:stCondLst>
                                  <p:iterate type="el" backwards="0">
                                    <p:tmAbs val="0"/>
                                  </p:iterate>
                                  <p:childTnLst>
                                    <p:set>
                                      <p:cBhvr>
                                        <p:cTn id="36" fill="hold"/>
                                        <p:tgtEl>
                                          <p:spTgt spid="393"/>
                                        </p:tgtEl>
                                        <p:attrNameLst>
                                          <p:attrName>style.visibility</p:attrName>
                                        </p:attrNameLst>
                                      </p:cBhvr>
                                      <p:to>
                                        <p:strVal val="visible"/>
                                      </p:to>
                                    </p:set>
                                    <p:animEffect filter="wipe(down)" transition="in">
                                      <p:cBhvr>
                                        <p:cTn id="37" dur="750"/>
                                        <p:tgtEl>
                                          <p:spTgt spid="393"/>
                                        </p:tgtEl>
                                      </p:cBhvr>
                                    </p:animEffect>
                                  </p:childTnLst>
                                </p:cTn>
                              </p:par>
                            </p:childTnLst>
                          </p:cTn>
                        </p:par>
                        <p:par>
                          <p:cTn id="38" fill="hold">
                            <p:stCondLst>
                              <p:cond delay="4450"/>
                            </p:stCondLst>
                            <p:childTnLst>
                              <p:par>
                                <p:cTn id="39" presetClass="entr" nodeType="afterEffect" presetID="10" grpId="8" fill="hold">
                                  <p:stCondLst>
                                    <p:cond delay="0"/>
                                  </p:stCondLst>
                                  <p:iterate type="el" backwards="0">
                                    <p:tmAbs val="0"/>
                                  </p:iterate>
                                  <p:childTnLst>
                                    <p:set>
                                      <p:cBhvr>
                                        <p:cTn id="40" fill="hold"/>
                                        <p:tgtEl>
                                          <p:spTgt spid="402"/>
                                        </p:tgtEl>
                                        <p:attrNameLst>
                                          <p:attrName>style.visibility</p:attrName>
                                        </p:attrNameLst>
                                      </p:cBhvr>
                                      <p:to>
                                        <p:strVal val="visible"/>
                                      </p:to>
                                    </p:set>
                                    <p:animEffect filter="fade" transition="in">
                                      <p:cBhvr>
                                        <p:cTn id="41" dur="500"/>
                                        <p:tgtEl>
                                          <p:spTgt spid="402"/>
                                        </p:tgtEl>
                                      </p:cBhvr>
                                    </p:animEffect>
                                  </p:childTnLst>
                                </p:cTn>
                              </p:par>
                            </p:childTnLst>
                          </p:cTn>
                        </p:par>
                        <p:par>
                          <p:cTn id="42" fill="hold">
                            <p:stCondLst>
                              <p:cond delay="4950"/>
                            </p:stCondLst>
                            <p:childTnLst>
                              <p:par>
                                <p:cTn id="43" presetClass="entr" nodeType="afterEffect" presetSubtype="4" presetID="22" grpId="9" fill="hold">
                                  <p:stCondLst>
                                    <p:cond delay="0"/>
                                  </p:stCondLst>
                                  <p:iterate type="el" backwards="0">
                                    <p:tmAbs val="0"/>
                                  </p:iterate>
                                  <p:childTnLst>
                                    <p:set>
                                      <p:cBhvr>
                                        <p:cTn id="44" fill="hold"/>
                                        <p:tgtEl>
                                          <p:spTgt spid="396"/>
                                        </p:tgtEl>
                                        <p:attrNameLst>
                                          <p:attrName>style.visibility</p:attrName>
                                        </p:attrNameLst>
                                      </p:cBhvr>
                                      <p:to>
                                        <p:strVal val="visible"/>
                                      </p:to>
                                    </p:set>
                                    <p:animEffect filter="wipe(down)" transition="in">
                                      <p:cBhvr>
                                        <p:cTn id="45" dur="750"/>
                                        <p:tgtEl>
                                          <p:spTgt spid="3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7" grpId="5"/>
      <p:bldGraphic spid="384" grpId="4">
        <p:bldSub>
          <a:bldChart bld="series"/>
        </p:bldSub>
      </p:bldGraphic>
      <p:bldP build="whole" bldLvl="1" animBg="1" rev="0" advAuto="0" spid="383" grpId="2"/>
      <p:bldP build="whole" bldLvl="1" animBg="1" rev="0" advAuto="0" spid="402" grpId="8"/>
      <p:bldP build="whole" bldLvl="1" animBg="1" rev="0" advAuto="0" spid="377" grpId="3"/>
      <p:bldP build="whole" bldLvl="1" animBg="1" rev="0" advAuto="0" spid="390" grpId="6"/>
      <p:bldP build="whole" bldLvl="1" animBg="1" rev="0" advAuto="0" spid="393" grpId="7"/>
      <p:bldP build="whole" bldLvl="1" animBg="1" rev="0" advAuto="0" spid="396" grpId="9"/>
      <p:bldP build="whole" bldLvl="1" animBg="1" rev="0" advAuto="0" spid="380" grpId="1"/>
    </p:bldLst>
  </p:timing>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4" name="Shape 404"/>
          <p:cNvSpPr/>
          <p:nvPr/>
        </p:nvSpPr>
        <p:spPr>
          <a:xfrm>
            <a:off x="1222099" y="443781"/>
            <a:ext cx="8124549"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Sales Strategy</a:t>
            </a:r>
          </a:p>
        </p:txBody>
      </p:sp>
      <p:grpSp>
        <p:nvGrpSpPr>
          <p:cNvPr id="407" name="Group 407"/>
          <p:cNvGrpSpPr/>
          <p:nvPr/>
        </p:nvGrpSpPr>
        <p:grpSpPr>
          <a:xfrm>
            <a:off x="-1278891" y="690001"/>
            <a:ext cx="2487932" cy="1160782"/>
            <a:chOff x="0" y="0"/>
            <a:chExt cx="2487930" cy="1160780"/>
          </a:xfrm>
        </p:grpSpPr>
        <p:sp>
          <p:nvSpPr>
            <p:cNvPr id="405" name="Shape 405"/>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406" name="Shape 406"/>
            <p:cNvSpPr/>
            <p:nvPr/>
          </p:nvSpPr>
          <p:spPr>
            <a:xfrm>
              <a:off x="1609592" y="-1"/>
              <a:ext cx="771715"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2</a:t>
              </a:r>
            </a:p>
          </p:txBody>
        </p:sp>
      </p:grpSp>
      <p:grpSp>
        <p:nvGrpSpPr>
          <p:cNvPr id="410" name="Group 410"/>
          <p:cNvGrpSpPr/>
          <p:nvPr/>
        </p:nvGrpSpPr>
        <p:grpSpPr>
          <a:xfrm>
            <a:off x="22860000" y="12761311"/>
            <a:ext cx="1701800" cy="665481"/>
            <a:chOff x="0" y="0"/>
            <a:chExt cx="1701799" cy="665480"/>
          </a:xfrm>
        </p:grpSpPr>
        <p:sp>
          <p:nvSpPr>
            <p:cNvPr id="408" name="Shape 408"/>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09" name="Shape 409"/>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418" name="Group 418"/>
          <p:cNvGrpSpPr/>
          <p:nvPr/>
        </p:nvGrpSpPr>
        <p:grpSpPr>
          <a:xfrm>
            <a:off x="3278712" y="4486222"/>
            <a:ext cx="16512787" cy="4592011"/>
            <a:chOff x="245167" y="218009"/>
            <a:chExt cx="16512785" cy="4592009"/>
          </a:xfrm>
        </p:grpSpPr>
        <p:sp>
          <p:nvSpPr>
            <p:cNvPr id="411" name="Shape 411"/>
            <p:cNvSpPr/>
            <p:nvPr/>
          </p:nvSpPr>
          <p:spPr>
            <a:xfrm flipV="1">
              <a:off x="245167" y="2855863"/>
              <a:ext cx="2903318" cy="1954157"/>
            </a:xfrm>
            <a:prstGeom prst="line">
              <a:avLst/>
            </a:prstGeom>
            <a:noFill/>
            <a:ln w="165100" cap="flat">
              <a:solidFill>
                <a:schemeClr val="accent1"/>
              </a:solidFill>
              <a:prstDash val="solid"/>
              <a:miter lim="800000"/>
              <a:headEnd type="oval" w="med" len="med"/>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12" name="Shape 412"/>
            <p:cNvSpPr/>
            <p:nvPr/>
          </p:nvSpPr>
          <p:spPr>
            <a:xfrm>
              <a:off x="3137023" y="2925574"/>
              <a:ext cx="1592610" cy="692290"/>
            </a:xfrm>
            <a:prstGeom prst="line">
              <a:avLst/>
            </a:prstGeom>
            <a:noFill/>
            <a:ln w="165100" cap="flat">
              <a:solidFill>
                <a:schemeClr val="accent1"/>
              </a:solidFill>
              <a:prstDash val="solid"/>
              <a:miter lim="800000"/>
              <a:headEnd type="oval" w="med" len="med"/>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13" name="Shape 413"/>
            <p:cNvSpPr/>
            <p:nvPr/>
          </p:nvSpPr>
          <p:spPr>
            <a:xfrm flipV="1">
              <a:off x="4828842" y="2303413"/>
              <a:ext cx="2282043" cy="1274207"/>
            </a:xfrm>
            <a:prstGeom prst="line">
              <a:avLst/>
            </a:prstGeom>
            <a:noFill/>
            <a:ln w="165100" cap="flat">
              <a:solidFill>
                <a:schemeClr val="accent1"/>
              </a:solidFill>
              <a:prstDash val="solid"/>
              <a:miter lim="800000"/>
              <a:headEnd type="oval" w="med" len="med"/>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14" name="Shape 414"/>
            <p:cNvSpPr/>
            <p:nvPr/>
          </p:nvSpPr>
          <p:spPr>
            <a:xfrm>
              <a:off x="7190741" y="2391004"/>
              <a:ext cx="2720495" cy="712509"/>
            </a:xfrm>
            <a:prstGeom prst="line">
              <a:avLst/>
            </a:prstGeom>
            <a:noFill/>
            <a:ln w="165100" cap="flat">
              <a:solidFill>
                <a:schemeClr val="accent1"/>
              </a:solidFill>
              <a:prstDash val="solid"/>
              <a:miter lim="800000"/>
              <a:headEnd type="oval" w="med" len="med"/>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15" name="Shape 415"/>
            <p:cNvSpPr/>
            <p:nvPr/>
          </p:nvSpPr>
          <p:spPr>
            <a:xfrm flipV="1">
              <a:off x="9984844" y="1970039"/>
              <a:ext cx="2053641" cy="1042427"/>
            </a:xfrm>
            <a:prstGeom prst="line">
              <a:avLst/>
            </a:prstGeom>
            <a:noFill/>
            <a:ln w="165100" cap="flat">
              <a:solidFill>
                <a:schemeClr val="accent1"/>
              </a:solidFill>
              <a:prstDash val="solid"/>
              <a:miter lim="800000"/>
              <a:headEnd type="oval" w="med" len="med"/>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16" name="Shape 416"/>
            <p:cNvSpPr/>
            <p:nvPr/>
          </p:nvSpPr>
          <p:spPr>
            <a:xfrm>
              <a:off x="12000373" y="2022187"/>
              <a:ext cx="3225812" cy="52627"/>
            </a:xfrm>
            <a:prstGeom prst="line">
              <a:avLst/>
            </a:prstGeom>
            <a:noFill/>
            <a:ln w="165100" cap="flat">
              <a:solidFill>
                <a:schemeClr val="accent1"/>
              </a:solidFill>
              <a:prstDash val="solid"/>
              <a:miter lim="800000"/>
              <a:headEnd type="oval" w="med" len="med"/>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17" name="Shape 417"/>
            <p:cNvSpPr/>
            <p:nvPr/>
          </p:nvSpPr>
          <p:spPr>
            <a:xfrm flipV="1">
              <a:off x="15139041" y="218009"/>
              <a:ext cx="1618913" cy="1768922"/>
            </a:xfrm>
            <a:prstGeom prst="line">
              <a:avLst/>
            </a:prstGeom>
            <a:noFill/>
            <a:ln w="165100" cap="flat">
              <a:solidFill>
                <a:schemeClr val="accent1"/>
              </a:solidFill>
              <a:prstDash val="solid"/>
              <a:miter lim="800000"/>
              <a:headEnd type="oval" w="med" len="med"/>
              <a:tailEnd type="oval" w="med" len="med"/>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sp>
        <p:nvSpPr>
          <p:cNvPr id="419" name="Shape 419"/>
          <p:cNvSpPr/>
          <p:nvPr/>
        </p:nvSpPr>
        <p:spPr>
          <a:xfrm flipV="1">
            <a:off x="3210230" y="6343025"/>
            <a:ext cx="695326" cy="2343152"/>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grpSp>
        <p:nvGrpSpPr>
          <p:cNvPr id="422" name="Group 422"/>
          <p:cNvGrpSpPr/>
          <p:nvPr/>
        </p:nvGrpSpPr>
        <p:grpSpPr>
          <a:xfrm>
            <a:off x="3210230" y="4668670"/>
            <a:ext cx="4121927" cy="1896037"/>
            <a:chOff x="0" y="0"/>
            <a:chExt cx="4121926" cy="1896035"/>
          </a:xfrm>
        </p:grpSpPr>
        <p:sp>
          <p:nvSpPr>
            <p:cNvPr id="420" name="Shape 420"/>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21" name="Shape 421"/>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grpSp>
        <p:nvGrpSpPr>
          <p:cNvPr id="425" name="Group 425"/>
          <p:cNvGrpSpPr/>
          <p:nvPr/>
        </p:nvGrpSpPr>
        <p:grpSpPr>
          <a:xfrm>
            <a:off x="7584351" y="3412695"/>
            <a:ext cx="4121927" cy="1896037"/>
            <a:chOff x="0" y="0"/>
            <a:chExt cx="4121926" cy="1896035"/>
          </a:xfrm>
        </p:grpSpPr>
        <p:sp>
          <p:nvSpPr>
            <p:cNvPr id="423" name="Shape 423"/>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24" name="Shape 424"/>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grpSp>
        <p:nvGrpSpPr>
          <p:cNvPr id="428" name="Group 428"/>
          <p:cNvGrpSpPr/>
          <p:nvPr/>
        </p:nvGrpSpPr>
        <p:grpSpPr>
          <a:xfrm>
            <a:off x="12125629" y="3561481"/>
            <a:ext cx="4121927" cy="1896037"/>
            <a:chOff x="0" y="0"/>
            <a:chExt cx="4121926" cy="1896035"/>
          </a:xfrm>
        </p:grpSpPr>
        <p:sp>
          <p:nvSpPr>
            <p:cNvPr id="426" name="Shape 426"/>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27" name="Shape 427"/>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grpSp>
        <p:nvGrpSpPr>
          <p:cNvPr id="431" name="Group 431"/>
          <p:cNvGrpSpPr/>
          <p:nvPr/>
        </p:nvGrpSpPr>
        <p:grpSpPr>
          <a:xfrm>
            <a:off x="17434850" y="2271187"/>
            <a:ext cx="4121927" cy="1896037"/>
            <a:chOff x="0" y="0"/>
            <a:chExt cx="4121926" cy="1896035"/>
          </a:xfrm>
        </p:grpSpPr>
        <p:sp>
          <p:nvSpPr>
            <p:cNvPr id="429" name="Shape 429"/>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30" name="Shape 430"/>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grpSp>
        <p:nvGrpSpPr>
          <p:cNvPr id="434" name="Group 434"/>
          <p:cNvGrpSpPr/>
          <p:nvPr/>
        </p:nvGrpSpPr>
        <p:grpSpPr>
          <a:xfrm>
            <a:off x="18920925" y="6093457"/>
            <a:ext cx="4121927" cy="1896037"/>
            <a:chOff x="0" y="0"/>
            <a:chExt cx="4121926" cy="1896035"/>
          </a:xfrm>
        </p:grpSpPr>
        <p:sp>
          <p:nvSpPr>
            <p:cNvPr id="432" name="Shape 432"/>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33" name="Shape 433"/>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grpSp>
        <p:nvGrpSpPr>
          <p:cNvPr id="437" name="Group 437"/>
          <p:cNvGrpSpPr/>
          <p:nvPr/>
        </p:nvGrpSpPr>
        <p:grpSpPr>
          <a:xfrm>
            <a:off x="14914626" y="7147411"/>
            <a:ext cx="4121927" cy="1896037"/>
            <a:chOff x="0" y="0"/>
            <a:chExt cx="4121926" cy="1896035"/>
          </a:xfrm>
        </p:grpSpPr>
        <p:sp>
          <p:nvSpPr>
            <p:cNvPr id="435" name="Shape 435"/>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36" name="Shape 436"/>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grpSp>
        <p:nvGrpSpPr>
          <p:cNvPr id="440" name="Group 440"/>
          <p:cNvGrpSpPr/>
          <p:nvPr/>
        </p:nvGrpSpPr>
        <p:grpSpPr>
          <a:xfrm>
            <a:off x="10089175" y="7977765"/>
            <a:ext cx="4121927" cy="1896037"/>
            <a:chOff x="0" y="0"/>
            <a:chExt cx="4121926" cy="1896035"/>
          </a:xfrm>
        </p:grpSpPr>
        <p:sp>
          <p:nvSpPr>
            <p:cNvPr id="438" name="Shape 438"/>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39" name="Shape 439"/>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grpSp>
        <p:nvGrpSpPr>
          <p:cNvPr id="443" name="Group 443"/>
          <p:cNvGrpSpPr/>
          <p:nvPr/>
        </p:nvGrpSpPr>
        <p:grpSpPr>
          <a:xfrm>
            <a:off x="4963786" y="8377349"/>
            <a:ext cx="4121927" cy="1896037"/>
            <a:chOff x="0" y="0"/>
            <a:chExt cx="4121926" cy="1896035"/>
          </a:xfrm>
        </p:grpSpPr>
        <p:sp>
          <p:nvSpPr>
            <p:cNvPr id="441" name="Shape 441"/>
            <p:cNvSpPr/>
            <p:nvPr/>
          </p:nvSpPr>
          <p:spPr>
            <a:xfrm>
              <a:off x="0" y="0"/>
              <a:ext cx="1449011" cy="86143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4800">
                  <a:solidFill>
                    <a:srgbClr val="404040"/>
                  </a:solidFill>
                  <a:latin typeface="Arial"/>
                  <a:ea typeface="Arial"/>
                  <a:cs typeface="Arial"/>
                  <a:sym typeface="Arial"/>
                </a:defRPr>
              </a:lvl1pPr>
            </a:lstStyle>
            <a:p>
              <a:pPr>
                <a:defRPr b="0" sz="3600">
                  <a:solidFill>
                    <a:srgbClr val="000000"/>
                  </a:solidFill>
                  <a:latin typeface="Calibri"/>
                  <a:ea typeface="Calibri"/>
                  <a:cs typeface="Calibri"/>
                  <a:sym typeface="Calibri"/>
                </a:defRPr>
              </a:pPr>
              <a:r>
                <a:rPr b="1" sz="4800">
                  <a:solidFill>
                    <a:srgbClr val="404040"/>
                  </a:solidFill>
                  <a:latin typeface="Arial"/>
                  <a:ea typeface="Arial"/>
                  <a:cs typeface="Arial"/>
                  <a:sym typeface="Arial"/>
                </a:rPr>
                <a:t>data</a:t>
              </a:r>
            </a:p>
          </p:txBody>
        </p:sp>
        <p:sp>
          <p:nvSpPr>
            <p:cNvPr id="442" name="Shape 442"/>
            <p:cNvSpPr/>
            <p:nvPr/>
          </p:nvSpPr>
          <p:spPr>
            <a:xfrm>
              <a:off x="0" y="773355"/>
              <a:ext cx="4121926" cy="1122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defRPr>
              </a:lvl1pPr>
            </a:lstStyle>
            <a:p>
              <a:pPr>
                <a:defRPr sz="3600">
                  <a:solidFill>
                    <a:srgbClr val="000000"/>
                  </a:solidFill>
                </a:defRPr>
              </a:pPr>
              <a:r>
                <a:rPr sz="3200">
                  <a:solidFill>
                    <a:srgbClr val="262626"/>
                  </a:solidFill>
                </a:rPr>
                <a:t>But all sunshine without shade, all</a:t>
              </a:r>
            </a:p>
          </p:txBody>
        </p:sp>
      </p:grpSp>
      <p:sp>
        <p:nvSpPr>
          <p:cNvPr id="444" name="Shape 444"/>
          <p:cNvSpPr/>
          <p:nvPr/>
        </p:nvSpPr>
        <p:spPr>
          <a:xfrm flipV="1">
            <a:off x="7804212" y="5370681"/>
            <a:ext cx="426893" cy="2077247"/>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sp>
        <p:nvSpPr>
          <p:cNvPr id="445" name="Shape 445"/>
          <p:cNvSpPr/>
          <p:nvPr/>
        </p:nvSpPr>
        <p:spPr>
          <a:xfrm flipV="1">
            <a:off x="12910867" y="5422278"/>
            <a:ext cx="426893" cy="1513827"/>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sp>
        <p:nvSpPr>
          <p:cNvPr id="446" name="Shape 446"/>
          <p:cNvSpPr/>
          <p:nvPr/>
        </p:nvSpPr>
        <p:spPr>
          <a:xfrm flipV="1">
            <a:off x="18061888" y="4322469"/>
            <a:ext cx="213447" cy="1665839"/>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sp>
        <p:nvSpPr>
          <p:cNvPr id="447" name="Shape 447"/>
          <p:cNvSpPr/>
          <p:nvPr/>
        </p:nvSpPr>
        <p:spPr>
          <a:xfrm flipV="1">
            <a:off x="19718281" y="4796954"/>
            <a:ext cx="183915" cy="1015907"/>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sp>
        <p:nvSpPr>
          <p:cNvPr id="448" name="Shape 448"/>
          <p:cNvSpPr/>
          <p:nvPr/>
        </p:nvSpPr>
        <p:spPr>
          <a:xfrm flipH="1" flipV="1">
            <a:off x="15026921" y="6616282"/>
            <a:ext cx="205565" cy="436493"/>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sp>
        <p:nvSpPr>
          <p:cNvPr id="449" name="Shape 449"/>
          <p:cNvSpPr/>
          <p:nvPr/>
        </p:nvSpPr>
        <p:spPr>
          <a:xfrm flipH="1" flipV="1">
            <a:off x="10272038" y="7066420"/>
            <a:ext cx="280685" cy="697003"/>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sp>
        <p:nvSpPr>
          <p:cNvPr id="450" name="Shape 450"/>
          <p:cNvSpPr/>
          <p:nvPr/>
        </p:nvSpPr>
        <p:spPr>
          <a:xfrm flipV="1">
            <a:off x="5910133" y="7571522"/>
            <a:ext cx="99837" cy="749555"/>
          </a:xfrm>
          <a:prstGeom prst="line">
            <a:avLst/>
          </a:prstGeom>
          <a:ln w="25400">
            <a:solidFill>
              <a:srgbClr val="262626"/>
            </a:solidFill>
            <a:miter/>
          </a:ln>
        </p:spPr>
        <p:txBody>
          <a:bodyPr tIns="91439" bIns="91439"/>
          <a:lstStyle/>
          <a:p>
            <a:pPr defTabSz="457200">
              <a:defRPr sz="2400">
                <a:latin typeface="+mj-lt"/>
                <a:ea typeface="+mj-ea"/>
                <a:cs typeface="+mj-cs"/>
                <a:sym typeface="Helvetica"/>
              </a:defRPr>
            </a:pPr>
          </a:p>
        </p:txBody>
      </p:sp>
      <p:sp>
        <p:nvSpPr>
          <p:cNvPr id="451" name="Shape 451"/>
          <p:cNvSpPr/>
          <p:nvPr/>
        </p:nvSpPr>
        <p:spPr>
          <a:xfrm>
            <a:off x="1097077" y="10588658"/>
            <a:ext cx="22189846" cy="16306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gn="ct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 beauty, hope, courage and power from, </a:t>
            </a:r>
          </a:p>
        </p:txBody>
      </p:sp>
    </p:spTree>
  </p:cSld>
  <p:clrMapOvr>
    <a:masterClrMapping/>
  </p:clrMapOvr>
  <mc:AlternateContent xmlns:mc="http://schemas.openxmlformats.org/markup-compatibility/2006">
    <mc:Choice xmlns:p14="http://schemas.microsoft.com/office/powerpoint/2010/main" Requires="p14">
      <p:transition spd="slow" advClick="0" advTm="0" p14:dur="1700">
        <p:push dir="l"/>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407"/>
                                        </p:tgtEl>
                                        <p:attrNameLst>
                                          <p:attrName>style.visibility</p:attrName>
                                        </p:attrNameLst>
                                      </p:cBhvr>
                                      <p:to>
                                        <p:strVal val="visible"/>
                                      </p:to>
                                    </p:set>
                                    <p:anim calcmode="lin" valueType="num">
                                      <p:cBhvr>
                                        <p:cTn id="7" dur="350" fill="hold"/>
                                        <p:tgtEl>
                                          <p:spTgt spid="407"/>
                                        </p:tgtEl>
                                        <p:attrNameLst>
                                          <p:attrName>ppt_x</p:attrName>
                                        </p:attrNameLst>
                                      </p:cBhvr>
                                      <p:tavLst>
                                        <p:tav tm="0">
                                          <p:val>
                                            <p:strVal val="0-#ppt_w/2"/>
                                          </p:val>
                                        </p:tav>
                                        <p:tav tm="100000">
                                          <p:val>
                                            <p:strVal val="#ppt_x"/>
                                          </p:val>
                                        </p:tav>
                                      </p:tavLst>
                                    </p:anim>
                                    <p:anim calcmode="lin" valueType="num">
                                      <p:cBhvr>
                                        <p:cTn id="8" dur="350" fill="hold"/>
                                        <p:tgtEl>
                                          <p:spTgt spid="407"/>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410"/>
                                        </p:tgtEl>
                                        <p:attrNameLst>
                                          <p:attrName>style.visibility</p:attrName>
                                        </p:attrNameLst>
                                      </p:cBhvr>
                                      <p:to>
                                        <p:strVal val="visible"/>
                                      </p:to>
                                    </p:set>
                                    <p:anim calcmode="lin" valueType="num">
                                      <p:cBhvr>
                                        <p:cTn id="12" dur="350" fill="hold"/>
                                        <p:tgtEl>
                                          <p:spTgt spid="410"/>
                                        </p:tgtEl>
                                        <p:attrNameLst>
                                          <p:attrName>ppt_x</p:attrName>
                                        </p:attrNameLst>
                                      </p:cBhvr>
                                      <p:tavLst>
                                        <p:tav tm="0">
                                          <p:val>
                                            <p:strVal val="1+#ppt_w/2"/>
                                          </p:val>
                                        </p:tav>
                                        <p:tav tm="100000">
                                          <p:val>
                                            <p:strVal val="#ppt_x"/>
                                          </p:val>
                                        </p:tav>
                                      </p:tavLst>
                                    </p:anim>
                                    <p:anim calcmode="lin" valueType="num">
                                      <p:cBhvr>
                                        <p:cTn id="13" dur="350" fill="hold"/>
                                        <p:tgtEl>
                                          <p:spTgt spid="410"/>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404"/>
                                        </p:tgtEl>
                                        <p:attrNameLst>
                                          <p:attrName>style.visibility</p:attrName>
                                        </p:attrNameLst>
                                      </p:cBhvr>
                                      <p:to>
                                        <p:strVal val="visible"/>
                                      </p:to>
                                    </p:set>
                                    <p:animEffect filter="wipe(left)" transition="in">
                                      <p:cBhvr>
                                        <p:cTn id="17" dur="500"/>
                                        <p:tgtEl>
                                          <p:spTgt spid="404"/>
                                        </p:tgtEl>
                                      </p:cBhvr>
                                    </p:animEffect>
                                  </p:childTnLst>
                                </p:cTn>
                              </p:par>
                            </p:childTnLst>
                          </p:cTn>
                        </p:par>
                        <p:par>
                          <p:cTn id="18" fill="hold">
                            <p:stCondLst>
                              <p:cond delay="1200"/>
                            </p:stCondLst>
                            <p:childTnLst>
                              <p:par>
                                <p:cTn id="19" presetClass="entr" nodeType="afterEffect" presetSubtype="8" presetID="22" grpId="4" fill="hold">
                                  <p:stCondLst>
                                    <p:cond delay="0"/>
                                  </p:stCondLst>
                                  <p:iterate type="el" backwards="0">
                                    <p:tmAbs val="0"/>
                                  </p:iterate>
                                  <p:childTnLst>
                                    <p:set>
                                      <p:cBhvr>
                                        <p:cTn id="20" fill="hold"/>
                                        <p:tgtEl>
                                          <p:spTgt spid="418"/>
                                        </p:tgtEl>
                                        <p:attrNameLst>
                                          <p:attrName>style.visibility</p:attrName>
                                        </p:attrNameLst>
                                      </p:cBhvr>
                                      <p:to>
                                        <p:strVal val="visible"/>
                                      </p:to>
                                    </p:set>
                                    <p:animEffect filter="wipe(left)" transition="in">
                                      <p:cBhvr>
                                        <p:cTn id="21" dur="750"/>
                                        <p:tgtEl>
                                          <p:spTgt spid="418"/>
                                        </p:tgtEl>
                                      </p:cBhvr>
                                    </p:animEffect>
                                  </p:childTnLst>
                                </p:cTn>
                              </p:par>
                            </p:childTnLst>
                          </p:cTn>
                        </p:par>
                        <p:par>
                          <p:cTn id="22" fill="hold">
                            <p:stCondLst>
                              <p:cond delay="1950"/>
                            </p:stCondLst>
                            <p:childTnLst>
                              <p:par>
                                <p:cTn id="23" presetClass="entr" nodeType="afterEffect" presetSubtype="4" presetID="22" grpId="5" fill="hold">
                                  <p:stCondLst>
                                    <p:cond delay="0"/>
                                  </p:stCondLst>
                                  <p:iterate type="el" backwards="0">
                                    <p:tmAbs val="0"/>
                                  </p:iterate>
                                  <p:childTnLst>
                                    <p:set>
                                      <p:cBhvr>
                                        <p:cTn id="24" fill="hold"/>
                                        <p:tgtEl>
                                          <p:spTgt spid="419"/>
                                        </p:tgtEl>
                                        <p:attrNameLst>
                                          <p:attrName>style.visibility</p:attrName>
                                        </p:attrNameLst>
                                      </p:cBhvr>
                                      <p:to>
                                        <p:strVal val="visible"/>
                                      </p:to>
                                    </p:set>
                                    <p:animEffect filter="wipe(down)" transition="in">
                                      <p:cBhvr>
                                        <p:cTn id="25" dur="500"/>
                                        <p:tgtEl>
                                          <p:spTgt spid="419"/>
                                        </p:tgtEl>
                                      </p:cBhvr>
                                    </p:animEffect>
                                  </p:childTnLst>
                                </p:cTn>
                              </p:par>
                            </p:childTnLst>
                          </p:cTn>
                        </p:par>
                        <p:par>
                          <p:cTn id="26" fill="hold">
                            <p:stCondLst>
                              <p:cond delay="2450"/>
                            </p:stCondLst>
                            <p:childTnLst>
                              <p:par>
                                <p:cTn id="27" presetClass="entr" nodeType="afterEffect" presetSubtype="4" presetID="2" grpId="6" fill="hold">
                                  <p:stCondLst>
                                    <p:cond delay="0"/>
                                  </p:stCondLst>
                                  <p:iterate type="el" backwards="0">
                                    <p:tmAbs val="0"/>
                                  </p:iterate>
                                  <p:childTnLst>
                                    <p:set>
                                      <p:cBhvr>
                                        <p:cTn id="28" fill="hold"/>
                                        <p:tgtEl>
                                          <p:spTgt spid="422"/>
                                        </p:tgtEl>
                                        <p:attrNameLst>
                                          <p:attrName>style.visibility</p:attrName>
                                        </p:attrNameLst>
                                      </p:cBhvr>
                                      <p:to>
                                        <p:strVal val="visible"/>
                                      </p:to>
                                    </p:set>
                                    <p:anim calcmode="lin" valueType="num">
                                      <p:cBhvr>
                                        <p:cTn id="29" dur="500" fill="hold"/>
                                        <p:tgtEl>
                                          <p:spTgt spid="422"/>
                                        </p:tgtEl>
                                        <p:attrNameLst>
                                          <p:attrName>ppt_x</p:attrName>
                                        </p:attrNameLst>
                                      </p:cBhvr>
                                      <p:tavLst>
                                        <p:tav tm="0">
                                          <p:val>
                                            <p:strVal val="#ppt_x"/>
                                          </p:val>
                                        </p:tav>
                                        <p:tav tm="100000">
                                          <p:val>
                                            <p:strVal val="#ppt_x"/>
                                          </p:val>
                                        </p:tav>
                                      </p:tavLst>
                                    </p:anim>
                                    <p:anim calcmode="lin" valueType="num">
                                      <p:cBhvr>
                                        <p:cTn id="30" dur="500" fill="hold"/>
                                        <p:tgtEl>
                                          <p:spTgt spid="422"/>
                                        </p:tgtEl>
                                        <p:attrNameLst>
                                          <p:attrName>ppt_y</p:attrName>
                                        </p:attrNameLst>
                                      </p:cBhvr>
                                      <p:tavLst>
                                        <p:tav tm="0">
                                          <p:val>
                                            <p:strVal val="1+#ppt_h/2"/>
                                          </p:val>
                                        </p:tav>
                                        <p:tav tm="100000">
                                          <p:val>
                                            <p:strVal val="#ppt_y"/>
                                          </p:val>
                                        </p:tav>
                                      </p:tavLst>
                                    </p:anim>
                                  </p:childTnLst>
                                </p:cTn>
                              </p:par>
                            </p:childTnLst>
                          </p:cTn>
                        </p:par>
                        <p:par>
                          <p:cTn id="31" fill="hold">
                            <p:stCondLst>
                              <p:cond delay="2950"/>
                            </p:stCondLst>
                            <p:childTnLst>
                              <p:par>
                                <p:cTn id="32" presetClass="entr" nodeType="afterEffect" presetSubtype="1" presetID="22" grpId="7" fill="hold">
                                  <p:stCondLst>
                                    <p:cond delay="0"/>
                                  </p:stCondLst>
                                  <p:iterate type="el" backwards="0">
                                    <p:tmAbs val="0"/>
                                  </p:iterate>
                                  <p:childTnLst>
                                    <p:set>
                                      <p:cBhvr>
                                        <p:cTn id="33" fill="hold"/>
                                        <p:tgtEl>
                                          <p:spTgt spid="450"/>
                                        </p:tgtEl>
                                        <p:attrNameLst>
                                          <p:attrName>style.visibility</p:attrName>
                                        </p:attrNameLst>
                                      </p:cBhvr>
                                      <p:to>
                                        <p:strVal val="visible"/>
                                      </p:to>
                                    </p:set>
                                    <p:animEffect filter="wipe(up)" transition="in">
                                      <p:cBhvr>
                                        <p:cTn id="34" dur="350"/>
                                        <p:tgtEl>
                                          <p:spTgt spid="450"/>
                                        </p:tgtEl>
                                      </p:cBhvr>
                                    </p:animEffect>
                                  </p:childTnLst>
                                </p:cTn>
                              </p:par>
                            </p:childTnLst>
                          </p:cTn>
                        </p:par>
                        <p:par>
                          <p:cTn id="35" fill="hold">
                            <p:stCondLst>
                              <p:cond delay="3300"/>
                            </p:stCondLst>
                            <p:childTnLst>
                              <p:par>
                                <p:cTn id="36" presetClass="entr" nodeType="afterEffect" presetSubtype="1" presetID="2" grpId="8" fill="hold">
                                  <p:stCondLst>
                                    <p:cond delay="0"/>
                                  </p:stCondLst>
                                  <p:iterate type="el" backwards="0">
                                    <p:tmAbs val="0"/>
                                  </p:iterate>
                                  <p:childTnLst>
                                    <p:set>
                                      <p:cBhvr>
                                        <p:cTn id="37" fill="hold"/>
                                        <p:tgtEl>
                                          <p:spTgt spid="443"/>
                                        </p:tgtEl>
                                        <p:attrNameLst>
                                          <p:attrName>style.visibility</p:attrName>
                                        </p:attrNameLst>
                                      </p:cBhvr>
                                      <p:to>
                                        <p:strVal val="visible"/>
                                      </p:to>
                                    </p:set>
                                    <p:anim calcmode="lin" valueType="num">
                                      <p:cBhvr>
                                        <p:cTn id="38" dur="500" fill="hold"/>
                                        <p:tgtEl>
                                          <p:spTgt spid="443"/>
                                        </p:tgtEl>
                                        <p:attrNameLst>
                                          <p:attrName>ppt_x</p:attrName>
                                        </p:attrNameLst>
                                      </p:cBhvr>
                                      <p:tavLst>
                                        <p:tav tm="0">
                                          <p:val>
                                            <p:strVal val="#ppt_x"/>
                                          </p:val>
                                        </p:tav>
                                        <p:tav tm="100000">
                                          <p:val>
                                            <p:strVal val="#ppt_x"/>
                                          </p:val>
                                        </p:tav>
                                      </p:tavLst>
                                    </p:anim>
                                    <p:anim calcmode="lin" valueType="num">
                                      <p:cBhvr>
                                        <p:cTn id="39" dur="500" fill="hold"/>
                                        <p:tgtEl>
                                          <p:spTgt spid="443"/>
                                        </p:tgtEl>
                                        <p:attrNameLst>
                                          <p:attrName>ppt_y</p:attrName>
                                        </p:attrNameLst>
                                      </p:cBhvr>
                                      <p:tavLst>
                                        <p:tav tm="0">
                                          <p:val>
                                            <p:strVal val="0-#ppt_h/2"/>
                                          </p:val>
                                        </p:tav>
                                        <p:tav tm="100000">
                                          <p:val>
                                            <p:strVal val="#ppt_y"/>
                                          </p:val>
                                        </p:tav>
                                      </p:tavLst>
                                    </p:anim>
                                  </p:childTnLst>
                                </p:cTn>
                              </p:par>
                            </p:childTnLst>
                          </p:cTn>
                        </p:par>
                        <p:par>
                          <p:cTn id="40" fill="hold">
                            <p:stCondLst>
                              <p:cond delay="3800"/>
                            </p:stCondLst>
                            <p:childTnLst>
                              <p:par>
                                <p:cTn id="41" presetClass="entr" nodeType="afterEffect" presetSubtype="4" presetID="22" grpId="9" fill="hold">
                                  <p:stCondLst>
                                    <p:cond delay="0"/>
                                  </p:stCondLst>
                                  <p:iterate type="el" backwards="0">
                                    <p:tmAbs val="0"/>
                                  </p:iterate>
                                  <p:childTnLst>
                                    <p:set>
                                      <p:cBhvr>
                                        <p:cTn id="42" fill="hold"/>
                                        <p:tgtEl>
                                          <p:spTgt spid="444"/>
                                        </p:tgtEl>
                                        <p:attrNameLst>
                                          <p:attrName>style.visibility</p:attrName>
                                        </p:attrNameLst>
                                      </p:cBhvr>
                                      <p:to>
                                        <p:strVal val="visible"/>
                                      </p:to>
                                    </p:set>
                                    <p:animEffect filter="wipe(down)" transition="in">
                                      <p:cBhvr>
                                        <p:cTn id="43" dur="500"/>
                                        <p:tgtEl>
                                          <p:spTgt spid="444"/>
                                        </p:tgtEl>
                                      </p:cBhvr>
                                    </p:animEffect>
                                  </p:childTnLst>
                                </p:cTn>
                              </p:par>
                            </p:childTnLst>
                          </p:cTn>
                        </p:par>
                        <p:par>
                          <p:cTn id="44" fill="hold">
                            <p:stCondLst>
                              <p:cond delay="4300"/>
                            </p:stCondLst>
                            <p:childTnLst>
                              <p:par>
                                <p:cTn id="45" presetClass="entr" nodeType="afterEffect" presetSubtype="4" presetID="2" grpId="10" fill="hold">
                                  <p:stCondLst>
                                    <p:cond delay="0"/>
                                  </p:stCondLst>
                                  <p:iterate type="el" backwards="0">
                                    <p:tmAbs val="0"/>
                                  </p:iterate>
                                  <p:childTnLst>
                                    <p:set>
                                      <p:cBhvr>
                                        <p:cTn id="46" fill="hold"/>
                                        <p:tgtEl>
                                          <p:spTgt spid="425"/>
                                        </p:tgtEl>
                                        <p:attrNameLst>
                                          <p:attrName>style.visibility</p:attrName>
                                        </p:attrNameLst>
                                      </p:cBhvr>
                                      <p:to>
                                        <p:strVal val="visible"/>
                                      </p:to>
                                    </p:set>
                                    <p:anim calcmode="lin" valueType="num">
                                      <p:cBhvr>
                                        <p:cTn id="47" dur="500" fill="hold"/>
                                        <p:tgtEl>
                                          <p:spTgt spid="425"/>
                                        </p:tgtEl>
                                        <p:attrNameLst>
                                          <p:attrName>ppt_x</p:attrName>
                                        </p:attrNameLst>
                                      </p:cBhvr>
                                      <p:tavLst>
                                        <p:tav tm="0">
                                          <p:val>
                                            <p:strVal val="#ppt_x"/>
                                          </p:val>
                                        </p:tav>
                                        <p:tav tm="100000">
                                          <p:val>
                                            <p:strVal val="#ppt_x"/>
                                          </p:val>
                                        </p:tav>
                                      </p:tavLst>
                                    </p:anim>
                                    <p:anim calcmode="lin" valueType="num">
                                      <p:cBhvr>
                                        <p:cTn id="48" dur="500" fill="hold"/>
                                        <p:tgtEl>
                                          <p:spTgt spid="425"/>
                                        </p:tgtEl>
                                        <p:attrNameLst>
                                          <p:attrName>ppt_y</p:attrName>
                                        </p:attrNameLst>
                                      </p:cBhvr>
                                      <p:tavLst>
                                        <p:tav tm="0">
                                          <p:val>
                                            <p:strVal val="1+#ppt_h/2"/>
                                          </p:val>
                                        </p:tav>
                                        <p:tav tm="100000">
                                          <p:val>
                                            <p:strVal val="#ppt_y"/>
                                          </p:val>
                                        </p:tav>
                                      </p:tavLst>
                                    </p:anim>
                                  </p:childTnLst>
                                </p:cTn>
                              </p:par>
                            </p:childTnLst>
                          </p:cTn>
                        </p:par>
                        <p:par>
                          <p:cTn id="49" fill="hold">
                            <p:stCondLst>
                              <p:cond delay="4800"/>
                            </p:stCondLst>
                            <p:childTnLst>
                              <p:par>
                                <p:cTn id="50" presetClass="entr" nodeType="afterEffect" presetSubtype="1" presetID="22" grpId="11" fill="hold">
                                  <p:stCondLst>
                                    <p:cond delay="0"/>
                                  </p:stCondLst>
                                  <p:iterate type="el" backwards="0">
                                    <p:tmAbs val="0"/>
                                  </p:iterate>
                                  <p:childTnLst>
                                    <p:set>
                                      <p:cBhvr>
                                        <p:cTn id="51" fill="hold"/>
                                        <p:tgtEl>
                                          <p:spTgt spid="449"/>
                                        </p:tgtEl>
                                        <p:attrNameLst>
                                          <p:attrName>style.visibility</p:attrName>
                                        </p:attrNameLst>
                                      </p:cBhvr>
                                      <p:to>
                                        <p:strVal val="visible"/>
                                      </p:to>
                                    </p:set>
                                    <p:animEffect filter="wipe(up)" transition="in">
                                      <p:cBhvr>
                                        <p:cTn id="52" dur="350"/>
                                        <p:tgtEl>
                                          <p:spTgt spid="449"/>
                                        </p:tgtEl>
                                      </p:cBhvr>
                                    </p:animEffect>
                                  </p:childTnLst>
                                </p:cTn>
                              </p:par>
                            </p:childTnLst>
                          </p:cTn>
                        </p:par>
                        <p:par>
                          <p:cTn id="53" fill="hold">
                            <p:stCondLst>
                              <p:cond delay="5150"/>
                            </p:stCondLst>
                            <p:childTnLst>
                              <p:par>
                                <p:cTn id="54" presetClass="entr" nodeType="afterEffect" presetSubtype="1" presetID="2" grpId="12" fill="hold">
                                  <p:stCondLst>
                                    <p:cond delay="0"/>
                                  </p:stCondLst>
                                  <p:iterate type="el" backwards="0">
                                    <p:tmAbs val="0"/>
                                  </p:iterate>
                                  <p:childTnLst>
                                    <p:set>
                                      <p:cBhvr>
                                        <p:cTn id="55" fill="hold"/>
                                        <p:tgtEl>
                                          <p:spTgt spid="440"/>
                                        </p:tgtEl>
                                        <p:attrNameLst>
                                          <p:attrName>style.visibility</p:attrName>
                                        </p:attrNameLst>
                                      </p:cBhvr>
                                      <p:to>
                                        <p:strVal val="visible"/>
                                      </p:to>
                                    </p:set>
                                    <p:anim calcmode="lin" valueType="num">
                                      <p:cBhvr>
                                        <p:cTn id="56" dur="500" fill="hold"/>
                                        <p:tgtEl>
                                          <p:spTgt spid="440"/>
                                        </p:tgtEl>
                                        <p:attrNameLst>
                                          <p:attrName>ppt_x</p:attrName>
                                        </p:attrNameLst>
                                      </p:cBhvr>
                                      <p:tavLst>
                                        <p:tav tm="0">
                                          <p:val>
                                            <p:strVal val="#ppt_x"/>
                                          </p:val>
                                        </p:tav>
                                        <p:tav tm="100000">
                                          <p:val>
                                            <p:strVal val="#ppt_x"/>
                                          </p:val>
                                        </p:tav>
                                      </p:tavLst>
                                    </p:anim>
                                    <p:anim calcmode="lin" valueType="num">
                                      <p:cBhvr>
                                        <p:cTn id="57" dur="500" fill="hold"/>
                                        <p:tgtEl>
                                          <p:spTgt spid="440"/>
                                        </p:tgtEl>
                                        <p:attrNameLst>
                                          <p:attrName>ppt_y</p:attrName>
                                        </p:attrNameLst>
                                      </p:cBhvr>
                                      <p:tavLst>
                                        <p:tav tm="0">
                                          <p:val>
                                            <p:strVal val="0-#ppt_h/2"/>
                                          </p:val>
                                        </p:tav>
                                        <p:tav tm="100000">
                                          <p:val>
                                            <p:strVal val="#ppt_y"/>
                                          </p:val>
                                        </p:tav>
                                      </p:tavLst>
                                    </p:anim>
                                  </p:childTnLst>
                                </p:cTn>
                              </p:par>
                            </p:childTnLst>
                          </p:cTn>
                        </p:par>
                        <p:par>
                          <p:cTn id="58" fill="hold">
                            <p:stCondLst>
                              <p:cond delay="5650"/>
                            </p:stCondLst>
                            <p:childTnLst>
                              <p:par>
                                <p:cTn id="59" presetClass="entr" nodeType="afterEffect" presetSubtype="4" presetID="22" grpId="13" fill="hold">
                                  <p:stCondLst>
                                    <p:cond delay="0"/>
                                  </p:stCondLst>
                                  <p:iterate type="el" backwards="0">
                                    <p:tmAbs val="0"/>
                                  </p:iterate>
                                  <p:childTnLst>
                                    <p:set>
                                      <p:cBhvr>
                                        <p:cTn id="60" fill="hold"/>
                                        <p:tgtEl>
                                          <p:spTgt spid="445"/>
                                        </p:tgtEl>
                                        <p:attrNameLst>
                                          <p:attrName>style.visibility</p:attrName>
                                        </p:attrNameLst>
                                      </p:cBhvr>
                                      <p:to>
                                        <p:strVal val="visible"/>
                                      </p:to>
                                    </p:set>
                                    <p:animEffect filter="wipe(down)" transition="in">
                                      <p:cBhvr>
                                        <p:cTn id="61" dur="500"/>
                                        <p:tgtEl>
                                          <p:spTgt spid="445"/>
                                        </p:tgtEl>
                                      </p:cBhvr>
                                    </p:animEffect>
                                  </p:childTnLst>
                                </p:cTn>
                              </p:par>
                            </p:childTnLst>
                          </p:cTn>
                        </p:par>
                        <p:par>
                          <p:cTn id="62" fill="hold">
                            <p:stCondLst>
                              <p:cond delay="6150"/>
                            </p:stCondLst>
                            <p:childTnLst>
                              <p:par>
                                <p:cTn id="63" presetClass="entr" nodeType="afterEffect" presetSubtype="4" presetID="2" grpId="14" fill="hold">
                                  <p:stCondLst>
                                    <p:cond delay="0"/>
                                  </p:stCondLst>
                                  <p:iterate type="el" backwards="0">
                                    <p:tmAbs val="0"/>
                                  </p:iterate>
                                  <p:childTnLst>
                                    <p:set>
                                      <p:cBhvr>
                                        <p:cTn id="64" fill="hold"/>
                                        <p:tgtEl>
                                          <p:spTgt spid="428"/>
                                        </p:tgtEl>
                                        <p:attrNameLst>
                                          <p:attrName>style.visibility</p:attrName>
                                        </p:attrNameLst>
                                      </p:cBhvr>
                                      <p:to>
                                        <p:strVal val="visible"/>
                                      </p:to>
                                    </p:set>
                                    <p:anim calcmode="lin" valueType="num">
                                      <p:cBhvr>
                                        <p:cTn id="65" dur="500" fill="hold"/>
                                        <p:tgtEl>
                                          <p:spTgt spid="428"/>
                                        </p:tgtEl>
                                        <p:attrNameLst>
                                          <p:attrName>ppt_x</p:attrName>
                                        </p:attrNameLst>
                                      </p:cBhvr>
                                      <p:tavLst>
                                        <p:tav tm="0">
                                          <p:val>
                                            <p:strVal val="#ppt_x"/>
                                          </p:val>
                                        </p:tav>
                                        <p:tav tm="100000">
                                          <p:val>
                                            <p:strVal val="#ppt_x"/>
                                          </p:val>
                                        </p:tav>
                                      </p:tavLst>
                                    </p:anim>
                                    <p:anim calcmode="lin" valueType="num">
                                      <p:cBhvr>
                                        <p:cTn id="66" dur="500" fill="hold"/>
                                        <p:tgtEl>
                                          <p:spTgt spid="428"/>
                                        </p:tgtEl>
                                        <p:attrNameLst>
                                          <p:attrName>ppt_y</p:attrName>
                                        </p:attrNameLst>
                                      </p:cBhvr>
                                      <p:tavLst>
                                        <p:tav tm="0">
                                          <p:val>
                                            <p:strVal val="1+#ppt_h/2"/>
                                          </p:val>
                                        </p:tav>
                                        <p:tav tm="100000">
                                          <p:val>
                                            <p:strVal val="#ppt_y"/>
                                          </p:val>
                                        </p:tav>
                                      </p:tavLst>
                                    </p:anim>
                                  </p:childTnLst>
                                </p:cTn>
                              </p:par>
                            </p:childTnLst>
                          </p:cTn>
                        </p:par>
                        <p:par>
                          <p:cTn id="67" fill="hold">
                            <p:stCondLst>
                              <p:cond delay="6650"/>
                            </p:stCondLst>
                            <p:childTnLst>
                              <p:par>
                                <p:cTn id="68" presetClass="entr" nodeType="afterEffect" presetSubtype="1" presetID="22" grpId="15" fill="hold">
                                  <p:stCondLst>
                                    <p:cond delay="0"/>
                                  </p:stCondLst>
                                  <p:iterate type="el" backwards="0">
                                    <p:tmAbs val="0"/>
                                  </p:iterate>
                                  <p:childTnLst>
                                    <p:set>
                                      <p:cBhvr>
                                        <p:cTn id="69" fill="hold"/>
                                        <p:tgtEl>
                                          <p:spTgt spid="448"/>
                                        </p:tgtEl>
                                        <p:attrNameLst>
                                          <p:attrName>style.visibility</p:attrName>
                                        </p:attrNameLst>
                                      </p:cBhvr>
                                      <p:to>
                                        <p:strVal val="visible"/>
                                      </p:to>
                                    </p:set>
                                    <p:animEffect filter="wipe(up)" transition="in">
                                      <p:cBhvr>
                                        <p:cTn id="70" dur="350"/>
                                        <p:tgtEl>
                                          <p:spTgt spid="448"/>
                                        </p:tgtEl>
                                      </p:cBhvr>
                                    </p:animEffect>
                                  </p:childTnLst>
                                </p:cTn>
                              </p:par>
                            </p:childTnLst>
                          </p:cTn>
                        </p:par>
                        <p:par>
                          <p:cTn id="71" fill="hold">
                            <p:stCondLst>
                              <p:cond delay="7000"/>
                            </p:stCondLst>
                            <p:childTnLst>
                              <p:par>
                                <p:cTn id="72" presetClass="entr" nodeType="afterEffect" presetSubtype="1" presetID="2" grpId="16" fill="hold">
                                  <p:stCondLst>
                                    <p:cond delay="0"/>
                                  </p:stCondLst>
                                  <p:iterate type="el" backwards="0">
                                    <p:tmAbs val="0"/>
                                  </p:iterate>
                                  <p:childTnLst>
                                    <p:set>
                                      <p:cBhvr>
                                        <p:cTn id="73" fill="hold"/>
                                        <p:tgtEl>
                                          <p:spTgt spid="437"/>
                                        </p:tgtEl>
                                        <p:attrNameLst>
                                          <p:attrName>style.visibility</p:attrName>
                                        </p:attrNameLst>
                                      </p:cBhvr>
                                      <p:to>
                                        <p:strVal val="visible"/>
                                      </p:to>
                                    </p:set>
                                    <p:anim calcmode="lin" valueType="num">
                                      <p:cBhvr>
                                        <p:cTn id="74" dur="500" fill="hold"/>
                                        <p:tgtEl>
                                          <p:spTgt spid="437"/>
                                        </p:tgtEl>
                                        <p:attrNameLst>
                                          <p:attrName>ppt_x</p:attrName>
                                        </p:attrNameLst>
                                      </p:cBhvr>
                                      <p:tavLst>
                                        <p:tav tm="0">
                                          <p:val>
                                            <p:strVal val="#ppt_x"/>
                                          </p:val>
                                        </p:tav>
                                        <p:tav tm="100000">
                                          <p:val>
                                            <p:strVal val="#ppt_x"/>
                                          </p:val>
                                        </p:tav>
                                      </p:tavLst>
                                    </p:anim>
                                    <p:anim calcmode="lin" valueType="num">
                                      <p:cBhvr>
                                        <p:cTn id="75" dur="500" fill="hold"/>
                                        <p:tgtEl>
                                          <p:spTgt spid="437"/>
                                        </p:tgtEl>
                                        <p:attrNameLst>
                                          <p:attrName>ppt_y</p:attrName>
                                        </p:attrNameLst>
                                      </p:cBhvr>
                                      <p:tavLst>
                                        <p:tav tm="0">
                                          <p:val>
                                            <p:strVal val="0-#ppt_h/2"/>
                                          </p:val>
                                        </p:tav>
                                        <p:tav tm="100000">
                                          <p:val>
                                            <p:strVal val="#ppt_y"/>
                                          </p:val>
                                        </p:tav>
                                      </p:tavLst>
                                    </p:anim>
                                  </p:childTnLst>
                                </p:cTn>
                              </p:par>
                            </p:childTnLst>
                          </p:cTn>
                        </p:par>
                        <p:par>
                          <p:cTn id="76" fill="hold">
                            <p:stCondLst>
                              <p:cond delay="7500"/>
                            </p:stCondLst>
                            <p:childTnLst>
                              <p:par>
                                <p:cTn id="77" presetClass="entr" nodeType="afterEffect" presetSubtype="4" presetID="22" grpId="17" fill="hold">
                                  <p:stCondLst>
                                    <p:cond delay="0"/>
                                  </p:stCondLst>
                                  <p:iterate type="el" backwards="0">
                                    <p:tmAbs val="0"/>
                                  </p:iterate>
                                  <p:childTnLst>
                                    <p:set>
                                      <p:cBhvr>
                                        <p:cTn id="78" fill="hold"/>
                                        <p:tgtEl>
                                          <p:spTgt spid="446"/>
                                        </p:tgtEl>
                                        <p:attrNameLst>
                                          <p:attrName>style.visibility</p:attrName>
                                        </p:attrNameLst>
                                      </p:cBhvr>
                                      <p:to>
                                        <p:strVal val="visible"/>
                                      </p:to>
                                    </p:set>
                                    <p:animEffect filter="wipe(down)" transition="in">
                                      <p:cBhvr>
                                        <p:cTn id="79" dur="500"/>
                                        <p:tgtEl>
                                          <p:spTgt spid="446"/>
                                        </p:tgtEl>
                                      </p:cBhvr>
                                    </p:animEffect>
                                  </p:childTnLst>
                                </p:cTn>
                              </p:par>
                            </p:childTnLst>
                          </p:cTn>
                        </p:par>
                        <p:par>
                          <p:cTn id="80" fill="hold">
                            <p:stCondLst>
                              <p:cond delay="8000"/>
                            </p:stCondLst>
                            <p:childTnLst>
                              <p:par>
                                <p:cTn id="81" presetClass="entr" nodeType="afterEffect" presetSubtype="4" presetID="2" grpId="18" fill="hold">
                                  <p:stCondLst>
                                    <p:cond delay="0"/>
                                  </p:stCondLst>
                                  <p:iterate type="el" backwards="0">
                                    <p:tmAbs val="0"/>
                                  </p:iterate>
                                  <p:childTnLst>
                                    <p:set>
                                      <p:cBhvr>
                                        <p:cTn id="82" fill="hold"/>
                                        <p:tgtEl>
                                          <p:spTgt spid="431"/>
                                        </p:tgtEl>
                                        <p:attrNameLst>
                                          <p:attrName>style.visibility</p:attrName>
                                        </p:attrNameLst>
                                      </p:cBhvr>
                                      <p:to>
                                        <p:strVal val="visible"/>
                                      </p:to>
                                    </p:set>
                                    <p:anim calcmode="lin" valueType="num">
                                      <p:cBhvr>
                                        <p:cTn id="83" dur="500" fill="hold"/>
                                        <p:tgtEl>
                                          <p:spTgt spid="431"/>
                                        </p:tgtEl>
                                        <p:attrNameLst>
                                          <p:attrName>ppt_x</p:attrName>
                                        </p:attrNameLst>
                                      </p:cBhvr>
                                      <p:tavLst>
                                        <p:tav tm="0">
                                          <p:val>
                                            <p:strVal val="#ppt_x"/>
                                          </p:val>
                                        </p:tav>
                                        <p:tav tm="100000">
                                          <p:val>
                                            <p:strVal val="#ppt_x"/>
                                          </p:val>
                                        </p:tav>
                                      </p:tavLst>
                                    </p:anim>
                                    <p:anim calcmode="lin" valueType="num">
                                      <p:cBhvr>
                                        <p:cTn id="84" dur="500" fill="hold"/>
                                        <p:tgtEl>
                                          <p:spTgt spid="431"/>
                                        </p:tgtEl>
                                        <p:attrNameLst>
                                          <p:attrName>ppt_y</p:attrName>
                                        </p:attrNameLst>
                                      </p:cBhvr>
                                      <p:tavLst>
                                        <p:tav tm="0">
                                          <p:val>
                                            <p:strVal val="1+#ppt_h/2"/>
                                          </p:val>
                                        </p:tav>
                                        <p:tav tm="100000">
                                          <p:val>
                                            <p:strVal val="#ppt_y"/>
                                          </p:val>
                                        </p:tav>
                                      </p:tavLst>
                                    </p:anim>
                                  </p:childTnLst>
                                </p:cTn>
                              </p:par>
                            </p:childTnLst>
                          </p:cTn>
                        </p:par>
                        <p:par>
                          <p:cTn id="85" fill="hold">
                            <p:stCondLst>
                              <p:cond delay="8500"/>
                            </p:stCondLst>
                            <p:childTnLst>
                              <p:par>
                                <p:cTn id="86" presetClass="entr" nodeType="afterEffect" presetSubtype="1" presetID="22" grpId="19" fill="hold">
                                  <p:stCondLst>
                                    <p:cond delay="0"/>
                                  </p:stCondLst>
                                  <p:iterate type="el" backwards="0">
                                    <p:tmAbs val="0"/>
                                  </p:iterate>
                                  <p:childTnLst>
                                    <p:set>
                                      <p:cBhvr>
                                        <p:cTn id="87" fill="hold"/>
                                        <p:tgtEl>
                                          <p:spTgt spid="447"/>
                                        </p:tgtEl>
                                        <p:attrNameLst>
                                          <p:attrName>style.visibility</p:attrName>
                                        </p:attrNameLst>
                                      </p:cBhvr>
                                      <p:to>
                                        <p:strVal val="visible"/>
                                      </p:to>
                                    </p:set>
                                    <p:animEffect filter="wipe(up)" transition="in">
                                      <p:cBhvr>
                                        <p:cTn id="88" dur="350"/>
                                        <p:tgtEl>
                                          <p:spTgt spid="447"/>
                                        </p:tgtEl>
                                      </p:cBhvr>
                                    </p:animEffect>
                                  </p:childTnLst>
                                </p:cTn>
                              </p:par>
                            </p:childTnLst>
                          </p:cTn>
                        </p:par>
                        <p:par>
                          <p:cTn id="89" fill="hold">
                            <p:stCondLst>
                              <p:cond delay="8850"/>
                            </p:stCondLst>
                            <p:childTnLst>
                              <p:par>
                                <p:cTn id="90" presetClass="entr" nodeType="afterEffect" presetSubtype="1" presetID="2" grpId="20" fill="hold">
                                  <p:stCondLst>
                                    <p:cond delay="0"/>
                                  </p:stCondLst>
                                  <p:iterate type="el" backwards="0">
                                    <p:tmAbs val="0"/>
                                  </p:iterate>
                                  <p:childTnLst>
                                    <p:set>
                                      <p:cBhvr>
                                        <p:cTn id="91" fill="hold"/>
                                        <p:tgtEl>
                                          <p:spTgt spid="434"/>
                                        </p:tgtEl>
                                        <p:attrNameLst>
                                          <p:attrName>style.visibility</p:attrName>
                                        </p:attrNameLst>
                                      </p:cBhvr>
                                      <p:to>
                                        <p:strVal val="visible"/>
                                      </p:to>
                                    </p:set>
                                    <p:anim calcmode="lin" valueType="num">
                                      <p:cBhvr>
                                        <p:cTn id="92" dur="500" fill="hold"/>
                                        <p:tgtEl>
                                          <p:spTgt spid="434"/>
                                        </p:tgtEl>
                                        <p:attrNameLst>
                                          <p:attrName>ppt_x</p:attrName>
                                        </p:attrNameLst>
                                      </p:cBhvr>
                                      <p:tavLst>
                                        <p:tav tm="0">
                                          <p:val>
                                            <p:strVal val="#ppt_x"/>
                                          </p:val>
                                        </p:tav>
                                        <p:tav tm="100000">
                                          <p:val>
                                            <p:strVal val="#ppt_x"/>
                                          </p:val>
                                        </p:tav>
                                      </p:tavLst>
                                    </p:anim>
                                    <p:anim calcmode="lin" valueType="num">
                                      <p:cBhvr>
                                        <p:cTn id="93" dur="500" fill="hold"/>
                                        <p:tgtEl>
                                          <p:spTgt spid="434"/>
                                        </p:tgtEl>
                                        <p:attrNameLst>
                                          <p:attrName>ppt_y</p:attrName>
                                        </p:attrNameLst>
                                      </p:cBhvr>
                                      <p:tavLst>
                                        <p:tav tm="0">
                                          <p:val>
                                            <p:strVal val="0-#ppt_h/2"/>
                                          </p:val>
                                        </p:tav>
                                        <p:tav tm="100000">
                                          <p:val>
                                            <p:strVal val="#ppt_y"/>
                                          </p:val>
                                        </p:tav>
                                      </p:tavLst>
                                    </p:anim>
                                  </p:childTnLst>
                                </p:cTn>
                              </p:par>
                            </p:childTnLst>
                          </p:cTn>
                        </p:par>
                        <p:par>
                          <p:cTn id="94" fill="hold">
                            <p:stCondLst>
                              <p:cond delay="9350"/>
                            </p:stCondLst>
                            <p:childTnLst>
                              <p:par>
                                <p:cTn id="95" presetClass="entr" nodeType="afterEffect" presetSubtype="1" presetID="22" grpId="21" fill="hold">
                                  <p:stCondLst>
                                    <p:cond delay="0"/>
                                  </p:stCondLst>
                                  <p:iterate type="el" backwards="0">
                                    <p:tmAbs val="0"/>
                                  </p:iterate>
                                  <p:childTnLst>
                                    <p:set>
                                      <p:cBhvr>
                                        <p:cTn id="96" fill="hold"/>
                                        <p:tgtEl>
                                          <p:spTgt spid="451"/>
                                        </p:tgtEl>
                                        <p:attrNameLst>
                                          <p:attrName>style.visibility</p:attrName>
                                        </p:attrNameLst>
                                      </p:cBhvr>
                                      <p:to>
                                        <p:strVal val="visible"/>
                                      </p:to>
                                    </p:set>
                                    <p:animEffect filter="wipe(up)" transition="in">
                                      <p:cBhvr>
                                        <p:cTn id="97" dur="750"/>
                                        <p:tgtEl>
                                          <p:spTgt spid="4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43" grpId="8"/>
      <p:bldP build="whole" bldLvl="1" animBg="1" rev="0" advAuto="0" spid="434" grpId="20"/>
      <p:bldP build="whole" bldLvl="1" animBg="1" rev="0" advAuto="0" spid="445" grpId="13"/>
      <p:bldP build="whole" bldLvl="1" animBg="1" rev="0" advAuto="0" spid="404" grpId="3"/>
      <p:bldP build="whole" bldLvl="1" animBg="1" rev="0" advAuto="0" spid="431" grpId="18"/>
      <p:bldP build="whole" bldLvl="1" animBg="1" rev="0" advAuto="0" spid="450" grpId="7"/>
      <p:bldP build="whole" bldLvl="1" animBg="1" rev="0" advAuto="0" spid="440" grpId="12"/>
      <p:bldP build="whole" bldLvl="1" animBg="1" rev="0" advAuto="0" spid="410" grpId="2"/>
      <p:bldP build="whole" bldLvl="1" animBg="1" rev="0" advAuto="0" spid="444" grpId="9"/>
      <p:bldP build="whole" bldLvl="1" animBg="1" rev="0" advAuto="0" spid="449" grpId="11"/>
      <p:bldP build="whole" bldLvl="1" animBg="1" rev="0" advAuto="0" spid="419" grpId="5"/>
      <p:bldP build="whole" bldLvl="1" animBg="1" rev="0" advAuto="0" spid="451" grpId="21"/>
      <p:bldP build="whole" bldLvl="1" animBg="1" rev="0" advAuto="0" spid="425" grpId="10"/>
      <p:bldP build="whole" bldLvl="1" animBg="1" rev="0" advAuto="0" spid="448" grpId="15"/>
      <p:bldP build="whole" bldLvl="1" animBg="1" rev="0" advAuto="0" spid="437" grpId="16"/>
      <p:bldP build="whole" bldLvl="1" animBg="1" rev="0" advAuto="0" spid="428" grpId="14"/>
      <p:bldP build="whole" bldLvl="1" animBg="1" rev="0" advAuto="0" spid="422" grpId="6"/>
      <p:bldP build="whole" bldLvl="1" animBg="1" rev="0" advAuto="0" spid="418" grpId="4"/>
      <p:bldP build="whole" bldLvl="1" animBg="1" rev="0" advAuto="0" spid="447" grpId="19"/>
      <p:bldP build="whole" bldLvl="1" animBg="1" rev="0" advAuto="0" spid="407" grpId="1"/>
      <p:bldP build="whole" bldLvl="1" animBg="1" rev="0" advAuto="0" spid="446" grpId="17"/>
    </p:bldLst>
  </p:timing>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32000">
              <a:schemeClr val="accent1"/>
            </a:gs>
            <a:gs pos="100000">
              <a:schemeClr val="accent2"/>
            </a:gs>
          </a:gsLst>
          <a:lin ang="3600000" scaled="0"/>
        </a:gradFill>
      </p:bgPr>
    </p:bg>
    <p:spTree>
      <p:nvGrpSpPr>
        <p:cNvPr id="1" name=""/>
        <p:cNvGrpSpPr/>
        <p:nvPr/>
      </p:nvGrpSpPr>
      <p:grpSpPr>
        <a:xfrm>
          <a:off x="0" y="0"/>
          <a:ext cx="0" cy="0"/>
          <a:chOff x="0" y="0"/>
          <a:chExt cx="0" cy="0"/>
        </a:xfrm>
      </p:grpSpPr>
      <p:sp>
        <p:nvSpPr>
          <p:cNvPr id="453" name="Shape 453"/>
          <p:cNvSpPr/>
          <p:nvPr/>
        </p:nvSpPr>
        <p:spPr>
          <a:xfrm>
            <a:off x="2241549" y="8707215"/>
            <a:ext cx="11624242" cy="15290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88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8800">
                <a:solidFill>
                  <a:srgbClr val="FFFFFF"/>
                </a:solidFill>
                <a:latin typeface="Calibri Light"/>
                <a:ea typeface="Calibri Light"/>
                <a:cs typeface="Calibri Light"/>
                <a:sym typeface="Calibri Light"/>
              </a:rPr>
              <a:t>QUARTERLY REVIEW</a:t>
            </a:r>
          </a:p>
        </p:txBody>
      </p:sp>
      <p:sp>
        <p:nvSpPr>
          <p:cNvPr id="454" name="Shape 454"/>
          <p:cNvSpPr/>
          <p:nvPr/>
        </p:nvSpPr>
        <p:spPr>
          <a:xfrm>
            <a:off x="2292349" y="9951156"/>
            <a:ext cx="15051679" cy="7289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INSERT YOU AWESOME CLEVER SLOGAN OR THEME IN THIS AREA</a:t>
            </a:r>
          </a:p>
        </p:txBody>
      </p:sp>
      <p:sp>
        <p:nvSpPr>
          <p:cNvPr id="455" name="Shape 455"/>
          <p:cNvSpPr/>
          <p:nvPr/>
        </p:nvSpPr>
        <p:spPr>
          <a:xfrm>
            <a:off x="2482850" y="10923737"/>
            <a:ext cx="3155950" cy="1"/>
          </a:xfrm>
          <a:prstGeom prst="line">
            <a:avLst/>
          </a:prstGeom>
          <a:ln w="50800" cap="rnd">
            <a:solidFill>
              <a:srgbClr val="FFFFFF"/>
            </a:solidFill>
            <a:miter/>
          </a:ln>
        </p:spPr>
        <p:txBody>
          <a:bodyPr tIns="91439" bIns="91439"/>
          <a:lstStyle/>
          <a:p>
            <a:pPr defTabSz="457200">
              <a:defRPr sz="2400">
                <a:latin typeface="+mj-lt"/>
                <a:ea typeface="+mj-ea"/>
                <a:cs typeface="+mj-cs"/>
                <a:sym typeface="Helvetica"/>
              </a:defRPr>
            </a:pPr>
          </a:p>
        </p:txBody>
      </p:sp>
      <p:grpSp>
        <p:nvGrpSpPr>
          <p:cNvPr id="461" name="Group 461"/>
          <p:cNvGrpSpPr/>
          <p:nvPr/>
        </p:nvGrpSpPr>
        <p:grpSpPr>
          <a:xfrm>
            <a:off x="2461078" y="6870872"/>
            <a:ext cx="1972374" cy="1836344"/>
            <a:chOff x="0" y="0"/>
            <a:chExt cx="1972373" cy="1836343"/>
          </a:xfrm>
        </p:grpSpPr>
        <p:sp>
          <p:nvSpPr>
            <p:cNvPr id="456" name="Shape 456"/>
            <p:cNvSpPr/>
            <p:nvPr/>
          </p:nvSpPr>
          <p:spPr>
            <a:xfrm>
              <a:off x="0" y="652922"/>
              <a:ext cx="530501" cy="530501"/>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457" name="Shape 457"/>
            <p:cNvSpPr/>
            <p:nvPr/>
          </p:nvSpPr>
          <p:spPr>
            <a:xfrm>
              <a:off x="1448673" y="-1"/>
              <a:ext cx="523701" cy="523701"/>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458" name="Shape 458"/>
            <p:cNvSpPr/>
            <p:nvPr/>
          </p:nvSpPr>
          <p:spPr>
            <a:xfrm>
              <a:off x="1448673" y="1312643"/>
              <a:ext cx="523701" cy="523701"/>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459" name="Shape 459"/>
            <p:cNvSpPr/>
            <p:nvPr/>
          </p:nvSpPr>
          <p:spPr>
            <a:xfrm flipV="1">
              <a:off x="727738" y="455685"/>
              <a:ext cx="523701" cy="26525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60" name="Shape 460"/>
            <p:cNvSpPr/>
            <p:nvPr/>
          </p:nvSpPr>
          <p:spPr>
            <a:xfrm>
              <a:off x="727738" y="1115408"/>
              <a:ext cx="523701" cy="26525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spTree>
  </p:cSld>
  <p:clrMapOvr>
    <a:masterClrMapping/>
  </p:clrMapOvr>
  <mc:AlternateContent xmlns:mc="http://schemas.openxmlformats.org/markup-compatibility/2006">
    <mc:Choice xmlns:p14="http://schemas.microsoft.com/office/powerpoint/2010/main" Requires="p14">
      <p:transition spd="slow" advClick="0" advTm="0" p14:dur="1700">
        <p:push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461"/>
                                        </p:tgtEl>
                                        <p:attrNameLst>
                                          <p:attrName>style.visibility</p:attrName>
                                        </p:attrNameLst>
                                      </p:cBhvr>
                                      <p:to>
                                        <p:strVal val="visible"/>
                                      </p:to>
                                    </p:set>
                                    <p:animEffect filter="fade" transition="in">
                                      <p:cBhvr>
                                        <p:cTn id="7" dur="500"/>
                                        <p:tgtEl>
                                          <p:spTgt spid="461"/>
                                        </p:tgtEl>
                                      </p:cBhvr>
                                    </p:animEffect>
                                  </p:childTnLst>
                                </p:cTn>
                              </p:par>
                            </p:childTnLst>
                          </p:cTn>
                        </p:par>
                        <p:par>
                          <p:cTn id="8" fill="hold">
                            <p:stCondLst>
                              <p:cond delay="500"/>
                            </p:stCondLst>
                            <p:childTnLst>
                              <p:par>
                                <p:cTn id="9" presetClass="entr" nodeType="afterEffect" presetSubtype="8" presetID="22" grpId="2" fill="hold">
                                  <p:stCondLst>
                                    <p:cond delay="0"/>
                                  </p:stCondLst>
                                  <p:iterate type="el" backwards="0">
                                    <p:tmAbs val="0"/>
                                  </p:iterate>
                                  <p:childTnLst>
                                    <p:set>
                                      <p:cBhvr>
                                        <p:cTn id="10" fill="hold"/>
                                        <p:tgtEl>
                                          <p:spTgt spid="453"/>
                                        </p:tgtEl>
                                        <p:attrNameLst>
                                          <p:attrName>style.visibility</p:attrName>
                                        </p:attrNameLst>
                                      </p:cBhvr>
                                      <p:to>
                                        <p:strVal val="visible"/>
                                      </p:to>
                                    </p:set>
                                    <p:animEffect filter="wipe(left)" transition="in">
                                      <p:cBhvr>
                                        <p:cTn id="11" dur="500"/>
                                        <p:tgtEl>
                                          <p:spTgt spid="453"/>
                                        </p:tgtEl>
                                      </p:cBhvr>
                                    </p:animEffect>
                                  </p:childTnLst>
                                </p:cTn>
                              </p:par>
                            </p:childTnLst>
                          </p:cTn>
                        </p:par>
                        <p:par>
                          <p:cTn id="12" fill="hold">
                            <p:stCondLst>
                              <p:cond delay="1000"/>
                            </p:stCondLst>
                            <p:childTnLst>
                              <p:par>
                                <p:cTn id="13" presetClass="entr" nodeType="afterEffect" presetSubtype="8" presetID="22" grpId="3" fill="hold">
                                  <p:stCondLst>
                                    <p:cond delay="0"/>
                                  </p:stCondLst>
                                  <p:iterate type="el" backwards="0">
                                    <p:tmAbs val="0"/>
                                  </p:iterate>
                                  <p:childTnLst>
                                    <p:set>
                                      <p:cBhvr>
                                        <p:cTn id="14" fill="hold"/>
                                        <p:tgtEl>
                                          <p:spTgt spid="454"/>
                                        </p:tgtEl>
                                        <p:attrNameLst>
                                          <p:attrName>style.visibility</p:attrName>
                                        </p:attrNameLst>
                                      </p:cBhvr>
                                      <p:to>
                                        <p:strVal val="visible"/>
                                      </p:to>
                                    </p:set>
                                    <p:animEffect filter="wipe(left)" transition="in">
                                      <p:cBhvr>
                                        <p:cTn id="15" dur="500"/>
                                        <p:tgtEl>
                                          <p:spTgt spid="454"/>
                                        </p:tgtEl>
                                      </p:cBhvr>
                                    </p:animEffect>
                                  </p:childTnLst>
                                </p:cTn>
                              </p:par>
                            </p:childTnLst>
                          </p:cTn>
                        </p:par>
                        <p:par>
                          <p:cTn id="16" fill="hold">
                            <p:stCondLst>
                              <p:cond delay="1500"/>
                            </p:stCondLst>
                            <p:childTnLst>
                              <p:par>
                                <p:cTn id="17" presetClass="entr" nodeType="afterEffect" presetSubtype="8" presetID="22" grpId="4" fill="hold">
                                  <p:stCondLst>
                                    <p:cond delay="0"/>
                                  </p:stCondLst>
                                  <p:iterate type="el" backwards="0">
                                    <p:tmAbs val="0"/>
                                  </p:iterate>
                                  <p:childTnLst>
                                    <p:set>
                                      <p:cBhvr>
                                        <p:cTn id="18" fill="hold"/>
                                        <p:tgtEl>
                                          <p:spTgt spid="455"/>
                                        </p:tgtEl>
                                        <p:attrNameLst>
                                          <p:attrName>style.visibility</p:attrName>
                                        </p:attrNameLst>
                                      </p:cBhvr>
                                      <p:to>
                                        <p:strVal val="visible"/>
                                      </p:to>
                                    </p:set>
                                    <p:animEffect filter="wipe(left)" transition="in">
                                      <p:cBhvr>
                                        <p:cTn id="19" dur="500"/>
                                        <p:tgtEl>
                                          <p:spTgt spid="4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54" grpId="3"/>
      <p:bldP build="whole" bldLvl="1" animBg="1" rev="0" advAuto="0" spid="461" grpId="1"/>
      <p:bldP build="whole" bldLvl="1" animBg="1" rev="0" advAuto="0" spid="453" grpId="2"/>
      <p:bldP build="whole" bldLvl="1" animBg="1" rev="0" advAuto="0" spid="455" grpId="4"/>
    </p:bldLst>
  </p:timing>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3" name="Shape 463"/>
          <p:cNvSpPr/>
          <p:nvPr/>
        </p:nvSpPr>
        <p:spPr>
          <a:xfrm>
            <a:off x="1222100" y="443781"/>
            <a:ext cx="12979916"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The Problems We Face</a:t>
            </a:r>
          </a:p>
        </p:txBody>
      </p:sp>
      <p:grpSp>
        <p:nvGrpSpPr>
          <p:cNvPr id="466" name="Group 466"/>
          <p:cNvGrpSpPr/>
          <p:nvPr/>
        </p:nvGrpSpPr>
        <p:grpSpPr>
          <a:xfrm>
            <a:off x="2358350" y="2759854"/>
            <a:ext cx="1728001" cy="1728000"/>
            <a:chOff x="0" y="0"/>
            <a:chExt cx="1727999" cy="1727999"/>
          </a:xfrm>
        </p:grpSpPr>
        <p:sp>
          <p:nvSpPr>
            <p:cNvPr id="464" name="Shape 464"/>
            <p:cNvSpPr/>
            <p:nvPr/>
          </p:nvSpPr>
          <p:spPr>
            <a:xfrm>
              <a:off x="0" y="0"/>
              <a:ext cx="1728000" cy="1728000"/>
            </a:xfrm>
            <a:prstGeom prst="ellipse">
              <a:avLst/>
            </a:prstGeom>
            <a:solidFill>
              <a:srgbClr val="BFBFBF"/>
            </a:solidFill>
            <a:ln w="12700" cap="flat">
              <a:noFill/>
              <a:miter lim="400000"/>
            </a:ln>
            <a:effectLst/>
          </p:spPr>
          <p:txBody>
            <a:bodyPr wrap="square" lIns="91439" tIns="91439" rIns="91439" bIns="91439" numCol="1" anchor="ctr">
              <a:noAutofit/>
            </a:bodyPr>
            <a:lstStyle/>
            <a:p>
              <a:pPr algn="ctr">
                <a:defRPr sz="5600">
                  <a:solidFill>
                    <a:srgbClr val="FFFFFF"/>
                  </a:solidFill>
                </a:defRPr>
              </a:pPr>
            </a:p>
          </p:txBody>
        </p:sp>
        <p:sp>
          <p:nvSpPr>
            <p:cNvPr id="465" name="Shape 465"/>
            <p:cNvSpPr/>
            <p:nvPr/>
          </p:nvSpPr>
          <p:spPr>
            <a:xfrm>
              <a:off x="253060" y="359809"/>
              <a:ext cx="1221880"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sz="5600">
                  <a:solidFill>
                    <a:srgbClr val="FFFFFF"/>
                  </a:solidFill>
                </a:defRPr>
              </a:lvl1pPr>
            </a:lstStyle>
            <a:p>
              <a:pPr>
                <a:defRPr sz="3600"/>
              </a:pPr>
              <a:r>
                <a:rPr sz="5600"/>
                <a:t>01</a:t>
              </a:r>
            </a:p>
          </p:txBody>
        </p:sp>
      </p:grpSp>
      <p:sp>
        <p:nvSpPr>
          <p:cNvPr id="467" name="Shape 467"/>
          <p:cNvSpPr/>
          <p:nvPr/>
        </p:nvSpPr>
        <p:spPr>
          <a:xfrm>
            <a:off x="2564662" y="2908310"/>
            <a:ext cx="1629694" cy="1687549"/>
          </a:xfrm>
          <a:custGeom>
            <a:avLst/>
            <a:gdLst/>
            <a:ahLst/>
            <a:cxnLst>
              <a:cxn ang="0">
                <a:pos x="wd2" y="hd2"/>
              </a:cxn>
              <a:cxn ang="5400000">
                <a:pos x="wd2" y="hd2"/>
              </a:cxn>
              <a:cxn ang="10800000">
                <a:pos x="wd2" y="hd2"/>
              </a:cxn>
              <a:cxn ang="16200000">
                <a:pos x="wd2" y="hd2"/>
              </a:cxn>
            </a:cxnLst>
            <a:rect l="0" t="0" r="r" b="b"/>
            <a:pathLst>
              <a:path w="20271" h="20314" fill="norm" stroke="1" extrusionOk="0">
                <a:moveTo>
                  <a:pt x="16363" y="0"/>
                </a:moveTo>
                <a:lnTo>
                  <a:pt x="16363" y="0"/>
                </a:lnTo>
                <a:cubicBezTo>
                  <a:pt x="21279" y="4373"/>
                  <a:pt x="21600" y="11775"/>
                  <a:pt x="17081" y="16532"/>
                </a:cubicBezTo>
                <a:cubicBezTo>
                  <a:pt x="12562" y="21288"/>
                  <a:pt x="4916" y="21600"/>
                  <a:pt x="0" y="17228"/>
                </a:cubicBezTo>
              </a:path>
            </a:pathLst>
          </a:custGeom>
          <a:ln w="38100">
            <a:solidFill>
              <a:srgbClr val="404040"/>
            </a:solidFill>
            <a:miter/>
          </a:ln>
        </p:spPr>
        <p:txBody>
          <a:bodyPr tIns="91439" bIns="91439" anchor="ctr"/>
          <a:lstStyle/>
          <a:p>
            <a:pPr algn="ctr"/>
          </a:p>
        </p:txBody>
      </p:sp>
      <p:sp>
        <p:nvSpPr>
          <p:cNvPr id="468" name="Shape 468"/>
          <p:cNvSpPr/>
          <p:nvPr/>
        </p:nvSpPr>
        <p:spPr>
          <a:xfrm>
            <a:off x="4655820" y="2528743"/>
            <a:ext cx="4466055"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Challenge one: </a:t>
            </a:r>
          </a:p>
        </p:txBody>
      </p:sp>
      <p:sp>
        <p:nvSpPr>
          <p:cNvPr id="469" name="Shape 469"/>
          <p:cNvSpPr/>
          <p:nvPr/>
        </p:nvSpPr>
        <p:spPr>
          <a:xfrm>
            <a:off x="4655820" y="3303192"/>
            <a:ext cx="17823181" cy="146304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 beauty, hope, courage and power from man and from the</a:t>
            </a:r>
          </a:p>
        </p:txBody>
      </p:sp>
      <p:grpSp>
        <p:nvGrpSpPr>
          <p:cNvPr id="472" name="Group 472"/>
          <p:cNvGrpSpPr/>
          <p:nvPr/>
        </p:nvGrpSpPr>
        <p:grpSpPr>
          <a:xfrm>
            <a:off x="2358350" y="5246632"/>
            <a:ext cx="1728001" cy="1728001"/>
            <a:chOff x="0" y="0"/>
            <a:chExt cx="1727999" cy="1727999"/>
          </a:xfrm>
        </p:grpSpPr>
        <p:sp>
          <p:nvSpPr>
            <p:cNvPr id="470" name="Shape 470"/>
            <p:cNvSpPr/>
            <p:nvPr/>
          </p:nvSpPr>
          <p:spPr>
            <a:xfrm>
              <a:off x="0" y="0"/>
              <a:ext cx="1728000" cy="1728000"/>
            </a:xfrm>
            <a:prstGeom prst="ellipse">
              <a:avLst/>
            </a:prstGeom>
            <a:solidFill>
              <a:schemeClr val="accent2"/>
            </a:solidFill>
            <a:ln w="12700" cap="flat">
              <a:noFill/>
              <a:miter lim="400000"/>
            </a:ln>
            <a:effectLst/>
          </p:spPr>
          <p:txBody>
            <a:bodyPr wrap="square" lIns="91439" tIns="91439" rIns="91439" bIns="91439" numCol="1" anchor="ctr">
              <a:noAutofit/>
            </a:bodyPr>
            <a:lstStyle/>
            <a:p>
              <a:pPr algn="ctr">
                <a:defRPr sz="5600">
                  <a:solidFill>
                    <a:srgbClr val="FFFFFF"/>
                  </a:solidFill>
                </a:defRPr>
              </a:pPr>
            </a:p>
          </p:txBody>
        </p:sp>
        <p:sp>
          <p:nvSpPr>
            <p:cNvPr id="471" name="Shape 471"/>
            <p:cNvSpPr/>
            <p:nvPr/>
          </p:nvSpPr>
          <p:spPr>
            <a:xfrm>
              <a:off x="253060" y="359809"/>
              <a:ext cx="1221880"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sz="5600">
                  <a:solidFill>
                    <a:srgbClr val="FFFFFF"/>
                  </a:solidFill>
                </a:defRPr>
              </a:lvl1pPr>
            </a:lstStyle>
            <a:p>
              <a:pPr>
                <a:defRPr sz="3600"/>
              </a:pPr>
              <a:r>
                <a:rPr sz="5600"/>
                <a:t>02</a:t>
              </a:r>
            </a:p>
          </p:txBody>
        </p:sp>
      </p:grpSp>
      <p:sp>
        <p:nvSpPr>
          <p:cNvPr id="473" name="Shape 473"/>
          <p:cNvSpPr/>
          <p:nvPr/>
        </p:nvSpPr>
        <p:spPr>
          <a:xfrm>
            <a:off x="2579900" y="5431747"/>
            <a:ext cx="1614451" cy="1650887"/>
          </a:xfrm>
          <a:custGeom>
            <a:avLst/>
            <a:gdLst/>
            <a:ahLst/>
            <a:cxnLst>
              <a:cxn ang="0">
                <a:pos x="wd2" y="hd2"/>
              </a:cxn>
              <a:cxn ang="5400000">
                <a:pos x="wd2" y="hd2"/>
              </a:cxn>
              <a:cxn ang="10800000">
                <a:pos x="wd2" y="hd2"/>
              </a:cxn>
              <a:cxn ang="16200000">
                <a:pos x="wd2" y="hd2"/>
              </a:cxn>
            </a:cxnLst>
            <a:rect l="0" t="0" r="r" b="b"/>
            <a:pathLst>
              <a:path w="20357" h="20443" fill="norm" stroke="1" extrusionOk="0">
                <a:moveTo>
                  <a:pt x="16872" y="0"/>
                </a:moveTo>
                <a:lnTo>
                  <a:pt x="16872" y="0"/>
                </a:lnTo>
                <a:cubicBezTo>
                  <a:pt x="21600" y="4757"/>
                  <a:pt x="21505" y="12378"/>
                  <a:pt x="16661" y="17021"/>
                </a:cubicBezTo>
                <a:cubicBezTo>
                  <a:pt x="12073" y="21418"/>
                  <a:pt x="4811" y="21600"/>
                  <a:pt x="0" y="17439"/>
                </a:cubicBezTo>
              </a:path>
            </a:pathLst>
          </a:custGeom>
          <a:ln w="38100">
            <a:solidFill>
              <a:srgbClr val="404040"/>
            </a:solidFill>
            <a:miter/>
          </a:ln>
        </p:spPr>
        <p:txBody>
          <a:bodyPr tIns="91439" bIns="91439" anchor="ctr"/>
          <a:lstStyle/>
          <a:p>
            <a:pPr algn="ctr"/>
          </a:p>
        </p:txBody>
      </p:sp>
      <p:sp>
        <p:nvSpPr>
          <p:cNvPr id="474" name="Shape 474"/>
          <p:cNvSpPr/>
          <p:nvPr/>
        </p:nvSpPr>
        <p:spPr>
          <a:xfrm>
            <a:off x="4655820" y="5015522"/>
            <a:ext cx="4397594"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Challenge tow: </a:t>
            </a:r>
          </a:p>
        </p:txBody>
      </p:sp>
      <p:sp>
        <p:nvSpPr>
          <p:cNvPr id="475" name="Shape 475"/>
          <p:cNvSpPr/>
          <p:nvPr/>
        </p:nvSpPr>
        <p:spPr>
          <a:xfrm>
            <a:off x="4655820" y="5789969"/>
            <a:ext cx="17823181" cy="146304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 beauty, hope, courage and power from man and from the</a:t>
            </a:r>
          </a:p>
        </p:txBody>
      </p:sp>
      <p:grpSp>
        <p:nvGrpSpPr>
          <p:cNvPr id="478" name="Group 478"/>
          <p:cNvGrpSpPr/>
          <p:nvPr/>
        </p:nvGrpSpPr>
        <p:grpSpPr>
          <a:xfrm>
            <a:off x="2358350" y="7733410"/>
            <a:ext cx="1728001" cy="1728001"/>
            <a:chOff x="0" y="0"/>
            <a:chExt cx="1727999" cy="1727999"/>
          </a:xfrm>
        </p:grpSpPr>
        <p:sp>
          <p:nvSpPr>
            <p:cNvPr id="476" name="Shape 476"/>
            <p:cNvSpPr/>
            <p:nvPr/>
          </p:nvSpPr>
          <p:spPr>
            <a:xfrm>
              <a:off x="0" y="0"/>
              <a:ext cx="1728000" cy="1728000"/>
            </a:xfrm>
            <a:prstGeom prst="ellipse">
              <a:avLst/>
            </a:prstGeom>
            <a:solidFill>
              <a:schemeClr val="accent1"/>
            </a:solidFill>
            <a:ln w="12700" cap="flat">
              <a:noFill/>
              <a:miter lim="400000"/>
            </a:ln>
            <a:effectLst/>
          </p:spPr>
          <p:txBody>
            <a:bodyPr wrap="square" lIns="91439" tIns="91439" rIns="91439" bIns="91439" numCol="1" anchor="ctr">
              <a:noAutofit/>
            </a:bodyPr>
            <a:lstStyle/>
            <a:p>
              <a:pPr algn="ctr">
                <a:defRPr sz="5600">
                  <a:solidFill>
                    <a:srgbClr val="FFFFFF"/>
                  </a:solidFill>
                </a:defRPr>
              </a:pPr>
            </a:p>
          </p:txBody>
        </p:sp>
        <p:sp>
          <p:nvSpPr>
            <p:cNvPr id="477" name="Shape 477"/>
            <p:cNvSpPr/>
            <p:nvPr/>
          </p:nvSpPr>
          <p:spPr>
            <a:xfrm>
              <a:off x="253060" y="359809"/>
              <a:ext cx="1221880"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sz="5600">
                  <a:solidFill>
                    <a:srgbClr val="FFFFFF"/>
                  </a:solidFill>
                </a:defRPr>
              </a:lvl1pPr>
            </a:lstStyle>
            <a:p>
              <a:pPr>
                <a:defRPr sz="3600"/>
              </a:pPr>
              <a:r>
                <a:rPr sz="5600"/>
                <a:t>03</a:t>
              </a:r>
            </a:p>
          </p:txBody>
        </p:sp>
      </p:grpSp>
      <p:sp>
        <p:nvSpPr>
          <p:cNvPr id="479" name="Shape 479"/>
          <p:cNvSpPr/>
          <p:nvPr/>
        </p:nvSpPr>
        <p:spPr>
          <a:xfrm>
            <a:off x="2497362" y="7846691"/>
            <a:ext cx="1697016" cy="1722746"/>
          </a:xfrm>
          <a:custGeom>
            <a:avLst/>
            <a:gdLst/>
            <a:ahLst/>
            <a:cxnLst>
              <a:cxn ang="0">
                <a:pos x="wd2" y="hd2"/>
              </a:cxn>
              <a:cxn ang="5400000">
                <a:pos x="wd2" y="hd2"/>
              </a:cxn>
              <a:cxn ang="10800000">
                <a:pos x="wd2" y="hd2"/>
              </a:cxn>
              <a:cxn ang="16200000">
                <a:pos x="wd2" y="hd2"/>
              </a:cxn>
            </a:cxnLst>
            <a:rect l="0" t="0" r="r" b="b"/>
            <a:pathLst>
              <a:path w="20177" h="20197" fill="norm" stroke="1" extrusionOk="0">
                <a:moveTo>
                  <a:pt x="15961" y="0"/>
                </a:moveTo>
                <a:lnTo>
                  <a:pt x="15961" y="0"/>
                </a:lnTo>
                <a:cubicBezTo>
                  <a:pt x="20890" y="3998"/>
                  <a:pt x="21600" y="11179"/>
                  <a:pt x="17546" y="16040"/>
                </a:cubicBezTo>
                <a:cubicBezTo>
                  <a:pt x="13491" y="20900"/>
                  <a:pt x="6209" y="21600"/>
                  <a:pt x="1279" y="17602"/>
                </a:cubicBezTo>
                <a:cubicBezTo>
                  <a:pt x="822" y="17232"/>
                  <a:pt x="394" y="16827"/>
                  <a:pt x="0" y="16392"/>
                </a:cubicBezTo>
              </a:path>
            </a:pathLst>
          </a:custGeom>
          <a:ln w="38100">
            <a:solidFill>
              <a:srgbClr val="404040"/>
            </a:solidFill>
            <a:miter/>
          </a:ln>
        </p:spPr>
        <p:txBody>
          <a:bodyPr tIns="91439" bIns="91439" anchor="ctr"/>
          <a:lstStyle/>
          <a:p>
            <a:pPr algn="ctr"/>
          </a:p>
        </p:txBody>
      </p:sp>
      <p:sp>
        <p:nvSpPr>
          <p:cNvPr id="480" name="Shape 480"/>
          <p:cNvSpPr/>
          <p:nvPr/>
        </p:nvSpPr>
        <p:spPr>
          <a:xfrm>
            <a:off x="4655820" y="7502300"/>
            <a:ext cx="4838423"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Challenge three: </a:t>
            </a:r>
          </a:p>
        </p:txBody>
      </p:sp>
      <p:sp>
        <p:nvSpPr>
          <p:cNvPr id="481" name="Shape 481"/>
          <p:cNvSpPr/>
          <p:nvPr/>
        </p:nvSpPr>
        <p:spPr>
          <a:xfrm>
            <a:off x="4655820" y="8276748"/>
            <a:ext cx="17823181" cy="146304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 beauty, hope, courage and power from man and from the</a:t>
            </a:r>
          </a:p>
        </p:txBody>
      </p:sp>
      <p:grpSp>
        <p:nvGrpSpPr>
          <p:cNvPr id="484" name="Group 484"/>
          <p:cNvGrpSpPr/>
          <p:nvPr/>
        </p:nvGrpSpPr>
        <p:grpSpPr>
          <a:xfrm>
            <a:off x="2358350" y="10220190"/>
            <a:ext cx="1728001" cy="1728001"/>
            <a:chOff x="0" y="0"/>
            <a:chExt cx="1727999" cy="1727999"/>
          </a:xfrm>
        </p:grpSpPr>
        <p:sp>
          <p:nvSpPr>
            <p:cNvPr id="482" name="Shape 482"/>
            <p:cNvSpPr/>
            <p:nvPr/>
          </p:nvSpPr>
          <p:spPr>
            <a:xfrm>
              <a:off x="0" y="0"/>
              <a:ext cx="1728000" cy="1728000"/>
            </a:xfrm>
            <a:prstGeom prst="ellipse">
              <a:avLst/>
            </a:prstGeom>
            <a:solidFill>
              <a:srgbClr val="595959"/>
            </a:solidFill>
            <a:ln w="12700" cap="flat">
              <a:noFill/>
              <a:miter lim="400000"/>
            </a:ln>
            <a:effectLst/>
          </p:spPr>
          <p:txBody>
            <a:bodyPr wrap="square" lIns="91439" tIns="91439" rIns="91439" bIns="91439" numCol="1" anchor="ctr">
              <a:noAutofit/>
            </a:bodyPr>
            <a:lstStyle/>
            <a:p>
              <a:pPr algn="ctr">
                <a:defRPr sz="5600">
                  <a:solidFill>
                    <a:srgbClr val="FFFFFF"/>
                  </a:solidFill>
                </a:defRPr>
              </a:pPr>
            </a:p>
          </p:txBody>
        </p:sp>
        <p:sp>
          <p:nvSpPr>
            <p:cNvPr id="483" name="Shape 483"/>
            <p:cNvSpPr/>
            <p:nvPr/>
          </p:nvSpPr>
          <p:spPr>
            <a:xfrm>
              <a:off x="253060" y="359809"/>
              <a:ext cx="1221880"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sz="5600">
                  <a:solidFill>
                    <a:srgbClr val="FFFFFF"/>
                  </a:solidFill>
                </a:defRPr>
              </a:lvl1pPr>
            </a:lstStyle>
            <a:p>
              <a:pPr>
                <a:defRPr sz="3600"/>
              </a:pPr>
              <a:r>
                <a:rPr sz="5600"/>
                <a:t>04</a:t>
              </a:r>
            </a:p>
          </p:txBody>
        </p:sp>
      </p:grpSp>
      <p:sp>
        <p:nvSpPr>
          <p:cNvPr id="485" name="Shape 485"/>
          <p:cNvSpPr/>
          <p:nvPr/>
        </p:nvSpPr>
        <p:spPr>
          <a:xfrm>
            <a:off x="2574471" y="10406199"/>
            <a:ext cx="1619880" cy="1649993"/>
          </a:xfrm>
          <a:custGeom>
            <a:avLst/>
            <a:gdLst/>
            <a:ahLst/>
            <a:cxnLst>
              <a:cxn ang="0">
                <a:pos x="wd2" y="hd2"/>
              </a:cxn>
              <a:cxn ang="5400000">
                <a:pos x="wd2" y="hd2"/>
              </a:cxn>
              <a:cxn ang="10800000">
                <a:pos x="wd2" y="hd2"/>
              </a:cxn>
              <a:cxn ang="16200000">
                <a:pos x="wd2" y="hd2"/>
              </a:cxn>
            </a:cxnLst>
            <a:rect l="0" t="0" r="r" b="b"/>
            <a:pathLst>
              <a:path w="20357" h="20448" fill="norm" stroke="1" extrusionOk="0">
                <a:moveTo>
                  <a:pt x="16894" y="0"/>
                </a:moveTo>
                <a:lnTo>
                  <a:pt x="16894" y="0"/>
                </a:lnTo>
                <a:cubicBezTo>
                  <a:pt x="21600" y="4767"/>
                  <a:pt x="21496" y="12393"/>
                  <a:pt x="16662" y="17033"/>
                </a:cubicBezTo>
                <a:cubicBezTo>
                  <a:pt x="12063" y="21448"/>
                  <a:pt x="4784" y="21600"/>
                  <a:pt x="0" y="17382"/>
                </a:cubicBezTo>
              </a:path>
            </a:pathLst>
          </a:custGeom>
          <a:ln w="38100">
            <a:solidFill>
              <a:srgbClr val="404040"/>
            </a:solidFill>
            <a:miter/>
          </a:ln>
        </p:spPr>
        <p:txBody>
          <a:bodyPr tIns="91439" bIns="91439" anchor="ctr"/>
          <a:lstStyle/>
          <a:p>
            <a:pPr algn="ctr"/>
          </a:p>
        </p:txBody>
      </p:sp>
      <p:sp>
        <p:nvSpPr>
          <p:cNvPr id="486" name="Shape 486"/>
          <p:cNvSpPr/>
          <p:nvPr/>
        </p:nvSpPr>
        <p:spPr>
          <a:xfrm>
            <a:off x="4655820" y="9989080"/>
            <a:ext cx="4499392"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Challenge four: </a:t>
            </a:r>
          </a:p>
        </p:txBody>
      </p:sp>
      <p:sp>
        <p:nvSpPr>
          <p:cNvPr id="487" name="Shape 487"/>
          <p:cNvSpPr/>
          <p:nvPr/>
        </p:nvSpPr>
        <p:spPr>
          <a:xfrm>
            <a:off x="4655820" y="10763528"/>
            <a:ext cx="17823181" cy="146304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 beauty, hope, courage and power from man and from the</a:t>
            </a:r>
          </a:p>
        </p:txBody>
      </p:sp>
      <p:grpSp>
        <p:nvGrpSpPr>
          <p:cNvPr id="490" name="Group 490"/>
          <p:cNvGrpSpPr/>
          <p:nvPr/>
        </p:nvGrpSpPr>
        <p:grpSpPr>
          <a:xfrm>
            <a:off x="-1278891" y="690001"/>
            <a:ext cx="2487932" cy="1160782"/>
            <a:chOff x="0" y="0"/>
            <a:chExt cx="2487930" cy="1160780"/>
          </a:xfrm>
        </p:grpSpPr>
        <p:sp>
          <p:nvSpPr>
            <p:cNvPr id="488" name="Shape 488"/>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489" name="Shape 489"/>
            <p:cNvSpPr/>
            <p:nvPr/>
          </p:nvSpPr>
          <p:spPr>
            <a:xfrm>
              <a:off x="1609592" y="-1"/>
              <a:ext cx="804420"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3</a:t>
              </a:r>
            </a:p>
          </p:txBody>
        </p:sp>
      </p:grpSp>
      <p:grpSp>
        <p:nvGrpSpPr>
          <p:cNvPr id="493" name="Group 493"/>
          <p:cNvGrpSpPr/>
          <p:nvPr/>
        </p:nvGrpSpPr>
        <p:grpSpPr>
          <a:xfrm>
            <a:off x="22860000" y="12761311"/>
            <a:ext cx="1701800" cy="665481"/>
            <a:chOff x="0" y="0"/>
            <a:chExt cx="1701799" cy="665480"/>
          </a:xfrm>
        </p:grpSpPr>
        <p:sp>
          <p:nvSpPr>
            <p:cNvPr id="491" name="Shape 491"/>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492" name="Shape 492"/>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01</a:t>
              </a: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14:prism dir="u"/>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490"/>
                                        </p:tgtEl>
                                        <p:attrNameLst>
                                          <p:attrName>style.visibility</p:attrName>
                                        </p:attrNameLst>
                                      </p:cBhvr>
                                      <p:to>
                                        <p:strVal val="visible"/>
                                      </p:to>
                                    </p:set>
                                    <p:anim calcmode="lin" valueType="num">
                                      <p:cBhvr>
                                        <p:cTn id="7" dur="350" fill="hold"/>
                                        <p:tgtEl>
                                          <p:spTgt spid="490"/>
                                        </p:tgtEl>
                                        <p:attrNameLst>
                                          <p:attrName>ppt_x</p:attrName>
                                        </p:attrNameLst>
                                      </p:cBhvr>
                                      <p:tavLst>
                                        <p:tav tm="0">
                                          <p:val>
                                            <p:strVal val="0-#ppt_w/2"/>
                                          </p:val>
                                        </p:tav>
                                        <p:tav tm="100000">
                                          <p:val>
                                            <p:strVal val="#ppt_x"/>
                                          </p:val>
                                        </p:tav>
                                      </p:tavLst>
                                    </p:anim>
                                    <p:anim calcmode="lin" valueType="num">
                                      <p:cBhvr>
                                        <p:cTn id="8" dur="350" fill="hold"/>
                                        <p:tgtEl>
                                          <p:spTgt spid="490"/>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493"/>
                                        </p:tgtEl>
                                        <p:attrNameLst>
                                          <p:attrName>style.visibility</p:attrName>
                                        </p:attrNameLst>
                                      </p:cBhvr>
                                      <p:to>
                                        <p:strVal val="visible"/>
                                      </p:to>
                                    </p:set>
                                    <p:anim calcmode="lin" valueType="num">
                                      <p:cBhvr>
                                        <p:cTn id="12" dur="350" fill="hold"/>
                                        <p:tgtEl>
                                          <p:spTgt spid="493"/>
                                        </p:tgtEl>
                                        <p:attrNameLst>
                                          <p:attrName>ppt_x</p:attrName>
                                        </p:attrNameLst>
                                      </p:cBhvr>
                                      <p:tavLst>
                                        <p:tav tm="0">
                                          <p:val>
                                            <p:strVal val="1+#ppt_w/2"/>
                                          </p:val>
                                        </p:tav>
                                        <p:tav tm="100000">
                                          <p:val>
                                            <p:strVal val="#ppt_x"/>
                                          </p:val>
                                        </p:tav>
                                      </p:tavLst>
                                    </p:anim>
                                    <p:anim calcmode="lin" valueType="num">
                                      <p:cBhvr>
                                        <p:cTn id="13" dur="350" fill="hold"/>
                                        <p:tgtEl>
                                          <p:spTgt spid="493"/>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463"/>
                                        </p:tgtEl>
                                        <p:attrNameLst>
                                          <p:attrName>style.visibility</p:attrName>
                                        </p:attrNameLst>
                                      </p:cBhvr>
                                      <p:to>
                                        <p:strVal val="visible"/>
                                      </p:to>
                                    </p:set>
                                    <p:animEffect filter="wipe(left)" transition="in">
                                      <p:cBhvr>
                                        <p:cTn id="17" dur="500"/>
                                        <p:tgtEl>
                                          <p:spTgt spid="463"/>
                                        </p:tgtEl>
                                      </p:cBhvr>
                                    </p:animEffect>
                                  </p:childTnLst>
                                </p:cTn>
                              </p:par>
                            </p:childTnLst>
                          </p:cTn>
                        </p:par>
                        <p:par>
                          <p:cTn id="18" fill="hold">
                            <p:stCondLst>
                              <p:cond delay="1200"/>
                            </p:stCondLst>
                            <p:childTnLst>
                              <p:par>
                                <p:cTn id="19" presetClass="entr" nodeType="afterEffect" presetSubtype="8" presetID="22" grpId="4" fill="hold">
                                  <p:stCondLst>
                                    <p:cond delay="0"/>
                                  </p:stCondLst>
                                  <p:iterate type="el" backwards="0">
                                    <p:tmAbs val="0"/>
                                  </p:iterate>
                                  <p:childTnLst>
                                    <p:set>
                                      <p:cBhvr>
                                        <p:cTn id="20" fill="hold"/>
                                        <p:tgtEl>
                                          <p:spTgt spid="466"/>
                                        </p:tgtEl>
                                        <p:attrNameLst>
                                          <p:attrName>style.visibility</p:attrName>
                                        </p:attrNameLst>
                                      </p:cBhvr>
                                      <p:to>
                                        <p:strVal val="visible"/>
                                      </p:to>
                                    </p:set>
                                    <p:animEffect filter="wipe(left)" transition="in">
                                      <p:cBhvr>
                                        <p:cTn id="21" dur="500"/>
                                        <p:tgtEl>
                                          <p:spTgt spid="466"/>
                                        </p:tgtEl>
                                      </p:cBhvr>
                                    </p:animEffect>
                                  </p:childTnLst>
                                </p:cTn>
                              </p:par>
                            </p:childTnLst>
                          </p:cTn>
                        </p:par>
                        <p:par>
                          <p:cTn id="22" fill="hold">
                            <p:stCondLst>
                              <p:cond delay="1700"/>
                            </p:stCondLst>
                            <p:childTnLst>
                              <p:par>
                                <p:cTn id="23" presetClass="entr" nodeType="afterEffect" presetID="9" grpId="5" fill="hold">
                                  <p:stCondLst>
                                    <p:cond delay="0"/>
                                  </p:stCondLst>
                                  <p:iterate type="el" backwards="0">
                                    <p:tmAbs val="0"/>
                                  </p:iterate>
                                  <p:childTnLst>
                                    <p:set>
                                      <p:cBhvr>
                                        <p:cTn id="24" fill="hold"/>
                                        <p:tgtEl>
                                          <p:spTgt spid="467"/>
                                        </p:tgtEl>
                                        <p:attrNameLst>
                                          <p:attrName>style.visibility</p:attrName>
                                        </p:attrNameLst>
                                      </p:cBhvr>
                                      <p:to>
                                        <p:strVal val="visible"/>
                                      </p:to>
                                    </p:set>
                                    <p:animEffect filter="dissolve" transition="in">
                                      <p:cBhvr>
                                        <p:cTn id="25" dur="1250"/>
                                        <p:tgtEl>
                                          <p:spTgt spid="467"/>
                                        </p:tgtEl>
                                      </p:cBhvr>
                                    </p:animEffect>
                                  </p:childTnLst>
                                </p:cTn>
                              </p:par>
                            </p:childTnLst>
                          </p:cTn>
                        </p:par>
                        <p:par>
                          <p:cTn id="26" fill="hold">
                            <p:stCondLst>
                              <p:cond delay="2950"/>
                            </p:stCondLst>
                            <p:childTnLst>
                              <p:par>
                                <p:cTn id="27" presetClass="entr" nodeType="afterEffect" presetSubtype="8" presetID="22" grpId="6" fill="hold">
                                  <p:stCondLst>
                                    <p:cond delay="0"/>
                                  </p:stCondLst>
                                  <p:iterate type="el" backwards="0">
                                    <p:tmAbs val="0"/>
                                  </p:iterate>
                                  <p:childTnLst>
                                    <p:set>
                                      <p:cBhvr>
                                        <p:cTn id="28" fill="hold"/>
                                        <p:tgtEl>
                                          <p:spTgt spid="468"/>
                                        </p:tgtEl>
                                        <p:attrNameLst>
                                          <p:attrName>style.visibility</p:attrName>
                                        </p:attrNameLst>
                                      </p:cBhvr>
                                      <p:to>
                                        <p:strVal val="visible"/>
                                      </p:to>
                                    </p:set>
                                    <p:animEffect filter="wipe(left)" transition="in">
                                      <p:cBhvr>
                                        <p:cTn id="29" dur="500"/>
                                        <p:tgtEl>
                                          <p:spTgt spid="468"/>
                                        </p:tgtEl>
                                      </p:cBhvr>
                                    </p:animEffect>
                                  </p:childTnLst>
                                </p:cTn>
                              </p:par>
                            </p:childTnLst>
                          </p:cTn>
                        </p:par>
                        <p:par>
                          <p:cTn id="30" fill="hold">
                            <p:stCondLst>
                              <p:cond delay="3450"/>
                            </p:stCondLst>
                            <p:childTnLst>
                              <p:par>
                                <p:cTn id="31" presetClass="entr" nodeType="afterEffect" presetSubtype="1" presetID="22" grpId="7" fill="hold">
                                  <p:stCondLst>
                                    <p:cond delay="500"/>
                                  </p:stCondLst>
                                  <p:iterate type="el" backwards="0">
                                    <p:tmAbs val="0"/>
                                  </p:iterate>
                                  <p:childTnLst>
                                    <p:set>
                                      <p:cBhvr>
                                        <p:cTn id="32" fill="hold"/>
                                        <p:tgtEl>
                                          <p:spTgt spid="469"/>
                                        </p:tgtEl>
                                        <p:attrNameLst>
                                          <p:attrName>style.visibility</p:attrName>
                                        </p:attrNameLst>
                                      </p:cBhvr>
                                      <p:to>
                                        <p:strVal val="visible"/>
                                      </p:to>
                                    </p:set>
                                    <p:animEffect filter="wipe(up)" transition="in">
                                      <p:cBhvr>
                                        <p:cTn id="33" dur="750"/>
                                        <p:tgtEl>
                                          <p:spTgt spid="469"/>
                                        </p:tgtEl>
                                      </p:cBhvr>
                                    </p:animEffect>
                                  </p:childTnLst>
                                </p:cTn>
                              </p:par>
                            </p:childTnLst>
                          </p:cTn>
                        </p:par>
                        <p:par>
                          <p:cTn id="34" fill="hold">
                            <p:stCondLst>
                              <p:cond delay="4700"/>
                            </p:stCondLst>
                            <p:childTnLst>
                              <p:par>
                                <p:cTn id="35" presetClass="entr" nodeType="afterEffect" presetSubtype="8" presetID="22" grpId="8" fill="hold">
                                  <p:stCondLst>
                                    <p:cond delay="0"/>
                                  </p:stCondLst>
                                  <p:iterate type="el" backwards="0">
                                    <p:tmAbs val="0"/>
                                  </p:iterate>
                                  <p:childTnLst>
                                    <p:set>
                                      <p:cBhvr>
                                        <p:cTn id="36" fill="hold"/>
                                        <p:tgtEl>
                                          <p:spTgt spid="472"/>
                                        </p:tgtEl>
                                        <p:attrNameLst>
                                          <p:attrName>style.visibility</p:attrName>
                                        </p:attrNameLst>
                                      </p:cBhvr>
                                      <p:to>
                                        <p:strVal val="visible"/>
                                      </p:to>
                                    </p:set>
                                    <p:animEffect filter="wipe(left)" transition="in">
                                      <p:cBhvr>
                                        <p:cTn id="37" dur="500"/>
                                        <p:tgtEl>
                                          <p:spTgt spid="472"/>
                                        </p:tgtEl>
                                      </p:cBhvr>
                                    </p:animEffect>
                                  </p:childTnLst>
                                </p:cTn>
                              </p:par>
                            </p:childTnLst>
                          </p:cTn>
                        </p:par>
                        <p:par>
                          <p:cTn id="38" fill="hold">
                            <p:stCondLst>
                              <p:cond delay="5200"/>
                            </p:stCondLst>
                            <p:childTnLst>
                              <p:par>
                                <p:cTn id="39" presetClass="entr" nodeType="afterEffect" presetID="9" grpId="9" fill="hold">
                                  <p:stCondLst>
                                    <p:cond delay="0"/>
                                  </p:stCondLst>
                                  <p:iterate type="el" backwards="0">
                                    <p:tmAbs val="0"/>
                                  </p:iterate>
                                  <p:childTnLst>
                                    <p:set>
                                      <p:cBhvr>
                                        <p:cTn id="40" fill="hold"/>
                                        <p:tgtEl>
                                          <p:spTgt spid="473"/>
                                        </p:tgtEl>
                                        <p:attrNameLst>
                                          <p:attrName>style.visibility</p:attrName>
                                        </p:attrNameLst>
                                      </p:cBhvr>
                                      <p:to>
                                        <p:strVal val="visible"/>
                                      </p:to>
                                    </p:set>
                                    <p:animEffect filter="dissolve" transition="in">
                                      <p:cBhvr>
                                        <p:cTn id="41" dur="1250"/>
                                        <p:tgtEl>
                                          <p:spTgt spid="473"/>
                                        </p:tgtEl>
                                      </p:cBhvr>
                                    </p:animEffect>
                                  </p:childTnLst>
                                </p:cTn>
                              </p:par>
                            </p:childTnLst>
                          </p:cTn>
                        </p:par>
                        <p:par>
                          <p:cTn id="42" fill="hold">
                            <p:stCondLst>
                              <p:cond delay="6450"/>
                            </p:stCondLst>
                            <p:childTnLst>
                              <p:par>
                                <p:cTn id="43" presetClass="entr" nodeType="afterEffect" presetSubtype="8" presetID="22" grpId="10" fill="hold">
                                  <p:stCondLst>
                                    <p:cond delay="0"/>
                                  </p:stCondLst>
                                  <p:iterate type="el" backwards="0">
                                    <p:tmAbs val="0"/>
                                  </p:iterate>
                                  <p:childTnLst>
                                    <p:set>
                                      <p:cBhvr>
                                        <p:cTn id="44" fill="hold"/>
                                        <p:tgtEl>
                                          <p:spTgt spid="474"/>
                                        </p:tgtEl>
                                        <p:attrNameLst>
                                          <p:attrName>style.visibility</p:attrName>
                                        </p:attrNameLst>
                                      </p:cBhvr>
                                      <p:to>
                                        <p:strVal val="visible"/>
                                      </p:to>
                                    </p:set>
                                    <p:animEffect filter="wipe(left)" transition="in">
                                      <p:cBhvr>
                                        <p:cTn id="45" dur="500"/>
                                        <p:tgtEl>
                                          <p:spTgt spid="474"/>
                                        </p:tgtEl>
                                      </p:cBhvr>
                                    </p:animEffect>
                                  </p:childTnLst>
                                </p:cTn>
                              </p:par>
                            </p:childTnLst>
                          </p:cTn>
                        </p:par>
                        <p:par>
                          <p:cTn id="46" fill="hold">
                            <p:stCondLst>
                              <p:cond delay="6950"/>
                            </p:stCondLst>
                            <p:childTnLst>
                              <p:par>
                                <p:cTn id="47" presetClass="entr" nodeType="afterEffect" presetSubtype="1" presetID="22" grpId="11" fill="hold">
                                  <p:stCondLst>
                                    <p:cond delay="500"/>
                                  </p:stCondLst>
                                  <p:iterate type="el" backwards="0">
                                    <p:tmAbs val="0"/>
                                  </p:iterate>
                                  <p:childTnLst>
                                    <p:set>
                                      <p:cBhvr>
                                        <p:cTn id="48" fill="hold"/>
                                        <p:tgtEl>
                                          <p:spTgt spid="475"/>
                                        </p:tgtEl>
                                        <p:attrNameLst>
                                          <p:attrName>style.visibility</p:attrName>
                                        </p:attrNameLst>
                                      </p:cBhvr>
                                      <p:to>
                                        <p:strVal val="visible"/>
                                      </p:to>
                                    </p:set>
                                    <p:animEffect filter="wipe(up)" transition="in">
                                      <p:cBhvr>
                                        <p:cTn id="49" dur="750"/>
                                        <p:tgtEl>
                                          <p:spTgt spid="475"/>
                                        </p:tgtEl>
                                      </p:cBhvr>
                                    </p:animEffect>
                                  </p:childTnLst>
                                </p:cTn>
                              </p:par>
                            </p:childTnLst>
                          </p:cTn>
                        </p:par>
                        <p:par>
                          <p:cTn id="50" fill="hold">
                            <p:stCondLst>
                              <p:cond delay="8200"/>
                            </p:stCondLst>
                            <p:childTnLst>
                              <p:par>
                                <p:cTn id="51" presetClass="entr" nodeType="afterEffect" presetSubtype="8" presetID="22" grpId="12" fill="hold">
                                  <p:stCondLst>
                                    <p:cond delay="0"/>
                                  </p:stCondLst>
                                  <p:iterate type="el" backwards="0">
                                    <p:tmAbs val="0"/>
                                  </p:iterate>
                                  <p:childTnLst>
                                    <p:set>
                                      <p:cBhvr>
                                        <p:cTn id="52" fill="hold"/>
                                        <p:tgtEl>
                                          <p:spTgt spid="478"/>
                                        </p:tgtEl>
                                        <p:attrNameLst>
                                          <p:attrName>style.visibility</p:attrName>
                                        </p:attrNameLst>
                                      </p:cBhvr>
                                      <p:to>
                                        <p:strVal val="visible"/>
                                      </p:to>
                                    </p:set>
                                    <p:animEffect filter="wipe(left)" transition="in">
                                      <p:cBhvr>
                                        <p:cTn id="53" dur="500"/>
                                        <p:tgtEl>
                                          <p:spTgt spid="478"/>
                                        </p:tgtEl>
                                      </p:cBhvr>
                                    </p:animEffect>
                                  </p:childTnLst>
                                </p:cTn>
                              </p:par>
                            </p:childTnLst>
                          </p:cTn>
                        </p:par>
                        <p:par>
                          <p:cTn id="54" fill="hold">
                            <p:stCondLst>
                              <p:cond delay="8700"/>
                            </p:stCondLst>
                            <p:childTnLst>
                              <p:par>
                                <p:cTn id="55" presetClass="entr" nodeType="afterEffect" presetID="9" grpId="13" fill="hold">
                                  <p:stCondLst>
                                    <p:cond delay="0"/>
                                  </p:stCondLst>
                                  <p:iterate type="el" backwards="0">
                                    <p:tmAbs val="0"/>
                                  </p:iterate>
                                  <p:childTnLst>
                                    <p:set>
                                      <p:cBhvr>
                                        <p:cTn id="56" fill="hold"/>
                                        <p:tgtEl>
                                          <p:spTgt spid="479"/>
                                        </p:tgtEl>
                                        <p:attrNameLst>
                                          <p:attrName>style.visibility</p:attrName>
                                        </p:attrNameLst>
                                      </p:cBhvr>
                                      <p:to>
                                        <p:strVal val="visible"/>
                                      </p:to>
                                    </p:set>
                                    <p:animEffect filter="dissolve" transition="in">
                                      <p:cBhvr>
                                        <p:cTn id="57" dur="1250"/>
                                        <p:tgtEl>
                                          <p:spTgt spid="479"/>
                                        </p:tgtEl>
                                      </p:cBhvr>
                                    </p:animEffect>
                                  </p:childTnLst>
                                </p:cTn>
                              </p:par>
                            </p:childTnLst>
                          </p:cTn>
                        </p:par>
                        <p:par>
                          <p:cTn id="58" fill="hold">
                            <p:stCondLst>
                              <p:cond delay="9950"/>
                            </p:stCondLst>
                            <p:childTnLst>
                              <p:par>
                                <p:cTn id="59" presetClass="entr" nodeType="afterEffect" presetSubtype="8" presetID="22" grpId="14" fill="hold">
                                  <p:stCondLst>
                                    <p:cond delay="0"/>
                                  </p:stCondLst>
                                  <p:iterate type="el" backwards="0">
                                    <p:tmAbs val="0"/>
                                  </p:iterate>
                                  <p:childTnLst>
                                    <p:set>
                                      <p:cBhvr>
                                        <p:cTn id="60" fill="hold"/>
                                        <p:tgtEl>
                                          <p:spTgt spid="480"/>
                                        </p:tgtEl>
                                        <p:attrNameLst>
                                          <p:attrName>style.visibility</p:attrName>
                                        </p:attrNameLst>
                                      </p:cBhvr>
                                      <p:to>
                                        <p:strVal val="visible"/>
                                      </p:to>
                                    </p:set>
                                    <p:animEffect filter="wipe(left)" transition="in">
                                      <p:cBhvr>
                                        <p:cTn id="61" dur="500"/>
                                        <p:tgtEl>
                                          <p:spTgt spid="480"/>
                                        </p:tgtEl>
                                      </p:cBhvr>
                                    </p:animEffect>
                                  </p:childTnLst>
                                </p:cTn>
                              </p:par>
                            </p:childTnLst>
                          </p:cTn>
                        </p:par>
                        <p:par>
                          <p:cTn id="62" fill="hold">
                            <p:stCondLst>
                              <p:cond delay="10450"/>
                            </p:stCondLst>
                            <p:childTnLst>
                              <p:par>
                                <p:cTn id="63" presetClass="entr" nodeType="afterEffect" presetSubtype="1" presetID="22" grpId="15" fill="hold">
                                  <p:stCondLst>
                                    <p:cond delay="500"/>
                                  </p:stCondLst>
                                  <p:iterate type="el" backwards="0">
                                    <p:tmAbs val="0"/>
                                  </p:iterate>
                                  <p:childTnLst>
                                    <p:set>
                                      <p:cBhvr>
                                        <p:cTn id="64" fill="hold"/>
                                        <p:tgtEl>
                                          <p:spTgt spid="481"/>
                                        </p:tgtEl>
                                        <p:attrNameLst>
                                          <p:attrName>style.visibility</p:attrName>
                                        </p:attrNameLst>
                                      </p:cBhvr>
                                      <p:to>
                                        <p:strVal val="visible"/>
                                      </p:to>
                                    </p:set>
                                    <p:animEffect filter="wipe(up)" transition="in">
                                      <p:cBhvr>
                                        <p:cTn id="65" dur="750"/>
                                        <p:tgtEl>
                                          <p:spTgt spid="481"/>
                                        </p:tgtEl>
                                      </p:cBhvr>
                                    </p:animEffect>
                                  </p:childTnLst>
                                </p:cTn>
                              </p:par>
                            </p:childTnLst>
                          </p:cTn>
                        </p:par>
                        <p:par>
                          <p:cTn id="66" fill="hold">
                            <p:stCondLst>
                              <p:cond delay="11700"/>
                            </p:stCondLst>
                            <p:childTnLst>
                              <p:par>
                                <p:cTn id="67" presetClass="entr" nodeType="afterEffect" presetSubtype="8" presetID="22" grpId="16" fill="hold">
                                  <p:stCondLst>
                                    <p:cond delay="0"/>
                                  </p:stCondLst>
                                  <p:iterate type="el" backwards="0">
                                    <p:tmAbs val="0"/>
                                  </p:iterate>
                                  <p:childTnLst>
                                    <p:set>
                                      <p:cBhvr>
                                        <p:cTn id="68" fill="hold"/>
                                        <p:tgtEl>
                                          <p:spTgt spid="484"/>
                                        </p:tgtEl>
                                        <p:attrNameLst>
                                          <p:attrName>style.visibility</p:attrName>
                                        </p:attrNameLst>
                                      </p:cBhvr>
                                      <p:to>
                                        <p:strVal val="visible"/>
                                      </p:to>
                                    </p:set>
                                    <p:animEffect filter="wipe(left)" transition="in">
                                      <p:cBhvr>
                                        <p:cTn id="69" dur="500"/>
                                        <p:tgtEl>
                                          <p:spTgt spid="484"/>
                                        </p:tgtEl>
                                      </p:cBhvr>
                                    </p:animEffect>
                                  </p:childTnLst>
                                </p:cTn>
                              </p:par>
                            </p:childTnLst>
                          </p:cTn>
                        </p:par>
                        <p:par>
                          <p:cTn id="70" fill="hold">
                            <p:stCondLst>
                              <p:cond delay="12200"/>
                            </p:stCondLst>
                            <p:childTnLst>
                              <p:par>
                                <p:cTn id="71" presetClass="entr" nodeType="afterEffect" presetID="9" grpId="17" fill="hold">
                                  <p:stCondLst>
                                    <p:cond delay="0"/>
                                  </p:stCondLst>
                                  <p:iterate type="el" backwards="0">
                                    <p:tmAbs val="0"/>
                                  </p:iterate>
                                  <p:childTnLst>
                                    <p:set>
                                      <p:cBhvr>
                                        <p:cTn id="72" fill="hold"/>
                                        <p:tgtEl>
                                          <p:spTgt spid="485"/>
                                        </p:tgtEl>
                                        <p:attrNameLst>
                                          <p:attrName>style.visibility</p:attrName>
                                        </p:attrNameLst>
                                      </p:cBhvr>
                                      <p:to>
                                        <p:strVal val="visible"/>
                                      </p:to>
                                    </p:set>
                                    <p:animEffect filter="dissolve" transition="in">
                                      <p:cBhvr>
                                        <p:cTn id="73" dur="1250"/>
                                        <p:tgtEl>
                                          <p:spTgt spid="485"/>
                                        </p:tgtEl>
                                      </p:cBhvr>
                                    </p:animEffect>
                                  </p:childTnLst>
                                </p:cTn>
                              </p:par>
                            </p:childTnLst>
                          </p:cTn>
                        </p:par>
                        <p:par>
                          <p:cTn id="74" fill="hold">
                            <p:stCondLst>
                              <p:cond delay="13450"/>
                            </p:stCondLst>
                            <p:childTnLst>
                              <p:par>
                                <p:cTn id="75" presetClass="entr" nodeType="afterEffect" presetSubtype="8" presetID="22" grpId="18" fill="hold">
                                  <p:stCondLst>
                                    <p:cond delay="0"/>
                                  </p:stCondLst>
                                  <p:iterate type="el" backwards="0">
                                    <p:tmAbs val="0"/>
                                  </p:iterate>
                                  <p:childTnLst>
                                    <p:set>
                                      <p:cBhvr>
                                        <p:cTn id="76" fill="hold"/>
                                        <p:tgtEl>
                                          <p:spTgt spid="486"/>
                                        </p:tgtEl>
                                        <p:attrNameLst>
                                          <p:attrName>style.visibility</p:attrName>
                                        </p:attrNameLst>
                                      </p:cBhvr>
                                      <p:to>
                                        <p:strVal val="visible"/>
                                      </p:to>
                                    </p:set>
                                    <p:animEffect filter="wipe(left)" transition="in">
                                      <p:cBhvr>
                                        <p:cTn id="77" dur="500"/>
                                        <p:tgtEl>
                                          <p:spTgt spid="486"/>
                                        </p:tgtEl>
                                      </p:cBhvr>
                                    </p:animEffect>
                                  </p:childTnLst>
                                </p:cTn>
                              </p:par>
                            </p:childTnLst>
                          </p:cTn>
                        </p:par>
                        <p:par>
                          <p:cTn id="78" fill="hold">
                            <p:stCondLst>
                              <p:cond delay="13950"/>
                            </p:stCondLst>
                            <p:childTnLst>
                              <p:par>
                                <p:cTn id="79" presetClass="entr" nodeType="afterEffect" presetSubtype="1" presetID="22" grpId="19" fill="hold">
                                  <p:stCondLst>
                                    <p:cond delay="500"/>
                                  </p:stCondLst>
                                  <p:iterate type="el" backwards="0">
                                    <p:tmAbs val="0"/>
                                  </p:iterate>
                                  <p:childTnLst>
                                    <p:set>
                                      <p:cBhvr>
                                        <p:cTn id="80" fill="hold"/>
                                        <p:tgtEl>
                                          <p:spTgt spid="487"/>
                                        </p:tgtEl>
                                        <p:attrNameLst>
                                          <p:attrName>style.visibility</p:attrName>
                                        </p:attrNameLst>
                                      </p:cBhvr>
                                      <p:to>
                                        <p:strVal val="visible"/>
                                      </p:to>
                                    </p:set>
                                    <p:animEffect filter="wipe(up)" transition="in">
                                      <p:cBhvr>
                                        <p:cTn id="81" dur="750"/>
                                        <p:tgtEl>
                                          <p:spTgt spid="4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69" grpId="7"/>
      <p:bldP build="whole" bldLvl="1" animBg="1" rev="0" advAuto="0" spid="468" grpId="6"/>
      <p:bldP build="whole" bldLvl="1" animBg="1" rev="0" advAuto="0" spid="480" grpId="14"/>
      <p:bldP build="whole" bldLvl="1" animBg="1" rev="0" advAuto="0" spid="487" grpId="19"/>
      <p:bldP build="whole" bldLvl="1" animBg="1" rev="0" advAuto="0" spid="474" grpId="10"/>
      <p:bldP build="whole" bldLvl="1" animBg="1" rev="0" advAuto="0" spid="475" grpId="11"/>
      <p:bldP build="whole" bldLvl="1" animBg="1" rev="0" advAuto="0" spid="485" grpId="17"/>
      <p:bldP build="whole" bldLvl="1" animBg="1" rev="0" advAuto="0" spid="473" grpId="9"/>
      <p:bldP build="whole" bldLvl="1" animBg="1" rev="0" advAuto="0" spid="466" grpId="4"/>
      <p:bldP build="whole" bldLvl="1" animBg="1" rev="0" advAuto="0" spid="472" grpId="8"/>
      <p:bldP build="whole" bldLvl="1" animBg="1" rev="0" advAuto="0" spid="478" grpId="12"/>
      <p:bldP build="whole" bldLvl="1" animBg="1" rev="0" advAuto="0" spid="467" grpId="5"/>
      <p:bldP build="whole" bldLvl="1" animBg="1" rev="0" advAuto="0" spid="463" grpId="3"/>
      <p:bldP build="whole" bldLvl="1" animBg="1" rev="0" advAuto="0" spid="481" grpId="15"/>
      <p:bldP build="whole" bldLvl="1" animBg="1" rev="0" advAuto="0" spid="484" grpId="16"/>
      <p:bldP build="whole" bldLvl="1" animBg="1" rev="0" advAuto="0" spid="486" grpId="18"/>
      <p:bldP build="whole" bldLvl="1" animBg="1" rev="0" advAuto="0" spid="490" grpId="1"/>
      <p:bldP build="whole" bldLvl="1" animBg="1" rev="0" advAuto="0" spid="479" grpId="13"/>
      <p:bldP build="whole" bldLvl="1" animBg="1" rev="0" advAuto="0" spid="493" grpId="2"/>
    </p:bldLst>
  </p:timing>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5" name="Shape 495"/>
          <p:cNvSpPr/>
          <p:nvPr/>
        </p:nvSpPr>
        <p:spPr>
          <a:xfrm>
            <a:off x="1222100" y="443781"/>
            <a:ext cx="12979916"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The Problems We Face</a:t>
            </a:r>
          </a:p>
        </p:txBody>
      </p:sp>
      <p:grpSp>
        <p:nvGrpSpPr>
          <p:cNvPr id="498" name="Group 498"/>
          <p:cNvGrpSpPr/>
          <p:nvPr/>
        </p:nvGrpSpPr>
        <p:grpSpPr>
          <a:xfrm>
            <a:off x="-1278891" y="690001"/>
            <a:ext cx="2487932" cy="1160782"/>
            <a:chOff x="0" y="0"/>
            <a:chExt cx="2487930" cy="1160780"/>
          </a:xfrm>
        </p:grpSpPr>
        <p:sp>
          <p:nvSpPr>
            <p:cNvPr id="496" name="Shape 496"/>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497" name="Shape 497"/>
            <p:cNvSpPr/>
            <p:nvPr/>
          </p:nvSpPr>
          <p:spPr>
            <a:xfrm>
              <a:off x="1609592" y="-1"/>
              <a:ext cx="815448"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3</a:t>
              </a:r>
            </a:p>
          </p:txBody>
        </p:sp>
      </p:grpSp>
      <p:grpSp>
        <p:nvGrpSpPr>
          <p:cNvPr id="501" name="Group 501"/>
          <p:cNvGrpSpPr/>
          <p:nvPr/>
        </p:nvGrpSpPr>
        <p:grpSpPr>
          <a:xfrm>
            <a:off x="22860000" y="12761311"/>
            <a:ext cx="1701800" cy="665481"/>
            <a:chOff x="0" y="0"/>
            <a:chExt cx="1701799" cy="665480"/>
          </a:xfrm>
        </p:grpSpPr>
        <p:sp>
          <p:nvSpPr>
            <p:cNvPr id="499" name="Shape 499"/>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00" name="Shape 500"/>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02</a:t>
              </a:r>
            </a:p>
          </p:txBody>
        </p:sp>
      </p:grpSp>
      <p:sp>
        <p:nvSpPr>
          <p:cNvPr id="502" name="Shape 502"/>
          <p:cNvSpPr/>
          <p:nvPr/>
        </p:nvSpPr>
        <p:spPr>
          <a:xfrm>
            <a:off x="1097077" y="2511457"/>
            <a:ext cx="22189846" cy="21132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gn="ct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 beauty, hope, courage and power from man and from the infinite, so long as you are young. Whether 60 or 16, there is in every human being’s heart the lure of wonders, </a:t>
            </a:r>
          </a:p>
        </p:txBody>
      </p:sp>
      <p:grpSp>
        <p:nvGrpSpPr>
          <p:cNvPr id="514" name="Group 514"/>
          <p:cNvGrpSpPr/>
          <p:nvPr/>
        </p:nvGrpSpPr>
        <p:grpSpPr>
          <a:xfrm>
            <a:off x="1390650" y="5064516"/>
            <a:ext cx="5010150" cy="6900634"/>
            <a:chOff x="0" y="0"/>
            <a:chExt cx="5010150" cy="6900633"/>
          </a:xfrm>
        </p:grpSpPr>
        <p:sp>
          <p:nvSpPr>
            <p:cNvPr id="503" name="Shape 503"/>
            <p:cNvSpPr/>
            <p:nvPr/>
          </p:nvSpPr>
          <p:spPr>
            <a:xfrm>
              <a:off x="0" y="0"/>
              <a:ext cx="5010150" cy="6900634"/>
            </a:xfrm>
            <a:prstGeom prst="rect">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509" name="Group 509"/>
            <p:cNvGrpSpPr/>
            <p:nvPr/>
          </p:nvGrpSpPr>
          <p:grpSpPr>
            <a:xfrm>
              <a:off x="1736613" y="1222797"/>
              <a:ext cx="1536923" cy="1121685"/>
              <a:chOff x="0" y="0"/>
              <a:chExt cx="1536921" cy="1121683"/>
            </a:xfrm>
          </p:grpSpPr>
          <p:sp>
            <p:nvSpPr>
              <p:cNvPr id="504" name="Shape 504"/>
              <p:cNvSpPr/>
              <p:nvPr/>
            </p:nvSpPr>
            <p:spPr>
              <a:xfrm>
                <a:off x="253458" y="102459"/>
                <a:ext cx="1024613" cy="1019225"/>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05" name="Shape 505"/>
              <p:cNvSpPr/>
              <p:nvPr/>
            </p:nvSpPr>
            <p:spPr>
              <a:xfrm>
                <a:off x="458381" y="307382"/>
                <a:ext cx="307387" cy="307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900"/>
                      <a:pt x="9900" y="0"/>
                      <a:pt x="2160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06" name="Shape 506"/>
              <p:cNvSpPr/>
              <p:nvPr/>
            </p:nvSpPr>
            <p:spPr>
              <a:xfrm>
                <a:off x="0" y="204922"/>
                <a:ext cx="253459" cy="9167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lnTo>
                      <a:pt x="21600" y="2160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07" name="Shape 507"/>
              <p:cNvSpPr/>
              <p:nvPr/>
            </p:nvSpPr>
            <p:spPr>
              <a:xfrm>
                <a:off x="1278072" y="204922"/>
                <a:ext cx="258850" cy="9167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08" name="Shape 508"/>
              <p:cNvSpPr/>
              <p:nvPr/>
            </p:nvSpPr>
            <p:spPr>
              <a:xfrm flipH="1" flipV="1">
                <a:off x="48536" y="0"/>
                <a:ext cx="204923"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sp>
          <p:nvSpPr>
            <p:cNvPr id="510" name="Shape 510"/>
            <p:cNvSpPr/>
            <p:nvPr/>
          </p:nvSpPr>
          <p:spPr>
            <a:xfrm>
              <a:off x="1056367" y="3167291"/>
              <a:ext cx="2897416" cy="1"/>
            </a:xfrm>
            <a:prstGeom prst="line">
              <a:avLst/>
            </a:prstGeom>
            <a:noFill/>
            <a:ln w="127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11" name="Shape 511"/>
            <p:cNvSpPr/>
            <p:nvPr/>
          </p:nvSpPr>
          <p:spPr>
            <a:xfrm>
              <a:off x="1169451" y="3218091"/>
              <a:ext cx="2661068" cy="728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Header Title</a:t>
              </a:r>
            </a:p>
          </p:txBody>
        </p:sp>
        <p:sp>
          <p:nvSpPr>
            <p:cNvPr id="512" name="Shape 512"/>
            <p:cNvSpPr/>
            <p:nvPr/>
          </p:nvSpPr>
          <p:spPr>
            <a:xfrm>
              <a:off x="470478" y="3688262"/>
              <a:ext cx="4087734"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PRODUCT ONE</a:t>
              </a:r>
            </a:p>
          </p:txBody>
        </p:sp>
        <p:sp>
          <p:nvSpPr>
            <p:cNvPr id="513" name="Shape 513"/>
            <p:cNvSpPr/>
            <p:nvPr/>
          </p:nvSpPr>
          <p:spPr>
            <a:xfrm>
              <a:off x="841551" y="4239685"/>
              <a:ext cx="3890515" cy="6654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FFFFFF"/>
                  </a:solidFill>
                  <a:latin typeface="Calibri Light"/>
                  <a:ea typeface="Calibri Light"/>
                  <a:cs typeface="Calibri Light"/>
                  <a:sym typeface="Calibri Light"/>
                </a:rPr>
                <a:t>our unique design</a:t>
              </a:r>
            </a:p>
          </p:txBody>
        </p:sp>
      </p:grpSp>
      <p:grpSp>
        <p:nvGrpSpPr>
          <p:cNvPr id="525" name="Group 525"/>
          <p:cNvGrpSpPr/>
          <p:nvPr/>
        </p:nvGrpSpPr>
        <p:grpSpPr>
          <a:xfrm>
            <a:off x="6927970" y="5064516"/>
            <a:ext cx="5010151" cy="6900634"/>
            <a:chOff x="0" y="0"/>
            <a:chExt cx="5010150" cy="6900633"/>
          </a:xfrm>
        </p:grpSpPr>
        <p:sp>
          <p:nvSpPr>
            <p:cNvPr id="515" name="Shape 515"/>
            <p:cNvSpPr/>
            <p:nvPr/>
          </p:nvSpPr>
          <p:spPr>
            <a:xfrm>
              <a:off x="0" y="0"/>
              <a:ext cx="5010150" cy="6900634"/>
            </a:xfrm>
            <a:prstGeom prst="rect">
              <a:avLst/>
            </a:prstGeom>
            <a:solidFill>
              <a:schemeClr val="accent2"/>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516" name="Shape 516"/>
            <p:cNvSpPr/>
            <p:nvPr/>
          </p:nvSpPr>
          <p:spPr>
            <a:xfrm>
              <a:off x="1056367" y="3167291"/>
              <a:ext cx="2897416" cy="1"/>
            </a:xfrm>
            <a:prstGeom prst="line">
              <a:avLst/>
            </a:prstGeom>
            <a:noFill/>
            <a:ln w="127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17" name="Shape 517"/>
            <p:cNvSpPr/>
            <p:nvPr/>
          </p:nvSpPr>
          <p:spPr>
            <a:xfrm>
              <a:off x="1169451" y="3218091"/>
              <a:ext cx="2661068" cy="728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Header Title</a:t>
              </a:r>
            </a:p>
          </p:txBody>
        </p:sp>
        <p:sp>
          <p:nvSpPr>
            <p:cNvPr id="518" name="Shape 518"/>
            <p:cNvSpPr/>
            <p:nvPr/>
          </p:nvSpPr>
          <p:spPr>
            <a:xfrm>
              <a:off x="470478" y="3688262"/>
              <a:ext cx="4087734"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PRODUCT ONE</a:t>
              </a:r>
            </a:p>
          </p:txBody>
        </p:sp>
        <p:sp>
          <p:nvSpPr>
            <p:cNvPr id="519" name="Shape 519"/>
            <p:cNvSpPr/>
            <p:nvPr/>
          </p:nvSpPr>
          <p:spPr>
            <a:xfrm>
              <a:off x="841551" y="4239685"/>
              <a:ext cx="4068365" cy="6654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FFFFFF"/>
                  </a:solidFill>
                  <a:latin typeface="Calibri Light"/>
                  <a:ea typeface="Calibri Light"/>
                  <a:cs typeface="Calibri Light"/>
                  <a:sym typeface="Calibri Light"/>
                </a:rPr>
                <a:t>our unique design</a:t>
              </a:r>
            </a:p>
          </p:txBody>
        </p:sp>
        <p:grpSp>
          <p:nvGrpSpPr>
            <p:cNvPr id="524" name="Group 524"/>
            <p:cNvGrpSpPr/>
            <p:nvPr/>
          </p:nvGrpSpPr>
          <p:grpSpPr>
            <a:xfrm>
              <a:off x="1855317" y="1136163"/>
              <a:ext cx="1299514" cy="1294951"/>
              <a:chOff x="0" y="0"/>
              <a:chExt cx="1299512" cy="1294950"/>
            </a:xfrm>
          </p:grpSpPr>
          <p:sp>
            <p:nvSpPr>
              <p:cNvPr id="520" name="Shape 520"/>
              <p:cNvSpPr/>
              <p:nvPr/>
            </p:nvSpPr>
            <p:spPr>
              <a:xfrm>
                <a:off x="127671" y="0"/>
                <a:ext cx="693073" cy="693072"/>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21" name="Shape 521"/>
              <p:cNvSpPr/>
              <p:nvPr/>
            </p:nvSpPr>
            <p:spPr>
              <a:xfrm>
                <a:off x="952975" y="173267"/>
                <a:ext cx="259905" cy="5198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700" y="0"/>
                      <a:pt x="21600" y="4950"/>
                      <a:pt x="21600" y="10800"/>
                    </a:cubicBezTo>
                    <a:cubicBezTo>
                      <a:pt x="21600" y="16650"/>
                      <a:pt x="11700" y="21600"/>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22" name="Shape 522"/>
              <p:cNvSpPr/>
              <p:nvPr/>
            </p:nvSpPr>
            <p:spPr>
              <a:xfrm>
                <a:off x="1080647" y="866339"/>
                <a:ext cx="218866" cy="3465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7100" y="2558"/>
                    </a:lnTo>
                    <a:lnTo>
                      <a:pt x="21600" y="21600"/>
                    </a:lnTo>
                    <a:lnTo>
                      <a:pt x="0" y="2160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23" name="Shape 523"/>
              <p:cNvSpPr/>
              <p:nvPr/>
            </p:nvSpPr>
            <p:spPr>
              <a:xfrm>
                <a:off x="0" y="866339"/>
                <a:ext cx="952976" cy="428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33" y="0"/>
                    </a:moveTo>
                    <a:lnTo>
                      <a:pt x="20567" y="2757"/>
                    </a:lnTo>
                    <a:lnTo>
                      <a:pt x="21600" y="21600"/>
                    </a:lnTo>
                    <a:lnTo>
                      <a:pt x="0" y="21600"/>
                    </a:lnTo>
                    <a:lnTo>
                      <a:pt x="930" y="2757"/>
                    </a:lnTo>
                    <a:lnTo>
                      <a:pt x="5167"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grpSp>
        <p:nvGrpSpPr>
          <p:cNvPr id="539" name="Group 539"/>
          <p:cNvGrpSpPr/>
          <p:nvPr/>
        </p:nvGrpSpPr>
        <p:grpSpPr>
          <a:xfrm>
            <a:off x="12465290" y="5064516"/>
            <a:ext cx="5010151" cy="6900634"/>
            <a:chOff x="0" y="0"/>
            <a:chExt cx="5010150" cy="6900633"/>
          </a:xfrm>
        </p:grpSpPr>
        <p:sp>
          <p:nvSpPr>
            <p:cNvPr id="526" name="Shape 526"/>
            <p:cNvSpPr/>
            <p:nvPr/>
          </p:nvSpPr>
          <p:spPr>
            <a:xfrm>
              <a:off x="0" y="0"/>
              <a:ext cx="5010150" cy="6900634"/>
            </a:xfrm>
            <a:prstGeom prst="rect">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527" name="Shape 527"/>
            <p:cNvSpPr/>
            <p:nvPr/>
          </p:nvSpPr>
          <p:spPr>
            <a:xfrm>
              <a:off x="1056367" y="3167291"/>
              <a:ext cx="2897416" cy="1"/>
            </a:xfrm>
            <a:prstGeom prst="line">
              <a:avLst/>
            </a:prstGeom>
            <a:noFill/>
            <a:ln w="127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28" name="Shape 528"/>
            <p:cNvSpPr/>
            <p:nvPr/>
          </p:nvSpPr>
          <p:spPr>
            <a:xfrm>
              <a:off x="1169451" y="3218091"/>
              <a:ext cx="2661068" cy="728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Header Title</a:t>
              </a:r>
            </a:p>
          </p:txBody>
        </p:sp>
        <p:sp>
          <p:nvSpPr>
            <p:cNvPr id="529" name="Shape 529"/>
            <p:cNvSpPr/>
            <p:nvPr/>
          </p:nvSpPr>
          <p:spPr>
            <a:xfrm>
              <a:off x="470478" y="3688262"/>
              <a:ext cx="4087734"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PRODUCT ONE</a:t>
              </a:r>
            </a:p>
          </p:txBody>
        </p:sp>
        <p:sp>
          <p:nvSpPr>
            <p:cNvPr id="530" name="Shape 530"/>
            <p:cNvSpPr/>
            <p:nvPr/>
          </p:nvSpPr>
          <p:spPr>
            <a:xfrm>
              <a:off x="841551" y="4239685"/>
              <a:ext cx="3629253" cy="6654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FFFFFF"/>
                  </a:solidFill>
                  <a:latin typeface="Calibri Light"/>
                  <a:ea typeface="Calibri Light"/>
                  <a:cs typeface="Calibri Light"/>
                  <a:sym typeface="Calibri Light"/>
                </a:rPr>
                <a:t>our unique design</a:t>
              </a:r>
            </a:p>
          </p:txBody>
        </p:sp>
        <p:grpSp>
          <p:nvGrpSpPr>
            <p:cNvPr id="538" name="Group 538"/>
            <p:cNvGrpSpPr/>
            <p:nvPr/>
          </p:nvGrpSpPr>
          <p:grpSpPr>
            <a:xfrm>
              <a:off x="1855317" y="1266113"/>
              <a:ext cx="1299514" cy="1035051"/>
              <a:chOff x="0" y="0"/>
              <a:chExt cx="1299512" cy="1035049"/>
            </a:xfrm>
          </p:grpSpPr>
          <p:sp>
            <p:nvSpPr>
              <p:cNvPr id="531" name="Shape 531"/>
              <p:cNvSpPr/>
              <p:nvPr/>
            </p:nvSpPr>
            <p:spPr>
              <a:xfrm>
                <a:off x="-1" y="387574"/>
                <a:ext cx="1299514" cy="6474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32" name="Shape 532"/>
              <p:cNvSpPr/>
              <p:nvPr/>
            </p:nvSpPr>
            <p:spPr>
              <a:xfrm>
                <a:off x="-1" y="-1"/>
                <a:ext cx="1299514" cy="259904"/>
              </a:xfrm>
              <a:prstGeom prst="rect">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33" name="Shape 533"/>
              <p:cNvSpPr/>
              <p:nvPr/>
            </p:nvSpPr>
            <p:spPr>
              <a:xfrm>
                <a:off x="127671" y="127671"/>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34" name="Shape 534"/>
              <p:cNvSpPr/>
              <p:nvPr/>
            </p:nvSpPr>
            <p:spPr>
              <a:xfrm>
                <a:off x="259903" y="127671"/>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35" name="Shape 535"/>
              <p:cNvSpPr/>
              <p:nvPr/>
            </p:nvSpPr>
            <p:spPr>
              <a:xfrm>
                <a:off x="387574" y="127671"/>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36" name="Shape 536"/>
              <p:cNvSpPr/>
              <p:nvPr/>
            </p:nvSpPr>
            <p:spPr>
              <a:xfrm>
                <a:off x="173268" y="433171"/>
                <a:ext cx="259903" cy="428611"/>
              </a:xfrm>
              <a:prstGeom prst="rect">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37" name="Shape 537"/>
              <p:cNvSpPr/>
              <p:nvPr/>
            </p:nvSpPr>
            <p:spPr>
              <a:xfrm>
                <a:off x="606439" y="433171"/>
                <a:ext cx="519805" cy="428611"/>
              </a:xfrm>
              <a:prstGeom prst="rect">
                <a:avLst/>
              </a:pr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grpSp>
        <p:nvGrpSpPr>
          <p:cNvPr id="557" name="Group 557"/>
          <p:cNvGrpSpPr/>
          <p:nvPr/>
        </p:nvGrpSpPr>
        <p:grpSpPr>
          <a:xfrm>
            <a:off x="18002608" y="5064516"/>
            <a:ext cx="5010151" cy="6900634"/>
            <a:chOff x="0" y="0"/>
            <a:chExt cx="5010150" cy="6900633"/>
          </a:xfrm>
        </p:grpSpPr>
        <p:sp>
          <p:nvSpPr>
            <p:cNvPr id="540" name="Shape 540"/>
            <p:cNvSpPr/>
            <p:nvPr/>
          </p:nvSpPr>
          <p:spPr>
            <a:xfrm>
              <a:off x="0" y="0"/>
              <a:ext cx="5010150" cy="6900634"/>
            </a:xfrm>
            <a:prstGeom prst="rect">
              <a:avLst/>
            </a:prstGeom>
            <a:solidFill>
              <a:srgbClr val="595959"/>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541" name="Shape 541"/>
            <p:cNvSpPr/>
            <p:nvPr/>
          </p:nvSpPr>
          <p:spPr>
            <a:xfrm>
              <a:off x="1056367" y="3167291"/>
              <a:ext cx="2897416" cy="1"/>
            </a:xfrm>
            <a:prstGeom prst="line">
              <a:avLst/>
            </a:prstGeom>
            <a:noFill/>
            <a:ln w="127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42" name="Shape 542"/>
            <p:cNvSpPr/>
            <p:nvPr/>
          </p:nvSpPr>
          <p:spPr>
            <a:xfrm>
              <a:off x="1169451" y="3218091"/>
              <a:ext cx="2661068" cy="7289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Header Title</a:t>
              </a:r>
            </a:p>
          </p:txBody>
        </p:sp>
        <p:sp>
          <p:nvSpPr>
            <p:cNvPr id="543" name="Shape 543"/>
            <p:cNvSpPr/>
            <p:nvPr/>
          </p:nvSpPr>
          <p:spPr>
            <a:xfrm>
              <a:off x="470478" y="3688262"/>
              <a:ext cx="4087734"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PRODUCT ONE</a:t>
              </a:r>
            </a:p>
          </p:txBody>
        </p:sp>
        <p:sp>
          <p:nvSpPr>
            <p:cNvPr id="544" name="Shape 544"/>
            <p:cNvSpPr/>
            <p:nvPr/>
          </p:nvSpPr>
          <p:spPr>
            <a:xfrm>
              <a:off x="841551" y="4239685"/>
              <a:ext cx="3832584" cy="6654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FFFFFF"/>
                  </a:solidFill>
                  <a:latin typeface="Calibri Light"/>
                  <a:ea typeface="Calibri Light"/>
                  <a:cs typeface="Calibri Light"/>
                  <a:sym typeface="Calibri Light"/>
                </a:rPr>
                <a:t>our unique design</a:t>
              </a:r>
            </a:p>
          </p:txBody>
        </p:sp>
        <p:grpSp>
          <p:nvGrpSpPr>
            <p:cNvPr id="556" name="Group 556"/>
            <p:cNvGrpSpPr/>
            <p:nvPr/>
          </p:nvGrpSpPr>
          <p:grpSpPr>
            <a:xfrm>
              <a:off x="2028586" y="1136163"/>
              <a:ext cx="952977" cy="1294951"/>
              <a:chOff x="0" y="0"/>
              <a:chExt cx="952976" cy="1294950"/>
            </a:xfrm>
          </p:grpSpPr>
          <p:sp>
            <p:nvSpPr>
              <p:cNvPr id="545" name="Shape 545"/>
              <p:cNvSpPr/>
              <p:nvPr/>
            </p:nvSpPr>
            <p:spPr>
              <a:xfrm>
                <a:off x="0" y="647475"/>
                <a:ext cx="952977" cy="474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782"/>
                      <a:pt x="16691" y="21600"/>
                      <a:pt x="10800" y="21600"/>
                    </a:cubicBezTo>
                    <a:cubicBezTo>
                      <a:pt x="4909" y="21600"/>
                      <a:pt x="0" y="11782"/>
                      <a:pt x="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46" name="Shape 546"/>
              <p:cNvSpPr/>
              <p:nvPr/>
            </p:nvSpPr>
            <p:spPr>
              <a:xfrm>
                <a:off x="519804" y="-1"/>
                <a:ext cx="259904" cy="9484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2600" y="491"/>
                      <a:pt x="21600" y="3436"/>
                      <a:pt x="21600" y="6873"/>
                    </a:cubicBezTo>
                    <a:cubicBezTo>
                      <a:pt x="21600" y="14727"/>
                      <a:pt x="21600" y="14727"/>
                      <a:pt x="21600" y="14727"/>
                    </a:cubicBezTo>
                    <a:cubicBezTo>
                      <a:pt x="21600" y="18164"/>
                      <a:pt x="12600" y="21109"/>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47" name="Shape 547"/>
              <p:cNvSpPr/>
              <p:nvPr/>
            </p:nvSpPr>
            <p:spPr>
              <a:xfrm>
                <a:off x="173268" y="-1"/>
                <a:ext cx="259904" cy="9484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000" y="491"/>
                      <a:pt x="0" y="3436"/>
                      <a:pt x="0" y="6873"/>
                    </a:cubicBezTo>
                    <a:cubicBezTo>
                      <a:pt x="0" y="14727"/>
                      <a:pt x="0" y="14727"/>
                      <a:pt x="0" y="14727"/>
                    </a:cubicBezTo>
                    <a:cubicBezTo>
                      <a:pt x="0" y="18164"/>
                      <a:pt x="9000" y="21109"/>
                      <a:pt x="2160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48" name="Shape 548"/>
              <p:cNvSpPr/>
              <p:nvPr/>
            </p:nvSpPr>
            <p:spPr>
              <a:xfrm flipH="1">
                <a:off x="478768" y="127671"/>
                <a:ext cx="1" cy="688513"/>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49" name="Shape 549"/>
              <p:cNvSpPr/>
              <p:nvPr/>
            </p:nvSpPr>
            <p:spPr>
              <a:xfrm flipH="1">
                <a:off x="652038" y="255342"/>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50" name="Shape 550"/>
              <p:cNvSpPr/>
              <p:nvPr/>
            </p:nvSpPr>
            <p:spPr>
              <a:xfrm flipH="1">
                <a:off x="652038" y="474207"/>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51" name="Shape 551"/>
              <p:cNvSpPr/>
              <p:nvPr/>
            </p:nvSpPr>
            <p:spPr>
              <a:xfrm flipH="1">
                <a:off x="652038" y="688513"/>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52" name="Shape 552"/>
              <p:cNvSpPr/>
              <p:nvPr/>
            </p:nvSpPr>
            <p:spPr>
              <a:xfrm flipH="1">
                <a:off x="218866" y="255342"/>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53" name="Shape 553"/>
              <p:cNvSpPr/>
              <p:nvPr/>
            </p:nvSpPr>
            <p:spPr>
              <a:xfrm flipH="1">
                <a:off x="218866" y="474207"/>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54" name="Shape 554"/>
              <p:cNvSpPr/>
              <p:nvPr/>
            </p:nvSpPr>
            <p:spPr>
              <a:xfrm flipH="1">
                <a:off x="218866" y="688513"/>
                <a:ext cx="8663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55" name="Shape 555"/>
              <p:cNvSpPr/>
              <p:nvPr/>
            </p:nvSpPr>
            <p:spPr>
              <a:xfrm>
                <a:off x="259903" y="1294950"/>
                <a:ext cx="433171"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grpSp>
    </p:spTree>
  </p:cSld>
  <p:clrMapOvr>
    <a:masterClrMapping/>
  </p:clrMapOvr>
  <mc:AlternateContent xmlns:mc="http://schemas.openxmlformats.org/markup-compatibility/2006">
    <mc:Choice xmlns:p14="http://schemas.microsoft.com/office/powerpoint/2010/main" Requires="p14">
      <p:transition spd="slow" advClick="0" advTm="0"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498"/>
                                        </p:tgtEl>
                                        <p:attrNameLst>
                                          <p:attrName>style.visibility</p:attrName>
                                        </p:attrNameLst>
                                      </p:cBhvr>
                                      <p:to>
                                        <p:strVal val="visible"/>
                                      </p:to>
                                    </p:set>
                                    <p:anim calcmode="lin" valueType="num">
                                      <p:cBhvr>
                                        <p:cTn id="7" dur="350" fill="hold"/>
                                        <p:tgtEl>
                                          <p:spTgt spid="498"/>
                                        </p:tgtEl>
                                        <p:attrNameLst>
                                          <p:attrName>ppt_x</p:attrName>
                                        </p:attrNameLst>
                                      </p:cBhvr>
                                      <p:tavLst>
                                        <p:tav tm="0">
                                          <p:val>
                                            <p:strVal val="0-#ppt_w/2"/>
                                          </p:val>
                                        </p:tav>
                                        <p:tav tm="100000">
                                          <p:val>
                                            <p:strVal val="#ppt_x"/>
                                          </p:val>
                                        </p:tav>
                                      </p:tavLst>
                                    </p:anim>
                                    <p:anim calcmode="lin" valueType="num">
                                      <p:cBhvr>
                                        <p:cTn id="8" dur="350" fill="hold"/>
                                        <p:tgtEl>
                                          <p:spTgt spid="498"/>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501"/>
                                        </p:tgtEl>
                                        <p:attrNameLst>
                                          <p:attrName>style.visibility</p:attrName>
                                        </p:attrNameLst>
                                      </p:cBhvr>
                                      <p:to>
                                        <p:strVal val="visible"/>
                                      </p:to>
                                    </p:set>
                                    <p:anim calcmode="lin" valueType="num">
                                      <p:cBhvr>
                                        <p:cTn id="12" dur="350" fill="hold"/>
                                        <p:tgtEl>
                                          <p:spTgt spid="501"/>
                                        </p:tgtEl>
                                        <p:attrNameLst>
                                          <p:attrName>ppt_x</p:attrName>
                                        </p:attrNameLst>
                                      </p:cBhvr>
                                      <p:tavLst>
                                        <p:tav tm="0">
                                          <p:val>
                                            <p:strVal val="1+#ppt_w/2"/>
                                          </p:val>
                                        </p:tav>
                                        <p:tav tm="100000">
                                          <p:val>
                                            <p:strVal val="#ppt_x"/>
                                          </p:val>
                                        </p:tav>
                                      </p:tavLst>
                                    </p:anim>
                                    <p:anim calcmode="lin" valueType="num">
                                      <p:cBhvr>
                                        <p:cTn id="13" dur="350" fill="hold"/>
                                        <p:tgtEl>
                                          <p:spTgt spid="501"/>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495"/>
                                        </p:tgtEl>
                                        <p:attrNameLst>
                                          <p:attrName>style.visibility</p:attrName>
                                        </p:attrNameLst>
                                      </p:cBhvr>
                                      <p:to>
                                        <p:strVal val="visible"/>
                                      </p:to>
                                    </p:set>
                                    <p:animEffect filter="wipe(left)" transition="in">
                                      <p:cBhvr>
                                        <p:cTn id="17" dur="500"/>
                                        <p:tgtEl>
                                          <p:spTgt spid="495"/>
                                        </p:tgtEl>
                                      </p:cBhvr>
                                    </p:animEffect>
                                  </p:childTnLst>
                                </p:cTn>
                              </p:par>
                            </p:childTnLst>
                          </p:cTn>
                        </p:par>
                        <p:par>
                          <p:cTn id="18" fill="hold">
                            <p:stCondLst>
                              <p:cond delay="1200"/>
                            </p:stCondLst>
                            <p:childTnLst>
                              <p:par>
                                <p:cTn id="19" presetClass="entr" nodeType="afterEffect" presetSubtype="1" presetID="22" grpId="4" fill="hold">
                                  <p:stCondLst>
                                    <p:cond delay="0"/>
                                  </p:stCondLst>
                                  <p:iterate type="el" backwards="0">
                                    <p:tmAbs val="0"/>
                                  </p:iterate>
                                  <p:childTnLst>
                                    <p:set>
                                      <p:cBhvr>
                                        <p:cTn id="20" fill="hold"/>
                                        <p:tgtEl>
                                          <p:spTgt spid="502"/>
                                        </p:tgtEl>
                                        <p:attrNameLst>
                                          <p:attrName>style.visibility</p:attrName>
                                        </p:attrNameLst>
                                      </p:cBhvr>
                                      <p:to>
                                        <p:strVal val="visible"/>
                                      </p:to>
                                    </p:set>
                                    <p:animEffect filter="wipe(up)" transition="in">
                                      <p:cBhvr>
                                        <p:cTn id="21" dur="750"/>
                                        <p:tgtEl>
                                          <p:spTgt spid="502"/>
                                        </p:tgtEl>
                                      </p:cBhvr>
                                    </p:animEffect>
                                  </p:childTnLst>
                                </p:cTn>
                              </p:par>
                            </p:childTnLst>
                          </p:cTn>
                        </p:par>
                        <p:par>
                          <p:cTn id="22" fill="hold">
                            <p:stCondLst>
                              <p:cond delay="1950"/>
                            </p:stCondLst>
                            <p:childTnLst>
                              <p:par>
                                <p:cTn id="23" presetClass="entr" nodeType="afterEffect" presetSubtype="10" presetID="3" grpId="5" fill="hold">
                                  <p:stCondLst>
                                    <p:cond delay="0"/>
                                  </p:stCondLst>
                                  <p:iterate type="el" backwards="0">
                                    <p:tmAbs val="0"/>
                                  </p:iterate>
                                  <p:childTnLst>
                                    <p:set>
                                      <p:cBhvr>
                                        <p:cTn id="24" fill="hold"/>
                                        <p:tgtEl>
                                          <p:spTgt spid="514"/>
                                        </p:tgtEl>
                                        <p:attrNameLst>
                                          <p:attrName>style.visibility</p:attrName>
                                        </p:attrNameLst>
                                      </p:cBhvr>
                                      <p:to>
                                        <p:strVal val="visible"/>
                                      </p:to>
                                    </p:set>
                                    <p:animEffect filter="blinds(horizontal)" transition="in">
                                      <p:cBhvr>
                                        <p:cTn id="25" dur="500"/>
                                        <p:tgtEl>
                                          <p:spTgt spid="514"/>
                                        </p:tgtEl>
                                      </p:cBhvr>
                                    </p:animEffect>
                                  </p:childTnLst>
                                </p:cTn>
                              </p:par>
                            </p:childTnLst>
                          </p:cTn>
                        </p:par>
                        <p:par>
                          <p:cTn id="26" fill="hold">
                            <p:stCondLst>
                              <p:cond delay="2450"/>
                            </p:stCondLst>
                            <p:childTnLst>
                              <p:par>
                                <p:cTn id="27" presetClass="entr" nodeType="afterEffect" presetSubtype="10" presetID="3" grpId="6" fill="hold">
                                  <p:stCondLst>
                                    <p:cond delay="0"/>
                                  </p:stCondLst>
                                  <p:iterate type="el" backwards="0">
                                    <p:tmAbs val="0"/>
                                  </p:iterate>
                                  <p:childTnLst>
                                    <p:set>
                                      <p:cBhvr>
                                        <p:cTn id="28" fill="hold"/>
                                        <p:tgtEl>
                                          <p:spTgt spid="525"/>
                                        </p:tgtEl>
                                        <p:attrNameLst>
                                          <p:attrName>style.visibility</p:attrName>
                                        </p:attrNameLst>
                                      </p:cBhvr>
                                      <p:to>
                                        <p:strVal val="visible"/>
                                      </p:to>
                                    </p:set>
                                    <p:animEffect filter="blinds(horizontal)" transition="in">
                                      <p:cBhvr>
                                        <p:cTn id="29" dur="500"/>
                                        <p:tgtEl>
                                          <p:spTgt spid="525"/>
                                        </p:tgtEl>
                                      </p:cBhvr>
                                    </p:animEffect>
                                  </p:childTnLst>
                                </p:cTn>
                              </p:par>
                            </p:childTnLst>
                          </p:cTn>
                        </p:par>
                        <p:par>
                          <p:cTn id="30" fill="hold">
                            <p:stCondLst>
                              <p:cond delay="2950"/>
                            </p:stCondLst>
                            <p:childTnLst>
                              <p:par>
                                <p:cTn id="31" presetClass="entr" nodeType="afterEffect" presetSubtype="10" presetID="3" grpId="7" fill="hold">
                                  <p:stCondLst>
                                    <p:cond delay="0"/>
                                  </p:stCondLst>
                                  <p:iterate type="el" backwards="0">
                                    <p:tmAbs val="0"/>
                                  </p:iterate>
                                  <p:childTnLst>
                                    <p:set>
                                      <p:cBhvr>
                                        <p:cTn id="32" fill="hold"/>
                                        <p:tgtEl>
                                          <p:spTgt spid="539"/>
                                        </p:tgtEl>
                                        <p:attrNameLst>
                                          <p:attrName>style.visibility</p:attrName>
                                        </p:attrNameLst>
                                      </p:cBhvr>
                                      <p:to>
                                        <p:strVal val="visible"/>
                                      </p:to>
                                    </p:set>
                                    <p:animEffect filter="blinds(horizontal)" transition="in">
                                      <p:cBhvr>
                                        <p:cTn id="33" dur="500"/>
                                        <p:tgtEl>
                                          <p:spTgt spid="539"/>
                                        </p:tgtEl>
                                      </p:cBhvr>
                                    </p:animEffect>
                                  </p:childTnLst>
                                </p:cTn>
                              </p:par>
                            </p:childTnLst>
                          </p:cTn>
                        </p:par>
                        <p:par>
                          <p:cTn id="34" fill="hold">
                            <p:stCondLst>
                              <p:cond delay="3450"/>
                            </p:stCondLst>
                            <p:childTnLst>
                              <p:par>
                                <p:cTn id="35" presetClass="entr" nodeType="afterEffect" presetSubtype="10" presetID="3" grpId="8" fill="hold">
                                  <p:stCondLst>
                                    <p:cond delay="0"/>
                                  </p:stCondLst>
                                  <p:iterate type="el" backwards="0">
                                    <p:tmAbs val="0"/>
                                  </p:iterate>
                                  <p:childTnLst>
                                    <p:set>
                                      <p:cBhvr>
                                        <p:cTn id="36" fill="hold"/>
                                        <p:tgtEl>
                                          <p:spTgt spid="557"/>
                                        </p:tgtEl>
                                        <p:attrNameLst>
                                          <p:attrName>style.visibility</p:attrName>
                                        </p:attrNameLst>
                                      </p:cBhvr>
                                      <p:to>
                                        <p:strVal val="visible"/>
                                      </p:to>
                                    </p:set>
                                    <p:animEffect filter="blinds(horizontal)" transition="in">
                                      <p:cBhvr>
                                        <p:cTn id="37" dur="500"/>
                                        <p:tgtEl>
                                          <p:spTgt spid="5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02" grpId="4"/>
      <p:bldP build="whole" bldLvl="1" animBg="1" rev="0" advAuto="0" spid="557" grpId="8"/>
      <p:bldP build="whole" bldLvl="1" animBg="1" rev="0" advAuto="0" spid="514" grpId="5"/>
      <p:bldP build="whole" bldLvl="1" animBg="1" rev="0" advAuto="0" spid="525" grpId="6"/>
      <p:bldP build="whole" bldLvl="1" animBg="1" rev="0" advAuto="0" spid="498" grpId="1"/>
      <p:bldP build="whole" bldLvl="1" animBg="1" rev="0" advAuto="0" spid="539" grpId="7"/>
      <p:bldP build="whole" bldLvl="1" animBg="1" rev="0" advAuto="0" spid="495" grpId="3"/>
      <p:bldP build="whole" bldLvl="1" animBg="1" rev="0" advAuto="0" spid="501" grpId="2"/>
    </p:bldLst>
  </p:timing>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59" name="Shape 559"/>
          <p:cNvSpPr/>
          <p:nvPr/>
        </p:nvSpPr>
        <p:spPr>
          <a:xfrm>
            <a:off x="1222100" y="443781"/>
            <a:ext cx="12979916"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The Problems We Face</a:t>
            </a:r>
          </a:p>
        </p:txBody>
      </p:sp>
      <p:grpSp>
        <p:nvGrpSpPr>
          <p:cNvPr id="562" name="Group 562"/>
          <p:cNvGrpSpPr/>
          <p:nvPr/>
        </p:nvGrpSpPr>
        <p:grpSpPr>
          <a:xfrm>
            <a:off x="-1278891" y="690001"/>
            <a:ext cx="2487932" cy="1160782"/>
            <a:chOff x="0" y="0"/>
            <a:chExt cx="2487930" cy="1160780"/>
          </a:xfrm>
        </p:grpSpPr>
        <p:sp>
          <p:nvSpPr>
            <p:cNvPr id="560" name="Shape 560"/>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561" name="Shape 561"/>
            <p:cNvSpPr/>
            <p:nvPr/>
          </p:nvSpPr>
          <p:spPr>
            <a:xfrm>
              <a:off x="1609592" y="-1"/>
              <a:ext cx="869196"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3</a:t>
              </a:r>
            </a:p>
          </p:txBody>
        </p:sp>
      </p:grpSp>
      <p:grpSp>
        <p:nvGrpSpPr>
          <p:cNvPr id="565" name="Group 565"/>
          <p:cNvGrpSpPr/>
          <p:nvPr/>
        </p:nvGrpSpPr>
        <p:grpSpPr>
          <a:xfrm>
            <a:off x="22860000" y="12761311"/>
            <a:ext cx="1701800" cy="665481"/>
            <a:chOff x="0" y="0"/>
            <a:chExt cx="1701799" cy="665480"/>
          </a:xfrm>
        </p:grpSpPr>
        <p:sp>
          <p:nvSpPr>
            <p:cNvPr id="563" name="Shape 563"/>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564" name="Shape 564"/>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568" name="Group 568"/>
          <p:cNvGrpSpPr/>
          <p:nvPr/>
        </p:nvGrpSpPr>
        <p:grpSpPr>
          <a:xfrm>
            <a:off x="2139041" y="3392599"/>
            <a:ext cx="4093033" cy="4093033"/>
            <a:chOff x="0" y="0"/>
            <a:chExt cx="4093031" cy="4093031"/>
          </a:xfrm>
        </p:grpSpPr>
        <p:sp>
          <p:nvSpPr>
            <p:cNvPr id="566" name="Shape 566"/>
            <p:cNvSpPr/>
            <p:nvPr/>
          </p:nvSpPr>
          <p:spPr>
            <a:xfrm>
              <a:off x="0" y="0"/>
              <a:ext cx="4093032" cy="4093032"/>
            </a:xfrm>
            <a:prstGeom prst="ellipse">
              <a:avLst/>
            </a:prstGeom>
            <a:solidFill>
              <a:srgbClr val="BFBFBF">
                <a:alpha val="77000"/>
              </a:srgbClr>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567" name="Shape 567"/>
            <p:cNvSpPr/>
            <p:nvPr/>
          </p:nvSpPr>
          <p:spPr>
            <a:xfrm>
              <a:off x="799026" y="1489309"/>
              <a:ext cx="2494976" cy="1249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b="1">
                  <a:solidFill>
                    <a:srgbClr val="FFFFFF"/>
                  </a:solidFill>
                </a:rPr>
                <a:t>PRODUCT </a:t>
              </a:r>
              <a:endParaRPr b="1">
                <a:solidFill>
                  <a:srgbClr val="FFFFFF"/>
                </a:solidFill>
              </a:endParaRPr>
            </a:p>
            <a:p>
              <a:pPr algn="ctr"/>
              <a:r>
                <a:rPr b="1">
                  <a:solidFill>
                    <a:srgbClr val="FFFFFF"/>
                  </a:solidFill>
                </a:rPr>
                <a:t>ONE</a:t>
              </a:r>
            </a:p>
          </p:txBody>
        </p:sp>
      </p:grpSp>
      <p:grpSp>
        <p:nvGrpSpPr>
          <p:cNvPr id="571" name="Group 571"/>
          <p:cNvGrpSpPr/>
          <p:nvPr/>
        </p:nvGrpSpPr>
        <p:grpSpPr>
          <a:xfrm>
            <a:off x="5228509" y="3392599"/>
            <a:ext cx="4093033" cy="4093033"/>
            <a:chOff x="0" y="0"/>
            <a:chExt cx="4093031" cy="4093031"/>
          </a:xfrm>
        </p:grpSpPr>
        <p:sp>
          <p:nvSpPr>
            <p:cNvPr id="569" name="Shape 569"/>
            <p:cNvSpPr/>
            <p:nvPr/>
          </p:nvSpPr>
          <p:spPr>
            <a:xfrm>
              <a:off x="0" y="0"/>
              <a:ext cx="4093032" cy="4093032"/>
            </a:xfrm>
            <a:prstGeom prst="ellipse">
              <a:avLst/>
            </a:prstGeom>
            <a:solidFill>
              <a:schemeClr val="accent2">
                <a:alpha val="72000"/>
              </a:schemeClr>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570" name="Shape 570"/>
            <p:cNvSpPr/>
            <p:nvPr/>
          </p:nvSpPr>
          <p:spPr>
            <a:xfrm>
              <a:off x="799026" y="1489309"/>
              <a:ext cx="2494976" cy="1249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b="1">
                  <a:solidFill>
                    <a:srgbClr val="FFFFFF"/>
                  </a:solidFill>
                </a:rPr>
                <a:t>PRODUCT </a:t>
              </a:r>
              <a:endParaRPr b="1">
                <a:solidFill>
                  <a:srgbClr val="FFFFFF"/>
                </a:solidFill>
              </a:endParaRPr>
            </a:p>
            <a:p>
              <a:pPr algn="ctr"/>
              <a:r>
                <a:rPr b="1">
                  <a:solidFill>
                    <a:srgbClr val="FFFFFF"/>
                  </a:solidFill>
                </a:rPr>
                <a:t>TEO</a:t>
              </a:r>
            </a:p>
          </p:txBody>
        </p:sp>
      </p:grpSp>
      <p:grpSp>
        <p:nvGrpSpPr>
          <p:cNvPr id="574" name="Group 574"/>
          <p:cNvGrpSpPr/>
          <p:nvPr/>
        </p:nvGrpSpPr>
        <p:grpSpPr>
          <a:xfrm>
            <a:off x="8317978" y="3392599"/>
            <a:ext cx="4093033" cy="4093033"/>
            <a:chOff x="0" y="0"/>
            <a:chExt cx="4093031" cy="4093031"/>
          </a:xfrm>
        </p:grpSpPr>
        <p:sp>
          <p:nvSpPr>
            <p:cNvPr id="572" name="Shape 572"/>
            <p:cNvSpPr/>
            <p:nvPr/>
          </p:nvSpPr>
          <p:spPr>
            <a:xfrm>
              <a:off x="0" y="0"/>
              <a:ext cx="4093032" cy="4093032"/>
            </a:xfrm>
            <a:prstGeom prst="ellipse">
              <a:avLst/>
            </a:prstGeom>
            <a:solidFill>
              <a:schemeClr val="accent1">
                <a:alpha val="75000"/>
              </a:schemeClr>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573" name="Shape 573"/>
            <p:cNvSpPr/>
            <p:nvPr/>
          </p:nvSpPr>
          <p:spPr>
            <a:xfrm>
              <a:off x="799026" y="1489309"/>
              <a:ext cx="2494976" cy="1249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b="1">
                  <a:solidFill>
                    <a:srgbClr val="FFFFFF"/>
                  </a:solidFill>
                </a:rPr>
                <a:t>PRODUCT </a:t>
              </a:r>
              <a:endParaRPr b="1">
                <a:solidFill>
                  <a:srgbClr val="FFFFFF"/>
                </a:solidFill>
              </a:endParaRPr>
            </a:p>
            <a:p>
              <a:pPr algn="ctr"/>
              <a:r>
                <a:rPr b="1">
                  <a:solidFill>
                    <a:srgbClr val="FFFFFF"/>
                  </a:solidFill>
                </a:rPr>
                <a:t>THREE</a:t>
              </a:r>
            </a:p>
          </p:txBody>
        </p:sp>
      </p:grpSp>
      <p:grpSp>
        <p:nvGrpSpPr>
          <p:cNvPr id="580" name="Group 580"/>
          <p:cNvGrpSpPr/>
          <p:nvPr/>
        </p:nvGrpSpPr>
        <p:grpSpPr>
          <a:xfrm>
            <a:off x="2252453" y="8135404"/>
            <a:ext cx="1551478" cy="1551477"/>
            <a:chOff x="0" y="0"/>
            <a:chExt cx="1551476" cy="1551476"/>
          </a:xfrm>
        </p:grpSpPr>
        <p:sp>
          <p:nvSpPr>
            <p:cNvPr id="575" name="Shape 575"/>
            <p:cNvSpPr/>
            <p:nvPr/>
          </p:nvSpPr>
          <p:spPr>
            <a:xfrm>
              <a:off x="-1" y="-1"/>
              <a:ext cx="1551478" cy="1551478"/>
            </a:xfrm>
            <a:prstGeom prst="ellipse">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579" name="Group 579"/>
            <p:cNvGrpSpPr/>
            <p:nvPr/>
          </p:nvGrpSpPr>
          <p:grpSpPr>
            <a:xfrm>
              <a:off x="310600" y="310602"/>
              <a:ext cx="924484" cy="924482"/>
              <a:chOff x="0" y="0"/>
              <a:chExt cx="924483" cy="924481"/>
            </a:xfrm>
          </p:grpSpPr>
          <p:sp>
            <p:nvSpPr>
              <p:cNvPr id="576" name="Shape 576"/>
              <p:cNvSpPr/>
              <p:nvPr/>
            </p:nvSpPr>
            <p:spPr>
              <a:xfrm>
                <a:off x="0" y="0"/>
                <a:ext cx="736600" cy="736600"/>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77" name="Shape 577"/>
              <p:cNvSpPr/>
              <p:nvPr/>
            </p:nvSpPr>
            <p:spPr>
              <a:xfrm>
                <a:off x="644525" y="644523"/>
                <a:ext cx="279959" cy="279959"/>
              </a:xfrm>
              <a:custGeom>
                <a:avLst/>
                <a:gdLst/>
                <a:ahLst/>
                <a:cxnLst>
                  <a:cxn ang="0">
                    <a:pos x="wd2" y="hd2"/>
                  </a:cxn>
                  <a:cxn ang="5400000">
                    <a:pos x="wd2" y="hd2"/>
                  </a:cxn>
                  <a:cxn ang="10800000">
                    <a:pos x="wd2" y="hd2"/>
                  </a:cxn>
                  <a:cxn ang="16200000">
                    <a:pos x="wd2" y="hd2"/>
                  </a:cxn>
                </a:cxnLst>
                <a:rect l="0" t="0" r="r" b="b"/>
                <a:pathLst>
                  <a:path w="21162" h="21162" fill="norm" stroke="1" extrusionOk="0">
                    <a:moveTo>
                      <a:pt x="0" y="7005"/>
                    </a:moveTo>
                    <a:cubicBezTo>
                      <a:pt x="12843" y="19849"/>
                      <a:pt x="12843" y="19849"/>
                      <a:pt x="12843" y="19849"/>
                    </a:cubicBezTo>
                    <a:cubicBezTo>
                      <a:pt x="14595" y="21600"/>
                      <a:pt x="18097" y="21600"/>
                      <a:pt x="19849" y="19849"/>
                    </a:cubicBezTo>
                    <a:cubicBezTo>
                      <a:pt x="21600" y="18097"/>
                      <a:pt x="21600" y="14595"/>
                      <a:pt x="19849" y="12843"/>
                    </a:cubicBezTo>
                    <a:cubicBezTo>
                      <a:pt x="7005" y="0"/>
                      <a:pt x="7005" y="0"/>
                      <a:pt x="7005"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578" name="Shape 578"/>
              <p:cNvSpPr/>
              <p:nvPr/>
            </p:nvSpPr>
            <p:spPr>
              <a:xfrm>
                <a:off x="151607" y="215900"/>
                <a:ext cx="64295" cy="307976"/>
              </a:xfrm>
              <a:custGeom>
                <a:avLst/>
                <a:gdLst/>
                <a:ahLst/>
                <a:cxnLst>
                  <a:cxn ang="0">
                    <a:pos x="wd2" y="hd2"/>
                  </a:cxn>
                  <a:cxn ang="5400000">
                    <a:pos x="wd2" y="hd2"/>
                  </a:cxn>
                  <a:cxn ang="10800000">
                    <a:pos x="wd2" y="hd2"/>
                  </a:cxn>
                  <a:cxn ang="16200000">
                    <a:pos x="wd2" y="hd2"/>
                  </a:cxn>
                </a:cxnLst>
                <a:rect l="0" t="0" r="r" b="b"/>
                <a:pathLst>
                  <a:path w="16200" h="21600" fill="norm" stroke="1" extrusionOk="0">
                    <a:moveTo>
                      <a:pt x="16200" y="21600"/>
                    </a:moveTo>
                    <a:cubicBezTo>
                      <a:pt x="-5400" y="15660"/>
                      <a:pt x="-5400" y="5940"/>
                      <a:pt x="1620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sp>
        <p:nvSpPr>
          <p:cNvPr id="581" name="Shape 581"/>
          <p:cNvSpPr/>
          <p:nvPr/>
        </p:nvSpPr>
        <p:spPr>
          <a:xfrm>
            <a:off x="3896004" y="8173504"/>
            <a:ext cx="8655715" cy="30784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 station; so long as it receives messages of</a:t>
            </a:r>
          </a:p>
        </p:txBody>
      </p:sp>
      <p:sp>
        <p:nvSpPr>
          <p:cNvPr id="582" name="Shape 582"/>
          <p:cNvSpPr/>
          <p:nvPr/>
        </p:nvSpPr>
        <p:spPr>
          <a:xfrm>
            <a:off x="15163800" y="5410200"/>
            <a:ext cx="333321" cy="716280"/>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p>
            <a:pPr/>
            <a:r>
              <a:t> </a:t>
            </a:r>
          </a:p>
        </p:txBody>
      </p:sp>
      <p:grpSp>
        <p:nvGrpSpPr>
          <p:cNvPr id="585" name="Group 585"/>
          <p:cNvGrpSpPr/>
          <p:nvPr/>
        </p:nvGrpSpPr>
        <p:grpSpPr>
          <a:xfrm>
            <a:off x="13302257" y="4917352"/>
            <a:ext cx="9291043" cy="2417823"/>
            <a:chOff x="0" y="0"/>
            <a:chExt cx="9291042" cy="2417821"/>
          </a:xfrm>
        </p:grpSpPr>
        <p:sp>
          <p:nvSpPr>
            <p:cNvPr id="583" name="Shape 583"/>
            <p:cNvSpPr/>
            <p:nvPr/>
          </p:nvSpPr>
          <p:spPr>
            <a:xfrm>
              <a:off x="0" y="0"/>
              <a:ext cx="1154629" cy="1249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7200">
                  <a:solidFill>
                    <a:srgbClr val="595959"/>
                  </a:solidFill>
                </a:defRPr>
              </a:lvl1pPr>
            </a:lstStyle>
            <a:p>
              <a:pPr>
                <a:defRPr sz="3600">
                  <a:solidFill>
                    <a:srgbClr val="000000"/>
                  </a:solidFill>
                </a:defRPr>
              </a:pPr>
              <a:r>
                <a:rPr sz="7200">
                  <a:solidFill>
                    <a:srgbClr val="595959"/>
                  </a:solidFill>
                </a:rPr>
                <a:t>02</a:t>
              </a:r>
            </a:p>
          </p:txBody>
        </p:sp>
        <p:sp>
          <p:nvSpPr>
            <p:cNvPr id="584" name="Shape 584"/>
            <p:cNvSpPr/>
            <p:nvPr/>
          </p:nvSpPr>
          <p:spPr>
            <a:xfrm>
              <a:off x="1231235" y="131822"/>
              <a:ext cx="8059808" cy="228600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a:t>
              </a:r>
            </a:p>
          </p:txBody>
        </p:sp>
      </p:grpSp>
      <p:grpSp>
        <p:nvGrpSpPr>
          <p:cNvPr id="588" name="Group 588"/>
          <p:cNvGrpSpPr/>
          <p:nvPr/>
        </p:nvGrpSpPr>
        <p:grpSpPr>
          <a:xfrm>
            <a:off x="13302257" y="2415082"/>
            <a:ext cx="9291043" cy="2417823"/>
            <a:chOff x="0" y="0"/>
            <a:chExt cx="9291042" cy="2417821"/>
          </a:xfrm>
        </p:grpSpPr>
        <p:sp>
          <p:nvSpPr>
            <p:cNvPr id="586" name="Shape 586"/>
            <p:cNvSpPr/>
            <p:nvPr/>
          </p:nvSpPr>
          <p:spPr>
            <a:xfrm>
              <a:off x="0" y="0"/>
              <a:ext cx="1154629" cy="1249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7200">
                  <a:solidFill>
                    <a:srgbClr val="595959"/>
                  </a:solidFill>
                </a:defRPr>
              </a:lvl1pPr>
            </a:lstStyle>
            <a:p>
              <a:pPr>
                <a:defRPr sz="3600">
                  <a:solidFill>
                    <a:srgbClr val="000000"/>
                  </a:solidFill>
                </a:defRPr>
              </a:pPr>
              <a:r>
                <a:rPr sz="7200">
                  <a:solidFill>
                    <a:srgbClr val="595959"/>
                  </a:solidFill>
                </a:rPr>
                <a:t>01</a:t>
              </a:r>
            </a:p>
          </p:txBody>
        </p:sp>
        <p:sp>
          <p:nvSpPr>
            <p:cNvPr id="587" name="Shape 587"/>
            <p:cNvSpPr/>
            <p:nvPr/>
          </p:nvSpPr>
          <p:spPr>
            <a:xfrm>
              <a:off x="1231235" y="131822"/>
              <a:ext cx="8059808" cy="228600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s</a:t>
              </a:r>
            </a:p>
          </p:txBody>
        </p:sp>
      </p:grpSp>
      <p:grpSp>
        <p:nvGrpSpPr>
          <p:cNvPr id="591" name="Group 591"/>
          <p:cNvGrpSpPr/>
          <p:nvPr/>
        </p:nvGrpSpPr>
        <p:grpSpPr>
          <a:xfrm>
            <a:off x="13302257" y="9921892"/>
            <a:ext cx="9291043" cy="2417823"/>
            <a:chOff x="0" y="0"/>
            <a:chExt cx="9291042" cy="2417821"/>
          </a:xfrm>
        </p:grpSpPr>
        <p:sp>
          <p:nvSpPr>
            <p:cNvPr id="589" name="Shape 589"/>
            <p:cNvSpPr/>
            <p:nvPr/>
          </p:nvSpPr>
          <p:spPr>
            <a:xfrm>
              <a:off x="0" y="0"/>
              <a:ext cx="1154629" cy="1249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7200">
                  <a:solidFill>
                    <a:srgbClr val="595959"/>
                  </a:solidFill>
                </a:defRPr>
              </a:lvl1pPr>
            </a:lstStyle>
            <a:p>
              <a:pPr>
                <a:defRPr sz="3600">
                  <a:solidFill>
                    <a:srgbClr val="000000"/>
                  </a:solidFill>
                </a:defRPr>
              </a:pPr>
              <a:r>
                <a:rPr sz="7200">
                  <a:solidFill>
                    <a:srgbClr val="595959"/>
                  </a:solidFill>
                </a:rPr>
                <a:t>04</a:t>
              </a:r>
            </a:p>
          </p:txBody>
        </p:sp>
        <p:sp>
          <p:nvSpPr>
            <p:cNvPr id="590" name="Shape 590"/>
            <p:cNvSpPr/>
            <p:nvPr/>
          </p:nvSpPr>
          <p:spPr>
            <a:xfrm>
              <a:off x="1231235" y="131822"/>
              <a:ext cx="8059808" cy="228600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a:t>
              </a:r>
            </a:p>
          </p:txBody>
        </p:sp>
      </p:grpSp>
      <p:grpSp>
        <p:nvGrpSpPr>
          <p:cNvPr id="594" name="Group 594"/>
          <p:cNvGrpSpPr/>
          <p:nvPr/>
        </p:nvGrpSpPr>
        <p:grpSpPr>
          <a:xfrm>
            <a:off x="13302257" y="7419622"/>
            <a:ext cx="9291043" cy="2417823"/>
            <a:chOff x="0" y="0"/>
            <a:chExt cx="9291042" cy="2417821"/>
          </a:xfrm>
        </p:grpSpPr>
        <p:sp>
          <p:nvSpPr>
            <p:cNvPr id="592" name="Shape 592"/>
            <p:cNvSpPr/>
            <p:nvPr/>
          </p:nvSpPr>
          <p:spPr>
            <a:xfrm>
              <a:off x="0" y="0"/>
              <a:ext cx="1154629" cy="1249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7200">
                  <a:solidFill>
                    <a:srgbClr val="595959"/>
                  </a:solidFill>
                </a:defRPr>
              </a:lvl1pPr>
            </a:lstStyle>
            <a:p>
              <a:pPr>
                <a:defRPr sz="3600">
                  <a:solidFill>
                    <a:srgbClr val="000000"/>
                  </a:solidFill>
                </a:defRPr>
              </a:pPr>
              <a:r>
                <a:rPr sz="7200">
                  <a:solidFill>
                    <a:srgbClr val="595959"/>
                  </a:solidFill>
                </a:rPr>
                <a:t>03</a:t>
              </a:r>
            </a:p>
          </p:txBody>
        </p:sp>
        <p:sp>
          <p:nvSpPr>
            <p:cNvPr id="593" name="Shape 593"/>
            <p:cNvSpPr/>
            <p:nvPr/>
          </p:nvSpPr>
          <p:spPr>
            <a:xfrm>
              <a:off x="1231235" y="131822"/>
              <a:ext cx="8059808" cy="228600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0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a:t>
              </a: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562"/>
                                        </p:tgtEl>
                                        <p:attrNameLst>
                                          <p:attrName>style.visibility</p:attrName>
                                        </p:attrNameLst>
                                      </p:cBhvr>
                                      <p:to>
                                        <p:strVal val="visible"/>
                                      </p:to>
                                    </p:set>
                                    <p:anim calcmode="lin" valueType="num">
                                      <p:cBhvr>
                                        <p:cTn id="7" dur="350" fill="hold"/>
                                        <p:tgtEl>
                                          <p:spTgt spid="562"/>
                                        </p:tgtEl>
                                        <p:attrNameLst>
                                          <p:attrName>ppt_x</p:attrName>
                                        </p:attrNameLst>
                                      </p:cBhvr>
                                      <p:tavLst>
                                        <p:tav tm="0">
                                          <p:val>
                                            <p:strVal val="0-#ppt_w/2"/>
                                          </p:val>
                                        </p:tav>
                                        <p:tav tm="100000">
                                          <p:val>
                                            <p:strVal val="#ppt_x"/>
                                          </p:val>
                                        </p:tav>
                                      </p:tavLst>
                                    </p:anim>
                                    <p:anim calcmode="lin" valueType="num">
                                      <p:cBhvr>
                                        <p:cTn id="8" dur="350" fill="hold"/>
                                        <p:tgtEl>
                                          <p:spTgt spid="562"/>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565"/>
                                        </p:tgtEl>
                                        <p:attrNameLst>
                                          <p:attrName>style.visibility</p:attrName>
                                        </p:attrNameLst>
                                      </p:cBhvr>
                                      <p:to>
                                        <p:strVal val="visible"/>
                                      </p:to>
                                    </p:set>
                                    <p:anim calcmode="lin" valueType="num">
                                      <p:cBhvr>
                                        <p:cTn id="12" dur="350" fill="hold"/>
                                        <p:tgtEl>
                                          <p:spTgt spid="565"/>
                                        </p:tgtEl>
                                        <p:attrNameLst>
                                          <p:attrName>ppt_x</p:attrName>
                                        </p:attrNameLst>
                                      </p:cBhvr>
                                      <p:tavLst>
                                        <p:tav tm="0">
                                          <p:val>
                                            <p:strVal val="1+#ppt_w/2"/>
                                          </p:val>
                                        </p:tav>
                                        <p:tav tm="100000">
                                          <p:val>
                                            <p:strVal val="#ppt_x"/>
                                          </p:val>
                                        </p:tav>
                                      </p:tavLst>
                                    </p:anim>
                                    <p:anim calcmode="lin" valueType="num">
                                      <p:cBhvr>
                                        <p:cTn id="13" dur="350" fill="hold"/>
                                        <p:tgtEl>
                                          <p:spTgt spid="565"/>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559"/>
                                        </p:tgtEl>
                                        <p:attrNameLst>
                                          <p:attrName>style.visibility</p:attrName>
                                        </p:attrNameLst>
                                      </p:cBhvr>
                                      <p:to>
                                        <p:strVal val="visible"/>
                                      </p:to>
                                    </p:set>
                                    <p:animEffect filter="wipe(left)" transition="in">
                                      <p:cBhvr>
                                        <p:cTn id="17" dur="500"/>
                                        <p:tgtEl>
                                          <p:spTgt spid="559"/>
                                        </p:tgtEl>
                                      </p:cBhvr>
                                    </p:animEffect>
                                  </p:childTnLst>
                                </p:cTn>
                              </p:par>
                            </p:childTnLst>
                          </p:cTn>
                        </p:par>
                        <p:par>
                          <p:cTn id="18" fill="hold">
                            <p:stCondLst>
                              <p:cond delay="1200"/>
                            </p:stCondLst>
                            <p:childTnLst>
                              <p:par>
                                <p:cTn id="19" presetClass="entr" nodeType="afterEffect" presetSubtype="32" presetID="4" grpId="4" fill="hold">
                                  <p:stCondLst>
                                    <p:cond delay="0"/>
                                  </p:stCondLst>
                                  <p:iterate type="el" backwards="0">
                                    <p:tmAbs val="0"/>
                                  </p:iterate>
                                  <p:childTnLst>
                                    <p:set>
                                      <p:cBhvr>
                                        <p:cTn id="20" fill="hold"/>
                                        <p:tgtEl>
                                          <p:spTgt spid="568"/>
                                        </p:tgtEl>
                                        <p:attrNameLst>
                                          <p:attrName>style.visibility</p:attrName>
                                        </p:attrNameLst>
                                      </p:cBhvr>
                                      <p:to>
                                        <p:strVal val="visible"/>
                                      </p:to>
                                    </p:set>
                                    <p:animEffect filter="box(out)" transition="in">
                                      <p:cBhvr>
                                        <p:cTn id="21" dur="500"/>
                                        <p:tgtEl>
                                          <p:spTgt spid="568"/>
                                        </p:tgtEl>
                                      </p:cBhvr>
                                    </p:animEffect>
                                  </p:childTnLst>
                                </p:cTn>
                              </p:par>
                            </p:childTnLst>
                          </p:cTn>
                        </p:par>
                        <p:par>
                          <p:cTn id="22" fill="hold">
                            <p:stCondLst>
                              <p:cond delay="1700"/>
                            </p:stCondLst>
                            <p:childTnLst>
                              <p:par>
                                <p:cTn id="23" presetClass="entr" nodeType="afterEffect" presetSubtype="32" presetID="4" grpId="5" fill="hold">
                                  <p:stCondLst>
                                    <p:cond delay="0"/>
                                  </p:stCondLst>
                                  <p:iterate type="el" backwards="0">
                                    <p:tmAbs val="0"/>
                                  </p:iterate>
                                  <p:childTnLst>
                                    <p:set>
                                      <p:cBhvr>
                                        <p:cTn id="24" fill="hold"/>
                                        <p:tgtEl>
                                          <p:spTgt spid="571"/>
                                        </p:tgtEl>
                                        <p:attrNameLst>
                                          <p:attrName>style.visibility</p:attrName>
                                        </p:attrNameLst>
                                      </p:cBhvr>
                                      <p:to>
                                        <p:strVal val="visible"/>
                                      </p:to>
                                    </p:set>
                                    <p:animEffect filter="box(out)" transition="in">
                                      <p:cBhvr>
                                        <p:cTn id="25" dur="500"/>
                                        <p:tgtEl>
                                          <p:spTgt spid="571"/>
                                        </p:tgtEl>
                                      </p:cBhvr>
                                    </p:animEffect>
                                  </p:childTnLst>
                                </p:cTn>
                              </p:par>
                            </p:childTnLst>
                          </p:cTn>
                        </p:par>
                        <p:par>
                          <p:cTn id="26" fill="hold">
                            <p:stCondLst>
                              <p:cond delay="2200"/>
                            </p:stCondLst>
                            <p:childTnLst>
                              <p:par>
                                <p:cTn id="27" presetClass="entr" nodeType="afterEffect" presetSubtype="32" presetID="4" grpId="6" fill="hold">
                                  <p:stCondLst>
                                    <p:cond delay="0"/>
                                  </p:stCondLst>
                                  <p:iterate type="el" backwards="0">
                                    <p:tmAbs val="0"/>
                                  </p:iterate>
                                  <p:childTnLst>
                                    <p:set>
                                      <p:cBhvr>
                                        <p:cTn id="28" fill="hold"/>
                                        <p:tgtEl>
                                          <p:spTgt spid="574"/>
                                        </p:tgtEl>
                                        <p:attrNameLst>
                                          <p:attrName>style.visibility</p:attrName>
                                        </p:attrNameLst>
                                      </p:cBhvr>
                                      <p:to>
                                        <p:strVal val="visible"/>
                                      </p:to>
                                    </p:set>
                                    <p:animEffect filter="box(out)" transition="in">
                                      <p:cBhvr>
                                        <p:cTn id="29" dur="500"/>
                                        <p:tgtEl>
                                          <p:spTgt spid="574"/>
                                        </p:tgtEl>
                                      </p:cBhvr>
                                    </p:animEffect>
                                  </p:childTnLst>
                                </p:cTn>
                              </p:par>
                            </p:childTnLst>
                          </p:cTn>
                        </p:par>
                        <p:par>
                          <p:cTn id="30" fill="hold">
                            <p:stCondLst>
                              <p:cond delay="2700"/>
                            </p:stCondLst>
                            <p:childTnLst>
                              <p:par>
                                <p:cTn id="31" presetClass="entr" nodeType="afterEffect" presetSubtype="4" presetID="2" grpId="7" fill="hold">
                                  <p:stCondLst>
                                    <p:cond delay="0"/>
                                  </p:stCondLst>
                                  <p:iterate type="el" backwards="0">
                                    <p:tmAbs val="0"/>
                                  </p:iterate>
                                  <p:childTnLst>
                                    <p:set>
                                      <p:cBhvr>
                                        <p:cTn id="32" fill="hold"/>
                                        <p:tgtEl>
                                          <p:spTgt spid="580"/>
                                        </p:tgtEl>
                                        <p:attrNameLst>
                                          <p:attrName>style.visibility</p:attrName>
                                        </p:attrNameLst>
                                      </p:cBhvr>
                                      <p:to>
                                        <p:strVal val="visible"/>
                                      </p:to>
                                    </p:set>
                                    <p:anim calcmode="lin" valueType="num">
                                      <p:cBhvr>
                                        <p:cTn id="33" dur="750" fill="hold"/>
                                        <p:tgtEl>
                                          <p:spTgt spid="580"/>
                                        </p:tgtEl>
                                        <p:attrNameLst>
                                          <p:attrName>ppt_x</p:attrName>
                                        </p:attrNameLst>
                                      </p:cBhvr>
                                      <p:tavLst>
                                        <p:tav tm="0">
                                          <p:val>
                                            <p:strVal val="#ppt_x"/>
                                          </p:val>
                                        </p:tav>
                                        <p:tav tm="100000">
                                          <p:val>
                                            <p:strVal val="#ppt_x"/>
                                          </p:val>
                                        </p:tav>
                                      </p:tavLst>
                                    </p:anim>
                                    <p:anim calcmode="lin" valueType="num">
                                      <p:cBhvr>
                                        <p:cTn id="34" dur="750" fill="hold"/>
                                        <p:tgtEl>
                                          <p:spTgt spid="580"/>
                                        </p:tgtEl>
                                        <p:attrNameLst>
                                          <p:attrName>ppt_y</p:attrName>
                                        </p:attrNameLst>
                                      </p:cBhvr>
                                      <p:tavLst>
                                        <p:tav tm="0">
                                          <p:val>
                                            <p:strVal val="1+#ppt_h/2"/>
                                          </p:val>
                                        </p:tav>
                                        <p:tav tm="100000">
                                          <p:val>
                                            <p:strVal val="#ppt_y"/>
                                          </p:val>
                                        </p:tav>
                                      </p:tavLst>
                                    </p:anim>
                                  </p:childTnLst>
                                </p:cTn>
                              </p:par>
                            </p:childTnLst>
                          </p:cTn>
                        </p:par>
                        <p:par>
                          <p:cTn id="35" fill="hold">
                            <p:stCondLst>
                              <p:cond delay="3450"/>
                            </p:stCondLst>
                            <p:childTnLst>
                              <p:par>
                                <p:cTn id="36" presetClass="entr" nodeType="afterEffect" presetSubtype="1" presetID="22" grpId="8" fill="hold">
                                  <p:stCondLst>
                                    <p:cond delay="0"/>
                                  </p:stCondLst>
                                  <p:iterate type="el" backwards="0">
                                    <p:tmAbs val="0"/>
                                  </p:iterate>
                                  <p:childTnLst>
                                    <p:set>
                                      <p:cBhvr>
                                        <p:cTn id="37" fill="hold"/>
                                        <p:tgtEl>
                                          <p:spTgt spid="581"/>
                                        </p:tgtEl>
                                        <p:attrNameLst>
                                          <p:attrName>style.visibility</p:attrName>
                                        </p:attrNameLst>
                                      </p:cBhvr>
                                      <p:to>
                                        <p:strVal val="visible"/>
                                      </p:to>
                                    </p:set>
                                    <p:animEffect filter="wipe(up)" transition="in">
                                      <p:cBhvr>
                                        <p:cTn id="38" dur="500"/>
                                        <p:tgtEl>
                                          <p:spTgt spid="581"/>
                                        </p:tgtEl>
                                      </p:cBhvr>
                                    </p:animEffect>
                                  </p:childTnLst>
                                </p:cTn>
                              </p:par>
                            </p:childTnLst>
                          </p:cTn>
                        </p:par>
                        <p:par>
                          <p:cTn id="39" fill="hold">
                            <p:stCondLst>
                              <p:cond delay="3950"/>
                            </p:stCondLst>
                            <p:childTnLst>
                              <p:par>
                                <p:cTn id="40" presetClass="entr" nodeType="afterEffect" presetSubtype="2" presetID="2" grpId="9" fill="hold">
                                  <p:stCondLst>
                                    <p:cond delay="0"/>
                                  </p:stCondLst>
                                  <p:iterate type="el" backwards="0">
                                    <p:tmAbs val="0"/>
                                  </p:iterate>
                                  <p:childTnLst>
                                    <p:set>
                                      <p:cBhvr>
                                        <p:cTn id="41" fill="hold"/>
                                        <p:tgtEl>
                                          <p:spTgt spid="588"/>
                                        </p:tgtEl>
                                        <p:attrNameLst>
                                          <p:attrName>style.visibility</p:attrName>
                                        </p:attrNameLst>
                                      </p:cBhvr>
                                      <p:to>
                                        <p:strVal val="visible"/>
                                      </p:to>
                                    </p:set>
                                    <p:anim calcmode="lin" valueType="num">
                                      <p:cBhvr>
                                        <p:cTn id="42" dur="500" fill="hold"/>
                                        <p:tgtEl>
                                          <p:spTgt spid="588"/>
                                        </p:tgtEl>
                                        <p:attrNameLst>
                                          <p:attrName>ppt_x</p:attrName>
                                        </p:attrNameLst>
                                      </p:cBhvr>
                                      <p:tavLst>
                                        <p:tav tm="0">
                                          <p:val>
                                            <p:strVal val="1+#ppt_w/2"/>
                                          </p:val>
                                        </p:tav>
                                        <p:tav tm="100000">
                                          <p:val>
                                            <p:strVal val="#ppt_x"/>
                                          </p:val>
                                        </p:tav>
                                      </p:tavLst>
                                    </p:anim>
                                    <p:anim calcmode="lin" valueType="num">
                                      <p:cBhvr>
                                        <p:cTn id="43" dur="500" fill="hold"/>
                                        <p:tgtEl>
                                          <p:spTgt spid="588"/>
                                        </p:tgtEl>
                                        <p:attrNameLst>
                                          <p:attrName>ppt_y</p:attrName>
                                        </p:attrNameLst>
                                      </p:cBhvr>
                                      <p:tavLst>
                                        <p:tav tm="0">
                                          <p:val>
                                            <p:strVal val="#ppt_y"/>
                                          </p:val>
                                        </p:tav>
                                        <p:tav tm="100000">
                                          <p:val>
                                            <p:strVal val="#ppt_y"/>
                                          </p:val>
                                        </p:tav>
                                      </p:tavLst>
                                    </p:anim>
                                  </p:childTnLst>
                                </p:cTn>
                              </p:par>
                            </p:childTnLst>
                          </p:cTn>
                        </p:par>
                        <p:par>
                          <p:cTn id="44" fill="hold">
                            <p:stCondLst>
                              <p:cond delay="4450"/>
                            </p:stCondLst>
                            <p:childTnLst>
                              <p:par>
                                <p:cTn id="45" presetClass="entr" nodeType="afterEffect" presetSubtype="2" presetID="2" grpId="10" fill="hold">
                                  <p:stCondLst>
                                    <p:cond delay="0"/>
                                  </p:stCondLst>
                                  <p:iterate type="el" backwards="0">
                                    <p:tmAbs val="0"/>
                                  </p:iterate>
                                  <p:childTnLst>
                                    <p:set>
                                      <p:cBhvr>
                                        <p:cTn id="46" fill="hold"/>
                                        <p:tgtEl>
                                          <p:spTgt spid="585"/>
                                        </p:tgtEl>
                                        <p:attrNameLst>
                                          <p:attrName>style.visibility</p:attrName>
                                        </p:attrNameLst>
                                      </p:cBhvr>
                                      <p:to>
                                        <p:strVal val="visible"/>
                                      </p:to>
                                    </p:set>
                                    <p:anim calcmode="lin" valueType="num">
                                      <p:cBhvr>
                                        <p:cTn id="47" dur="500" fill="hold"/>
                                        <p:tgtEl>
                                          <p:spTgt spid="585"/>
                                        </p:tgtEl>
                                        <p:attrNameLst>
                                          <p:attrName>ppt_x</p:attrName>
                                        </p:attrNameLst>
                                      </p:cBhvr>
                                      <p:tavLst>
                                        <p:tav tm="0">
                                          <p:val>
                                            <p:strVal val="1+#ppt_w/2"/>
                                          </p:val>
                                        </p:tav>
                                        <p:tav tm="100000">
                                          <p:val>
                                            <p:strVal val="#ppt_x"/>
                                          </p:val>
                                        </p:tav>
                                      </p:tavLst>
                                    </p:anim>
                                    <p:anim calcmode="lin" valueType="num">
                                      <p:cBhvr>
                                        <p:cTn id="48" dur="500" fill="hold"/>
                                        <p:tgtEl>
                                          <p:spTgt spid="585"/>
                                        </p:tgtEl>
                                        <p:attrNameLst>
                                          <p:attrName>ppt_y</p:attrName>
                                        </p:attrNameLst>
                                      </p:cBhvr>
                                      <p:tavLst>
                                        <p:tav tm="0">
                                          <p:val>
                                            <p:strVal val="#ppt_y"/>
                                          </p:val>
                                        </p:tav>
                                        <p:tav tm="100000">
                                          <p:val>
                                            <p:strVal val="#ppt_y"/>
                                          </p:val>
                                        </p:tav>
                                      </p:tavLst>
                                    </p:anim>
                                  </p:childTnLst>
                                </p:cTn>
                              </p:par>
                            </p:childTnLst>
                          </p:cTn>
                        </p:par>
                        <p:par>
                          <p:cTn id="49" fill="hold">
                            <p:stCondLst>
                              <p:cond delay="4950"/>
                            </p:stCondLst>
                            <p:childTnLst>
                              <p:par>
                                <p:cTn id="50" presetClass="entr" nodeType="afterEffect" presetSubtype="2" presetID="2" grpId="11" fill="hold">
                                  <p:stCondLst>
                                    <p:cond delay="0"/>
                                  </p:stCondLst>
                                  <p:iterate type="el" backwards="0">
                                    <p:tmAbs val="0"/>
                                  </p:iterate>
                                  <p:childTnLst>
                                    <p:set>
                                      <p:cBhvr>
                                        <p:cTn id="51" fill="hold"/>
                                        <p:tgtEl>
                                          <p:spTgt spid="594"/>
                                        </p:tgtEl>
                                        <p:attrNameLst>
                                          <p:attrName>style.visibility</p:attrName>
                                        </p:attrNameLst>
                                      </p:cBhvr>
                                      <p:to>
                                        <p:strVal val="visible"/>
                                      </p:to>
                                    </p:set>
                                    <p:anim calcmode="lin" valueType="num">
                                      <p:cBhvr>
                                        <p:cTn id="52" dur="500" fill="hold"/>
                                        <p:tgtEl>
                                          <p:spTgt spid="594"/>
                                        </p:tgtEl>
                                        <p:attrNameLst>
                                          <p:attrName>ppt_x</p:attrName>
                                        </p:attrNameLst>
                                      </p:cBhvr>
                                      <p:tavLst>
                                        <p:tav tm="0">
                                          <p:val>
                                            <p:strVal val="1+#ppt_w/2"/>
                                          </p:val>
                                        </p:tav>
                                        <p:tav tm="100000">
                                          <p:val>
                                            <p:strVal val="#ppt_x"/>
                                          </p:val>
                                        </p:tav>
                                      </p:tavLst>
                                    </p:anim>
                                    <p:anim calcmode="lin" valueType="num">
                                      <p:cBhvr>
                                        <p:cTn id="53" dur="500" fill="hold"/>
                                        <p:tgtEl>
                                          <p:spTgt spid="594"/>
                                        </p:tgtEl>
                                        <p:attrNameLst>
                                          <p:attrName>ppt_y</p:attrName>
                                        </p:attrNameLst>
                                      </p:cBhvr>
                                      <p:tavLst>
                                        <p:tav tm="0">
                                          <p:val>
                                            <p:strVal val="#ppt_y"/>
                                          </p:val>
                                        </p:tav>
                                        <p:tav tm="100000">
                                          <p:val>
                                            <p:strVal val="#ppt_y"/>
                                          </p:val>
                                        </p:tav>
                                      </p:tavLst>
                                    </p:anim>
                                  </p:childTnLst>
                                </p:cTn>
                              </p:par>
                            </p:childTnLst>
                          </p:cTn>
                        </p:par>
                        <p:par>
                          <p:cTn id="54" fill="hold">
                            <p:stCondLst>
                              <p:cond delay="5450"/>
                            </p:stCondLst>
                            <p:childTnLst>
                              <p:par>
                                <p:cTn id="55" presetClass="entr" nodeType="afterEffect" presetSubtype="2" presetID="2" grpId="12" fill="hold">
                                  <p:stCondLst>
                                    <p:cond delay="0"/>
                                  </p:stCondLst>
                                  <p:iterate type="el" backwards="0">
                                    <p:tmAbs val="0"/>
                                  </p:iterate>
                                  <p:childTnLst>
                                    <p:set>
                                      <p:cBhvr>
                                        <p:cTn id="56" fill="hold"/>
                                        <p:tgtEl>
                                          <p:spTgt spid="591"/>
                                        </p:tgtEl>
                                        <p:attrNameLst>
                                          <p:attrName>style.visibility</p:attrName>
                                        </p:attrNameLst>
                                      </p:cBhvr>
                                      <p:to>
                                        <p:strVal val="visible"/>
                                      </p:to>
                                    </p:set>
                                    <p:anim calcmode="lin" valueType="num">
                                      <p:cBhvr>
                                        <p:cTn id="57" dur="500" fill="hold"/>
                                        <p:tgtEl>
                                          <p:spTgt spid="591"/>
                                        </p:tgtEl>
                                        <p:attrNameLst>
                                          <p:attrName>ppt_x</p:attrName>
                                        </p:attrNameLst>
                                      </p:cBhvr>
                                      <p:tavLst>
                                        <p:tav tm="0">
                                          <p:val>
                                            <p:strVal val="1+#ppt_w/2"/>
                                          </p:val>
                                        </p:tav>
                                        <p:tav tm="100000">
                                          <p:val>
                                            <p:strVal val="#ppt_x"/>
                                          </p:val>
                                        </p:tav>
                                      </p:tavLst>
                                    </p:anim>
                                    <p:anim calcmode="lin" valueType="num">
                                      <p:cBhvr>
                                        <p:cTn id="58" dur="500" fill="hold"/>
                                        <p:tgtEl>
                                          <p:spTgt spid="5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62" grpId="1"/>
      <p:bldP build="whole" bldLvl="1" animBg="1" rev="0" advAuto="0" spid="580" grpId="7"/>
      <p:bldP build="whole" bldLvl="1" animBg="1" rev="0" advAuto="0" spid="591" grpId="12"/>
      <p:bldP build="whole" bldLvl="1" animBg="1" rev="0" advAuto="0" spid="585" grpId="10"/>
      <p:bldP build="whole" bldLvl="1" animBg="1" rev="0" advAuto="0" spid="565" grpId="2"/>
      <p:bldP build="whole" bldLvl="1" animBg="1" rev="0" advAuto="0" spid="559" grpId="3"/>
      <p:bldP build="whole" bldLvl="1" animBg="1" rev="0" advAuto="0" spid="594" grpId="11"/>
      <p:bldP build="whole" bldLvl="1" animBg="1" rev="0" advAuto="0" spid="574" grpId="6"/>
      <p:bldP build="whole" bldLvl="1" animBg="1" rev="0" advAuto="0" spid="588" grpId="9"/>
      <p:bldP build="whole" bldLvl="1" animBg="1" rev="0" advAuto="0" spid="571" grpId="5"/>
      <p:bldP build="whole" bldLvl="1" animBg="1" rev="0" advAuto="0" spid="581" grpId="8"/>
      <p:bldP build="whole" bldLvl="1" animBg="1" rev="0" advAuto="0" spid="568" grpId="4"/>
    </p:bld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32000">
              <a:schemeClr val="accent1"/>
            </a:gs>
            <a:gs pos="100000">
              <a:schemeClr val="accent2"/>
            </a:gs>
          </a:gsLst>
          <a:lin ang="3600000" scaled="0"/>
        </a:gradFill>
      </p:bgPr>
    </p:bg>
    <p:spTree>
      <p:nvGrpSpPr>
        <p:cNvPr id="1" name=""/>
        <p:cNvGrpSpPr/>
        <p:nvPr/>
      </p:nvGrpSpPr>
      <p:grpSpPr>
        <a:xfrm>
          <a:off x="0" y="0"/>
          <a:ext cx="0" cy="0"/>
          <a:chOff x="0" y="0"/>
          <a:chExt cx="0" cy="0"/>
        </a:xfrm>
      </p:grpSpPr>
      <p:sp>
        <p:nvSpPr>
          <p:cNvPr id="596" name="Shape 596"/>
          <p:cNvSpPr/>
          <p:nvPr/>
        </p:nvSpPr>
        <p:spPr>
          <a:xfrm>
            <a:off x="2241550" y="8707215"/>
            <a:ext cx="8703092" cy="15290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88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8800">
                <a:solidFill>
                  <a:srgbClr val="FFFFFF"/>
                </a:solidFill>
                <a:latin typeface="Calibri Light"/>
                <a:ea typeface="Calibri Light"/>
                <a:cs typeface="Calibri Light"/>
                <a:sym typeface="Calibri Light"/>
              </a:rPr>
              <a:t>FUTURE PLANS</a:t>
            </a:r>
          </a:p>
        </p:txBody>
      </p:sp>
      <p:sp>
        <p:nvSpPr>
          <p:cNvPr id="597" name="Shape 597"/>
          <p:cNvSpPr/>
          <p:nvPr/>
        </p:nvSpPr>
        <p:spPr>
          <a:xfrm>
            <a:off x="2292349" y="9951156"/>
            <a:ext cx="15051679" cy="7289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INSERT YOU AWESOME CLEVER SLOGAN OR THEME IN THIS AREA</a:t>
            </a:r>
          </a:p>
        </p:txBody>
      </p:sp>
      <p:sp>
        <p:nvSpPr>
          <p:cNvPr id="598" name="Shape 598"/>
          <p:cNvSpPr/>
          <p:nvPr/>
        </p:nvSpPr>
        <p:spPr>
          <a:xfrm>
            <a:off x="2482850" y="10923737"/>
            <a:ext cx="3155950" cy="1"/>
          </a:xfrm>
          <a:prstGeom prst="line">
            <a:avLst/>
          </a:prstGeom>
          <a:ln w="50800" cap="rnd">
            <a:solidFill>
              <a:srgbClr val="FFFFFF"/>
            </a:solidFill>
            <a:miter/>
          </a:ln>
        </p:spPr>
        <p:txBody>
          <a:bodyPr tIns="91439" bIns="91439"/>
          <a:lstStyle/>
          <a:p>
            <a:pPr defTabSz="457200">
              <a:defRPr sz="2400">
                <a:latin typeface="+mj-lt"/>
                <a:ea typeface="+mj-ea"/>
                <a:cs typeface="+mj-cs"/>
                <a:sym typeface="Helvetica"/>
              </a:defRPr>
            </a:pPr>
          </a:p>
        </p:txBody>
      </p:sp>
      <p:grpSp>
        <p:nvGrpSpPr>
          <p:cNvPr id="604" name="Group 604"/>
          <p:cNvGrpSpPr/>
          <p:nvPr/>
        </p:nvGrpSpPr>
        <p:grpSpPr>
          <a:xfrm>
            <a:off x="2539617" y="6918983"/>
            <a:ext cx="1097502" cy="1788233"/>
            <a:chOff x="0" y="0"/>
            <a:chExt cx="1097501" cy="1788232"/>
          </a:xfrm>
        </p:grpSpPr>
        <p:sp>
          <p:nvSpPr>
            <p:cNvPr id="599" name="Shape 599"/>
            <p:cNvSpPr/>
            <p:nvPr/>
          </p:nvSpPr>
          <p:spPr>
            <a:xfrm>
              <a:off x="0" y="0"/>
              <a:ext cx="1097502" cy="1198081"/>
            </a:xfrm>
            <a:custGeom>
              <a:avLst/>
              <a:gdLst/>
              <a:ahLst/>
              <a:cxnLst>
                <a:cxn ang="0">
                  <a:pos x="wd2" y="hd2"/>
                </a:cxn>
                <a:cxn ang="5400000">
                  <a:pos x="wd2" y="hd2"/>
                </a:cxn>
                <a:cxn ang="10800000">
                  <a:pos x="wd2" y="hd2"/>
                </a:cxn>
                <a:cxn ang="16200000">
                  <a:pos x="wd2" y="hd2"/>
                </a:cxn>
              </a:cxnLst>
              <a:rect l="0" t="0" r="r" b="b"/>
              <a:pathLst>
                <a:path w="19575" h="20636" fill="norm" stroke="1" extrusionOk="0">
                  <a:moveTo>
                    <a:pt x="14108" y="20636"/>
                  </a:moveTo>
                  <a:cubicBezTo>
                    <a:pt x="16538" y="15750"/>
                    <a:pt x="16538" y="15750"/>
                    <a:pt x="16538" y="15750"/>
                  </a:cubicBezTo>
                  <a:cubicBezTo>
                    <a:pt x="20588" y="12150"/>
                    <a:pt x="20588" y="6493"/>
                    <a:pt x="16538" y="2893"/>
                  </a:cubicBezTo>
                  <a:cubicBezTo>
                    <a:pt x="12758" y="-964"/>
                    <a:pt x="6818" y="-964"/>
                    <a:pt x="3038" y="2893"/>
                  </a:cubicBezTo>
                  <a:cubicBezTo>
                    <a:pt x="-1012" y="6493"/>
                    <a:pt x="-1012" y="12150"/>
                    <a:pt x="3038" y="15750"/>
                  </a:cubicBezTo>
                  <a:cubicBezTo>
                    <a:pt x="5468" y="20636"/>
                    <a:pt x="5468" y="20636"/>
                    <a:pt x="5468" y="20636"/>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00" name="Shape 600"/>
            <p:cNvSpPr/>
            <p:nvPr/>
          </p:nvSpPr>
          <p:spPr>
            <a:xfrm flipV="1">
              <a:off x="305930" y="1314884"/>
              <a:ext cx="479495" cy="61473"/>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01" name="Shape 601"/>
            <p:cNvSpPr/>
            <p:nvPr/>
          </p:nvSpPr>
          <p:spPr>
            <a:xfrm flipV="1">
              <a:off x="305930" y="1493156"/>
              <a:ext cx="479495" cy="61473"/>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02" name="Shape 602"/>
            <p:cNvSpPr/>
            <p:nvPr/>
          </p:nvSpPr>
          <p:spPr>
            <a:xfrm>
              <a:off x="422728" y="1671430"/>
              <a:ext cx="245896" cy="1168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0800"/>
                    <a:pt x="16200" y="21600"/>
                    <a:pt x="10800" y="21600"/>
                  </a:cubicBezTo>
                  <a:cubicBezTo>
                    <a:pt x="4050" y="21600"/>
                    <a:pt x="0" y="10800"/>
                    <a:pt x="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03" name="Shape 603"/>
            <p:cNvSpPr/>
            <p:nvPr/>
          </p:nvSpPr>
          <p:spPr>
            <a:xfrm>
              <a:off x="244456" y="245238"/>
              <a:ext cx="301224" cy="295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20"/>
                    <a:pt x="9720" y="0"/>
                    <a:pt x="2160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604"/>
                                        </p:tgtEl>
                                        <p:attrNameLst>
                                          <p:attrName>style.visibility</p:attrName>
                                        </p:attrNameLst>
                                      </p:cBhvr>
                                      <p:to>
                                        <p:strVal val="visible"/>
                                      </p:to>
                                    </p:set>
                                    <p:animEffect filter="fade" transition="in">
                                      <p:cBhvr>
                                        <p:cTn id="7" dur="500"/>
                                        <p:tgtEl>
                                          <p:spTgt spid="604"/>
                                        </p:tgtEl>
                                      </p:cBhvr>
                                    </p:animEffect>
                                  </p:childTnLst>
                                </p:cTn>
                              </p:par>
                            </p:childTnLst>
                          </p:cTn>
                        </p:par>
                        <p:par>
                          <p:cTn id="8" fill="hold">
                            <p:stCondLst>
                              <p:cond delay="500"/>
                            </p:stCondLst>
                            <p:childTnLst>
                              <p:par>
                                <p:cTn id="9" presetClass="entr" nodeType="afterEffect" presetSubtype="8" presetID="22" grpId="2" fill="hold">
                                  <p:stCondLst>
                                    <p:cond delay="0"/>
                                  </p:stCondLst>
                                  <p:iterate type="el" backwards="0">
                                    <p:tmAbs val="0"/>
                                  </p:iterate>
                                  <p:childTnLst>
                                    <p:set>
                                      <p:cBhvr>
                                        <p:cTn id="10" fill="hold"/>
                                        <p:tgtEl>
                                          <p:spTgt spid="596"/>
                                        </p:tgtEl>
                                        <p:attrNameLst>
                                          <p:attrName>style.visibility</p:attrName>
                                        </p:attrNameLst>
                                      </p:cBhvr>
                                      <p:to>
                                        <p:strVal val="visible"/>
                                      </p:to>
                                    </p:set>
                                    <p:animEffect filter="wipe(left)" transition="in">
                                      <p:cBhvr>
                                        <p:cTn id="11" dur="500"/>
                                        <p:tgtEl>
                                          <p:spTgt spid="596"/>
                                        </p:tgtEl>
                                      </p:cBhvr>
                                    </p:animEffect>
                                  </p:childTnLst>
                                </p:cTn>
                              </p:par>
                            </p:childTnLst>
                          </p:cTn>
                        </p:par>
                        <p:par>
                          <p:cTn id="12" fill="hold">
                            <p:stCondLst>
                              <p:cond delay="1000"/>
                            </p:stCondLst>
                            <p:childTnLst>
                              <p:par>
                                <p:cTn id="13" presetClass="entr" nodeType="afterEffect" presetSubtype="8" presetID="22" grpId="3" fill="hold">
                                  <p:stCondLst>
                                    <p:cond delay="0"/>
                                  </p:stCondLst>
                                  <p:iterate type="el" backwards="0">
                                    <p:tmAbs val="0"/>
                                  </p:iterate>
                                  <p:childTnLst>
                                    <p:set>
                                      <p:cBhvr>
                                        <p:cTn id="14" fill="hold"/>
                                        <p:tgtEl>
                                          <p:spTgt spid="597"/>
                                        </p:tgtEl>
                                        <p:attrNameLst>
                                          <p:attrName>style.visibility</p:attrName>
                                        </p:attrNameLst>
                                      </p:cBhvr>
                                      <p:to>
                                        <p:strVal val="visible"/>
                                      </p:to>
                                    </p:set>
                                    <p:animEffect filter="wipe(left)" transition="in">
                                      <p:cBhvr>
                                        <p:cTn id="15" dur="500"/>
                                        <p:tgtEl>
                                          <p:spTgt spid="597"/>
                                        </p:tgtEl>
                                      </p:cBhvr>
                                    </p:animEffect>
                                  </p:childTnLst>
                                </p:cTn>
                              </p:par>
                            </p:childTnLst>
                          </p:cTn>
                        </p:par>
                        <p:par>
                          <p:cTn id="16" fill="hold">
                            <p:stCondLst>
                              <p:cond delay="1500"/>
                            </p:stCondLst>
                            <p:childTnLst>
                              <p:par>
                                <p:cTn id="17" presetClass="entr" nodeType="afterEffect" presetSubtype="8" presetID="22" grpId="4" fill="hold">
                                  <p:stCondLst>
                                    <p:cond delay="0"/>
                                  </p:stCondLst>
                                  <p:iterate type="el" backwards="0">
                                    <p:tmAbs val="0"/>
                                  </p:iterate>
                                  <p:childTnLst>
                                    <p:set>
                                      <p:cBhvr>
                                        <p:cTn id="18" fill="hold"/>
                                        <p:tgtEl>
                                          <p:spTgt spid="598"/>
                                        </p:tgtEl>
                                        <p:attrNameLst>
                                          <p:attrName>style.visibility</p:attrName>
                                        </p:attrNameLst>
                                      </p:cBhvr>
                                      <p:to>
                                        <p:strVal val="visible"/>
                                      </p:to>
                                    </p:set>
                                    <p:animEffect filter="wipe(left)" transition="in">
                                      <p:cBhvr>
                                        <p:cTn id="19" dur="500"/>
                                        <p:tgtEl>
                                          <p:spTgt spid="5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97" grpId="3"/>
      <p:bldP build="whole" bldLvl="1" animBg="1" rev="0" advAuto="0" spid="596" grpId="2"/>
      <p:bldP build="whole" bldLvl="1" animBg="1" rev="0" advAuto="0" spid="604" grpId="1"/>
      <p:bldP build="whole" bldLvl="1" animBg="1" rev="0" advAuto="0" spid="598" grpId="4"/>
    </p:bldLst>
  </p:timing>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06" name="Shape 606"/>
          <p:cNvSpPr/>
          <p:nvPr/>
        </p:nvSpPr>
        <p:spPr>
          <a:xfrm>
            <a:off x="1222099" y="443781"/>
            <a:ext cx="8643066"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SWOT Analysis</a:t>
            </a:r>
          </a:p>
        </p:txBody>
      </p:sp>
      <p:grpSp>
        <p:nvGrpSpPr>
          <p:cNvPr id="609" name="Group 609"/>
          <p:cNvGrpSpPr/>
          <p:nvPr/>
        </p:nvGrpSpPr>
        <p:grpSpPr>
          <a:xfrm>
            <a:off x="-1278891" y="690001"/>
            <a:ext cx="2487932" cy="1160782"/>
            <a:chOff x="0" y="0"/>
            <a:chExt cx="2487930" cy="1160780"/>
          </a:xfrm>
        </p:grpSpPr>
        <p:sp>
          <p:nvSpPr>
            <p:cNvPr id="607" name="Shape 607"/>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608" name="Shape 608"/>
            <p:cNvSpPr/>
            <p:nvPr/>
          </p:nvSpPr>
          <p:spPr>
            <a:xfrm>
              <a:off x="1609592" y="-1"/>
              <a:ext cx="795673"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4</a:t>
              </a:r>
            </a:p>
          </p:txBody>
        </p:sp>
      </p:grpSp>
      <p:grpSp>
        <p:nvGrpSpPr>
          <p:cNvPr id="612" name="Group 612"/>
          <p:cNvGrpSpPr/>
          <p:nvPr/>
        </p:nvGrpSpPr>
        <p:grpSpPr>
          <a:xfrm>
            <a:off x="22860000" y="12761311"/>
            <a:ext cx="1701800" cy="665481"/>
            <a:chOff x="0" y="0"/>
            <a:chExt cx="1701799" cy="665480"/>
          </a:xfrm>
        </p:grpSpPr>
        <p:sp>
          <p:nvSpPr>
            <p:cNvPr id="610" name="Shape 610"/>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11" name="Shape 611"/>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615" name="Group 615"/>
          <p:cNvGrpSpPr/>
          <p:nvPr/>
        </p:nvGrpSpPr>
        <p:grpSpPr>
          <a:xfrm>
            <a:off x="5578206" y="6953190"/>
            <a:ext cx="3456000" cy="3456001"/>
            <a:chOff x="0" y="0"/>
            <a:chExt cx="3455999" cy="3455999"/>
          </a:xfrm>
        </p:grpSpPr>
        <p:sp>
          <p:nvSpPr>
            <p:cNvPr id="613" name="Shape 613"/>
            <p:cNvSpPr/>
            <p:nvPr/>
          </p:nvSpPr>
          <p:spPr>
            <a:xfrm>
              <a:off x="0" y="0"/>
              <a:ext cx="3456000" cy="3456000"/>
            </a:xfrm>
            <a:prstGeom prst="ellipse">
              <a:avLst/>
            </a:prstGeom>
            <a:solidFill>
              <a:schemeClr val="accent1"/>
            </a:solidFill>
            <a:ln w="12700" cap="flat">
              <a:noFill/>
              <a:miter lim="400000"/>
            </a:ln>
            <a:effectLst/>
          </p:spPr>
          <p:txBody>
            <a:bodyPr wrap="square" lIns="91439" tIns="91439" rIns="91439" bIns="91439" numCol="1" anchor="ctr">
              <a:noAutofit/>
            </a:bodyPr>
            <a:lstStyle/>
            <a:p>
              <a:pPr algn="ctr">
                <a:defRPr b="1" sz="3200">
                  <a:solidFill>
                    <a:srgbClr val="FFFFFF"/>
                  </a:solidFill>
                </a:defRPr>
              </a:pPr>
            </a:p>
          </p:txBody>
        </p:sp>
        <p:sp>
          <p:nvSpPr>
            <p:cNvPr id="614" name="Shape 614"/>
            <p:cNvSpPr/>
            <p:nvPr/>
          </p:nvSpPr>
          <p:spPr>
            <a:xfrm>
              <a:off x="506120" y="1401609"/>
              <a:ext cx="2443760" cy="652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b="1" sz="3200">
                  <a:solidFill>
                    <a:srgbClr val="FFFFFF"/>
                  </a:solidFill>
                </a:defRPr>
              </a:lvl1pPr>
            </a:lstStyle>
            <a:p>
              <a:pPr>
                <a:defRPr b="0" sz="3600"/>
              </a:pPr>
              <a:r>
                <a:rPr b="1" sz="3200"/>
                <a:t>Threats</a:t>
              </a:r>
            </a:p>
          </p:txBody>
        </p:sp>
      </p:grpSp>
      <p:grpSp>
        <p:nvGrpSpPr>
          <p:cNvPr id="618" name="Group 618"/>
          <p:cNvGrpSpPr/>
          <p:nvPr/>
        </p:nvGrpSpPr>
        <p:grpSpPr>
          <a:xfrm>
            <a:off x="5578206" y="3497190"/>
            <a:ext cx="3456000" cy="3456000"/>
            <a:chOff x="0" y="0"/>
            <a:chExt cx="3455999" cy="3455999"/>
          </a:xfrm>
        </p:grpSpPr>
        <p:sp>
          <p:nvSpPr>
            <p:cNvPr id="616" name="Shape 616"/>
            <p:cNvSpPr/>
            <p:nvPr/>
          </p:nvSpPr>
          <p:spPr>
            <a:xfrm>
              <a:off x="0" y="0"/>
              <a:ext cx="3456000" cy="3456000"/>
            </a:xfrm>
            <a:prstGeom prst="ellipse">
              <a:avLst/>
            </a:prstGeom>
            <a:solidFill>
              <a:schemeClr val="accent2"/>
            </a:solidFill>
            <a:ln w="12700" cap="flat">
              <a:noFill/>
              <a:miter lim="400000"/>
            </a:ln>
            <a:effectLst/>
          </p:spPr>
          <p:txBody>
            <a:bodyPr wrap="square" lIns="91439" tIns="91439" rIns="91439" bIns="91439" numCol="1" anchor="ctr">
              <a:noAutofit/>
            </a:bodyPr>
            <a:lstStyle/>
            <a:p>
              <a:pPr algn="ctr">
                <a:defRPr b="1" sz="3200">
                  <a:solidFill>
                    <a:srgbClr val="FFFFFF"/>
                  </a:solidFill>
                </a:defRPr>
              </a:pPr>
            </a:p>
          </p:txBody>
        </p:sp>
        <p:sp>
          <p:nvSpPr>
            <p:cNvPr id="617" name="Shape 617"/>
            <p:cNvSpPr/>
            <p:nvPr/>
          </p:nvSpPr>
          <p:spPr>
            <a:xfrm>
              <a:off x="506120" y="1401609"/>
              <a:ext cx="2443760" cy="652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b="1" sz="3200">
                  <a:solidFill>
                    <a:srgbClr val="FFFFFF"/>
                  </a:solidFill>
                </a:defRPr>
              </a:lvl1pPr>
            </a:lstStyle>
            <a:p>
              <a:pPr>
                <a:defRPr b="0" sz="3600"/>
              </a:pPr>
              <a:r>
                <a:rPr b="1" sz="3200"/>
                <a:t>Weaknesses</a:t>
              </a:r>
            </a:p>
          </p:txBody>
        </p:sp>
      </p:grpSp>
      <p:grpSp>
        <p:nvGrpSpPr>
          <p:cNvPr id="621" name="Group 621"/>
          <p:cNvGrpSpPr/>
          <p:nvPr/>
        </p:nvGrpSpPr>
        <p:grpSpPr>
          <a:xfrm>
            <a:off x="2125434" y="3497190"/>
            <a:ext cx="3456000" cy="3456000"/>
            <a:chOff x="0" y="0"/>
            <a:chExt cx="3455999" cy="3455999"/>
          </a:xfrm>
        </p:grpSpPr>
        <p:sp>
          <p:nvSpPr>
            <p:cNvPr id="619" name="Shape 619"/>
            <p:cNvSpPr/>
            <p:nvPr/>
          </p:nvSpPr>
          <p:spPr>
            <a:xfrm>
              <a:off x="0" y="0"/>
              <a:ext cx="3456000" cy="3456000"/>
            </a:xfrm>
            <a:prstGeom prst="ellipse">
              <a:avLst/>
            </a:prstGeom>
            <a:solidFill>
              <a:srgbClr val="BFBFBF"/>
            </a:solidFill>
            <a:ln w="12700" cap="flat">
              <a:noFill/>
              <a:miter lim="400000"/>
            </a:ln>
            <a:effectLst/>
          </p:spPr>
          <p:txBody>
            <a:bodyPr wrap="square" lIns="91439" tIns="91439" rIns="91439" bIns="91439" numCol="1" anchor="ctr">
              <a:noAutofit/>
            </a:bodyPr>
            <a:lstStyle/>
            <a:p>
              <a:pPr algn="ctr">
                <a:defRPr b="1" sz="3200">
                  <a:solidFill>
                    <a:srgbClr val="FFFFFF"/>
                  </a:solidFill>
                </a:defRPr>
              </a:pPr>
            </a:p>
          </p:txBody>
        </p:sp>
        <p:sp>
          <p:nvSpPr>
            <p:cNvPr id="620" name="Shape 620"/>
            <p:cNvSpPr/>
            <p:nvPr/>
          </p:nvSpPr>
          <p:spPr>
            <a:xfrm>
              <a:off x="506120" y="1401609"/>
              <a:ext cx="2443760" cy="652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b="1" sz="3200">
                  <a:solidFill>
                    <a:srgbClr val="FFFFFF"/>
                  </a:solidFill>
                </a:defRPr>
              </a:lvl1pPr>
            </a:lstStyle>
            <a:p>
              <a:pPr>
                <a:defRPr b="0" sz="3600"/>
              </a:pPr>
              <a:r>
                <a:rPr b="1" sz="3200"/>
                <a:t>Strengths</a:t>
              </a:r>
            </a:p>
          </p:txBody>
        </p:sp>
      </p:grpSp>
      <p:grpSp>
        <p:nvGrpSpPr>
          <p:cNvPr id="624" name="Group 624"/>
          <p:cNvGrpSpPr/>
          <p:nvPr/>
        </p:nvGrpSpPr>
        <p:grpSpPr>
          <a:xfrm>
            <a:off x="2125434" y="6953190"/>
            <a:ext cx="3503573" cy="3456001"/>
            <a:chOff x="0" y="0"/>
            <a:chExt cx="3503571" cy="3455999"/>
          </a:xfrm>
        </p:grpSpPr>
        <p:sp>
          <p:nvSpPr>
            <p:cNvPr id="622" name="Shape 622"/>
            <p:cNvSpPr/>
            <p:nvPr/>
          </p:nvSpPr>
          <p:spPr>
            <a:xfrm>
              <a:off x="0" y="0"/>
              <a:ext cx="3456001" cy="3456000"/>
            </a:xfrm>
            <a:prstGeom prst="ellipse">
              <a:avLst/>
            </a:prstGeom>
            <a:solidFill>
              <a:srgbClr val="595959"/>
            </a:solidFill>
            <a:ln w="12700" cap="flat">
              <a:noFill/>
              <a:miter lim="400000"/>
            </a:ln>
            <a:effectLst/>
          </p:spPr>
          <p:txBody>
            <a:bodyPr wrap="square" lIns="91439" tIns="91439" rIns="91439" bIns="91439" numCol="1" anchor="ctr">
              <a:noAutofit/>
            </a:bodyPr>
            <a:lstStyle/>
            <a:p>
              <a:pPr algn="ctr">
                <a:defRPr sz="3200">
                  <a:solidFill>
                    <a:srgbClr val="FFFFFF"/>
                  </a:solidFill>
                </a:defRPr>
              </a:pPr>
            </a:p>
          </p:txBody>
        </p:sp>
        <p:sp>
          <p:nvSpPr>
            <p:cNvPr id="623" name="Shape 623"/>
            <p:cNvSpPr/>
            <p:nvPr/>
          </p:nvSpPr>
          <p:spPr>
            <a:xfrm>
              <a:off x="417472" y="1389446"/>
              <a:ext cx="3086101" cy="6527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b="1" sz="3200">
                  <a:solidFill>
                    <a:srgbClr val="FFFFFF"/>
                  </a:solidFill>
                </a:defRPr>
              </a:lvl1pPr>
            </a:lstStyle>
            <a:p>
              <a:pPr>
                <a:defRPr b="0" sz="3600">
                  <a:solidFill>
                    <a:srgbClr val="000000"/>
                  </a:solidFill>
                </a:defRPr>
              </a:pPr>
              <a:r>
                <a:rPr b="1" sz="3200">
                  <a:solidFill>
                    <a:srgbClr val="FFFFFF"/>
                  </a:solidFill>
                </a:rPr>
                <a:t>Opportunities</a:t>
              </a:r>
            </a:p>
          </p:txBody>
        </p:sp>
      </p:grpSp>
      <p:grpSp>
        <p:nvGrpSpPr>
          <p:cNvPr id="627" name="Group 627"/>
          <p:cNvGrpSpPr/>
          <p:nvPr/>
        </p:nvGrpSpPr>
        <p:grpSpPr>
          <a:xfrm>
            <a:off x="4324627" y="5673368"/>
            <a:ext cx="1360257" cy="1360257"/>
            <a:chOff x="0" y="0"/>
            <a:chExt cx="1360256" cy="1360256"/>
          </a:xfrm>
        </p:grpSpPr>
        <p:sp>
          <p:nvSpPr>
            <p:cNvPr id="625" name="Shape 625"/>
            <p:cNvSpPr/>
            <p:nvPr/>
          </p:nvSpPr>
          <p:spPr>
            <a:xfrm>
              <a:off x="-1" y="-1"/>
              <a:ext cx="1360258" cy="1360258"/>
            </a:xfrm>
            <a:prstGeom prst="ellipse">
              <a:avLst/>
            </a:prstGeom>
            <a:solidFill>
              <a:srgbClr val="D9D9D9">
                <a:alpha val="52000"/>
              </a:srgbClr>
            </a:solidFill>
            <a:ln w="12700" cap="flat">
              <a:noFill/>
              <a:miter lim="400000"/>
            </a:ln>
            <a:effectLst/>
          </p:spPr>
          <p:txBody>
            <a:bodyPr wrap="square" lIns="91439" tIns="91439" rIns="91439" bIns="91439" numCol="1" anchor="ctr">
              <a:noAutofit/>
            </a:bodyPr>
            <a:lstStyle/>
            <a:p>
              <a:pPr algn="ctr">
                <a:defRPr b="1" sz="5600">
                  <a:solidFill>
                    <a:srgbClr val="FFFFFF"/>
                  </a:solidFill>
                </a:defRPr>
              </a:pPr>
            </a:p>
          </p:txBody>
        </p:sp>
        <p:sp>
          <p:nvSpPr>
            <p:cNvPr id="626" name="Shape 626"/>
            <p:cNvSpPr/>
            <p:nvPr/>
          </p:nvSpPr>
          <p:spPr>
            <a:xfrm>
              <a:off x="199204" y="175938"/>
              <a:ext cx="961848" cy="10083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b="1" sz="5600">
                  <a:solidFill>
                    <a:srgbClr val="FFFFFF"/>
                  </a:solidFill>
                </a:defRPr>
              </a:lvl1pPr>
            </a:lstStyle>
            <a:p>
              <a:pPr>
                <a:defRPr b="0" sz="3600"/>
              </a:pPr>
              <a:r>
                <a:rPr b="1" sz="5600"/>
                <a:t>S</a:t>
              </a:r>
            </a:p>
          </p:txBody>
        </p:sp>
      </p:grpSp>
      <p:grpSp>
        <p:nvGrpSpPr>
          <p:cNvPr id="630" name="Group 630"/>
          <p:cNvGrpSpPr/>
          <p:nvPr/>
        </p:nvGrpSpPr>
        <p:grpSpPr>
          <a:xfrm>
            <a:off x="4324627" y="6828425"/>
            <a:ext cx="1360257" cy="1360261"/>
            <a:chOff x="0" y="0"/>
            <a:chExt cx="1360256" cy="1360259"/>
          </a:xfrm>
        </p:grpSpPr>
        <p:sp>
          <p:nvSpPr>
            <p:cNvPr id="628" name="Shape 628"/>
            <p:cNvSpPr/>
            <p:nvPr/>
          </p:nvSpPr>
          <p:spPr>
            <a:xfrm>
              <a:off x="-1" y="0"/>
              <a:ext cx="1360258" cy="1360260"/>
            </a:xfrm>
            <a:prstGeom prst="ellipse">
              <a:avLst/>
            </a:prstGeom>
            <a:solidFill>
              <a:srgbClr val="D9D9D9">
                <a:alpha val="35000"/>
              </a:srgbClr>
            </a:solidFill>
            <a:ln w="12700" cap="flat">
              <a:noFill/>
              <a:miter lim="400000"/>
            </a:ln>
            <a:effectLst/>
          </p:spPr>
          <p:txBody>
            <a:bodyPr wrap="square" lIns="91439" tIns="91439" rIns="91439" bIns="91439" numCol="1" anchor="ctr">
              <a:noAutofit/>
            </a:bodyPr>
            <a:lstStyle/>
            <a:p>
              <a:pPr algn="ctr">
                <a:defRPr b="1" sz="5600">
                  <a:solidFill>
                    <a:srgbClr val="FFFFFF"/>
                  </a:solidFill>
                </a:defRPr>
              </a:pPr>
            </a:p>
          </p:txBody>
        </p:sp>
        <p:sp>
          <p:nvSpPr>
            <p:cNvPr id="629" name="Shape 629"/>
            <p:cNvSpPr/>
            <p:nvPr/>
          </p:nvSpPr>
          <p:spPr>
            <a:xfrm>
              <a:off x="199204" y="175938"/>
              <a:ext cx="961848"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b="1" sz="5600">
                  <a:solidFill>
                    <a:srgbClr val="FFFFFF"/>
                  </a:solidFill>
                </a:defRPr>
              </a:lvl1pPr>
            </a:lstStyle>
            <a:p>
              <a:pPr>
                <a:defRPr b="0" sz="3600"/>
              </a:pPr>
              <a:r>
                <a:rPr b="1" sz="5600"/>
                <a:t>O</a:t>
              </a:r>
            </a:p>
          </p:txBody>
        </p:sp>
      </p:grpSp>
      <p:grpSp>
        <p:nvGrpSpPr>
          <p:cNvPr id="633" name="Group 633"/>
          <p:cNvGrpSpPr/>
          <p:nvPr/>
        </p:nvGrpSpPr>
        <p:grpSpPr>
          <a:xfrm>
            <a:off x="5471524" y="5673368"/>
            <a:ext cx="1360261" cy="1360257"/>
            <a:chOff x="0" y="0"/>
            <a:chExt cx="1360259" cy="1360256"/>
          </a:xfrm>
        </p:grpSpPr>
        <p:sp>
          <p:nvSpPr>
            <p:cNvPr id="631" name="Shape 631"/>
            <p:cNvSpPr/>
            <p:nvPr/>
          </p:nvSpPr>
          <p:spPr>
            <a:xfrm>
              <a:off x="0" y="-1"/>
              <a:ext cx="1360260" cy="1360258"/>
            </a:xfrm>
            <a:prstGeom prst="ellipse">
              <a:avLst/>
            </a:prstGeom>
            <a:solidFill>
              <a:srgbClr val="D9D9D9">
                <a:alpha val="47000"/>
              </a:srgbClr>
            </a:solidFill>
            <a:ln w="12700" cap="flat">
              <a:noFill/>
              <a:miter lim="400000"/>
            </a:ln>
            <a:effectLst/>
          </p:spPr>
          <p:txBody>
            <a:bodyPr wrap="square" lIns="91439" tIns="91439" rIns="91439" bIns="91439" numCol="1" anchor="ctr">
              <a:noAutofit/>
            </a:bodyPr>
            <a:lstStyle/>
            <a:p>
              <a:pPr algn="ctr">
                <a:defRPr b="1" sz="5600">
                  <a:solidFill>
                    <a:srgbClr val="FFFFFF"/>
                  </a:solidFill>
                </a:defRPr>
              </a:pPr>
            </a:p>
          </p:txBody>
        </p:sp>
        <p:sp>
          <p:nvSpPr>
            <p:cNvPr id="632" name="Shape 632"/>
            <p:cNvSpPr/>
            <p:nvPr/>
          </p:nvSpPr>
          <p:spPr>
            <a:xfrm>
              <a:off x="199206" y="175938"/>
              <a:ext cx="961848" cy="10083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b="1" sz="5600">
                  <a:solidFill>
                    <a:srgbClr val="FFFFFF"/>
                  </a:solidFill>
                </a:defRPr>
              </a:lvl1pPr>
            </a:lstStyle>
            <a:p>
              <a:pPr>
                <a:defRPr b="0" sz="3600"/>
              </a:pPr>
              <a:r>
                <a:rPr b="1" sz="5600"/>
                <a:t>W</a:t>
              </a:r>
            </a:p>
          </p:txBody>
        </p:sp>
      </p:grpSp>
      <p:grpSp>
        <p:nvGrpSpPr>
          <p:cNvPr id="636" name="Group 636"/>
          <p:cNvGrpSpPr/>
          <p:nvPr/>
        </p:nvGrpSpPr>
        <p:grpSpPr>
          <a:xfrm>
            <a:off x="5471524" y="6828425"/>
            <a:ext cx="1360261" cy="1360261"/>
            <a:chOff x="0" y="0"/>
            <a:chExt cx="1360259" cy="1360259"/>
          </a:xfrm>
        </p:grpSpPr>
        <p:sp>
          <p:nvSpPr>
            <p:cNvPr id="634" name="Shape 634"/>
            <p:cNvSpPr/>
            <p:nvPr/>
          </p:nvSpPr>
          <p:spPr>
            <a:xfrm>
              <a:off x="0" y="0"/>
              <a:ext cx="1360260" cy="1360260"/>
            </a:xfrm>
            <a:prstGeom prst="ellipse">
              <a:avLst/>
            </a:prstGeom>
            <a:solidFill>
              <a:srgbClr val="D9D9D9">
                <a:alpha val="54000"/>
              </a:srgbClr>
            </a:solidFill>
            <a:ln w="12700" cap="flat">
              <a:noFill/>
              <a:miter lim="400000"/>
            </a:ln>
            <a:effectLst/>
          </p:spPr>
          <p:txBody>
            <a:bodyPr wrap="square" lIns="91439" tIns="91439" rIns="91439" bIns="91439" numCol="1" anchor="ctr">
              <a:noAutofit/>
            </a:bodyPr>
            <a:lstStyle/>
            <a:p>
              <a:pPr algn="ctr">
                <a:defRPr b="1" sz="5600">
                  <a:solidFill>
                    <a:srgbClr val="FFFFFF"/>
                  </a:solidFill>
                </a:defRPr>
              </a:pPr>
            </a:p>
          </p:txBody>
        </p:sp>
        <p:sp>
          <p:nvSpPr>
            <p:cNvPr id="635" name="Shape 635"/>
            <p:cNvSpPr/>
            <p:nvPr/>
          </p:nvSpPr>
          <p:spPr>
            <a:xfrm>
              <a:off x="199206" y="175938"/>
              <a:ext cx="961848"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b="1" sz="5600">
                  <a:solidFill>
                    <a:srgbClr val="FFFFFF"/>
                  </a:solidFill>
                </a:defRPr>
              </a:lvl1pPr>
            </a:lstStyle>
            <a:p>
              <a:pPr>
                <a:defRPr b="0" sz="3600"/>
              </a:pPr>
              <a:r>
                <a:rPr b="1" sz="5600"/>
                <a:t>T</a:t>
              </a:r>
            </a:p>
          </p:txBody>
        </p:sp>
      </p:grpSp>
      <p:sp>
        <p:nvSpPr>
          <p:cNvPr id="637" name="Shape 637"/>
          <p:cNvSpPr/>
          <p:nvPr/>
        </p:nvSpPr>
        <p:spPr>
          <a:xfrm flipH="1">
            <a:off x="9931399" y="4047125"/>
            <a:ext cx="1" cy="5981701"/>
          </a:xfrm>
          <a:prstGeom prst="line">
            <a:avLst/>
          </a:prstGeom>
          <a:ln w="76200" cap="rnd">
            <a:solidFill>
              <a:srgbClr val="A6A6A6"/>
            </a:solidFill>
            <a:prstDash val="sysDot"/>
            <a:miter/>
          </a:ln>
        </p:spPr>
        <p:txBody>
          <a:bodyPr tIns="91439" bIns="91439"/>
          <a:lstStyle/>
          <a:p>
            <a:pPr defTabSz="457200">
              <a:defRPr sz="2400">
                <a:latin typeface="+mj-lt"/>
                <a:ea typeface="+mj-ea"/>
                <a:cs typeface="+mj-cs"/>
                <a:sym typeface="Helvetica"/>
              </a:defRPr>
            </a:pPr>
          </a:p>
        </p:txBody>
      </p:sp>
      <p:grpSp>
        <p:nvGrpSpPr>
          <p:cNvPr id="640" name="Group 640"/>
          <p:cNvGrpSpPr/>
          <p:nvPr/>
        </p:nvGrpSpPr>
        <p:grpSpPr>
          <a:xfrm>
            <a:off x="10848978" y="2353146"/>
            <a:ext cx="12077701" cy="2695959"/>
            <a:chOff x="0" y="0"/>
            <a:chExt cx="12077700" cy="2695957"/>
          </a:xfrm>
        </p:grpSpPr>
        <p:sp>
          <p:nvSpPr>
            <p:cNvPr id="638" name="Shape 638"/>
            <p:cNvSpPr/>
            <p:nvPr/>
          </p:nvSpPr>
          <p:spPr>
            <a:xfrm>
              <a:off x="0" y="0"/>
              <a:ext cx="2804835"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Strengths</a:t>
              </a:r>
            </a:p>
          </p:txBody>
        </p:sp>
        <p:sp>
          <p:nvSpPr>
            <p:cNvPr id="639" name="Shape 639"/>
            <p:cNvSpPr/>
            <p:nvPr/>
          </p:nvSpPr>
          <p:spPr>
            <a:xfrm>
              <a:off x="0" y="774447"/>
              <a:ext cx="12077701" cy="192151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1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grpSp>
        <p:nvGrpSpPr>
          <p:cNvPr id="643" name="Group 643"/>
          <p:cNvGrpSpPr/>
          <p:nvPr/>
        </p:nvGrpSpPr>
        <p:grpSpPr>
          <a:xfrm>
            <a:off x="10848978" y="4909239"/>
            <a:ext cx="12077701" cy="2695959"/>
            <a:chOff x="0" y="0"/>
            <a:chExt cx="12077700" cy="2695957"/>
          </a:xfrm>
        </p:grpSpPr>
        <p:sp>
          <p:nvSpPr>
            <p:cNvPr id="641" name="Shape 641"/>
            <p:cNvSpPr/>
            <p:nvPr/>
          </p:nvSpPr>
          <p:spPr>
            <a:xfrm>
              <a:off x="0" y="0"/>
              <a:ext cx="3674587"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Weaknesses</a:t>
              </a:r>
            </a:p>
          </p:txBody>
        </p:sp>
        <p:sp>
          <p:nvSpPr>
            <p:cNvPr id="642" name="Shape 642"/>
            <p:cNvSpPr/>
            <p:nvPr/>
          </p:nvSpPr>
          <p:spPr>
            <a:xfrm>
              <a:off x="0" y="774447"/>
              <a:ext cx="12077701" cy="192151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1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grpSp>
        <p:nvGrpSpPr>
          <p:cNvPr id="646" name="Group 646"/>
          <p:cNvGrpSpPr/>
          <p:nvPr/>
        </p:nvGrpSpPr>
        <p:grpSpPr>
          <a:xfrm>
            <a:off x="10848978" y="7465334"/>
            <a:ext cx="12077701" cy="2695959"/>
            <a:chOff x="0" y="0"/>
            <a:chExt cx="12077700" cy="2695957"/>
          </a:xfrm>
        </p:grpSpPr>
        <p:sp>
          <p:nvSpPr>
            <p:cNvPr id="644" name="Shape 644"/>
            <p:cNvSpPr/>
            <p:nvPr/>
          </p:nvSpPr>
          <p:spPr>
            <a:xfrm>
              <a:off x="0" y="0"/>
              <a:ext cx="3821331"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Opportunities</a:t>
              </a:r>
            </a:p>
          </p:txBody>
        </p:sp>
        <p:sp>
          <p:nvSpPr>
            <p:cNvPr id="645" name="Shape 645"/>
            <p:cNvSpPr/>
            <p:nvPr/>
          </p:nvSpPr>
          <p:spPr>
            <a:xfrm>
              <a:off x="0" y="774447"/>
              <a:ext cx="12077700" cy="192151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1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grpSp>
        <p:nvGrpSpPr>
          <p:cNvPr id="649" name="Group 649"/>
          <p:cNvGrpSpPr/>
          <p:nvPr/>
        </p:nvGrpSpPr>
        <p:grpSpPr>
          <a:xfrm>
            <a:off x="10848978" y="10021426"/>
            <a:ext cx="12077701" cy="2695959"/>
            <a:chOff x="0" y="0"/>
            <a:chExt cx="12077700" cy="2695957"/>
          </a:xfrm>
        </p:grpSpPr>
        <p:sp>
          <p:nvSpPr>
            <p:cNvPr id="647" name="Shape 647"/>
            <p:cNvSpPr/>
            <p:nvPr/>
          </p:nvSpPr>
          <p:spPr>
            <a:xfrm>
              <a:off x="0" y="0"/>
              <a:ext cx="2262208"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Threats</a:t>
              </a:r>
            </a:p>
          </p:txBody>
        </p:sp>
        <p:sp>
          <p:nvSpPr>
            <p:cNvPr id="648" name="Shape 648"/>
            <p:cNvSpPr/>
            <p:nvPr/>
          </p:nvSpPr>
          <p:spPr>
            <a:xfrm>
              <a:off x="0" y="774447"/>
              <a:ext cx="12077701" cy="192151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1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14:prism dir="u"/>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609"/>
                                        </p:tgtEl>
                                        <p:attrNameLst>
                                          <p:attrName>style.visibility</p:attrName>
                                        </p:attrNameLst>
                                      </p:cBhvr>
                                      <p:to>
                                        <p:strVal val="visible"/>
                                      </p:to>
                                    </p:set>
                                    <p:anim calcmode="lin" valueType="num">
                                      <p:cBhvr>
                                        <p:cTn id="7" dur="350" fill="hold"/>
                                        <p:tgtEl>
                                          <p:spTgt spid="609"/>
                                        </p:tgtEl>
                                        <p:attrNameLst>
                                          <p:attrName>ppt_x</p:attrName>
                                        </p:attrNameLst>
                                      </p:cBhvr>
                                      <p:tavLst>
                                        <p:tav tm="0">
                                          <p:val>
                                            <p:strVal val="0-#ppt_w/2"/>
                                          </p:val>
                                        </p:tav>
                                        <p:tav tm="100000">
                                          <p:val>
                                            <p:strVal val="#ppt_x"/>
                                          </p:val>
                                        </p:tav>
                                      </p:tavLst>
                                    </p:anim>
                                    <p:anim calcmode="lin" valueType="num">
                                      <p:cBhvr>
                                        <p:cTn id="8" dur="350" fill="hold"/>
                                        <p:tgtEl>
                                          <p:spTgt spid="609"/>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612"/>
                                        </p:tgtEl>
                                        <p:attrNameLst>
                                          <p:attrName>style.visibility</p:attrName>
                                        </p:attrNameLst>
                                      </p:cBhvr>
                                      <p:to>
                                        <p:strVal val="visible"/>
                                      </p:to>
                                    </p:set>
                                    <p:anim calcmode="lin" valueType="num">
                                      <p:cBhvr>
                                        <p:cTn id="12" dur="350" fill="hold"/>
                                        <p:tgtEl>
                                          <p:spTgt spid="612"/>
                                        </p:tgtEl>
                                        <p:attrNameLst>
                                          <p:attrName>ppt_x</p:attrName>
                                        </p:attrNameLst>
                                      </p:cBhvr>
                                      <p:tavLst>
                                        <p:tav tm="0">
                                          <p:val>
                                            <p:strVal val="1+#ppt_w/2"/>
                                          </p:val>
                                        </p:tav>
                                        <p:tav tm="100000">
                                          <p:val>
                                            <p:strVal val="#ppt_x"/>
                                          </p:val>
                                        </p:tav>
                                      </p:tavLst>
                                    </p:anim>
                                    <p:anim calcmode="lin" valueType="num">
                                      <p:cBhvr>
                                        <p:cTn id="13" dur="350" fill="hold"/>
                                        <p:tgtEl>
                                          <p:spTgt spid="612"/>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606"/>
                                        </p:tgtEl>
                                        <p:attrNameLst>
                                          <p:attrName>style.visibility</p:attrName>
                                        </p:attrNameLst>
                                      </p:cBhvr>
                                      <p:to>
                                        <p:strVal val="visible"/>
                                      </p:to>
                                    </p:set>
                                    <p:animEffect filter="wipe(left)" transition="in">
                                      <p:cBhvr>
                                        <p:cTn id="17" dur="500"/>
                                        <p:tgtEl>
                                          <p:spTgt spid="606"/>
                                        </p:tgtEl>
                                      </p:cBhvr>
                                    </p:animEffect>
                                  </p:childTnLst>
                                </p:cTn>
                              </p:par>
                            </p:childTnLst>
                          </p:cTn>
                        </p:par>
                        <p:par>
                          <p:cTn id="18" fill="hold">
                            <p:stCondLst>
                              <p:cond delay="1200"/>
                            </p:stCondLst>
                            <p:childTnLst>
                              <p:par>
                                <p:cTn id="19" presetClass="entr" nodeType="afterEffect" presetID="9" grpId="4" fill="hold">
                                  <p:stCondLst>
                                    <p:cond delay="0"/>
                                  </p:stCondLst>
                                  <p:iterate type="el" backwards="0">
                                    <p:tmAbs val="0"/>
                                  </p:iterate>
                                  <p:childTnLst>
                                    <p:set>
                                      <p:cBhvr>
                                        <p:cTn id="20" fill="hold"/>
                                        <p:tgtEl>
                                          <p:spTgt spid="637"/>
                                        </p:tgtEl>
                                        <p:attrNameLst>
                                          <p:attrName>style.visibility</p:attrName>
                                        </p:attrNameLst>
                                      </p:cBhvr>
                                      <p:to>
                                        <p:strVal val="visible"/>
                                      </p:to>
                                    </p:set>
                                    <p:animEffect filter="dissolve" transition="in">
                                      <p:cBhvr>
                                        <p:cTn id="21" dur="500"/>
                                        <p:tgtEl>
                                          <p:spTgt spid="637"/>
                                        </p:tgtEl>
                                      </p:cBhvr>
                                    </p:animEffect>
                                  </p:childTnLst>
                                </p:cTn>
                              </p:par>
                            </p:childTnLst>
                          </p:cTn>
                        </p:par>
                        <p:par>
                          <p:cTn id="22" fill="hold">
                            <p:stCondLst>
                              <p:cond delay="1700"/>
                            </p:stCondLst>
                            <p:childTnLst>
                              <p:par>
                                <p:cTn id="23" presetClass="entr" nodeType="afterEffect" presetSubtype="16" presetID="23" grpId="5" fill="hold">
                                  <p:stCondLst>
                                    <p:cond delay="0"/>
                                  </p:stCondLst>
                                  <p:iterate type="el" backwards="0">
                                    <p:tmAbs val="0"/>
                                  </p:iterate>
                                  <p:childTnLst>
                                    <p:set>
                                      <p:cBhvr>
                                        <p:cTn id="24" fill="hold"/>
                                        <p:tgtEl>
                                          <p:spTgt spid="621"/>
                                        </p:tgtEl>
                                        <p:attrNameLst>
                                          <p:attrName>style.visibility</p:attrName>
                                        </p:attrNameLst>
                                      </p:cBhvr>
                                      <p:to>
                                        <p:strVal val="visible"/>
                                      </p:to>
                                    </p:set>
                                    <p:anim calcmode="lin" valueType="num">
                                      <p:cBhvr>
                                        <p:cTn id="25" dur="500" fill="hold"/>
                                        <p:tgtEl>
                                          <p:spTgt spid="621"/>
                                        </p:tgtEl>
                                        <p:attrNameLst>
                                          <p:attrName>ppt_w</p:attrName>
                                        </p:attrNameLst>
                                      </p:cBhvr>
                                      <p:tavLst>
                                        <p:tav tm="0">
                                          <p:val>
                                            <p:fltVal val="0"/>
                                          </p:val>
                                        </p:tav>
                                        <p:tav tm="100000">
                                          <p:val>
                                            <p:strVal val="#ppt_w"/>
                                          </p:val>
                                        </p:tav>
                                      </p:tavLst>
                                    </p:anim>
                                    <p:anim calcmode="lin" valueType="num">
                                      <p:cBhvr>
                                        <p:cTn id="26" dur="500" fill="hold"/>
                                        <p:tgtEl>
                                          <p:spTgt spid="621"/>
                                        </p:tgtEl>
                                        <p:attrNameLst>
                                          <p:attrName>ppt_h</p:attrName>
                                        </p:attrNameLst>
                                      </p:cBhvr>
                                      <p:tavLst>
                                        <p:tav tm="0">
                                          <p:val>
                                            <p:fltVal val="0"/>
                                          </p:val>
                                        </p:tav>
                                        <p:tav tm="100000">
                                          <p:val>
                                            <p:strVal val="#ppt_h"/>
                                          </p:val>
                                        </p:tav>
                                      </p:tavLst>
                                    </p:anim>
                                  </p:childTnLst>
                                </p:cTn>
                              </p:par>
                            </p:childTnLst>
                          </p:cTn>
                        </p:par>
                        <p:par>
                          <p:cTn id="27" fill="hold">
                            <p:stCondLst>
                              <p:cond delay="2200"/>
                            </p:stCondLst>
                            <p:childTnLst>
                              <p:par>
                                <p:cTn id="28" presetClass="entr" nodeType="afterEffect" presetID="9" grpId="6" fill="hold">
                                  <p:stCondLst>
                                    <p:cond delay="0"/>
                                  </p:stCondLst>
                                  <p:iterate type="el" backwards="0">
                                    <p:tmAbs val="0"/>
                                  </p:iterate>
                                  <p:childTnLst>
                                    <p:set>
                                      <p:cBhvr>
                                        <p:cTn id="29" fill="hold"/>
                                        <p:tgtEl>
                                          <p:spTgt spid="627"/>
                                        </p:tgtEl>
                                        <p:attrNameLst>
                                          <p:attrName>style.visibility</p:attrName>
                                        </p:attrNameLst>
                                      </p:cBhvr>
                                      <p:to>
                                        <p:strVal val="visible"/>
                                      </p:to>
                                    </p:set>
                                    <p:animEffect filter="dissolve" transition="in">
                                      <p:cBhvr>
                                        <p:cTn id="30" dur="500"/>
                                        <p:tgtEl>
                                          <p:spTgt spid="627"/>
                                        </p:tgtEl>
                                      </p:cBhvr>
                                    </p:animEffect>
                                  </p:childTnLst>
                                </p:cTn>
                              </p:par>
                            </p:childTnLst>
                          </p:cTn>
                        </p:par>
                        <p:par>
                          <p:cTn id="31" fill="hold">
                            <p:stCondLst>
                              <p:cond delay="2700"/>
                            </p:stCondLst>
                            <p:childTnLst>
                              <p:par>
                                <p:cTn id="32" presetClass="entr" nodeType="afterEffect" presetSubtype="8" presetID="22" grpId="7" fill="hold">
                                  <p:stCondLst>
                                    <p:cond delay="0"/>
                                  </p:stCondLst>
                                  <p:iterate type="el" backwards="0">
                                    <p:tmAbs val="0"/>
                                  </p:iterate>
                                  <p:childTnLst>
                                    <p:set>
                                      <p:cBhvr>
                                        <p:cTn id="33" fill="hold"/>
                                        <p:tgtEl>
                                          <p:spTgt spid="640"/>
                                        </p:tgtEl>
                                        <p:attrNameLst>
                                          <p:attrName>style.visibility</p:attrName>
                                        </p:attrNameLst>
                                      </p:cBhvr>
                                      <p:to>
                                        <p:strVal val="visible"/>
                                      </p:to>
                                    </p:set>
                                    <p:animEffect filter="wipe(left)" transition="in">
                                      <p:cBhvr>
                                        <p:cTn id="34" dur="500"/>
                                        <p:tgtEl>
                                          <p:spTgt spid="640"/>
                                        </p:tgtEl>
                                      </p:cBhvr>
                                    </p:animEffect>
                                  </p:childTnLst>
                                </p:cTn>
                              </p:par>
                            </p:childTnLst>
                          </p:cTn>
                        </p:par>
                        <p:par>
                          <p:cTn id="35" fill="hold">
                            <p:stCondLst>
                              <p:cond delay="3200"/>
                            </p:stCondLst>
                            <p:childTnLst>
                              <p:par>
                                <p:cTn id="36" presetClass="entr" nodeType="afterEffect" presetSubtype="16" presetID="23" grpId="8" fill="hold">
                                  <p:stCondLst>
                                    <p:cond delay="0"/>
                                  </p:stCondLst>
                                  <p:iterate type="el" backwards="0">
                                    <p:tmAbs val="0"/>
                                  </p:iterate>
                                  <p:childTnLst>
                                    <p:set>
                                      <p:cBhvr>
                                        <p:cTn id="37" fill="hold"/>
                                        <p:tgtEl>
                                          <p:spTgt spid="618"/>
                                        </p:tgtEl>
                                        <p:attrNameLst>
                                          <p:attrName>style.visibility</p:attrName>
                                        </p:attrNameLst>
                                      </p:cBhvr>
                                      <p:to>
                                        <p:strVal val="visible"/>
                                      </p:to>
                                    </p:set>
                                    <p:anim calcmode="lin" valueType="num">
                                      <p:cBhvr>
                                        <p:cTn id="38" dur="500" fill="hold"/>
                                        <p:tgtEl>
                                          <p:spTgt spid="618"/>
                                        </p:tgtEl>
                                        <p:attrNameLst>
                                          <p:attrName>ppt_w</p:attrName>
                                        </p:attrNameLst>
                                      </p:cBhvr>
                                      <p:tavLst>
                                        <p:tav tm="0">
                                          <p:val>
                                            <p:fltVal val="0"/>
                                          </p:val>
                                        </p:tav>
                                        <p:tav tm="100000">
                                          <p:val>
                                            <p:strVal val="#ppt_w"/>
                                          </p:val>
                                        </p:tav>
                                      </p:tavLst>
                                    </p:anim>
                                    <p:anim calcmode="lin" valueType="num">
                                      <p:cBhvr>
                                        <p:cTn id="39" dur="500" fill="hold"/>
                                        <p:tgtEl>
                                          <p:spTgt spid="618"/>
                                        </p:tgtEl>
                                        <p:attrNameLst>
                                          <p:attrName>ppt_h</p:attrName>
                                        </p:attrNameLst>
                                      </p:cBhvr>
                                      <p:tavLst>
                                        <p:tav tm="0">
                                          <p:val>
                                            <p:fltVal val="0"/>
                                          </p:val>
                                        </p:tav>
                                        <p:tav tm="100000">
                                          <p:val>
                                            <p:strVal val="#ppt_h"/>
                                          </p:val>
                                        </p:tav>
                                      </p:tavLst>
                                    </p:anim>
                                  </p:childTnLst>
                                </p:cTn>
                              </p:par>
                            </p:childTnLst>
                          </p:cTn>
                        </p:par>
                        <p:par>
                          <p:cTn id="40" fill="hold">
                            <p:stCondLst>
                              <p:cond delay="3700"/>
                            </p:stCondLst>
                            <p:childTnLst>
                              <p:par>
                                <p:cTn id="41" presetClass="entr" nodeType="afterEffect" presetID="9" grpId="9" fill="hold">
                                  <p:stCondLst>
                                    <p:cond delay="0"/>
                                  </p:stCondLst>
                                  <p:iterate type="el" backwards="0">
                                    <p:tmAbs val="0"/>
                                  </p:iterate>
                                  <p:childTnLst>
                                    <p:set>
                                      <p:cBhvr>
                                        <p:cTn id="42" fill="hold"/>
                                        <p:tgtEl>
                                          <p:spTgt spid="633"/>
                                        </p:tgtEl>
                                        <p:attrNameLst>
                                          <p:attrName>style.visibility</p:attrName>
                                        </p:attrNameLst>
                                      </p:cBhvr>
                                      <p:to>
                                        <p:strVal val="visible"/>
                                      </p:to>
                                    </p:set>
                                    <p:animEffect filter="dissolve" transition="in">
                                      <p:cBhvr>
                                        <p:cTn id="43" dur="500"/>
                                        <p:tgtEl>
                                          <p:spTgt spid="633"/>
                                        </p:tgtEl>
                                      </p:cBhvr>
                                    </p:animEffect>
                                  </p:childTnLst>
                                </p:cTn>
                              </p:par>
                            </p:childTnLst>
                          </p:cTn>
                        </p:par>
                        <p:par>
                          <p:cTn id="44" fill="hold">
                            <p:stCondLst>
                              <p:cond delay="4200"/>
                            </p:stCondLst>
                            <p:childTnLst>
                              <p:par>
                                <p:cTn id="45" presetClass="entr" nodeType="afterEffect" presetSubtype="8" presetID="22" grpId="10" fill="hold">
                                  <p:stCondLst>
                                    <p:cond delay="0"/>
                                  </p:stCondLst>
                                  <p:iterate type="el" backwards="0">
                                    <p:tmAbs val="0"/>
                                  </p:iterate>
                                  <p:childTnLst>
                                    <p:set>
                                      <p:cBhvr>
                                        <p:cTn id="46" fill="hold"/>
                                        <p:tgtEl>
                                          <p:spTgt spid="643"/>
                                        </p:tgtEl>
                                        <p:attrNameLst>
                                          <p:attrName>style.visibility</p:attrName>
                                        </p:attrNameLst>
                                      </p:cBhvr>
                                      <p:to>
                                        <p:strVal val="visible"/>
                                      </p:to>
                                    </p:set>
                                    <p:animEffect filter="wipe(left)" transition="in">
                                      <p:cBhvr>
                                        <p:cTn id="47" dur="500"/>
                                        <p:tgtEl>
                                          <p:spTgt spid="643"/>
                                        </p:tgtEl>
                                      </p:cBhvr>
                                    </p:animEffect>
                                  </p:childTnLst>
                                </p:cTn>
                              </p:par>
                            </p:childTnLst>
                          </p:cTn>
                        </p:par>
                        <p:par>
                          <p:cTn id="48" fill="hold">
                            <p:stCondLst>
                              <p:cond delay="4700"/>
                            </p:stCondLst>
                            <p:childTnLst>
                              <p:par>
                                <p:cTn id="49" presetClass="entr" nodeType="afterEffect" presetSubtype="16" presetID="23" grpId="11" fill="hold">
                                  <p:stCondLst>
                                    <p:cond delay="0"/>
                                  </p:stCondLst>
                                  <p:iterate type="el" backwards="0">
                                    <p:tmAbs val="0"/>
                                  </p:iterate>
                                  <p:childTnLst>
                                    <p:set>
                                      <p:cBhvr>
                                        <p:cTn id="50" fill="hold"/>
                                        <p:tgtEl>
                                          <p:spTgt spid="615"/>
                                        </p:tgtEl>
                                        <p:attrNameLst>
                                          <p:attrName>style.visibility</p:attrName>
                                        </p:attrNameLst>
                                      </p:cBhvr>
                                      <p:to>
                                        <p:strVal val="visible"/>
                                      </p:to>
                                    </p:set>
                                    <p:anim calcmode="lin" valueType="num">
                                      <p:cBhvr>
                                        <p:cTn id="51" dur="500" fill="hold"/>
                                        <p:tgtEl>
                                          <p:spTgt spid="615"/>
                                        </p:tgtEl>
                                        <p:attrNameLst>
                                          <p:attrName>ppt_w</p:attrName>
                                        </p:attrNameLst>
                                      </p:cBhvr>
                                      <p:tavLst>
                                        <p:tav tm="0">
                                          <p:val>
                                            <p:fltVal val="0"/>
                                          </p:val>
                                        </p:tav>
                                        <p:tav tm="100000">
                                          <p:val>
                                            <p:strVal val="#ppt_w"/>
                                          </p:val>
                                        </p:tav>
                                      </p:tavLst>
                                    </p:anim>
                                    <p:anim calcmode="lin" valueType="num">
                                      <p:cBhvr>
                                        <p:cTn id="52" dur="500" fill="hold"/>
                                        <p:tgtEl>
                                          <p:spTgt spid="615"/>
                                        </p:tgtEl>
                                        <p:attrNameLst>
                                          <p:attrName>ppt_h</p:attrName>
                                        </p:attrNameLst>
                                      </p:cBhvr>
                                      <p:tavLst>
                                        <p:tav tm="0">
                                          <p:val>
                                            <p:fltVal val="0"/>
                                          </p:val>
                                        </p:tav>
                                        <p:tav tm="100000">
                                          <p:val>
                                            <p:strVal val="#ppt_h"/>
                                          </p:val>
                                        </p:tav>
                                      </p:tavLst>
                                    </p:anim>
                                  </p:childTnLst>
                                </p:cTn>
                              </p:par>
                            </p:childTnLst>
                          </p:cTn>
                        </p:par>
                        <p:par>
                          <p:cTn id="53" fill="hold">
                            <p:stCondLst>
                              <p:cond delay="5200"/>
                            </p:stCondLst>
                            <p:childTnLst>
                              <p:par>
                                <p:cTn id="54" presetClass="entr" nodeType="afterEffect" presetID="9" grpId="12" fill="hold">
                                  <p:stCondLst>
                                    <p:cond delay="0"/>
                                  </p:stCondLst>
                                  <p:iterate type="el" backwards="0">
                                    <p:tmAbs val="0"/>
                                  </p:iterate>
                                  <p:childTnLst>
                                    <p:set>
                                      <p:cBhvr>
                                        <p:cTn id="55" fill="hold"/>
                                        <p:tgtEl>
                                          <p:spTgt spid="636"/>
                                        </p:tgtEl>
                                        <p:attrNameLst>
                                          <p:attrName>style.visibility</p:attrName>
                                        </p:attrNameLst>
                                      </p:cBhvr>
                                      <p:to>
                                        <p:strVal val="visible"/>
                                      </p:to>
                                    </p:set>
                                    <p:animEffect filter="dissolve" transition="in">
                                      <p:cBhvr>
                                        <p:cTn id="56" dur="500"/>
                                        <p:tgtEl>
                                          <p:spTgt spid="636"/>
                                        </p:tgtEl>
                                      </p:cBhvr>
                                    </p:animEffect>
                                  </p:childTnLst>
                                </p:cTn>
                              </p:par>
                            </p:childTnLst>
                          </p:cTn>
                        </p:par>
                        <p:par>
                          <p:cTn id="57" fill="hold">
                            <p:stCondLst>
                              <p:cond delay="5700"/>
                            </p:stCondLst>
                            <p:childTnLst>
                              <p:par>
                                <p:cTn id="58" presetClass="entr" nodeType="afterEffect" presetSubtype="8" presetID="22" grpId="13" fill="hold">
                                  <p:stCondLst>
                                    <p:cond delay="0"/>
                                  </p:stCondLst>
                                  <p:iterate type="el" backwards="0">
                                    <p:tmAbs val="0"/>
                                  </p:iterate>
                                  <p:childTnLst>
                                    <p:set>
                                      <p:cBhvr>
                                        <p:cTn id="59" fill="hold"/>
                                        <p:tgtEl>
                                          <p:spTgt spid="646"/>
                                        </p:tgtEl>
                                        <p:attrNameLst>
                                          <p:attrName>style.visibility</p:attrName>
                                        </p:attrNameLst>
                                      </p:cBhvr>
                                      <p:to>
                                        <p:strVal val="visible"/>
                                      </p:to>
                                    </p:set>
                                    <p:animEffect filter="wipe(left)" transition="in">
                                      <p:cBhvr>
                                        <p:cTn id="60" dur="500"/>
                                        <p:tgtEl>
                                          <p:spTgt spid="646"/>
                                        </p:tgtEl>
                                      </p:cBhvr>
                                    </p:animEffect>
                                  </p:childTnLst>
                                </p:cTn>
                              </p:par>
                            </p:childTnLst>
                          </p:cTn>
                        </p:par>
                        <p:par>
                          <p:cTn id="61" fill="hold">
                            <p:stCondLst>
                              <p:cond delay="6200"/>
                            </p:stCondLst>
                            <p:childTnLst>
                              <p:par>
                                <p:cTn id="62" presetClass="entr" nodeType="afterEffect" presetSubtype="16" presetID="23" grpId="14" fill="hold">
                                  <p:stCondLst>
                                    <p:cond delay="0"/>
                                  </p:stCondLst>
                                  <p:iterate type="el" backwards="0">
                                    <p:tmAbs val="0"/>
                                  </p:iterate>
                                  <p:childTnLst>
                                    <p:set>
                                      <p:cBhvr>
                                        <p:cTn id="63" fill="hold"/>
                                        <p:tgtEl>
                                          <p:spTgt spid="624"/>
                                        </p:tgtEl>
                                        <p:attrNameLst>
                                          <p:attrName>style.visibility</p:attrName>
                                        </p:attrNameLst>
                                      </p:cBhvr>
                                      <p:to>
                                        <p:strVal val="visible"/>
                                      </p:to>
                                    </p:set>
                                    <p:anim calcmode="lin" valueType="num">
                                      <p:cBhvr>
                                        <p:cTn id="64" dur="500" fill="hold"/>
                                        <p:tgtEl>
                                          <p:spTgt spid="624"/>
                                        </p:tgtEl>
                                        <p:attrNameLst>
                                          <p:attrName>ppt_w</p:attrName>
                                        </p:attrNameLst>
                                      </p:cBhvr>
                                      <p:tavLst>
                                        <p:tav tm="0">
                                          <p:val>
                                            <p:fltVal val="0"/>
                                          </p:val>
                                        </p:tav>
                                        <p:tav tm="100000">
                                          <p:val>
                                            <p:strVal val="#ppt_w"/>
                                          </p:val>
                                        </p:tav>
                                      </p:tavLst>
                                    </p:anim>
                                    <p:anim calcmode="lin" valueType="num">
                                      <p:cBhvr>
                                        <p:cTn id="65" dur="500" fill="hold"/>
                                        <p:tgtEl>
                                          <p:spTgt spid="624"/>
                                        </p:tgtEl>
                                        <p:attrNameLst>
                                          <p:attrName>ppt_h</p:attrName>
                                        </p:attrNameLst>
                                      </p:cBhvr>
                                      <p:tavLst>
                                        <p:tav tm="0">
                                          <p:val>
                                            <p:fltVal val="0"/>
                                          </p:val>
                                        </p:tav>
                                        <p:tav tm="100000">
                                          <p:val>
                                            <p:strVal val="#ppt_h"/>
                                          </p:val>
                                        </p:tav>
                                      </p:tavLst>
                                    </p:anim>
                                  </p:childTnLst>
                                </p:cTn>
                              </p:par>
                            </p:childTnLst>
                          </p:cTn>
                        </p:par>
                        <p:par>
                          <p:cTn id="66" fill="hold">
                            <p:stCondLst>
                              <p:cond delay="6700"/>
                            </p:stCondLst>
                            <p:childTnLst>
                              <p:par>
                                <p:cTn id="67" presetClass="entr" nodeType="afterEffect" presetID="9" grpId="15" fill="hold">
                                  <p:stCondLst>
                                    <p:cond delay="0"/>
                                  </p:stCondLst>
                                  <p:iterate type="el" backwards="0">
                                    <p:tmAbs val="0"/>
                                  </p:iterate>
                                  <p:childTnLst>
                                    <p:set>
                                      <p:cBhvr>
                                        <p:cTn id="68" fill="hold"/>
                                        <p:tgtEl>
                                          <p:spTgt spid="630"/>
                                        </p:tgtEl>
                                        <p:attrNameLst>
                                          <p:attrName>style.visibility</p:attrName>
                                        </p:attrNameLst>
                                      </p:cBhvr>
                                      <p:to>
                                        <p:strVal val="visible"/>
                                      </p:to>
                                    </p:set>
                                    <p:animEffect filter="dissolve" transition="in">
                                      <p:cBhvr>
                                        <p:cTn id="69" dur="500"/>
                                        <p:tgtEl>
                                          <p:spTgt spid="630"/>
                                        </p:tgtEl>
                                      </p:cBhvr>
                                    </p:animEffect>
                                  </p:childTnLst>
                                </p:cTn>
                              </p:par>
                            </p:childTnLst>
                          </p:cTn>
                        </p:par>
                        <p:par>
                          <p:cTn id="70" fill="hold">
                            <p:stCondLst>
                              <p:cond delay="7200"/>
                            </p:stCondLst>
                            <p:childTnLst>
                              <p:par>
                                <p:cTn id="71" presetClass="entr" nodeType="afterEffect" presetSubtype="8" presetID="22" grpId="16" fill="hold">
                                  <p:stCondLst>
                                    <p:cond delay="0"/>
                                  </p:stCondLst>
                                  <p:iterate type="el" backwards="0">
                                    <p:tmAbs val="0"/>
                                  </p:iterate>
                                  <p:childTnLst>
                                    <p:set>
                                      <p:cBhvr>
                                        <p:cTn id="72" fill="hold"/>
                                        <p:tgtEl>
                                          <p:spTgt spid="649"/>
                                        </p:tgtEl>
                                        <p:attrNameLst>
                                          <p:attrName>style.visibility</p:attrName>
                                        </p:attrNameLst>
                                      </p:cBhvr>
                                      <p:to>
                                        <p:strVal val="visible"/>
                                      </p:to>
                                    </p:set>
                                    <p:animEffect filter="wipe(left)" transition="in">
                                      <p:cBhvr>
                                        <p:cTn id="73" dur="500"/>
                                        <p:tgtEl>
                                          <p:spTgt spid="64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06" grpId="3"/>
      <p:bldP build="whole" bldLvl="1" animBg="1" rev="0" advAuto="0" spid="643" grpId="10"/>
      <p:bldP build="whole" bldLvl="1" animBg="1" rev="0" advAuto="0" spid="649" grpId="16"/>
      <p:bldP build="whole" bldLvl="1" animBg="1" rev="0" advAuto="0" spid="637" grpId="4"/>
      <p:bldP build="whole" bldLvl="1" animBg="1" rev="0" advAuto="0" spid="624" grpId="14"/>
      <p:bldP build="whole" bldLvl="1" animBg="1" rev="0" advAuto="0" spid="636" grpId="12"/>
      <p:bldP build="whole" bldLvl="1" animBg="1" rev="0" advAuto="0" spid="640" grpId="7"/>
      <p:bldP build="whole" bldLvl="1" animBg="1" rev="0" advAuto="0" spid="615" grpId="11"/>
      <p:bldP build="whole" bldLvl="1" animBg="1" rev="0" advAuto="0" spid="618" grpId="8"/>
      <p:bldP build="whole" bldLvl="1" animBg="1" rev="0" advAuto="0" spid="621" grpId="5"/>
      <p:bldP build="whole" bldLvl="1" animBg="1" rev="0" advAuto="0" spid="646" grpId="13"/>
      <p:bldP build="whole" bldLvl="1" animBg="1" rev="0" advAuto="0" spid="609" grpId="1"/>
      <p:bldP build="whole" bldLvl="1" animBg="1" rev="0" advAuto="0" spid="612" grpId="2"/>
      <p:bldP build="whole" bldLvl="1" animBg="1" rev="0" advAuto="0" spid="630" grpId="15"/>
      <p:bldP build="whole" bldLvl="1" animBg="1" rev="0" advAuto="0" spid="633" grpId="9"/>
      <p:bldP build="whole" bldLvl="1" animBg="1" rev="0" advAuto="0" spid="627" grpId="6"/>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1" name="Shape 651"/>
          <p:cNvSpPr/>
          <p:nvPr/>
        </p:nvSpPr>
        <p:spPr>
          <a:xfrm>
            <a:off x="1222100" y="443781"/>
            <a:ext cx="9141341"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Product Benefits</a:t>
            </a:r>
          </a:p>
        </p:txBody>
      </p:sp>
      <p:grpSp>
        <p:nvGrpSpPr>
          <p:cNvPr id="654" name="Group 654"/>
          <p:cNvGrpSpPr/>
          <p:nvPr/>
        </p:nvGrpSpPr>
        <p:grpSpPr>
          <a:xfrm>
            <a:off x="-1278891" y="690001"/>
            <a:ext cx="2487932" cy="1160782"/>
            <a:chOff x="0" y="0"/>
            <a:chExt cx="2487930" cy="1160780"/>
          </a:xfrm>
        </p:grpSpPr>
        <p:sp>
          <p:nvSpPr>
            <p:cNvPr id="652" name="Shape 652"/>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653" name="Shape 653"/>
            <p:cNvSpPr/>
            <p:nvPr/>
          </p:nvSpPr>
          <p:spPr>
            <a:xfrm>
              <a:off x="1609592" y="-1"/>
              <a:ext cx="819758"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4</a:t>
              </a:r>
            </a:p>
          </p:txBody>
        </p:sp>
      </p:grpSp>
      <p:grpSp>
        <p:nvGrpSpPr>
          <p:cNvPr id="657" name="Group 657"/>
          <p:cNvGrpSpPr/>
          <p:nvPr/>
        </p:nvGrpSpPr>
        <p:grpSpPr>
          <a:xfrm>
            <a:off x="22860000" y="12761311"/>
            <a:ext cx="1701800" cy="665481"/>
            <a:chOff x="0" y="0"/>
            <a:chExt cx="1701799" cy="665480"/>
          </a:xfrm>
        </p:grpSpPr>
        <p:sp>
          <p:nvSpPr>
            <p:cNvPr id="655" name="Shape 655"/>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56" name="Shape 656"/>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717" name="Group 717"/>
          <p:cNvGrpSpPr/>
          <p:nvPr/>
        </p:nvGrpSpPr>
        <p:grpSpPr>
          <a:xfrm>
            <a:off x="1610102" y="3264622"/>
            <a:ext cx="8247460" cy="8247460"/>
            <a:chOff x="0" y="0"/>
            <a:chExt cx="8247459" cy="8247459"/>
          </a:xfrm>
        </p:grpSpPr>
        <p:graphicFrame>
          <p:nvGraphicFramePr>
            <p:cNvPr id="658" name="Chart 658"/>
            <p:cNvGraphicFramePr/>
            <p:nvPr/>
          </p:nvGraphicFramePr>
          <p:xfrm>
            <a:off x="0" y="0"/>
            <a:ext cx="8247460" cy="8247460"/>
          </p:xfrm>
          <a:graphic xmlns:a="http://schemas.openxmlformats.org/drawingml/2006/main">
            <a:graphicData uri="http://schemas.openxmlformats.org/drawingml/2006/chart">
              <c:chart xmlns:c="http://schemas.openxmlformats.org/drawingml/2006/chart" r:id="rId2"/>
            </a:graphicData>
          </a:graphic>
        </p:graphicFrame>
        <p:sp>
          <p:nvSpPr>
            <p:cNvPr id="659" name="Shape 659"/>
            <p:cNvSpPr/>
            <p:nvPr/>
          </p:nvSpPr>
          <p:spPr>
            <a:xfrm>
              <a:off x="2898234" y="2845870"/>
              <a:ext cx="2463877" cy="2463877"/>
            </a:xfrm>
            <a:prstGeom prst="ellipse">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666" name="Group 666"/>
            <p:cNvGrpSpPr/>
            <p:nvPr/>
          </p:nvGrpSpPr>
          <p:grpSpPr>
            <a:xfrm>
              <a:off x="2582121" y="797198"/>
              <a:ext cx="955931" cy="764073"/>
              <a:chOff x="0" y="0"/>
              <a:chExt cx="955930" cy="764071"/>
            </a:xfrm>
          </p:grpSpPr>
          <p:sp>
            <p:nvSpPr>
              <p:cNvPr id="660" name="Shape 660"/>
              <p:cNvSpPr/>
              <p:nvPr/>
            </p:nvSpPr>
            <p:spPr>
              <a:xfrm>
                <a:off x="222152" y="-1"/>
                <a:ext cx="350060" cy="7640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280"/>
                    </a:moveTo>
                    <a:lnTo>
                      <a:pt x="21600" y="0"/>
                    </a:lnTo>
                    <a:lnTo>
                      <a:pt x="21600" y="21600"/>
                    </a:lnTo>
                    <a:lnTo>
                      <a:pt x="0" y="1532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61" name="Shape 661"/>
              <p:cNvSpPr/>
              <p:nvPr/>
            </p:nvSpPr>
            <p:spPr>
              <a:xfrm flipV="1">
                <a:off x="286106" y="255812"/>
                <a:ext cx="158202" cy="94247"/>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62" name="Shape 662"/>
              <p:cNvSpPr/>
              <p:nvPr/>
            </p:nvSpPr>
            <p:spPr>
              <a:xfrm>
                <a:off x="-1" y="222152"/>
                <a:ext cx="124543" cy="319768"/>
              </a:xfrm>
              <a:prstGeom prst="rect">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63" name="Shape 663"/>
              <p:cNvSpPr/>
              <p:nvPr/>
            </p:nvSpPr>
            <p:spPr>
              <a:xfrm>
                <a:off x="666458" y="222152"/>
                <a:ext cx="161566" cy="3197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880" y="0"/>
                      <a:pt x="21600" y="4860"/>
                      <a:pt x="21600" y="10800"/>
                    </a:cubicBezTo>
                    <a:cubicBezTo>
                      <a:pt x="21600" y="16740"/>
                      <a:pt x="11880" y="21600"/>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64" name="Shape 664"/>
              <p:cNvSpPr/>
              <p:nvPr/>
            </p:nvSpPr>
            <p:spPr>
              <a:xfrm>
                <a:off x="666458" y="94246"/>
                <a:ext cx="289473" cy="575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2000" y="0"/>
                      <a:pt x="21600" y="4800"/>
                      <a:pt x="21600" y="10800"/>
                    </a:cubicBezTo>
                    <a:cubicBezTo>
                      <a:pt x="21600" y="16800"/>
                      <a:pt x="12000" y="21600"/>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65" name="Shape 665"/>
              <p:cNvSpPr/>
              <p:nvPr/>
            </p:nvSpPr>
            <p:spPr>
              <a:xfrm>
                <a:off x="666458" y="350058"/>
                <a:ext cx="33660" cy="639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0800" y="0"/>
                      <a:pt x="21600" y="5400"/>
                      <a:pt x="21600" y="10800"/>
                    </a:cubicBezTo>
                    <a:cubicBezTo>
                      <a:pt x="21600" y="16200"/>
                      <a:pt x="10800" y="21600"/>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nvGrpSpPr>
            <p:cNvPr id="678" name="Group 678"/>
            <p:cNvGrpSpPr/>
            <p:nvPr/>
          </p:nvGrpSpPr>
          <p:grpSpPr>
            <a:xfrm>
              <a:off x="2672716" y="6599303"/>
              <a:ext cx="700119" cy="955931"/>
              <a:chOff x="0" y="0"/>
              <a:chExt cx="700117" cy="955930"/>
            </a:xfrm>
          </p:grpSpPr>
          <p:sp>
            <p:nvSpPr>
              <p:cNvPr id="667" name="Shape 667"/>
              <p:cNvSpPr/>
              <p:nvPr/>
            </p:nvSpPr>
            <p:spPr>
              <a:xfrm>
                <a:off x="-1" y="477965"/>
                <a:ext cx="700119" cy="3500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782"/>
                      <a:pt x="16691" y="21600"/>
                      <a:pt x="10800" y="21600"/>
                    </a:cubicBezTo>
                    <a:cubicBezTo>
                      <a:pt x="4909" y="21600"/>
                      <a:pt x="0" y="11782"/>
                      <a:pt x="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68" name="Shape 668"/>
              <p:cNvSpPr/>
              <p:nvPr/>
            </p:nvSpPr>
            <p:spPr>
              <a:xfrm>
                <a:off x="383718" y="-1"/>
                <a:ext cx="188494" cy="7001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2600" y="491"/>
                      <a:pt x="21600" y="3436"/>
                      <a:pt x="21600" y="6873"/>
                    </a:cubicBezTo>
                    <a:cubicBezTo>
                      <a:pt x="21600" y="14727"/>
                      <a:pt x="21600" y="14727"/>
                      <a:pt x="21600" y="14727"/>
                    </a:cubicBezTo>
                    <a:cubicBezTo>
                      <a:pt x="21600" y="18164"/>
                      <a:pt x="12600" y="21109"/>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69" name="Shape 669"/>
              <p:cNvSpPr/>
              <p:nvPr/>
            </p:nvSpPr>
            <p:spPr>
              <a:xfrm>
                <a:off x="127906" y="-1"/>
                <a:ext cx="191861" cy="7001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000" y="491"/>
                      <a:pt x="0" y="3436"/>
                      <a:pt x="0" y="6873"/>
                    </a:cubicBezTo>
                    <a:cubicBezTo>
                      <a:pt x="0" y="14727"/>
                      <a:pt x="0" y="14727"/>
                      <a:pt x="0" y="14727"/>
                    </a:cubicBezTo>
                    <a:cubicBezTo>
                      <a:pt x="0" y="18164"/>
                      <a:pt x="9000" y="21109"/>
                      <a:pt x="2160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70" name="Shape 670"/>
              <p:cNvSpPr/>
              <p:nvPr/>
            </p:nvSpPr>
            <p:spPr>
              <a:xfrm flipH="1">
                <a:off x="350058" y="97611"/>
                <a:ext cx="1" cy="50826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71" name="Shape 671"/>
              <p:cNvSpPr/>
              <p:nvPr/>
            </p:nvSpPr>
            <p:spPr>
              <a:xfrm flipH="1">
                <a:off x="477965" y="191858"/>
                <a:ext cx="6395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72" name="Shape 672"/>
              <p:cNvSpPr/>
              <p:nvPr/>
            </p:nvSpPr>
            <p:spPr>
              <a:xfrm flipH="1">
                <a:off x="477965" y="350058"/>
                <a:ext cx="6395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73" name="Shape 673"/>
              <p:cNvSpPr/>
              <p:nvPr/>
            </p:nvSpPr>
            <p:spPr>
              <a:xfrm flipH="1">
                <a:off x="477965" y="511624"/>
                <a:ext cx="6395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74" name="Shape 674"/>
              <p:cNvSpPr/>
              <p:nvPr/>
            </p:nvSpPr>
            <p:spPr>
              <a:xfrm flipH="1">
                <a:off x="158198" y="191858"/>
                <a:ext cx="6395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75" name="Shape 675"/>
              <p:cNvSpPr/>
              <p:nvPr/>
            </p:nvSpPr>
            <p:spPr>
              <a:xfrm flipH="1">
                <a:off x="158198" y="350058"/>
                <a:ext cx="6395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76" name="Shape 676"/>
              <p:cNvSpPr/>
              <p:nvPr/>
            </p:nvSpPr>
            <p:spPr>
              <a:xfrm flipH="1">
                <a:off x="158198" y="511624"/>
                <a:ext cx="63955"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77" name="Shape 677"/>
              <p:cNvSpPr/>
              <p:nvPr/>
            </p:nvSpPr>
            <p:spPr>
              <a:xfrm>
                <a:off x="191858" y="955930"/>
                <a:ext cx="316400"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grpSp>
          <p:nvGrpSpPr>
            <p:cNvPr id="688" name="Group 688"/>
            <p:cNvGrpSpPr/>
            <p:nvPr/>
          </p:nvGrpSpPr>
          <p:grpSpPr>
            <a:xfrm>
              <a:off x="4886340" y="6558912"/>
              <a:ext cx="958785" cy="958782"/>
              <a:chOff x="0" y="0"/>
              <a:chExt cx="958783" cy="958781"/>
            </a:xfrm>
          </p:grpSpPr>
          <p:sp>
            <p:nvSpPr>
              <p:cNvPr id="679" name="Shape 679"/>
              <p:cNvSpPr/>
              <p:nvPr/>
            </p:nvSpPr>
            <p:spPr>
              <a:xfrm>
                <a:off x="33146" y="33659"/>
                <a:ext cx="131917" cy="128699"/>
              </a:xfrm>
              <a:custGeom>
                <a:avLst/>
                <a:gdLst/>
                <a:ahLst/>
                <a:cxnLst>
                  <a:cxn ang="0">
                    <a:pos x="wd2" y="hd2"/>
                  </a:cxn>
                  <a:cxn ang="5400000">
                    <a:pos x="wd2" y="hd2"/>
                  </a:cxn>
                  <a:cxn ang="10800000">
                    <a:pos x="wd2" y="hd2"/>
                  </a:cxn>
                  <a:cxn ang="16200000">
                    <a:pos x="wd2" y="hd2"/>
                  </a:cxn>
                </a:cxnLst>
                <a:rect l="0" t="0" r="r" b="b"/>
                <a:pathLst>
                  <a:path w="20647" h="20647" fill="norm" stroke="1" extrusionOk="0">
                    <a:moveTo>
                      <a:pt x="0" y="13976"/>
                    </a:moveTo>
                    <a:cubicBezTo>
                      <a:pt x="2541" y="17788"/>
                      <a:pt x="2541" y="17788"/>
                      <a:pt x="2541" y="17788"/>
                    </a:cubicBezTo>
                    <a:cubicBezTo>
                      <a:pt x="6353" y="21600"/>
                      <a:pt x="13976" y="21600"/>
                      <a:pt x="17788" y="17788"/>
                    </a:cubicBezTo>
                    <a:cubicBezTo>
                      <a:pt x="21600" y="13976"/>
                      <a:pt x="21600" y="6353"/>
                      <a:pt x="17788" y="2541"/>
                    </a:cubicBezTo>
                    <a:cubicBezTo>
                      <a:pt x="13976" y="0"/>
                      <a:pt x="13976" y="0"/>
                      <a:pt x="13976" y="0"/>
                    </a:cubicBezTo>
                    <a:lnTo>
                      <a:pt x="0" y="13976"/>
                    </a:lnTo>
                    <a:close/>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80" name="Shape 680"/>
              <p:cNvSpPr/>
              <p:nvPr/>
            </p:nvSpPr>
            <p:spPr>
              <a:xfrm flipH="1" flipV="1">
                <a:off x="147590" y="144734"/>
                <a:ext cx="198591" cy="188495"/>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81" name="Shape 681"/>
              <p:cNvSpPr/>
              <p:nvPr/>
            </p:nvSpPr>
            <p:spPr>
              <a:xfrm flipH="1" flipV="1">
                <a:off x="649116" y="636163"/>
                <a:ext cx="175028" cy="17503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82" name="Shape 682"/>
              <p:cNvSpPr/>
              <p:nvPr/>
            </p:nvSpPr>
            <p:spPr>
              <a:xfrm>
                <a:off x="538038" y="525088"/>
                <a:ext cx="413625" cy="416880"/>
              </a:xfrm>
              <a:custGeom>
                <a:avLst/>
                <a:gdLst/>
                <a:ahLst/>
                <a:cxnLst>
                  <a:cxn ang="0">
                    <a:pos x="wd2" y="hd2"/>
                  </a:cxn>
                  <a:cxn ang="5400000">
                    <a:pos x="wd2" y="hd2"/>
                  </a:cxn>
                  <a:cxn ang="10800000">
                    <a:pos x="wd2" y="hd2"/>
                  </a:cxn>
                  <a:cxn ang="16200000">
                    <a:pos x="wd2" y="hd2"/>
                  </a:cxn>
                </a:cxnLst>
                <a:rect l="0" t="0" r="r" b="b"/>
                <a:pathLst>
                  <a:path w="20900" h="20900" fill="norm" stroke="1" extrusionOk="0">
                    <a:moveTo>
                      <a:pt x="9200" y="0"/>
                    </a:moveTo>
                    <a:cubicBezTo>
                      <a:pt x="18800" y="10000"/>
                      <a:pt x="18800" y="10000"/>
                      <a:pt x="18800" y="10000"/>
                    </a:cubicBezTo>
                    <a:cubicBezTo>
                      <a:pt x="21600" y="12400"/>
                      <a:pt x="21600" y="16400"/>
                      <a:pt x="18800" y="18800"/>
                    </a:cubicBezTo>
                    <a:cubicBezTo>
                      <a:pt x="16400" y="21600"/>
                      <a:pt x="12400" y="21600"/>
                      <a:pt x="10000" y="18800"/>
                    </a:cubicBezTo>
                    <a:cubicBezTo>
                      <a:pt x="0" y="9200"/>
                      <a:pt x="0" y="9200"/>
                      <a:pt x="0" y="92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83" name="Shape 683"/>
              <p:cNvSpPr/>
              <p:nvPr/>
            </p:nvSpPr>
            <p:spPr>
              <a:xfrm>
                <a:off x="532349" y="47123"/>
                <a:ext cx="379310" cy="382525"/>
              </a:xfrm>
              <a:custGeom>
                <a:avLst/>
                <a:gdLst/>
                <a:ahLst/>
                <a:cxnLst>
                  <a:cxn ang="0">
                    <a:pos x="wd2" y="hd2"/>
                  </a:cxn>
                  <a:cxn ang="5400000">
                    <a:pos x="wd2" y="hd2"/>
                  </a:cxn>
                  <a:cxn ang="10800000">
                    <a:pos x="wd2" y="hd2"/>
                  </a:cxn>
                  <a:cxn ang="16200000">
                    <a:pos x="wd2" y="hd2"/>
                  </a:cxn>
                </a:cxnLst>
                <a:rect l="0" t="0" r="r" b="b"/>
                <a:pathLst>
                  <a:path w="20628" h="20628" fill="norm" stroke="1" extrusionOk="0">
                    <a:moveTo>
                      <a:pt x="20628" y="14688"/>
                    </a:moveTo>
                    <a:cubicBezTo>
                      <a:pt x="17604" y="17712"/>
                      <a:pt x="17604" y="17712"/>
                      <a:pt x="17604" y="17712"/>
                    </a:cubicBezTo>
                    <a:cubicBezTo>
                      <a:pt x="13716" y="21600"/>
                      <a:pt x="6804" y="21600"/>
                      <a:pt x="2916" y="17712"/>
                    </a:cubicBezTo>
                    <a:cubicBezTo>
                      <a:pt x="-972" y="13824"/>
                      <a:pt x="-972" y="6912"/>
                      <a:pt x="2916" y="3024"/>
                    </a:cubicBezTo>
                    <a:cubicBezTo>
                      <a:pt x="5940" y="0"/>
                      <a:pt x="5940" y="0"/>
                      <a:pt x="594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84" name="Shape 684"/>
              <p:cNvSpPr/>
              <p:nvPr/>
            </p:nvSpPr>
            <p:spPr>
              <a:xfrm>
                <a:off x="639017" y="0"/>
                <a:ext cx="319767" cy="3197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15660" y="15120"/>
                      <a:pt x="15660" y="15120"/>
                      <a:pt x="15660" y="15120"/>
                    </a:cubicBezTo>
                    <a:cubicBezTo>
                      <a:pt x="12420" y="18360"/>
                      <a:pt x="12420" y="18360"/>
                      <a:pt x="12420" y="18360"/>
                    </a:cubicBezTo>
                    <a:cubicBezTo>
                      <a:pt x="9720" y="21060"/>
                      <a:pt x="5940" y="21060"/>
                      <a:pt x="3240" y="18360"/>
                    </a:cubicBezTo>
                    <a:cubicBezTo>
                      <a:pt x="540" y="15660"/>
                      <a:pt x="540" y="11880"/>
                      <a:pt x="3240" y="9180"/>
                    </a:cubicBezTo>
                    <a:cubicBezTo>
                      <a:pt x="6480" y="5940"/>
                      <a:pt x="6480" y="5940"/>
                      <a:pt x="6480" y="5940"/>
                    </a:cubicBezTo>
                    <a:cubicBezTo>
                      <a:pt x="0" y="0"/>
                      <a:pt x="0" y="0"/>
                      <a:pt x="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85" name="Shape 685"/>
              <p:cNvSpPr/>
              <p:nvPr/>
            </p:nvSpPr>
            <p:spPr>
              <a:xfrm>
                <a:off x="97098" y="828023"/>
                <a:ext cx="63953"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86" name="Shape 686"/>
              <p:cNvSpPr/>
              <p:nvPr/>
            </p:nvSpPr>
            <p:spPr>
              <a:xfrm flipH="1" flipV="1">
                <a:off x="410134" y="397182"/>
                <a:ext cx="127905" cy="127907"/>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87" name="Shape 687"/>
              <p:cNvSpPr/>
              <p:nvPr/>
            </p:nvSpPr>
            <p:spPr>
              <a:xfrm>
                <a:off x="0" y="501525"/>
                <a:ext cx="457256" cy="457257"/>
              </a:xfrm>
              <a:custGeom>
                <a:avLst/>
                <a:gdLst/>
                <a:ahLst/>
                <a:cxnLst>
                  <a:cxn ang="0">
                    <a:pos x="wd2" y="hd2"/>
                  </a:cxn>
                  <a:cxn ang="5400000">
                    <a:pos x="wd2" y="hd2"/>
                  </a:cxn>
                  <a:cxn ang="10800000">
                    <a:pos x="wd2" y="hd2"/>
                  </a:cxn>
                  <a:cxn ang="16200000">
                    <a:pos x="wd2" y="hd2"/>
                  </a:cxn>
                </a:cxnLst>
                <a:rect l="0" t="0" r="r" b="b"/>
                <a:pathLst>
                  <a:path w="20959" h="20959" fill="norm" stroke="1" extrusionOk="0">
                    <a:moveTo>
                      <a:pt x="16932" y="0"/>
                    </a:moveTo>
                    <a:cubicBezTo>
                      <a:pt x="1922" y="10983"/>
                      <a:pt x="1922" y="10983"/>
                      <a:pt x="1922" y="10983"/>
                    </a:cubicBezTo>
                    <a:cubicBezTo>
                      <a:pt x="-641" y="13180"/>
                      <a:pt x="-641" y="16841"/>
                      <a:pt x="1922" y="19037"/>
                    </a:cubicBezTo>
                    <a:cubicBezTo>
                      <a:pt x="4118" y="21600"/>
                      <a:pt x="7779" y="21600"/>
                      <a:pt x="9976" y="19037"/>
                    </a:cubicBezTo>
                    <a:cubicBezTo>
                      <a:pt x="20959" y="4027"/>
                      <a:pt x="20959" y="4027"/>
                      <a:pt x="20959" y="4027"/>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nvGrpSpPr>
            <p:cNvPr id="692" name="Group 692"/>
            <p:cNvGrpSpPr/>
            <p:nvPr/>
          </p:nvGrpSpPr>
          <p:grpSpPr>
            <a:xfrm>
              <a:off x="6659684" y="2577879"/>
              <a:ext cx="703486" cy="955931"/>
              <a:chOff x="0" y="0"/>
              <a:chExt cx="703484" cy="955930"/>
            </a:xfrm>
          </p:grpSpPr>
          <p:sp>
            <p:nvSpPr>
              <p:cNvPr id="689" name="Shape 689"/>
              <p:cNvSpPr/>
              <p:nvPr/>
            </p:nvSpPr>
            <p:spPr>
              <a:xfrm>
                <a:off x="0" y="444305"/>
                <a:ext cx="703485" cy="5116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6750"/>
                      <a:pt x="21600" y="6750"/>
                      <a:pt x="21600" y="6750"/>
                    </a:cubicBezTo>
                    <a:cubicBezTo>
                      <a:pt x="21600" y="14850"/>
                      <a:pt x="16691" y="21600"/>
                      <a:pt x="10800" y="21600"/>
                    </a:cubicBezTo>
                    <a:cubicBezTo>
                      <a:pt x="4909" y="21600"/>
                      <a:pt x="0" y="14850"/>
                      <a:pt x="0" y="6750"/>
                    </a:cubicBezTo>
                    <a:cubicBezTo>
                      <a:pt x="0" y="0"/>
                      <a:pt x="0" y="0"/>
                      <a:pt x="0" y="0"/>
                    </a:cubicBezTo>
                    <a:lnTo>
                      <a:pt x="21600" y="0"/>
                    </a:lnTo>
                    <a:close/>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90" name="Shape 690"/>
              <p:cNvSpPr/>
              <p:nvPr/>
            </p:nvSpPr>
            <p:spPr>
              <a:xfrm>
                <a:off x="289471" y="605871"/>
                <a:ext cx="124543" cy="1884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4400"/>
                    </a:moveTo>
                    <a:cubicBezTo>
                      <a:pt x="21600" y="18000"/>
                      <a:pt x="16200" y="21600"/>
                      <a:pt x="10800" y="21600"/>
                    </a:cubicBezTo>
                    <a:cubicBezTo>
                      <a:pt x="5400" y="21600"/>
                      <a:pt x="0" y="18000"/>
                      <a:pt x="0" y="14400"/>
                    </a:cubicBezTo>
                    <a:cubicBezTo>
                      <a:pt x="0" y="14400"/>
                      <a:pt x="0" y="14400"/>
                      <a:pt x="0" y="14400"/>
                    </a:cubicBezTo>
                    <a:cubicBezTo>
                      <a:pt x="0" y="7200"/>
                      <a:pt x="0" y="7200"/>
                      <a:pt x="0" y="7200"/>
                    </a:cubicBezTo>
                    <a:cubicBezTo>
                      <a:pt x="0" y="3600"/>
                      <a:pt x="5400" y="0"/>
                      <a:pt x="10800" y="0"/>
                    </a:cubicBezTo>
                    <a:cubicBezTo>
                      <a:pt x="16200" y="0"/>
                      <a:pt x="21600" y="3600"/>
                      <a:pt x="21600" y="7200"/>
                    </a:cubicBezTo>
                    <a:cubicBezTo>
                      <a:pt x="21600" y="14400"/>
                      <a:pt x="21600" y="14400"/>
                      <a:pt x="21600" y="14400"/>
                    </a:cubicBezTo>
                    <a:close/>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91" name="Shape 691"/>
              <p:cNvSpPr/>
              <p:nvPr/>
            </p:nvSpPr>
            <p:spPr>
              <a:xfrm>
                <a:off x="127906" y="-1"/>
                <a:ext cx="447673" cy="3500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13255"/>
                      <a:pt x="0" y="13255"/>
                      <a:pt x="0" y="13255"/>
                    </a:cubicBezTo>
                    <a:cubicBezTo>
                      <a:pt x="0" y="5891"/>
                      <a:pt x="5014" y="0"/>
                      <a:pt x="10800" y="0"/>
                    </a:cubicBezTo>
                    <a:cubicBezTo>
                      <a:pt x="16586" y="0"/>
                      <a:pt x="21600" y="5891"/>
                      <a:pt x="21600" y="13255"/>
                    </a:cubicBezTo>
                    <a:cubicBezTo>
                      <a:pt x="21600" y="21600"/>
                      <a:pt x="21600" y="21600"/>
                      <a:pt x="2160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nvGrpSpPr>
            <p:cNvPr id="700" name="Group 700"/>
            <p:cNvGrpSpPr/>
            <p:nvPr/>
          </p:nvGrpSpPr>
          <p:grpSpPr>
            <a:xfrm>
              <a:off x="877247" y="4863757"/>
              <a:ext cx="955931" cy="955931"/>
              <a:chOff x="0" y="0"/>
              <a:chExt cx="955930" cy="955930"/>
            </a:xfrm>
          </p:grpSpPr>
          <p:sp>
            <p:nvSpPr>
              <p:cNvPr id="693" name="Shape 693"/>
              <p:cNvSpPr/>
              <p:nvPr/>
            </p:nvSpPr>
            <p:spPr>
              <a:xfrm>
                <a:off x="477965" y="94246"/>
                <a:ext cx="1" cy="127907"/>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94" name="Shape 694"/>
              <p:cNvSpPr/>
              <p:nvPr/>
            </p:nvSpPr>
            <p:spPr>
              <a:xfrm flipH="1">
                <a:off x="733777" y="477965"/>
                <a:ext cx="127907"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95" name="Shape 695"/>
              <p:cNvSpPr/>
              <p:nvPr/>
            </p:nvSpPr>
            <p:spPr>
              <a:xfrm flipH="1">
                <a:off x="94246" y="477965"/>
                <a:ext cx="127907" cy="1"/>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96" name="Shape 696"/>
              <p:cNvSpPr/>
              <p:nvPr/>
            </p:nvSpPr>
            <p:spPr>
              <a:xfrm flipH="1" flipV="1">
                <a:off x="208688" y="205324"/>
                <a:ext cx="87516" cy="87515"/>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97" name="Shape 697"/>
              <p:cNvSpPr/>
              <p:nvPr/>
            </p:nvSpPr>
            <p:spPr>
              <a:xfrm flipV="1">
                <a:off x="471233" y="205324"/>
                <a:ext cx="279376" cy="279376"/>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698" name="Shape 698"/>
              <p:cNvSpPr/>
              <p:nvPr/>
            </p:nvSpPr>
            <p:spPr>
              <a:xfrm>
                <a:off x="-1" y="-1"/>
                <a:ext cx="955932" cy="955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3780"/>
                    </a:moveTo>
                    <a:cubicBezTo>
                      <a:pt x="20700" y="5760"/>
                      <a:pt x="21600" y="8100"/>
                      <a:pt x="21600" y="10800"/>
                    </a:cubicBezTo>
                    <a:cubicBezTo>
                      <a:pt x="21600" y="16740"/>
                      <a:pt x="16740" y="21600"/>
                      <a:pt x="10800" y="21600"/>
                    </a:cubicBezTo>
                    <a:cubicBezTo>
                      <a:pt x="4860" y="21600"/>
                      <a:pt x="0" y="16740"/>
                      <a:pt x="0" y="10800"/>
                    </a:cubicBezTo>
                    <a:cubicBezTo>
                      <a:pt x="0" y="4860"/>
                      <a:pt x="4860" y="0"/>
                      <a:pt x="10800" y="0"/>
                    </a:cubicBezTo>
                    <a:cubicBezTo>
                      <a:pt x="13500" y="0"/>
                      <a:pt x="15840" y="900"/>
                      <a:pt x="17820" y="252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699" name="Shape 699"/>
              <p:cNvSpPr/>
              <p:nvPr/>
            </p:nvSpPr>
            <p:spPr>
              <a:xfrm>
                <a:off x="286104" y="666458"/>
                <a:ext cx="383720" cy="104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19350" y="8308"/>
                      <a:pt x="15300" y="0"/>
                      <a:pt x="10800" y="0"/>
                    </a:cubicBezTo>
                    <a:cubicBezTo>
                      <a:pt x="6300" y="0"/>
                      <a:pt x="2250" y="8308"/>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nvGrpSpPr>
            <p:cNvPr id="705" name="Group 705"/>
            <p:cNvGrpSpPr/>
            <p:nvPr/>
          </p:nvGrpSpPr>
          <p:grpSpPr>
            <a:xfrm>
              <a:off x="6516100" y="4831652"/>
              <a:ext cx="1019885" cy="956189"/>
              <a:chOff x="0" y="0"/>
              <a:chExt cx="1019884" cy="956187"/>
            </a:xfrm>
          </p:grpSpPr>
          <p:sp>
            <p:nvSpPr>
              <p:cNvPr id="701" name="Shape 701"/>
              <p:cNvSpPr/>
              <p:nvPr/>
            </p:nvSpPr>
            <p:spPr>
              <a:xfrm>
                <a:off x="28704" y="175158"/>
                <a:ext cx="735368" cy="781030"/>
              </a:xfrm>
              <a:custGeom>
                <a:avLst/>
                <a:gdLst/>
                <a:ahLst/>
                <a:cxnLst>
                  <a:cxn ang="0">
                    <a:pos x="wd2" y="hd2"/>
                  </a:cxn>
                  <a:cxn ang="5400000">
                    <a:pos x="wd2" y="hd2"/>
                  </a:cxn>
                  <a:cxn ang="10800000">
                    <a:pos x="wd2" y="hd2"/>
                  </a:cxn>
                  <a:cxn ang="16200000">
                    <a:pos x="wd2" y="hd2"/>
                  </a:cxn>
                </a:cxnLst>
                <a:rect l="0" t="0" r="r" b="b"/>
                <a:pathLst>
                  <a:path w="20341" h="20541" fill="norm" stroke="1" extrusionOk="0">
                    <a:moveTo>
                      <a:pt x="3149" y="0"/>
                    </a:moveTo>
                    <a:cubicBezTo>
                      <a:pt x="-1259" y="4823"/>
                      <a:pt x="-1039" y="12163"/>
                      <a:pt x="3810" y="16777"/>
                    </a:cubicBezTo>
                    <a:cubicBezTo>
                      <a:pt x="8439" y="21181"/>
                      <a:pt x="15272" y="21600"/>
                      <a:pt x="20341" y="18664"/>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02" name="Shape 702"/>
              <p:cNvSpPr/>
              <p:nvPr/>
            </p:nvSpPr>
            <p:spPr>
              <a:xfrm>
                <a:off x="0" y="161694"/>
                <a:ext cx="158201" cy="1582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03" name="Shape 703"/>
              <p:cNvSpPr/>
              <p:nvPr/>
            </p:nvSpPr>
            <p:spPr>
              <a:xfrm>
                <a:off x="252447" y="0"/>
                <a:ext cx="735368" cy="781030"/>
              </a:xfrm>
              <a:custGeom>
                <a:avLst/>
                <a:gdLst/>
                <a:ahLst/>
                <a:cxnLst>
                  <a:cxn ang="0">
                    <a:pos x="wd2" y="hd2"/>
                  </a:cxn>
                  <a:cxn ang="5400000">
                    <a:pos x="wd2" y="hd2"/>
                  </a:cxn>
                  <a:cxn ang="10800000">
                    <a:pos x="wd2" y="hd2"/>
                  </a:cxn>
                  <a:cxn ang="16200000">
                    <a:pos x="wd2" y="hd2"/>
                  </a:cxn>
                </a:cxnLst>
                <a:rect l="0" t="0" r="r" b="b"/>
                <a:pathLst>
                  <a:path w="20341" h="20541" fill="norm" stroke="1" extrusionOk="0">
                    <a:moveTo>
                      <a:pt x="17192" y="20541"/>
                    </a:moveTo>
                    <a:cubicBezTo>
                      <a:pt x="21600" y="15718"/>
                      <a:pt x="21380" y="8378"/>
                      <a:pt x="16531" y="3764"/>
                    </a:cubicBezTo>
                    <a:cubicBezTo>
                      <a:pt x="11902" y="-640"/>
                      <a:pt x="5069" y="-1059"/>
                      <a:pt x="0" y="1877"/>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04" name="Shape 704"/>
              <p:cNvSpPr/>
              <p:nvPr/>
            </p:nvSpPr>
            <p:spPr>
              <a:xfrm>
                <a:off x="858318" y="639659"/>
                <a:ext cx="161567" cy="1582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nvGrpSpPr>
            <p:cNvPr id="709" name="Group 709"/>
            <p:cNvGrpSpPr/>
            <p:nvPr/>
          </p:nvGrpSpPr>
          <p:grpSpPr>
            <a:xfrm>
              <a:off x="613187" y="2509272"/>
              <a:ext cx="891979" cy="764073"/>
              <a:chOff x="0" y="0"/>
              <a:chExt cx="891978" cy="764071"/>
            </a:xfrm>
          </p:grpSpPr>
          <p:sp>
            <p:nvSpPr>
              <p:cNvPr id="706" name="Shape 706"/>
              <p:cNvSpPr/>
              <p:nvPr/>
            </p:nvSpPr>
            <p:spPr>
              <a:xfrm>
                <a:off x="30292" y="0"/>
                <a:ext cx="831392" cy="44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10844" y="21600"/>
                    </a:lnTo>
                    <a:lnTo>
                      <a:pt x="21600" y="10800"/>
                    </a:lnTo>
                    <a:lnTo>
                      <a:pt x="10844" y="0"/>
                    </a:lnTo>
                    <a:lnTo>
                      <a:pt x="0" y="10800"/>
                    </a:lnTo>
                    <a:close/>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07" name="Shape 707"/>
              <p:cNvSpPr/>
              <p:nvPr/>
            </p:nvSpPr>
            <p:spPr>
              <a:xfrm>
                <a:off x="0" y="380353"/>
                <a:ext cx="891979" cy="2154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841" y="21600"/>
                    </a:lnTo>
                    <a:lnTo>
                      <a:pt x="21600"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08" name="Shape 708"/>
              <p:cNvSpPr/>
              <p:nvPr/>
            </p:nvSpPr>
            <p:spPr>
              <a:xfrm>
                <a:off x="0" y="548651"/>
                <a:ext cx="891979" cy="215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841" y="21600"/>
                    </a:lnTo>
                    <a:lnTo>
                      <a:pt x="21600" y="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grpSp>
          <p:nvGrpSpPr>
            <p:cNvPr id="715" name="Group 715"/>
            <p:cNvGrpSpPr/>
            <p:nvPr/>
          </p:nvGrpSpPr>
          <p:grpSpPr>
            <a:xfrm>
              <a:off x="4919484" y="837636"/>
              <a:ext cx="955933" cy="764073"/>
              <a:chOff x="0" y="0"/>
              <a:chExt cx="955932" cy="764071"/>
            </a:xfrm>
          </p:grpSpPr>
          <p:sp>
            <p:nvSpPr>
              <p:cNvPr id="710" name="Shape 710"/>
              <p:cNvSpPr/>
              <p:nvPr/>
            </p:nvSpPr>
            <p:spPr>
              <a:xfrm>
                <a:off x="319766" y="-1"/>
                <a:ext cx="636167" cy="63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0530"/>
                      <a:pt x="0" y="9990"/>
                      <a:pt x="0" y="9720"/>
                    </a:cubicBezTo>
                    <a:cubicBezTo>
                      <a:pt x="540" y="4320"/>
                      <a:pt x="5400" y="0"/>
                      <a:pt x="11070" y="0"/>
                    </a:cubicBezTo>
                    <a:cubicBezTo>
                      <a:pt x="10800" y="0"/>
                      <a:pt x="10800" y="0"/>
                      <a:pt x="10800" y="0"/>
                    </a:cubicBezTo>
                    <a:cubicBezTo>
                      <a:pt x="16740" y="0"/>
                      <a:pt x="21600" y="4860"/>
                      <a:pt x="21600" y="10800"/>
                    </a:cubicBezTo>
                    <a:cubicBezTo>
                      <a:pt x="21600" y="16740"/>
                      <a:pt x="16740" y="21600"/>
                      <a:pt x="1080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11" name="Shape 711"/>
              <p:cNvSpPr/>
              <p:nvPr/>
            </p:nvSpPr>
            <p:spPr>
              <a:xfrm>
                <a:off x="447672" y="127906"/>
                <a:ext cx="188494" cy="1918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0800" y="0"/>
                      <a:pt x="900" y="9000"/>
                      <a:pt x="0" y="19800"/>
                    </a:cubicBezTo>
                    <a:cubicBezTo>
                      <a:pt x="0" y="19800"/>
                      <a:pt x="0" y="19800"/>
                      <a:pt x="0" y="19800"/>
                    </a:cubicBezTo>
                    <a:cubicBezTo>
                      <a:pt x="0" y="20700"/>
                      <a:pt x="0" y="20700"/>
                      <a:pt x="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12" name="Shape 712"/>
              <p:cNvSpPr/>
              <p:nvPr/>
            </p:nvSpPr>
            <p:spPr>
              <a:xfrm>
                <a:off x="0" y="191860"/>
                <a:ext cx="319767" cy="44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0"/>
                    </a:moveTo>
                    <a:cubicBezTo>
                      <a:pt x="7020" y="0"/>
                      <a:pt x="0" y="5014"/>
                      <a:pt x="0" y="10800"/>
                    </a:cubicBezTo>
                    <a:cubicBezTo>
                      <a:pt x="0" y="16586"/>
                      <a:pt x="7020" y="21600"/>
                      <a:pt x="15120" y="21600"/>
                    </a:cubicBezTo>
                    <a:cubicBezTo>
                      <a:pt x="21600" y="21600"/>
                      <a:pt x="21600" y="21600"/>
                      <a:pt x="21600" y="2160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713" name="Shape 713"/>
              <p:cNvSpPr/>
              <p:nvPr/>
            </p:nvSpPr>
            <p:spPr>
              <a:xfrm flipV="1">
                <a:off x="477965" y="508259"/>
                <a:ext cx="1" cy="255813"/>
              </a:xfrm>
              <a:prstGeom prst="line">
                <a:avLst/>
              </a:prstGeom>
              <a:noFill/>
              <a:ln w="50800" cap="flat">
                <a:solidFill>
                  <a:srgbClr val="FFFFFF"/>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714" name="Shape 714"/>
              <p:cNvSpPr/>
              <p:nvPr/>
            </p:nvSpPr>
            <p:spPr>
              <a:xfrm>
                <a:off x="383718" y="518356"/>
                <a:ext cx="188494" cy="875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0" y="0"/>
                    </a:lnTo>
                    <a:lnTo>
                      <a:pt x="21600" y="21600"/>
                    </a:ln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sp>
          <p:nvSpPr>
            <p:cNvPr id="716" name="Shape 716"/>
            <p:cNvSpPr/>
            <p:nvPr/>
          </p:nvSpPr>
          <p:spPr>
            <a:xfrm>
              <a:off x="3152020" y="3533809"/>
              <a:ext cx="1943419"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noAutofit/>
            </a:bodyPr>
            <a:lstStyle>
              <a:lvl1pPr>
                <a:defRPr sz="4800">
                  <a:solidFill>
                    <a:schemeClr val="accent1"/>
                  </a:solidFill>
                </a:defRPr>
              </a:lvl1pPr>
            </a:lstStyle>
            <a:p>
              <a:pPr>
                <a:defRPr sz="3600">
                  <a:solidFill>
                    <a:srgbClr val="000000"/>
                  </a:solidFill>
                </a:defRPr>
              </a:pPr>
              <a:r>
                <a:rPr sz="4800">
                  <a:solidFill>
                    <a:schemeClr val="accent1"/>
                  </a:solidFill>
                </a:rPr>
                <a:t>GREAT</a:t>
              </a:r>
            </a:p>
          </p:txBody>
        </p:sp>
      </p:grpSp>
      <p:sp>
        <p:nvSpPr>
          <p:cNvPr id="718" name="Shape 718"/>
          <p:cNvSpPr/>
          <p:nvPr/>
        </p:nvSpPr>
        <p:spPr>
          <a:xfrm flipH="1">
            <a:off x="10751473" y="4505583"/>
            <a:ext cx="1" cy="5981701"/>
          </a:xfrm>
          <a:prstGeom prst="line">
            <a:avLst/>
          </a:prstGeom>
          <a:ln w="76200" cap="rnd">
            <a:solidFill>
              <a:srgbClr val="A6A6A6"/>
            </a:solidFill>
            <a:prstDash val="sysDot"/>
            <a:miter/>
          </a:ln>
        </p:spPr>
        <p:txBody>
          <a:bodyPr tIns="91439" bIns="91439"/>
          <a:lstStyle/>
          <a:p>
            <a:pPr defTabSz="457200">
              <a:defRPr sz="2400">
                <a:latin typeface="+mj-lt"/>
                <a:ea typeface="+mj-ea"/>
                <a:cs typeface="+mj-cs"/>
                <a:sym typeface="Helvetica"/>
              </a:defRPr>
            </a:pPr>
          </a:p>
        </p:txBody>
      </p:sp>
      <p:grpSp>
        <p:nvGrpSpPr>
          <p:cNvPr id="721" name="Group 721"/>
          <p:cNvGrpSpPr/>
          <p:nvPr/>
        </p:nvGrpSpPr>
        <p:grpSpPr>
          <a:xfrm>
            <a:off x="11645386" y="2353146"/>
            <a:ext cx="10681215" cy="2601978"/>
            <a:chOff x="0" y="0"/>
            <a:chExt cx="10681214" cy="2601977"/>
          </a:xfrm>
        </p:grpSpPr>
        <p:sp>
          <p:nvSpPr>
            <p:cNvPr id="719" name="Shape 719"/>
            <p:cNvSpPr/>
            <p:nvPr/>
          </p:nvSpPr>
          <p:spPr>
            <a:xfrm>
              <a:off x="0" y="0"/>
              <a:ext cx="4872355"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Main benefit one:</a:t>
              </a:r>
            </a:p>
          </p:txBody>
        </p:sp>
        <p:sp>
          <p:nvSpPr>
            <p:cNvPr id="720" name="Shape 720"/>
            <p:cNvSpPr/>
            <p:nvPr/>
          </p:nvSpPr>
          <p:spPr>
            <a:xfrm>
              <a:off x="0" y="774447"/>
              <a:ext cx="10681215" cy="182753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29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grpSp>
        <p:nvGrpSpPr>
          <p:cNvPr id="724" name="Group 724"/>
          <p:cNvGrpSpPr/>
          <p:nvPr/>
        </p:nvGrpSpPr>
        <p:grpSpPr>
          <a:xfrm>
            <a:off x="11645386" y="4909239"/>
            <a:ext cx="10681215" cy="2601979"/>
            <a:chOff x="0" y="0"/>
            <a:chExt cx="10681214" cy="2601977"/>
          </a:xfrm>
        </p:grpSpPr>
        <p:sp>
          <p:nvSpPr>
            <p:cNvPr id="722" name="Shape 722"/>
            <p:cNvSpPr/>
            <p:nvPr/>
          </p:nvSpPr>
          <p:spPr>
            <a:xfrm>
              <a:off x="0" y="0"/>
              <a:ext cx="4803895"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Main benefit two:</a:t>
              </a:r>
            </a:p>
          </p:txBody>
        </p:sp>
        <p:sp>
          <p:nvSpPr>
            <p:cNvPr id="723" name="Shape 723"/>
            <p:cNvSpPr/>
            <p:nvPr/>
          </p:nvSpPr>
          <p:spPr>
            <a:xfrm>
              <a:off x="0" y="774447"/>
              <a:ext cx="10681215" cy="182753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29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grpSp>
        <p:nvGrpSpPr>
          <p:cNvPr id="727" name="Group 727"/>
          <p:cNvGrpSpPr/>
          <p:nvPr/>
        </p:nvGrpSpPr>
        <p:grpSpPr>
          <a:xfrm>
            <a:off x="11645386" y="7465334"/>
            <a:ext cx="10681214" cy="2601979"/>
            <a:chOff x="0" y="0"/>
            <a:chExt cx="10681213" cy="2601977"/>
          </a:xfrm>
        </p:grpSpPr>
        <p:sp>
          <p:nvSpPr>
            <p:cNvPr id="725" name="Shape 725"/>
            <p:cNvSpPr/>
            <p:nvPr/>
          </p:nvSpPr>
          <p:spPr>
            <a:xfrm>
              <a:off x="0" y="0"/>
              <a:ext cx="5244723"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Main benefit three:</a:t>
              </a:r>
            </a:p>
          </p:txBody>
        </p:sp>
        <p:sp>
          <p:nvSpPr>
            <p:cNvPr id="726" name="Shape 726"/>
            <p:cNvSpPr/>
            <p:nvPr/>
          </p:nvSpPr>
          <p:spPr>
            <a:xfrm>
              <a:off x="0" y="774447"/>
              <a:ext cx="10681214" cy="182753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29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grpSp>
        <p:nvGrpSpPr>
          <p:cNvPr id="730" name="Group 730"/>
          <p:cNvGrpSpPr/>
          <p:nvPr/>
        </p:nvGrpSpPr>
        <p:grpSpPr>
          <a:xfrm>
            <a:off x="11645386" y="10021426"/>
            <a:ext cx="10681215" cy="2601979"/>
            <a:chOff x="0" y="0"/>
            <a:chExt cx="10681214" cy="2601977"/>
          </a:xfrm>
        </p:grpSpPr>
        <p:sp>
          <p:nvSpPr>
            <p:cNvPr id="728" name="Shape 728"/>
            <p:cNvSpPr/>
            <p:nvPr/>
          </p:nvSpPr>
          <p:spPr>
            <a:xfrm>
              <a:off x="0" y="0"/>
              <a:ext cx="4905693"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Main benefit four:</a:t>
              </a:r>
            </a:p>
          </p:txBody>
        </p:sp>
        <p:sp>
          <p:nvSpPr>
            <p:cNvPr id="729" name="Shape 729"/>
            <p:cNvSpPr/>
            <p:nvPr/>
          </p:nvSpPr>
          <p:spPr>
            <a:xfrm>
              <a:off x="0" y="774447"/>
              <a:ext cx="10681215" cy="182753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29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wireless</a:t>
              </a: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654"/>
                                        </p:tgtEl>
                                        <p:attrNameLst>
                                          <p:attrName>style.visibility</p:attrName>
                                        </p:attrNameLst>
                                      </p:cBhvr>
                                      <p:to>
                                        <p:strVal val="visible"/>
                                      </p:to>
                                    </p:set>
                                    <p:anim calcmode="lin" valueType="num">
                                      <p:cBhvr>
                                        <p:cTn id="7" dur="350" fill="hold"/>
                                        <p:tgtEl>
                                          <p:spTgt spid="654"/>
                                        </p:tgtEl>
                                        <p:attrNameLst>
                                          <p:attrName>ppt_x</p:attrName>
                                        </p:attrNameLst>
                                      </p:cBhvr>
                                      <p:tavLst>
                                        <p:tav tm="0">
                                          <p:val>
                                            <p:strVal val="0-#ppt_w/2"/>
                                          </p:val>
                                        </p:tav>
                                        <p:tav tm="100000">
                                          <p:val>
                                            <p:strVal val="#ppt_x"/>
                                          </p:val>
                                        </p:tav>
                                      </p:tavLst>
                                    </p:anim>
                                    <p:anim calcmode="lin" valueType="num">
                                      <p:cBhvr>
                                        <p:cTn id="8" dur="350" fill="hold"/>
                                        <p:tgtEl>
                                          <p:spTgt spid="654"/>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657"/>
                                        </p:tgtEl>
                                        <p:attrNameLst>
                                          <p:attrName>style.visibility</p:attrName>
                                        </p:attrNameLst>
                                      </p:cBhvr>
                                      <p:to>
                                        <p:strVal val="visible"/>
                                      </p:to>
                                    </p:set>
                                    <p:anim calcmode="lin" valueType="num">
                                      <p:cBhvr>
                                        <p:cTn id="12" dur="350" fill="hold"/>
                                        <p:tgtEl>
                                          <p:spTgt spid="657"/>
                                        </p:tgtEl>
                                        <p:attrNameLst>
                                          <p:attrName>ppt_x</p:attrName>
                                        </p:attrNameLst>
                                      </p:cBhvr>
                                      <p:tavLst>
                                        <p:tav tm="0">
                                          <p:val>
                                            <p:strVal val="1+#ppt_w/2"/>
                                          </p:val>
                                        </p:tav>
                                        <p:tav tm="100000">
                                          <p:val>
                                            <p:strVal val="#ppt_x"/>
                                          </p:val>
                                        </p:tav>
                                      </p:tavLst>
                                    </p:anim>
                                    <p:anim calcmode="lin" valueType="num">
                                      <p:cBhvr>
                                        <p:cTn id="13" dur="350" fill="hold"/>
                                        <p:tgtEl>
                                          <p:spTgt spid="657"/>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651"/>
                                        </p:tgtEl>
                                        <p:attrNameLst>
                                          <p:attrName>style.visibility</p:attrName>
                                        </p:attrNameLst>
                                      </p:cBhvr>
                                      <p:to>
                                        <p:strVal val="visible"/>
                                      </p:to>
                                    </p:set>
                                    <p:animEffect filter="wipe(left)" transition="in">
                                      <p:cBhvr>
                                        <p:cTn id="17" dur="500"/>
                                        <p:tgtEl>
                                          <p:spTgt spid="651"/>
                                        </p:tgtEl>
                                      </p:cBhvr>
                                    </p:animEffect>
                                  </p:childTnLst>
                                </p:cTn>
                              </p:par>
                            </p:childTnLst>
                          </p:cTn>
                        </p:par>
                        <p:par>
                          <p:cTn id="18" fill="hold">
                            <p:stCondLst>
                              <p:cond delay="1200"/>
                            </p:stCondLst>
                            <p:childTnLst>
                              <p:par>
                                <p:cTn id="19" presetClass="entr" nodeType="afterEffect" presetSubtype="32" presetID="4" grpId="4" fill="hold">
                                  <p:stCondLst>
                                    <p:cond delay="0"/>
                                  </p:stCondLst>
                                  <p:iterate type="el" backwards="0">
                                    <p:tmAbs val="0"/>
                                  </p:iterate>
                                  <p:childTnLst>
                                    <p:set>
                                      <p:cBhvr>
                                        <p:cTn id="20" fill="hold"/>
                                        <p:tgtEl>
                                          <p:spTgt spid="717"/>
                                        </p:tgtEl>
                                        <p:attrNameLst>
                                          <p:attrName>style.visibility</p:attrName>
                                        </p:attrNameLst>
                                      </p:cBhvr>
                                      <p:to>
                                        <p:strVal val="visible"/>
                                      </p:to>
                                    </p:set>
                                    <p:animEffect filter="box(out)" transition="in">
                                      <p:cBhvr>
                                        <p:cTn id="21" dur="1000"/>
                                        <p:tgtEl>
                                          <p:spTgt spid="717"/>
                                        </p:tgtEl>
                                      </p:cBhvr>
                                    </p:animEffect>
                                  </p:childTnLst>
                                </p:cTn>
                              </p:par>
                            </p:childTnLst>
                          </p:cTn>
                        </p:par>
                        <p:par>
                          <p:cTn id="22" fill="hold">
                            <p:stCondLst>
                              <p:cond delay="2200"/>
                            </p:stCondLst>
                            <p:childTnLst>
                              <p:par>
                                <p:cTn id="23" presetClass="entr" nodeType="afterEffect" presetID="9" grpId="5" fill="hold">
                                  <p:stCondLst>
                                    <p:cond delay="0"/>
                                  </p:stCondLst>
                                  <p:iterate type="el" backwards="0">
                                    <p:tmAbs val="0"/>
                                  </p:iterate>
                                  <p:childTnLst>
                                    <p:set>
                                      <p:cBhvr>
                                        <p:cTn id="24" fill="hold"/>
                                        <p:tgtEl>
                                          <p:spTgt spid="718"/>
                                        </p:tgtEl>
                                        <p:attrNameLst>
                                          <p:attrName>style.visibility</p:attrName>
                                        </p:attrNameLst>
                                      </p:cBhvr>
                                      <p:to>
                                        <p:strVal val="visible"/>
                                      </p:to>
                                    </p:set>
                                    <p:animEffect filter="dissolve" transition="in">
                                      <p:cBhvr>
                                        <p:cTn id="25" dur="500"/>
                                        <p:tgtEl>
                                          <p:spTgt spid="718"/>
                                        </p:tgtEl>
                                      </p:cBhvr>
                                    </p:animEffect>
                                  </p:childTnLst>
                                </p:cTn>
                              </p:par>
                            </p:childTnLst>
                          </p:cTn>
                        </p:par>
                        <p:par>
                          <p:cTn id="26" fill="hold">
                            <p:stCondLst>
                              <p:cond delay="2700"/>
                            </p:stCondLst>
                            <p:childTnLst>
                              <p:par>
                                <p:cTn id="27" presetClass="entr" nodeType="afterEffect" presetSubtype="8" presetID="22" grpId="6" fill="hold">
                                  <p:stCondLst>
                                    <p:cond delay="0"/>
                                  </p:stCondLst>
                                  <p:iterate type="el" backwards="0">
                                    <p:tmAbs val="0"/>
                                  </p:iterate>
                                  <p:childTnLst>
                                    <p:set>
                                      <p:cBhvr>
                                        <p:cTn id="28" fill="hold"/>
                                        <p:tgtEl>
                                          <p:spTgt spid="721"/>
                                        </p:tgtEl>
                                        <p:attrNameLst>
                                          <p:attrName>style.visibility</p:attrName>
                                        </p:attrNameLst>
                                      </p:cBhvr>
                                      <p:to>
                                        <p:strVal val="visible"/>
                                      </p:to>
                                    </p:set>
                                    <p:animEffect filter="wipe(left)" transition="in">
                                      <p:cBhvr>
                                        <p:cTn id="29" dur="500"/>
                                        <p:tgtEl>
                                          <p:spTgt spid="721"/>
                                        </p:tgtEl>
                                      </p:cBhvr>
                                    </p:animEffect>
                                  </p:childTnLst>
                                </p:cTn>
                              </p:par>
                            </p:childTnLst>
                          </p:cTn>
                        </p:par>
                        <p:par>
                          <p:cTn id="30" fill="hold">
                            <p:stCondLst>
                              <p:cond delay="3200"/>
                            </p:stCondLst>
                            <p:childTnLst>
                              <p:par>
                                <p:cTn id="31" presetClass="entr" nodeType="afterEffect" presetSubtype="8" presetID="22" grpId="7" fill="hold">
                                  <p:stCondLst>
                                    <p:cond delay="0"/>
                                  </p:stCondLst>
                                  <p:iterate type="el" backwards="0">
                                    <p:tmAbs val="0"/>
                                  </p:iterate>
                                  <p:childTnLst>
                                    <p:set>
                                      <p:cBhvr>
                                        <p:cTn id="32" fill="hold"/>
                                        <p:tgtEl>
                                          <p:spTgt spid="724"/>
                                        </p:tgtEl>
                                        <p:attrNameLst>
                                          <p:attrName>style.visibility</p:attrName>
                                        </p:attrNameLst>
                                      </p:cBhvr>
                                      <p:to>
                                        <p:strVal val="visible"/>
                                      </p:to>
                                    </p:set>
                                    <p:animEffect filter="wipe(left)" transition="in">
                                      <p:cBhvr>
                                        <p:cTn id="33" dur="500"/>
                                        <p:tgtEl>
                                          <p:spTgt spid="724"/>
                                        </p:tgtEl>
                                      </p:cBhvr>
                                    </p:animEffect>
                                  </p:childTnLst>
                                </p:cTn>
                              </p:par>
                            </p:childTnLst>
                          </p:cTn>
                        </p:par>
                        <p:par>
                          <p:cTn id="34" fill="hold">
                            <p:stCondLst>
                              <p:cond delay="3700"/>
                            </p:stCondLst>
                            <p:childTnLst>
                              <p:par>
                                <p:cTn id="35" presetClass="entr" nodeType="afterEffect" presetSubtype="8" presetID="22" grpId="8" fill="hold">
                                  <p:stCondLst>
                                    <p:cond delay="0"/>
                                  </p:stCondLst>
                                  <p:iterate type="el" backwards="0">
                                    <p:tmAbs val="0"/>
                                  </p:iterate>
                                  <p:childTnLst>
                                    <p:set>
                                      <p:cBhvr>
                                        <p:cTn id="36" fill="hold"/>
                                        <p:tgtEl>
                                          <p:spTgt spid="727"/>
                                        </p:tgtEl>
                                        <p:attrNameLst>
                                          <p:attrName>style.visibility</p:attrName>
                                        </p:attrNameLst>
                                      </p:cBhvr>
                                      <p:to>
                                        <p:strVal val="visible"/>
                                      </p:to>
                                    </p:set>
                                    <p:animEffect filter="wipe(left)" transition="in">
                                      <p:cBhvr>
                                        <p:cTn id="37" dur="500"/>
                                        <p:tgtEl>
                                          <p:spTgt spid="727"/>
                                        </p:tgtEl>
                                      </p:cBhvr>
                                    </p:animEffect>
                                  </p:childTnLst>
                                </p:cTn>
                              </p:par>
                            </p:childTnLst>
                          </p:cTn>
                        </p:par>
                        <p:par>
                          <p:cTn id="38" fill="hold">
                            <p:stCondLst>
                              <p:cond delay="4200"/>
                            </p:stCondLst>
                            <p:childTnLst>
                              <p:par>
                                <p:cTn id="39" presetClass="entr" nodeType="afterEffect" presetSubtype="8" presetID="22" grpId="9" fill="hold">
                                  <p:stCondLst>
                                    <p:cond delay="0"/>
                                  </p:stCondLst>
                                  <p:iterate type="el" backwards="0">
                                    <p:tmAbs val="0"/>
                                  </p:iterate>
                                  <p:childTnLst>
                                    <p:set>
                                      <p:cBhvr>
                                        <p:cTn id="40" fill="hold"/>
                                        <p:tgtEl>
                                          <p:spTgt spid="730"/>
                                        </p:tgtEl>
                                        <p:attrNameLst>
                                          <p:attrName>style.visibility</p:attrName>
                                        </p:attrNameLst>
                                      </p:cBhvr>
                                      <p:to>
                                        <p:strVal val="visible"/>
                                      </p:to>
                                    </p:set>
                                    <p:animEffect filter="wipe(left)" transition="in">
                                      <p:cBhvr>
                                        <p:cTn id="41" dur="500"/>
                                        <p:tgtEl>
                                          <p:spTgt spid="7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21" grpId="6"/>
      <p:bldP build="whole" bldLvl="1" animBg="1" rev="0" advAuto="0" spid="654" grpId="1"/>
      <p:bldP build="whole" bldLvl="1" animBg="1" rev="0" advAuto="0" spid="730" grpId="9"/>
      <p:bldP build="whole" bldLvl="1" animBg="1" rev="0" advAuto="0" spid="657" grpId="2"/>
      <p:bldP build="whole" bldLvl="1" animBg="1" rev="0" advAuto="0" spid="651" grpId="3"/>
      <p:bldP build="whole" bldLvl="1" animBg="1" rev="0" advAuto="0" spid="718" grpId="5"/>
      <p:bldP build="whole" bldLvl="1" animBg="1" rev="0" advAuto="0" spid="727" grpId="8"/>
      <p:bldP build="whole" bldLvl="1" animBg="1" rev="0" advAuto="0" spid="717" grpId="4"/>
      <p:bldP build="whole" bldLvl="1" animBg="1" rev="0" advAuto="0" spid="724" grpId="7"/>
    </p:bldLst>
  </p:timing>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32000">
              <a:schemeClr val="accent1"/>
            </a:gs>
            <a:gs pos="100000">
              <a:schemeClr val="accent2"/>
            </a:gs>
          </a:gsLst>
          <a:lin ang="3600000" scaled="0"/>
        </a:gradFill>
      </p:bgPr>
    </p:bg>
    <p:spTree>
      <p:nvGrpSpPr>
        <p:cNvPr id="1" name=""/>
        <p:cNvGrpSpPr/>
        <p:nvPr/>
      </p:nvGrpSpPr>
      <p:grpSpPr>
        <a:xfrm>
          <a:off x="0" y="0"/>
          <a:ext cx="0" cy="0"/>
          <a:chOff x="0" y="0"/>
          <a:chExt cx="0" cy="0"/>
        </a:xfrm>
      </p:grpSpPr>
      <p:grpSp>
        <p:nvGrpSpPr>
          <p:cNvPr id="126" name="Group 126"/>
          <p:cNvGrpSpPr/>
          <p:nvPr/>
        </p:nvGrpSpPr>
        <p:grpSpPr>
          <a:xfrm>
            <a:off x="2533650" y="7305675"/>
            <a:ext cx="1384303" cy="1381127"/>
            <a:chOff x="0" y="0"/>
            <a:chExt cx="1384302" cy="1381126"/>
          </a:xfrm>
        </p:grpSpPr>
        <p:sp>
          <p:nvSpPr>
            <p:cNvPr id="122" name="Shape 122"/>
            <p:cNvSpPr/>
            <p:nvPr/>
          </p:nvSpPr>
          <p:spPr>
            <a:xfrm>
              <a:off x="139700" y="-1"/>
              <a:ext cx="736601" cy="736601"/>
            </a:xfrm>
            <a:prstGeom prst="ellipse">
              <a:avLst/>
            </a:prstGeom>
            <a:noFill/>
            <a:ln w="88900" cap="flat">
              <a:solidFill>
                <a:srgbClr val="FFFFFF"/>
              </a:solidFill>
              <a:prstDash val="solid"/>
              <a:miter lim="800000"/>
            </a:ln>
            <a:effectLst/>
          </p:spPr>
          <p:txBody>
            <a:bodyPr wrap="square" lIns="91439" tIns="91439" rIns="91439" bIns="91439" numCol="1" anchor="t">
              <a:noAutofit/>
            </a:bodyPr>
            <a:lstStyle/>
            <a:p>
              <a:pPr/>
            </a:p>
          </p:txBody>
        </p:sp>
        <p:sp>
          <p:nvSpPr>
            <p:cNvPr id="123" name="Shape 123"/>
            <p:cNvSpPr/>
            <p:nvPr/>
          </p:nvSpPr>
          <p:spPr>
            <a:xfrm>
              <a:off x="1012826" y="184149"/>
              <a:ext cx="279401" cy="5524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700" y="0"/>
                    <a:pt x="21600" y="4950"/>
                    <a:pt x="21600" y="10800"/>
                  </a:cubicBezTo>
                  <a:cubicBezTo>
                    <a:pt x="21600" y="16650"/>
                    <a:pt x="11700" y="21600"/>
                    <a:pt x="0" y="21600"/>
                  </a:cubicBezTo>
                </a:path>
              </a:pathLst>
            </a:custGeom>
            <a:noFill/>
            <a:ln w="88900" cap="flat">
              <a:solidFill>
                <a:srgbClr val="FFFFFF"/>
              </a:solidFill>
              <a:prstDash val="solid"/>
              <a:miter lim="800000"/>
            </a:ln>
            <a:effectLst/>
          </p:spPr>
          <p:txBody>
            <a:bodyPr wrap="square" lIns="91439" tIns="91439" rIns="91439" bIns="91439" numCol="1" anchor="t">
              <a:noAutofit/>
            </a:bodyPr>
            <a:lstStyle/>
            <a:p>
              <a:pPr/>
            </a:p>
          </p:txBody>
        </p:sp>
        <p:sp>
          <p:nvSpPr>
            <p:cNvPr id="124" name="Shape 124"/>
            <p:cNvSpPr/>
            <p:nvPr/>
          </p:nvSpPr>
          <p:spPr>
            <a:xfrm>
              <a:off x="1152526" y="920750"/>
              <a:ext cx="231777" cy="368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7162" y="2607"/>
                  </a:lnTo>
                  <a:lnTo>
                    <a:pt x="21600" y="21600"/>
                  </a:lnTo>
                  <a:lnTo>
                    <a:pt x="0" y="21600"/>
                  </a:lnTo>
                </a:path>
              </a:pathLst>
            </a:custGeom>
            <a:noFill/>
            <a:ln w="88900" cap="flat">
              <a:solidFill>
                <a:srgbClr val="FFFFFF"/>
              </a:solidFill>
              <a:prstDash val="solid"/>
              <a:miter lim="800000"/>
            </a:ln>
            <a:effectLst/>
          </p:spPr>
          <p:txBody>
            <a:bodyPr wrap="square" lIns="91439" tIns="91439" rIns="91439" bIns="91439" numCol="1" anchor="t">
              <a:noAutofit/>
            </a:bodyPr>
            <a:lstStyle/>
            <a:p>
              <a:pPr/>
            </a:p>
          </p:txBody>
        </p:sp>
        <p:sp>
          <p:nvSpPr>
            <p:cNvPr id="125" name="Shape 125"/>
            <p:cNvSpPr/>
            <p:nvPr/>
          </p:nvSpPr>
          <p:spPr>
            <a:xfrm>
              <a:off x="0" y="920750"/>
              <a:ext cx="1012826" cy="4603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54" y="0"/>
                  </a:moveTo>
                  <a:lnTo>
                    <a:pt x="20652" y="2681"/>
                  </a:lnTo>
                  <a:lnTo>
                    <a:pt x="21600" y="21600"/>
                  </a:lnTo>
                  <a:lnTo>
                    <a:pt x="0" y="21600"/>
                  </a:lnTo>
                  <a:lnTo>
                    <a:pt x="1016" y="2681"/>
                  </a:lnTo>
                  <a:lnTo>
                    <a:pt x="5146" y="0"/>
                  </a:lnTo>
                </a:path>
              </a:pathLst>
            </a:custGeom>
            <a:noFill/>
            <a:ln w="88900" cap="flat">
              <a:solidFill>
                <a:srgbClr val="FFFFFF"/>
              </a:solidFill>
              <a:prstDash val="solid"/>
              <a:miter lim="800000"/>
            </a:ln>
            <a:effectLst/>
          </p:spPr>
          <p:txBody>
            <a:bodyPr wrap="square" lIns="91439" tIns="91439" rIns="91439" bIns="91439" numCol="1" anchor="t">
              <a:noAutofit/>
            </a:bodyPr>
            <a:lstStyle/>
            <a:p>
              <a:pPr/>
            </a:p>
          </p:txBody>
        </p:sp>
      </p:grpSp>
      <p:sp>
        <p:nvSpPr>
          <p:cNvPr id="127" name="Shape 127"/>
          <p:cNvSpPr/>
          <p:nvPr/>
        </p:nvSpPr>
        <p:spPr>
          <a:xfrm>
            <a:off x="2241550" y="8707215"/>
            <a:ext cx="8763120" cy="15290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88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8800">
                <a:solidFill>
                  <a:srgbClr val="FFFFFF"/>
                </a:solidFill>
                <a:latin typeface="Calibri Light"/>
                <a:ea typeface="Calibri Light"/>
                <a:cs typeface="Calibri Light"/>
                <a:sym typeface="Calibri Light"/>
              </a:rPr>
              <a:t>INTRODUCTION</a:t>
            </a:r>
          </a:p>
        </p:txBody>
      </p:sp>
      <p:sp>
        <p:nvSpPr>
          <p:cNvPr id="128" name="Shape 128"/>
          <p:cNvSpPr/>
          <p:nvPr/>
        </p:nvSpPr>
        <p:spPr>
          <a:xfrm>
            <a:off x="2292349" y="9951156"/>
            <a:ext cx="15051679" cy="7289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INSERT YOU AWESOME CLEVER SLOGAN OR THEME IN THIS AREA</a:t>
            </a:r>
          </a:p>
        </p:txBody>
      </p:sp>
      <p:sp>
        <p:nvSpPr>
          <p:cNvPr id="129" name="Shape 129"/>
          <p:cNvSpPr/>
          <p:nvPr/>
        </p:nvSpPr>
        <p:spPr>
          <a:xfrm>
            <a:off x="2482850" y="10923737"/>
            <a:ext cx="3155950" cy="1"/>
          </a:xfrm>
          <a:prstGeom prst="line">
            <a:avLst/>
          </a:prstGeom>
          <a:ln w="50800" cap="rnd">
            <a:solidFill>
              <a:srgbClr val="FFFFFF"/>
            </a:solidFill>
            <a:miter/>
          </a:ln>
        </p:spPr>
        <p:txBody>
          <a:bodyPr tIns="91439" bIns="91439"/>
          <a:lstStyle/>
          <a:p>
            <a:pPr defTabSz="457200">
              <a:defRPr sz="2400">
                <a:latin typeface="+mj-lt"/>
                <a:ea typeface="+mj-ea"/>
                <a:cs typeface="+mj-cs"/>
                <a:sym typeface="Helvetica"/>
              </a:defRPr>
            </a:pPr>
          </a:p>
        </p:txBody>
      </p:sp>
    </p:spTree>
  </p:cSld>
  <p:clrMapOvr>
    <a:masterClrMapping/>
  </p:clrMapOvr>
  <mc:AlternateContent xmlns:mc="http://schemas.openxmlformats.org/markup-compatibility/2006">
    <mc:Choice xmlns:p14="http://schemas.microsoft.com/office/powerpoint/2010/main" Requires="p14">
      <p:transition spd="slow" advClick="0" advTm="0" p14:dur="1200">
        <p14:warp dir="out"/>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126"/>
                                        </p:tgtEl>
                                        <p:attrNameLst>
                                          <p:attrName>style.visibility</p:attrName>
                                        </p:attrNameLst>
                                      </p:cBhvr>
                                      <p:to>
                                        <p:strVal val="visible"/>
                                      </p:to>
                                    </p:set>
                                    <p:animEffect filter="fade" transition="in">
                                      <p:cBhvr>
                                        <p:cTn id="7" dur="500"/>
                                        <p:tgtEl>
                                          <p:spTgt spid="126"/>
                                        </p:tgtEl>
                                      </p:cBhvr>
                                    </p:animEffect>
                                  </p:childTnLst>
                                </p:cTn>
                              </p:par>
                            </p:childTnLst>
                          </p:cTn>
                        </p:par>
                        <p:par>
                          <p:cTn id="8" fill="hold">
                            <p:stCondLst>
                              <p:cond delay="500"/>
                            </p:stCondLst>
                            <p:childTnLst>
                              <p:par>
                                <p:cTn id="9" presetClass="entr" nodeType="afterEffect" presetSubtype="8" presetID="22" grpId="2" fill="hold">
                                  <p:stCondLst>
                                    <p:cond delay="0"/>
                                  </p:stCondLst>
                                  <p:iterate type="el" backwards="0">
                                    <p:tmAbs val="0"/>
                                  </p:iterate>
                                  <p:childTnLst>
                                    <p:set>
                                      <p:cBhvr>
                                        <p:cTn id="10" fill="hold"/>
                                        <p:tgtEl>
                                          <p:spTgt spid="127"/>
                                        </p:tgtEl>
                                        <p:attrNameLst>
                                          <p:attrName>style.visibility</p:attrName>
                                        </p:attrNameLst>
                                      </p:cBhvr>
                                      <p:to>
                                        <p:strVal val="visible"/>
                                      </p:to>
                                    </p:set>
                                    <p:animEffect filter="wipe(left)" transition="in">
                                      <p:cBhvr>
                                        <p:cTn id="11" dur="500"/>
                                        <p:tgtEl>
                                          <p:spTgt spid="127"/>
                                        </p:tgtEl>
                                      </p:cBhvr>
                                    </p:animEffect>
                                  </p:childTnLst>
                                </p:cTn>
                              </p:par>
                            </p:childTnLst>
                          </p:cTn>
                        </p:par>
                        <p:par>
                          <p:cTn id="12" fill="hold">
                            <p:stCondLst>
                              <p:cond delay="1000"/>
                            </p:stCondLst>
                            <p:childTnLst>
                              <p:par>
                                <p:cTn id="13" presetClass="entr" nodeType="afterEffect" presetSubtype="8" presetID="22" grpId="3" fill="hold">
                                  <p:stCondLst>
                                    <p:cond delay="0"/>
                                  </p:stCondLst>
                                  <p:iterate type="el" backwards="0">
                                    <p:tmAbs val="0"/>
                                  </p:iterate>
                                  <p:childTnLst>
                                    <p:set>
                                      <p:cBhvr>
                                        <p:cTn id="14" fill="hold"/>
                                        <p:tgtEl>
                                          <p:spTgt spid="128"/>
                                        </p:tgtEl>
                                        <p:attrNameLst>
                                          <p:attrName>style.visibility</p:attrName>
                                        </p:attrNameLst>
                                      </p:cBhvr>
                                      <p:to>
                                        <p:strVal val="visible"/>
                                      </p:to>
                                    </p:set>
                                    <p:animEffect filter="wipe(left)" transition="in">
                                      <p:cBhvr>
                                        <p:cTn id="15" dur="500"/>
                                        <p:tgtEl>
                                          <p:spTgt spid="128"/>
                                        </p:tgtEl>
                                      </p:cBhvr>
                                    </p:animEffect>
                                  </p:childTnLst>
                                </p:cTn>
                              </p:par>
                            </p:childTnLst>
                          </p:cTn>
                        </p:par>
                        <p:par>
                          <p:cTn id="16" fill="hold">
                            <p:stCondLst>
                              <p:cond delay="1500"/>
                            </p:stCondLst>
                            <p:childTnLst>
                              <p:par>
                                <p:cTn id="17" presetClass="entr" nodeType="afterEffect" presetSubtype="8" presetID="22" grpId="4" fill="hold">
                                  <p:stCondLst>
                                    <p:cond delay="0"/>
                                  </p:stCondLst>
                                  <p:iterate type="el" backwards="0">
                                    <p:tmAbs val="0"/>
                                  </p:iterate>
                                  <p:childTnLst>
                                    <p:set>
                                      <p:cBhvr>
                                        <p:cTn id="18" fill="hold"/>
                                        <p:tgtEl>
                                          <p:spTgt spid="129"/>
                                        </p:tgtEl>
                                        <p:attrNameLst>
                                          <p:attrName>style.visibility</p:attrName>
                                        </p:attrNameLst>
                                      </p:cBhvr>
                                      <p:to>
                                        <p:strVal val="visible"/>
                                      </p:to>
                                    </p:set>
                                    <p:animEffect filter="wipe(left)" transition="in">
                                      <p:cBhvr>
                                        <p:cTn id="19" dur="500"/>
                                        <p:tgtEl>
                                          <p:spTgt spid="1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9" grpId="4"/>
      <p:bldP build="whole" bldLvl="1" animBg="1" rev="0" advAuto="0" spid="126" grpId="1"/>
      <p:bldP build="whole" bldLvl="1" animBg="1" rev="0" advAuto="0" spid="128" grpId="3"/>
      <p:bldP build="whole" bldLvl="1" animBg="1" rev="0" advAuto="0" spid="127" grpId="2"/>
    </p:bldLst>
  </p:timing>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2" name="Shape 732"/>
          <p:cNvSpPr/>
          <p:nvPr/>
        </p:nvSpPr>
        <p:spPr>
          <a:xfrm>
            <a:off x="1222100" y="443781"/>
            <a:ext cx="10473651"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Use Of The Funds </a:t>
            </a:r>
          </a:p>
        </p:txBody>
      </p:sp>
      <p:grpSp>
        <p:nvGrpSpPr>
          <p:cNvPr id="735" name="Group 735"/>
          <p:cNvGrpSpPr/>
          <p:nvPr/>
        </p:nvGrpSpPr>
        <p:grpSpPr>
          <a:xfrm>
            <a:off x="-1278891" y="690001"/>
            <a:ext cx="2487932" cy="1160782"/>
            <a:chOff x="0" y="0"/>
            <a:chExt cx="2487930" cy="1160780"/>
          </a:xfrm>
        </p:grpSpPr>
        <p:sp>
          <p:nvSpPr>
            <p:cNvPr id="733" name="Shape 733"/>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734" name="Shape 734"/>
            <p:cNvSpPr/>
            <p:nvPr/>
          </p:nvSpPr>
          <p:spPr>
            <a:xfrm>
              <a:off x="1609592" y="-1"/>
              <a:ext cx="867929"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4</a:t>
              </a:r>
            </a:p>
          </p:txBody>
        </p:sp>
      </p:grpSp>
      <p:grpSp>
        <p:nvGrpSpPr>
          <p:cNvPr id="738" name="Group 738"/>
          <p:cNvGrpSpPr/>
          <p:nvPr/>
        </p:nvGrpSpPr>
        <p:grpSpPr>
          <a:xfrm>
            <a:off x="22860000" y="12761311"/>
            <a:ext cx="1701800" cy="665481"/>
            <a:chOff x="0" y="0"/>
            <a:chExt cx="1701799" cy="665480"/>
          </a:xfrm>
        </p:grpSpPr>
        <p:sp>
          <p:nvSpPr>
            <p:cNvPr id="736" name="Shape 736"/>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737" name="Shape 737"/>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aphicFrame>
        <p:nvGraphicFramePr>
          <p:cNvPr id="739" name="Chart 739"/>
          <p:cNvGraphicFramePr/>
          <p:nvPr/>
        </p:nvGraphicFramePr>
        <p:xfrm>
          <a:off x="8664857" y="3776004"/>
          <a:ext cx="6800867" cy="6800867"/>
        </p:xfrm>
        <a:graphic xmlns:a="http://schemas.openxmlformats.org/drawingml/2006/main">
          <a:graphicData uri="http://schemas.openxmlformats.org/drawingml/2006/chart">
            <c:chart xmlns:c="http://schemas.openxmlformats.org/drawingml/2006/chart" r:id="rId2"/>
          </a:graphicData>
        </a:graphic>
      </p:graphicFrame>
      <p:sp>
        <p:nvSpPr>
          <p:cNvPr id="740" name="Shape 740"/>
          <p:cNvSpPr/>
          <p:nvPr/>
        </p:nvSpPr>
        <p:spPr>
          <a:xfrm>
            <a:off x="10153545" y="5878497"/>
            <a:ext cx="3823490" cy="25958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p>
            <a:pPr algn="ctr">
              <a:defRPr>
                <a:solidFill>
                  <a:srgbClr val="FFFFFF"/>
                </a:solidFill>
              </a:defRPr>
            </a:pPr>
            <a:r>
              <a:rPr b="1" sz="10800"/>
              <a:t>2014</a:t>
            </a:r>
            <a:endParaRPr b="1" sz="10800">
              <a:solidFill>
                <a:srgbClr val="404040"/>
              </a:solidFill>
            </a:endParaRPr>
          </a:p>
          <a:p>
            <a:pPr algn="ctr">
              <a:defRPr>
                <a:solidFill>
                  <a:srgbClr val="FFFFFF"/>
                </a:solidFill>
              </a:defRPr>
            </a:pPr>
            <a:r>
              <a:rPr b="1" sz="5600"/>
              <a:t>FUNDING</a:t>
            </a:r>
          </a:p>
        </p:txBody>
      </p:sp>
      <p:sp>
        <p:nvSpPr>
          <p:cNvPr id="741" name="Shape 741"/>
          <p:cNvSpPr/>
          <p:nvPr/>
        </p:nvSpPr>
        <p:spPr>
          <a:xfrm>
            <a:off x="12455569" y="3574174"/>
            <a:ext cx="3744388" cy="3785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2700">
            <a:solidFill>
              <a:srgbClr val="808080"/>
            </a:solidFill>
            <a:miter/>
          </a:ln>
        </p:spPr>
        <p:txBody>
          <a:bodyPr tIns="91439" bIns="91439" anchor="ctr"/>
          <a:lstStyle/>
          <a:p>
            <a:pPr algn="ctr">
              <a:defRPr>
                <a:solidFill>
                  <a:srgbClr val="FFFFFF"/>
                </a:solidFill>
              </a:defRPr>
            </a:pPr>
          </a:p>
        </p:txBody>
      </p:sp>
      <p:sp>
        <p:nvSpPr>
          <p:cNvPr id="742" name="Shape 742"/>
          <p:cNvSpPr/>
          <p:nvPr/>
        </p:nvSpPr>
        <p:spPr>
          <a:xfrm>
            <a:off x="15146267" y="7999087"/>
            <a:ext cx="1907721" cy="1"/>
          </a:xfrm>
          <a:prstGeom prst="line">
            <a:avLst/>
          </a:prstGeom>
          <a:ln w="12700">
            <a:solidFill>
              <a:srgbClr val="808080"/>
            </a:solidFill>
            <a:miter/>
          </a:ln>
        </p:spPr>
        <p:txBody>
          <a:bodyPr tIns="91439" bIns="91439"/>
          <a:lstStyle/>
          <a:p>
            <a:pPr defTabSz="457200">
              <a:defRPr sz="2400">
                <a:latin typeface="+mj-lt"/>
                <a:ea typeface="+mj-ea"/>
                <a:cs typeface="+mj-cs"/>
                <a:sym typeface="Helvetica"/>
              </a:defRPr>
            </a:pPr>
          </a:p>
        </p:txBody>
      </p:sp>
      <p:sp>
        <p:nvSpPr>
          <p:cNvPr id="743" name="Shape 743"/>
          <p:cNvSpPr/>
          <p:nvPr/>
        </p:nvSpPr>
        <p:spPr>
          <a:xfrm>
            <a:off x="7838154" y="5525637"/>
            <a:ext cx="1865673" cy="1"/>
          </a:xfrm>
          <a:prstGeom prst="line">
            <a:avLst/>
          </a:prstGeom>
          <a:ln w="12700">
            <a:solidFill>
              <a:srgbClr val="808080"/>
            </a:solidFill>
            <a:miter/>
          </a:ln>
        </p:spPr>
        <p:txBody>
          <a:bodyPr tIns="91439" bIns="91439"/>
          <a:lstStyle/>
          <a:p>
            <a:pPr defTabSz="457200">
              <a:defRPr sz="2400">
                <a:latin typeface="+mj-lt"/>
                <a:ea typeface="+mj-ea"/>
                <a:cs typeface="+mj-cs"/>
                <a:sym typeface="Helvetica"/>
              </a:defRPr>
            </a:pPr>
          </a:p>
        </p:txBody>
      </p:sp>
      <p:sp>
        <p:nvSpPr>
          <p:cNvPr id="744" name="Shape 744"/>
          <p:cNvSpPr/>
          <p:nvPr/>
        </p:nvSpPr>
        <p:spPr>
          <a:xfrm>
            <a:off x="7495254" y="9581443"/>
            <a:ext cx="2208573" cy="1"/>
          </a:xfrm>
          <a:prstGeom prst="line">
            <a:avLst/>
          </a:prstGeom>
          <a:ln w="12700">
            <a:solidFill>
              <a:srgbClr val="808080"/>
            </a:solidFill>
            <a:miter/>
          </a:ln>
        </p:spPr>
        <p:txBody>
          <a:bodyPr tIns="91439" bIns="91439"/>
          <a:lstStyle/>
          <a:p>
            <a:pPr defTabSz="457200">
              <a:defRPr sz="2400">
                <a:latin typeface="+mj-lt"/>
                <a:ea typeface="+mj-ea"/>
                <a:cs typeface="+mj-cs"/>
                <a:sym typeface="Helvetica"/>
              </a:defRPr>
            </a:pPr>
          </a:p>
        </p:txBody>
      </p:sp>
      <p:grpSp>
        <p:nvGrpSpPr>
          <p:cNvPr id="747" name="Group 747"/>
          <p:cNvGrpSpPr/>
          <p:nvPr/>
        </p:nvGrpSpPr>
        <p:grpSpPr>
          <a:xfrm>
            <a:off x="16314528" y="3136113"/>
            <a:ext cx="4765221" cy="1922529"/>
            <a:chOff x="0" y="0"/>
            <a:chExt cx="4765220" cy="1922527"/>
          </a:xfrm>
        </p:grpSpPr>
        <p:sp>
          <p:nvSpPr>
            <p:cNvPr id="745" name="Shape 745"/>
            <p:cNvSpPr/>
            <p:nvPr/>
          </p:nvSpPr>
          <p:spPr>
            <a:xfrm>
              <a:off x="0" y="0"/>
              <a:ext cx="2804835"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Strengths</a:t>
              </a:r>
            </a:p>
          </p:txBody>
        </p:sp>
        <p:sp>
          <p:nvSpPr>
            <p:cNvPr id="746" name="Shape 746"/>
            <p:cNvSpPr/>
            <p:nvPr/>
          </p:nvSpPr>
          <p:spPr>
            <a:xfrm>
              <a:off x="0" y="774447"/>
              <a:ext cx="4765221" cy="1148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a:t>
              </a:r>
            </a:p>
          </p:txBody>
        </p:sp>
      </p:grpSp>
      <p:grpSp>
        <p:nvGrpSpPr>
          <p:cNvPr id="750" name="Group 750"/>
          <p:cNvGrpSpPr/>
          <p:nvPr/>
        </p:nvGrpSpPr>
        <p:grpSpPr>
          <a:xfrm>
            <a:off x="17053986" y="7513113"/>
            <a:ext cx="4765222" cy="1922529"/>
            <a:chOff x="0" y="0"/>
            <a:chExt cx="4765220" cy="1922527"/>
          </a:xfrm>
        </p:grpSpPr>
        <p:sp>
          <p:nvSpPr>
            <p:cNvPr id="748" name="Shape 748"/>
            <p:cNvSpPr/>
            <p:nvPr/>
          </p:nvSpPr>
          <p:spPr>
            <a:xfrm>
              <a:off x="0" y="0"/>
              <a:ext cx="2804835"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chemeClr val="accent1"/>
                  </a:solidFill>
                  <a:latin typeface="Calibri Light"/>
                  <a:ea typeface="Calibri Light"/>
                  <a:cs typeface="Calibri Light"/>
                  <a:sym typeface="Calibri Light"/>
                </a:rPr>
                <a:t>Strengths</a:t>
              </a:r>
            </a:p>
          </p:txBody>
        </p:sp>
        <p:sp>
          <p:nvSpPr>
            <p:cNvPr id="749" name="Shape 749"/>
            <p:cNvSpPr/>
            <p:nvPr/>
          </p:nvSpPr>
          <p:spPr>
            <a:xfrm>
              <a:off x="0" y="774447"/>
              <a:ext cx="4765221" cy="1148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a:t>
              </a:r>
            </a:p>
          </p:txBody>
        </p:sp>
      </p:grpSp>
      <p:grpSp>
        <p:nvGrpSpPr>
          <p:cNvPr id="753" name="Group 753"/>
          <p:cNvGrpSpPr/>
          <p:nvPr/>
        </p:nvGrpSpPr>
        <p:grpSpPr>
          <a:xfrm>
            <a:off x="2730033" y="8717113"/>
            <a:ext cx="4765221" cy="1922529"/>
            <a:chOff x="0" y="0"/>
            <a:chExt cx="4765220" cy="1922527"/>
          </a:xfrm>
        </p:grpSpPr>
        <p:sp>
          <p:nvSpPr>
            <p:cNvPr id="751" name="Shape 751"/>
            <p:cNvSpPr/>
            <p:nvPr/>
          </p:nvSpPr>
          <p:spPr>
            <a:xfrm>
              <a:off x="0" y="0"/>
              <a:ext cx="2804835"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chemeClr val="accent2"/>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chemeClr val="accent2"/>
                  </a:solidFill>
                  <a:latin typeface="Calibri Light"/>
                  <a:ea typeface="Calibri Light"/>
                  <a:cs typeface="Calibri Light"/>
                  <a:sym typeface="Calibri Light"/>
                </a:rPr>
                <a:t>Strengths</a:t>
              </a:r>
            </a:p>
          </p:txBody>
        </p:sp>
        <p:sp>
          <p:nvSpPr>
            <p:cNvPr id="752" name="Shape 752"/>
            <p:cNvSpPr/>
            <p:nvPr/>
          </p:nvSpPr>
          <p:spPr>
            <a:xfrm>
              <a:off x="0" y="774447"/>
              <a:ext cx="4765221" cy="1148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a:t>
              </a:r>
            </a:p>
          </p:txBody>
        </p:sp>
      </p:grpSp>
      <p:grpSp>
        <p:nvGrpSpPr>
          <p:cNvPr id="756" name="Group 756"/>
          <p:cNvGrpSpPr/>
          <p:nvPr/>
        </p:nvGrpSpPr>
        <p:grpSpPr>
          <a:xfrm>
            <a:off x="3072933" y="5122852"/>
            <a:ext cx="4765222" cy="1922528"/>
            <a:chOff x="0" y="0"/>
            <a:chExt cx="4765220" cy="1922527"/>
          </a:xfrm>
        </p:grpSpPr>
        <p:sp>
          <p:nvSpPr>
            <p:cNvPr id="754" name="Shape 754"/>
            <p:cNvSpPr/>
            <p:nvPr/>
          </p:nvSpPr>
          <p:spPr>
            <a:xfrm>
              <a:off x="0" y="0"/>
              <a:ext cx="2804835" cy="919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808080"/>
                  </a:solidFill>
                  <a:latin typeface="Calibri Light"/>
                  <a:ea typeface="Calibri Light"/>
                  <a:cs typeface="Calibri Light"/>
                  <a:sym typeface="Calibri Light"/>
                </a:rPr>
                <a:t>Strengths</a:t>
              </a:r>
            </a:p>
          </p:txBody>
        </p:sp>
        <p:sp>
          <p:nvSpPr>
            <p:cNvPr id="755" name="Shape 755"/>
            <p:cNvSpPr/>
            <p:nvPr/>
          </p:nvSpPr>
          <p:spPr>
            <a:xfrm>
              <a:off x="0" y="774447"/>
              <a:ext cx="4765221" cy="1148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a:t>
              </a: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735"/>
                                        </p:tgtEl>
                                        <p:attrNameLst>
                                          <p:attrName>style.visibility</p:attrName>
                                        </p:attrNameLst>
                                      </p:cBhvr>
                                      <p:to>
                                        <p:strVal val="visible"/>
                                      </p:to>
                                    </p:set>
                                    <p:anim calcmode="lin" valueType="num">
                                      <p:cBhvr>
                                        <p:cTn id="7" dur="350" fill="hold"/>
                                        <p:tgtEl>
                                          <p:spTgt spid="735"/>
                                        </p:tgtEl>
                                        <p:attrNameLst>
                                          <p:attrName>ppt_x</p:attrName>
                                        </p:attrNameLst>
                                      </p:cBhvr>
                                      <p:tavLst>
                                        <p:tav tm="0">
                                          <p:val>
                                            <p:strVal val="0-#ppt_w/2"/>
                                          </p:val>
                                        </p:tav>
                                        <p:tav tm="100000">
                                          <p:val>
                                            <p:strVal val="#ppt_x"/>
                                          </p:val>
                                        </p:tav>
                                      </p:tavLst>
                                    </p:anim>
                                    <p:anim calcmode="lin" valueType="num">
                                      <p:cBhvr>
                                        <p:cTn id="8" dur="350" fill="hold"/>
                                        <p:tgtEl>
                                          <p:spTgt spid="735"/>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738"/>
                                        </p:tgtEl>
                                        <p:attrNameLst>
                                          <p:attrName>style.visibility</p:attrName>
                                        </p:attrNameLst>
                                      </p:cBhvr>
                                      <p:to>
                                        <p:strVal val="visible"/>
                                      </p:to>
                                    </p:set>
                                    <p:anim calcmode="lin" valueType="num">
                                      <p:cBhvr>
                                        <p:cTn id="12" dur="350" fill="hold"/>
                                        <p:tgtEl>
                                          <p:spTgt spid="738"/>
                                        </p:tgtEl>
                                        <p:attrNameLst>
                                          <p:attrName>ppt_x</p:attrName>
                                        </p:attrNameLst>
                                      </p:cBhvr>
                                      <p:tavLst>
                                        <p:tav tm="0">
                                          <p:val>
                                            <p:strVal val="1+#ppt_w/2"/>
                                          </p:val>
                                        </p:tav>
                                        <p:tav tm="100000">
                                          <p:val>
                                            <p:strVal val="#ppt_x"/>
                                          </p:val>
                                        </p:tav>
                                      </p:tavLst>
                                    </p:anim>
                                    <p:anim calcmode="lin" valueType="num">
                                      <p:cBhvr>
                                        <p:cTn id="13" dur="350" fill="hold"/>
                                        <p:tgtEl>
                                          <p:spTgt spid="738"/>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732"/>
                                        </p:tgtEl>
                                        <p:attrNameLst>
                                          <p:attrName>style.visibility</p:attrName>
                                        </p:attrNameLst>
                                      </p:cBhvr>
                                      <p:to>
                                        <p:strVal val="visible"/>
                                      </p:to>
                                    </p:set>
                                    <p:animEffect filter="wipe(left)" transition="in">
                                      <p:cBhvr>
                                        <p:cTn id="17" dur="500"/>
                                        <p:tgtEl>
                                          <p:spTgt spid="732"/>
                                        </p:tgtEl>
                                      </p:cBhvr>
                                    </p:animEffect>
                                  </p:childTnLst>
                                </p:cTn>
                              </p:par>
                            </p:childTnLst>
                          </p:cTn>
                        </p:par>
                        <p:par>
                          <p:cTn id="18" fill="hold">
                            <p:stCondLst>
                              <p:cond delay="1200"/>
                            </p:stCondLst>
                            <p:childTnLst>
                              <p:par>
                                <p:cTn id="19" presetClass="entr" nodeType="afterEffect" presetSubtype="16" presetID="23" grpId="4" fill="hold">
                                  <p:stCondLst>
                                    <p:cond delay="0"/>
                                  </p:stCondLst>
                                  <p:iterate type="el" backwards="0">
                                    <p:tmAbs val="0"/>
                                  </p:iterate>
                                  <p:childTnLst>
                                    <p:set>
                                      <p:cBhvr>
                                        <p:cTn id="20" fill="hold"/>
                                        <p:tgtEl>
                                          <p:spTgt spid="740"/>
                                        </p:tgtEl>
                                        <p:attrNameLst>
                                          <p:attrName>style.visibility</p:attrName>
                                        </p:attrNameLst>
                                      </p:cBhvr>
                                      <p:to>
                                        <p:strVal val="visible"/>
                                      </p:to>
                                    </p:set>
                                    <p:anim calcmode="lin" valueType="num">
                                      <p:cBhvr>
                                        <p:cTn id="21" dur="500" fill="hold"/>
                                        <p:tgtEl>
                                          <p:spTgt spid="740"/>
                                        </p:tgtEl>
                                        <p:attrNameLst>
                                          <p:attrName>ppt_w</p:attrName>
                                        </p:attrNameLst>
                                      </p:cBhvr>
                                      <p:tavLst>
                                        <p:tav tm="0">
                                          <p:val>
                                            <p:fltVal val="0"/>
                                          </p:val>
                                        </p:tav>
                                        <p:tav tm="100000">
                                          <p:val>
                                            <p:strVal val="#ppt_w"/>
                                          </p:val>
                                        </p:tav>
                                      </p:tavLst>
                                    </p:anim>
                                    <p:anim calcmode="lin" valueType="num">
                                      <p:cBhvr>
                                        <p:cTn id="22" dur="500" fill="hold"/>
                                        <p:tgtEl>
                                          <p:spTgt spid="740"/>
                                        </p:tgtEl>
                                        <p:attrNameLst>
                                          <p:attrName>ppt_h</p:attrName>
                                        </p:attrNameLst>
                                      </p:cBhvr>
                                      <p:tavLst>
                                        <p:tav tm="0">
                                          <p:val>
                                            <p:fltVal val="0"/>
                                          </p:val>
                                        </p:tav>
                                        <p:tav tm="100000">
                                          <p:val>
                                            <p:strVal val="#ppt_h"/>
                                          </p:val>
                                        </p:tav>
                                      </p:tavLst>
                                    </p:anim>
                                  </p:childTnLst>
                                </p:cTn>
                              </p:par>
                            </p:childTnLst>
                          </p:cTn>
                        </p:par>
                        <p:par>
                          <p:cTn id="23" fill="hold">
                            <p:stCondLst>
                              <p:cond delay="1700"/>
                            </p:stCondLst>
                            <p:childTnLst>
                              <p:par>
                                <p:cTn id="24" presetClass="entr" nodeType="afterEffect" presetSubtype="16" presetID="23" grpId="5" fill="hold">
                                  <p:stCondLst>
                                    <p:cond delay="0"/>
                                  </p:stCondLst>
                                  <p:iterate type="el" backwards="0">
                                    <p:tmAbs val="0"/>
                                  </p:iterate>
                                  <p:childTnLst>
                                    <p:set>
                                      <p:cBhvr>
                                        <p:cTn id="25" fill="hold"/>
                                        <p:tgtEl>
                                          <p:spTgt spid="739"/>
                                        </p:tgtEl>
                                        <p:attrNameLst>
                                          <p:attrName>style.visibility</p:attrName>
                                        </p:attrNameLst>
                                      </p:cBhvr>
                                      <p:to>
                                        <p:strVal val="visible"/>
                                      </p:to>
                                    </p:set>
                                    <p:anim calcmode="lin" valueType="num">
                                      <p:cBhvr>
                                        <p:cTn id="26" dur="500" fill="hold"/>
                                        <p:tgtEl>
                                          <p:spTgt spid="739"/>
                                        </p:tgtEl>
                                        <p:attrNameLst>
                                          <p:attrName>ppt_w</p:attrName>
                                        </p:attrNameLst>
                                      </p:cBhvr>
                                      <p:tavLst>
                                        <p:tav tm="0">
                                          <p:val>
                                            <p:fltVal val="0"/>
                                          </p:val>
                                        </p:tav>
                                        <p:tav tm="100000">
                                          <p:val>
                                            <p:strVal val="#ppt_w"/>
                                          </p:val>
                                        </p:tav>
                                      </p:tavLst>
                                    </p:anim>
                                    <p:anim calcmode="lin" valueType="num">
                                      <p:cBhvr>
                                        <p:cTn id="27" dur="500" fill="hold"/>
                                        <p:tgtEl>
                                          <p:spTgt spid="739"/>
                                        </p:tgtEl>
                                        <p:attrNameLst>
                                          <p:attrName>ppt_h</p:attrName>
                                        </p:attrNameLst>
                                      </p:cBhvr>
                                      <p:tavLst>
                                        <p:tav tm="0">
                                          <p:val>
                                            <p:fltVal val="0"/>
                                          </p:val>
                                        </p:tav>
                                        <p:tav tm="100000">
                                          <p:val>
                                            <p:strVal val="#ppt_h"/>
                                          </p:val>
                                        </p:tav>
                                      </p:tavLst>
                                    </p:anim>
                                  </p:childTnLst>
                                </p:cTn>
                              </p:par>
                            </p:childTnLst>
                          </p:cTn>
                        </p:par>
                        <p:par>
                          <p:cTn id="28" fill="hold">
                            <p:stCondLst>
                              <p:cond delay="2200"/>
                            </p:stCondLst>
                            <p:childTnLst>
                              <p:par>
                                <p:cTn id="29" presetClass="entr" nodeType="afterEffect" presetSubtype="8" presetID="22" grpId="6" fill="hold">
                                  <p:stCondLst>
                                    <p:cond delay="0"/>
                                  </p:stCondLst>
                                  <p:iterate type="el" backwards="0">
                                    <p:tmAbs val="0"/>
                                  </p:iterate>
                                  <p:childTnLst>
                                    <p:set>
                                      <p:cBhvr>
                                        <p:cTn id="30" fill="hold"/>
                                        <p:tgtEl>
                                          <p:spTgt spid="741"/>
                                        </p:tgtEl>
                                        <p:attrNameLst>
                                          <p:attrName>style.visibility</p:attrName>
                                        </p:attrNameLst>
                                      </p:cBhvr>
                                      <p:to>
                                        <p:strVal val="visible"/>
                                      </p:to>
                                    </p:set>
                                    <p:animEffect filter="wipe(left)" transition="in">
                                      <p:cBhvr>
                                        <p:cTn id="31" dur="500"/>
                                        <p:tgtEl>
                                          <p:spTgt spid="741"/>
                                        </p:tgtEl>
                                      </p:cBhvr>
                                    </p:animEffect>
                                  </p:childTnLst>
                                </p:cTn>
                              </p:par>
                            </p:childTnLst>
                          </p:cTn>
                        </p:par>
                        <p:par>
                          <p:cTn id="32" fill="hold">
                            <p:stCondLst>
                              <p:cond delay="2700"/>
                            </p:stCondLst>
                            <p:childTnLst>
                              <p:par>
                                <p:cTn id="33" presetClass="entr" nodeType="afterEffect" presetSubtype="1" presetID="22" grpId="7" fill="hold">
                                  <p:stCondLst>
                                    <p:cond delay="0"/>
                                  </p:stCondLst>
                                  <p:iterate type="el" backwards="0">
                                    <p:tmAbs val="0"/>
                                  </p:iterate>
                                  <p:childTnLst>
                                    <p:set>
                                      <p:cBhvr>
                                        <p:cTn id="34" fill="hold"/>
                                        <p:tgtEl>
                                          <p:spTgt spid="747"/>
                                        </p:tgtEl>
                                        <p:attrNameLst>
                                          <p:attrName>style.visibility</p:attrName>
                                        </p:attrNameLst>
                                      </p:cBhvr>
                                      <p:to>
                                        <p:strVal val="visible"/>
                                      </p:to>
                                    </p:set>
                                    <p:animEffect filter="wipe(up)" transition="in">
                                      <p:cBhvr>
                                        <p:cTn id="35" dur="500"/>
                                        <p:tgtEl>
                                          <p:spTgt spid="747"/>
                                        </p:tgtEl>
                                      </p:cBhvr>
                                    </p:animEffect>
                                  </p:childTnLst>
                                </p:cTn>
                              </p:par>
                            </p:childTnLst>
                          </p:cTn>
                        </p:par>
                        <p:par>
                          <p:cTn id="36" fill="hold">
                            <p:stCondLst>
                              <p:cond delay="3200"/>
                            </p:stCondLst>
                            <p:childTnLst>
                              <p:par>
                                <p:cTn id="37" presetClass="entr" nodeType="afterEffect" presetSubtype="8" presetID="22" grpId="8" fill="hold">
                                  <p:stCondLst>
                                    <p:cond delay="0"/>
                                  </p:stCondLst>
                                  <p:iterate type="el" backwards="0">
                                    <p:tmAbs val="0"/>
                                  </p:iterate>
                                  <p:childTnLst>
                                    <p:set>
                                      <p:cBhvr>
                                        <p:cTn id="38" fill="hold"/>
                                        <p:tgtEl>
                                          <p:spTgt spid="742"/>
                                        </p:tgtEl>
                                        <p:attrNameLst>
                                          <p:attrName>style.visibility</p:attrName>
                                        </p:attrNameLst>
                                      </p:cBhvr>
                                      <p:to>
                                        <p:strVal val="visible"/>
                                      </p:to>
                                    </p:set>
                                    <p:animEffect filter="wipe(left)" transition="in">
                                      <p:cBhvr>
                                        <p:cTn id="39" dur="500"/>
                                        <p:tgtEl>
                                          <p:spTgt spid="742"/>
                                        </p:tgtEl>
                                      </p:cBhvr>
                                    </p:animEffect>
                                  </p:childTnLst>
                                </p:cTn>
                              </p:par>
                            </p:childTnLst>
                          </p:cTn>
                        </p:par>
                        <p:par>
                          <p:cTn id="40" fill="hold">
                            <p:stCondLst>
                              <p:cond delay="3700"/>
                            </p:stCondLst>
                            <p:childTnLst>
                              <p:par>
                                <p:cTn id="41" presetClass="entr" nodeType="afterEffect" presetSubtype="1" presetID="22" grpId="9" fill="hold">
                                  <p:stCondLst>
                                    <p:cond delay="0"/>
                                  </p:stCondLst>
                                  <p:iterate type="el" backwards="0">
                                    <p:tmAbs val="0"/>
                                  </p:iterate>
                                  <p:childTnLst>
                                    <p:set>
                                      <p:cBhvr>
                                        <p:cTn id="42" fill="hold"/>
                                        <p:tgtEl>
                                          <p:spTgt spid="750"/>
                                        </p:tgtEl>
                                        <p:attrNameLst>
                                          <p:attrName>style.visibility</p:attrName>
                                        </p:attrNameLst>
                                      </p:cBhvr>
                                      <p:to>
                                        <p:strVal val="visible"/>
                                      </p:to>
                                    </p:set>
                                    <p:animEffect filter="wipe(up)" transition="in">
                                      <p:cBhvr>
                                        <p:cTn id="43" dur="500"/>
                                        <p:tgtEl>
                                          <p:spTgt spid="750"/>
                                        </p:tgtEl>
                                      </p:cBhvr>
                                    </p:animEffect>
                                  </p:childTnLst>
                                </p:cTn>
                              </p:par>
                            </p:childTnLst>
                          </p:cTn>
                        </p:par>
                        <p:par>
                          <p:cTn id="44" fill="hold">
                            <p:stCondLst>
                              <p:cond delay="4200"/>
                            </p:stCondLst>
                            <p:childTnLst>
                              <p:par>
                                <p:cTn id="45" presetClass="entr" nodeType="afterEffect" presetSubtype="2" presetID="22" grpId="10" fill="hold">
                                  <p:stCondLst>
                                    <p:cond delay="0"/>
                                  </p:stCondLst>
                                  <p:iterate type="el" backwards="0">
                                    <p:tmAbs val="0"/>
                                  </p:iterate>
                                  <p:childTnLst>
                                    <p:set>
                                      <p:cBhvr>
                                        <p:cTn id="46" fill="hold"/>
                                        <p:tgtEl>
                                          <p:spTgt spid="743"/>
                                        </p:tgtEl>
                                        <p:attrNameLst>
                                          <p:attrName>style.visibility</p:attrName>
                                        </p:attrNameLst>
                                      </p:cBhvr>
                                      <p:to>
                                        <p:strVal val="visible"/>
                                      </p:to>
                                    </p:set>
                                    <p:animEffect filter="wipe(right)" transition="in">
                                      <p:cBhvr>
                                        <p:cTn id="47" dur="500"/>
                                        <p:tgtEl>
                                          <p:spTgt spid="743"/>
                                        </p:tgtEl>
                                      </p:cBhvr>
                                    </p:animEffect>
                                  </p:childTnLst>
                                </p:cTn>
                              </p:par>
                            </p:childTnLst>
                          </p:cTn>
                        </p:par>
                        <p:par>
                          <p:cTn id="48" fill="hold">
                            <p:stCondLst>
                              <p:cond delay="4700"/>
                            </p:stCondLst>
                            <p:childTnLst>
                              <p:par>
                                <p:cTn id="49" presetClass="entr" nodeType="afterEffect" presetSubtype="1" presetID="22" grpId="11" fill="hold">
                                  <p:stCondLst>
                                    <p:cond delay="0"/>
                                  </p:stCondLst>
                                  <p:iterate type="el" backwards="0">
                                    <p:tmAbs val="0"/>
                                  </p:iterate>
                                  <p:childTnLst>
                                    <p:set>
                                      <p:cBhvr>
                                        <p:cTn id="50" fill="hold"/>
                                        <p:tgtEl>
                                          <p:spTgt spid="756"/>
                                        </p:tgtEl>
                                        <p:attrNameLst>
                                          <p:attrName>style.visibility</p:attrName>
                                        </p:attrNameLst>
                                      </p:cBhvr>
                                      <p:to>
                                        <p:strVal val="visible"/>
                                      </p:to>
                                    </p:set>
                                    <p:animEffect filter="wipe(up)" transition="in">
                                      <p:cBhvr>
                                        <p:cTn id="51" dur="500"/>
                                        <p:tgtEl>
                                          <p:spTgt spid="756"/>
                                        </p:tgtEl>
                                      </p:cBhvr>
                                    </p:animEffect>
                                  </p:childTnLst>
                                </p:cTn>
                              </p:par>
                            </p:childTnLst>
                          </p:cTn>
                        </p:par>
                        <p:par>
                          <p:cTn id="52" fill="hold">
                            <p:stCondLst>
                              <p:cond delay="5200"/>
                            </p:stCondLst>
                            <p:childTnLst>
                              <p:par>
                                <p:cTn id="53" presetClass="entr" nodeType="afterEffect" presetSubtype="2" presetID="22" grpId="12" fill="hold">
                                  <p:stCondLst>
                                    <p:cond delay="0"/>
                                  </p:stCondLst>
                                  <p:iterate type="el" backwards="0">
                                    <p:tmAbs val="0"/>
                                  </p:iterate>
                                  <p:childTnLst>
                                    <p:set>
                                      <p:cBhvr>
                                        <p:cTn id="54" fill="hold"/>
                                        <p:tgtEl>
                                          <p:spTgt spid="744"/>
                                        </p:tgtEl>
                                        <p:attrNameLst>
                                          <p:attrName>style.visibility</p:attrName>
                                        </p:attrNameLst>
                                      </p:cBhvr>
                                      <p:to>
                                        <p:strVal val="visible"/>
                                      </p:to>
                                    </p:set>
                                    <p:animEffect filter="wipe(right)" transition="in">
                                      <p:cBhvr>
                                        <p:cTn id="55" dur="500"/>
                                        <p:tgtEl>
                                          <p:spTgt spid="744"/>
                                        </p:tgtEl>
                                      </p:cBhvr>
                                    </p:animEffect>
                                  </p:childTnLst>
                                </p:cTn>
                              </p:par>
                            </p:childTnLst>
                          </p:cTn>
                        </p:par>
                        <p:par>
                          <p:cTn id="56" fill="hold">
                            <p:stCondLst>
                              <p:cond delay="5700"/>
                            </p:stCondLst>
                            <p:childTnLst>
                              <p:par>
                                <p:cTn id="57" presetClass="entr" nodeType="afterEffect" presetSubtype="1" presetID="22" grpId="13" fill="hold">
                                  <p:stCondLst>
                                    <p:cond delay="0"/>
                                  </p:stCondLst>
                                  <p:iterate type="el" backwards="0">
                                    <p:tmAbs val="0"/>
                                  </p:iterate>
                                  <p:childTnLst>
                                    <p:set>
                                      <p:cBhvr>
                                        <p:cTn id="58" fill="hold"/>
                                        <p:tgtEl>
                                          <p:spTgt spid="753"/>
                                        </p:tgtEl>
                                        <p:attrNameLst>
                                          <p:attrName>style.visibility</p:attrName>
                                        </p:attrNameLst>
                                      </p:cBhvr>
                                      <p:to>
                                        <p:strVal val="visible"/>
                                      </p:to>
                                    </p:set>
                                    <p:animEffect filter="wipe(up)" transition="in">
                                      <p:cBhvr>
                                        <p:cTn id="59" dur="500"/>
                                        <p:tgtEl>
                                          <p:spTgt spid="7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39" grpId="5"/>
      <p:bldP build="whole" bldLvl="1" animBg="1" rev="0" advAuto="0" spid="747" grpId="7"/>
      <p:bldP build="whole" bldLvl="1" animBg="1" rev="0" advAuto="0" spid="744" grpId="12"/>
      <p:bldP build="whole" bldLvl="1" animBg="1" rev="0" advAuto="0" spid="741" grpId="6"/>
      <p:bldP build="whole" bldLvl="1" animBg="1" rev="0" advAuto="0" spid="735" grpId="1"/>
      <p:bldP build="whole" bldLvl="1" animBg="1" rev="0" advAuto="0" spid="756" grpId="11"/>
      <p:bldP build="whole" bldLvl="1" animBg="1" rev="0" advAuto="0" spid="753" grpId="13"/>
      <p:bldP build="whole" bldLvl="1" animBg="1" rev="0" advAuto="0" spid="732" grpId="3"/>
      <p:bldP build="whole" bldLvl="1" animBg="1" rev="0" advAuto="0" spid="750" grpId="9"/>
      <p:bldP build="whole" bldLvl="1" animBg="1" rev="0" advAuto="0" spid="742" grpId="8"/>
      <p:bldP build="whole" bldLvl="1" animBg="1" rev="0" advAuto="0" spid="740" grpId="4"/>
      <p:bldP build="whole" bldLvl="1" animBg="1" rev="0" advAuto="0" spid="743" grpId="10"/>
      <p:bldP build="whole" bldLvl="1" animBg="1" rev="0" advAuto="0" spid="738" grpId="2"/>
    </p:bldLst>
  </p:timing>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8" name="Shape 758"/>
          <p:cNvSpPr/>
          <p:nvPr/>
        </p:nvSpPr>
        <p:spPr>
          <a:xfrm>
            <a:off x="1222100" y="443781"/>
            <a:ext cx="9524723"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Quarterly Targets</a:t>
            </a:r>
          </a:p>
        </p:txBody>
      </p:sp>
      <p:grpSp>
        <p:nvGrpSpPr>
          <p:cNvPr id="761" name="Group 761"/>
          <p:cNvGrpSpPr/>
          <p:nvPr/>
        </p:nvGrpSpPr>
        <p:grpSpPr>
          <a:xfrm>
            <a:off x="-1278891" y="690001"/>
            <a:ext cx="2487932" cy="1160782"/>
            <a:chOff x="0" y="0"/>
            <a:chExt cx="2487930" cy="1160780"/>
          </a:xfrm>
        </p:grpSpPr>
        <p:sp>
          <p:nvSpPr>
            <p:cNvPr id="759" name="Shape 759"/>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760" name="Shape 760"/>
            <p:cNvSpPr/>
            <p:nvPr/>
          </p:nvSpPr>
          <p:spPr>
            <a:xfrm>
              <a:off x="1609592" y="-1"/>
              <a:ext cx="798589"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4</a:t>
              </a:r>
            </a:p>
          </p:txBody>
        </p:sp>
      </p:grpSp>
      <p:grpSp>
        <p:nvGrpSpPr>
          <p:cNvPr id="764" name="Group 764"/>
          <p:cNvGrpSpPr/>
          <p:nvPr/>
        </p:nvGrpSpPr>
        <p:grpSpPr>
          <a:xfrm>
            <a:off x="22860000" y="12761311"/>
            <a:ext cx="1701800" cy="665481"/>
            <a:chOff x="0" y="0"/>
            <a:chExt cx="1701799" cy="665480"/>
          </a:xfrm>
        </p:grpSpPr>
        <p:sp>
          <p:nvSpPr>
            <p:cNvPr id="762" name="Shape 762"/>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763" name="Shape 763"/>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768" name="Group 768"/>
          <p:cNvGrpSpPr/>
          <p:nvPr/>
        </p:nvGrpSpPr>
        <p:grpSpPr>
          <a:xfrm>
            <a:off x="1888651" y="5234964"/>
            <a:ext cx="4653267" cy="4891827"/>
            <a:chOff x="0" y="0"/>
            <a:chExt cx="4653265" cy="4891826"/>
          </a:xfrm>
        </p:grpSpPr>
        <p:sp>
          <p:nvSpPr>
            <p:cNvPr id="765" name="Shape 765"/>
            <p:cNvSpPr/>
            <p:nvPr/>
          </p:nvSpPr>
          <p:spPr>
            <a:xfrm>
              <a:off x="309734" y="0"/>
              <a:ext cx="4043284" cy="13639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8000">
                  <a:solidFill>
                    <a:srgbClr val="808080"/>
                  </a:solidFill>
                </a:defRPr>
              </a:lvl1pPr>
            </a:lstStyle>
            <a:p>
              <a:pPr>
                <a:defRPr b="0" sz="3600">
                  <a:solidFill>
                    <a:srgbClr val="000000"/>
                  </a:solidFill>
                </a:defRPr>
              </a:pPr>
              <a:r>
                <a:rPr b="1" sz="8000">
                  <a:solidFill>
                    <a:srgbClr val="808080"/>
                  </a:solidFill>
                </a:rPr>
                <a:t>MARKET</a:t>
              </a:r>
            </a:p>
          </p:txBody>
        </p:sp>
        <p:sp>
          <p:nvSpPr>
            <p:cNvPr id="766" name="Shape 766"/>
            <p:cNvSpPr/>
            <p:nvPr/>
          </p:nvSpPr>
          <p:spPr>
            <a:xfrm>
              <a:off x="175081" y="768632"/>
              <a:ext cx="4344017" cy="2773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17600">
                  <a:solidFill>
                    <a:srgbClr val="808080"/>
                  </a:solidFill>
                </a:defRPr>
              </a:lvl1pPr>
            </a:lstStyle>
            <a:p>
              <a:pPr>
                <a:defRPr b="0" sz="3600">
                  <a:solidFill>
                    <a:srgbClr val="000000"/>
                  </a:solidFill>
                </a:defRPr>
              </a:pPr>
              <a:r>
                <a:rPr b="1" sz="17600">
                  <a:solidFill>
                    <a:srgbClr val="808080"/>
                  </a:solidFill>
                </a:rPr>
                <a:t>77%</a:t>
              </a:r>
            </a:p>
          </p:txBody>
        </p:sp>
        <p:sp>
          <p:nvSpPr>
            <p:cNvPr id="767" name="Shape 767"/>
            <p:cNvSpPr/>
            <p:nvPr/>
          </p:nvSpPr>
          <p:spPr>
            <a:xfrm>
              <a:off x="0" y="3134146"/>
              <a:ext cx="4653266" cy="1757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ctr">
                <a:defRPr sz="2700">
                  <a:solidFill>
                    <a:srgbClr val="3B3838"/>
                  </a:solidFill>
                </a:defRPr>
              </a:lvl1pPr>
            </a:lstStyle>
            <a:p>
              <a:pPr>
                <a:defRPr>
                  <a:solidFill>
                    <a:srgbClr val="000000"/>
                  </a:solidFill>
                </a:defRPr>
              </a:pPr>
              <a:r>
                <a:rPr>
                  <a:solidFill>
                    <a:srgbClr val="3B3838"/>
                  </a:solidFill>
                </a:rPr>
                <a:t>By faith I mean a vision of good one cherishes and the chain of By faith I mean a vision of good one cherishes</a:t>
              </a:r>
            </a:p>
          </p:txBody>
        </p:sp>
      </p:grpSp>
      <p:sp>
        <p:nvSpPr>
          <p:cNvPr id="769" name="Shape 769"/>
          <p:cNvSpPr/>
          <p:nvPr/>
        </p:nvSpPr>
        <p:spPr>
          <a:xfrm>
            <a:off x="3651403" y="10605620"/>
            <a:ext cx="1127761" cy="141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990"/>
                </a:moveTo>
                <a:lnTo>
                  <a:pt x="6276" y="12990"/>
                </a:lnTo>
                <a:lnTo>
                  <a:pt x="6276" y="0"/>
                </a:lnTo>
                <a:lnTo>
                  <a:pt x="15324" y="0"/>
                </a:lnTo>
                <a:lnTo>
                  <a:pt x="15324" y="12990"/>
                </a:lnTo>
                <a:lnTo>
                  <a:pt x="21600" y="12990"/>
                </a:lnTo>
                <a:lnTo>
                  <a:pt x="10800" y="21600"/>
                </a:lnTo>
                <a:close/>
              </a:path>
            </a:pathLst>
          </a:custGeom>
          <a:solidFill>
            <a:srgbClr val="BFBFBF"/>
          </a:solidFill>
          <a:ln w="12700">
            <a:miter lim="400000"/>
          </a:ln>
        </p:spPr>
        <p:txBody>
          <a:bodyPr tIns="91439" bIns="91439" anchor="ctr"/>
          <a:lstStyle/>
          <a:p>
            <a:pPr algn="ctr">
              <a:defRPr>
                <a:solidFill>
                  <a:srgbClr val="FFFFFF"/>
                </a:solidFill>
              </a:defRPr>
            </a:pPr>
          </a:p>
        </p:txBody>
      </p:sp>
      <p:grpSp>
        <p:nvGrpSpPr>
          <p:cNvPr id="772" name="Group 772"/>
          <p:cNvGrpSpPr/>
          <p:nvPr/>
        </p:nvGrpSpPr>
        <p:grpSpPr>
          <a:xfrm>
            <a:off x="2076757" y="3120980"/>
            <a:ext cx="4398190" cy="1435563"/>
            <a:chOff x="0" y="0"/>
            <a:chExt cx="4398188" cy="1435561"/>
          </a:xfrm>
        </p:grpSpPr>
        <p:sp>
          <p:nvSpPr>
            <p:cNvPr id="770" name="Shape 770"/>
            <p:cNvSpPr/>
            <p:nvPr/>
          </p:nvSpPr>
          <p:spPr>
            <a:xfrm>
              <a:off x="4024" y="0"/>
              <a:ext cx="4234911" cy="1435562"/>
            </a:xfrm>
            <a:prstGeom prst="rect">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771" name="Shape 771"/>
            <p:cNvSpPr/>
            <p:nvPr/>
          </p:nvSpPr>
          <p:spPr>
            <a:xfrm>
              <a:off x="0" y="194559"/>
              <a:ext cx="4398189"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5600">
                  <a:solidFill>
                    <a:srgbClr val="FFFFFF"/>
                  </a:solidFill>
                </a:defRPr>
              </a:lvl1pPr>
            </a:lstStyle>
            <a:p>
              <a:pPr>
                <a:defRPr sz="3600">
                  <a:solidFill>
                    <a:srgbClr val="000000"/>
                  </a:solidFill>
                </a:defRPr>
              </a:pPr>
              <a:r>
                <a:rPr sz="5600">
                  <a:solidFill>
                    <a:srgbClr val="FFFFFF"/>
                  </a:solidFill>
                </a:rPr>
                <a:t>DAILY PROFIT</a:t>
              </a:r>
            </a:p>
          </p:txBody>
        </p:sp>
      </p:grpSp>
      <p:grpSp>
        <p:nvGrpSpPr>
          <p:cNvPr id="776" name="Group 776"/>
          <p:cNvGrpSpPr/>
          <p:nvPr/>
        </p:nvGrpSpPr>
        <p:grpSpPr>
          <a:xfrm>
            <a:off x="7225855" y="5234964"/>
            <a:ext cx="4653267" cy="4891827"/>
            <a:chOff x="0" y="0"/>
            <a:chExt cx="4653265" cy="4891826"/>
          </a:xfrm>
        </p:grpSpPr>
        <p:sp>
          <p:nvSpPr>
            <p:cNvPr id="773" name="Shape 773"/>
            <p:cNvSpPr/>
            <p:nvPr/>
          </p:nvSpPr>
          <p:spPr>
            <a:xfrm>
              <a:off x="309734" y="0"/>
              <a:ext cx="4043284" cy="13639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8000">
                  <a:solidFill>
                    <a:schemeClr val="accent2"/>
                  </a:solidFill>
                </a:defRPr>
              </a:lvl1pPr>
            </a:lstStyle>
            <a:p>
              <a:pPr>
                <a:defRPr b="0" sz="3600">
                  <a:solidFill>
                    <a:srgbClr val="000000"/>
                  </a:solidFill>
                </a:defRPr>
              </a:pPr>
              <a:r>
                <a:rPr b="1" sz="8000">
                  <a:solidFill>
                    <a:schemeClr val="accent2"/>
                  </a:solidFill>
                </a:rPr>
                <a:t>MARKET</a:t>
              </a:r>
            </a:p>
          </p:txBody>
        </p:sp>
        <p:sp>
          <p:nvSpPr>
            <p:cNvPr id="774" name="Shape 774"/>
            <p:cNvSpPr/>
            <p:nvPr/>
          </p:nvSpPr>
          <p:spPr>
            <a:xfrm>
              <a:off x="175081" y="768632"/>
              <a:ext cx="4344017" cy="2773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17600">
                  <a:solidFill>
                    <a:schemeClr val="accent2"/>
                  </a:solidFill>
                </a:defRPr>
              </a:lvl1pPr>
            </a:lstStyle>
            <a:p>
              <a:pPr>
                <a:defRPr b="0" sz="3600">
                  <a:solidFill>
                    <a:srgbClr val="000000"/>
                  </a:solidFill>
                </a:defRPr>
              </a:pPr>
              <a:r>
                <a:rPr b="1" sz="17600">
                  <a:solidFill>
                    <a:schemeClr val="accent2"/>
                  </a:solidFill>
                </a:rPr>
                <a:t>34%</a:t>
              </a:r>
            </a:p>
          </p:txBody>
        </p:sp>
        <p:sp>
          <p:nvSpPr>
            <p:cNvPr id="775" name="Shape 775"/>
            <p:cNvSpPr/>
            <p:nvPr/>
          </p:nvSpPr>
          <p:spPr>
            <a:xfrm>
              <a:off x="0" y="3134146"/>
              <a:ext cx="4653266" cy="1757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ctr">
                <a:defRPr sz="2700">
                  <a:solidFill>
                    <a:srgbClr val="3B3838"/>
                  </a:solidFill>
                </a:defRPr>
              </a:lvl1pPr>
            </a:lstStyle>
            <a:p>
              <a:pPr>
                <a:defRPr>
                  <a:solidFill>
                    <a:srgbClr val="000000"/>
                  </a:solidFill>
                </a:defRPr>
              </a:pPr>
              <a:r>
                <a:rPr>
                  <a:solidFill>
                    <a:srgbClr val="3B3838"/>
                  </a:solidFill>
                </a:rPr>
                <a:t>By faith I mean a vision of good one cherishes and the chain of By faith I mean a vision of good one cherishes</a:t>
              </a:r>
            </a:p>
          </p:txBody>
        </p:sp>
      </p:grpSp>
      <p:sp>
        <p:nvSpPr>
          <p:cNvPr id="777" name="Shape 777"/>
          <p:cNvSpPr/>
          <p:nvPr/>
        </p:nvSpPr>
        <p:spPr>
          <a:xfrm flipH="1" rot="10800000">
            <a:off x="8988607" y="10605620"/>
            <a:ext cx="1127761" cy="141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990"/>
                </a:moveTo>
                <a:lnTo>
                  <a:pt x="6276" y="12990"/>
                </a:lnTo>
                <a:lnTo>
                  <a:pt x="6276" y="0"/>
                </a:lnTo>
                <a:lnTo>
                  <a:pt x="15324" y="0"/>
                </a:lnTo>
                <a:lnTo>
                  <a:pt x="15324" y="12990"/>
                </a:lnTo>
                <a:lnTo>
                  <a:pt x="21600" y="12990"/>
                </a:lnTo>
                <a:lnTo>
                  <a:pt x="10800" y="21600"/>
                </a:lnTo>
                <a:close/>
              </a:path>
            </a:pathLst>
          </a:custGeom>
          <a:solidFill>
            <a:schemeClr val="accent2"/>
          </a:solidFill>
          <a:ln w="12700">
            <a:miter lim="400000"/>
          </a:ln>
        </p:spPr>
        <p:txBody>
          <a:bodyPr tIns="91439" bIns="91439" anchor="ctr"/>
          <a:lstStyle/>
          <a:p>
            <a:pPr algn="ctr">
              <a:defRPr>
                <a:solidFill>
                  <a:srgbClr val="FFFFFF"/>
                </a:solidFill>
              </a:defRPr>
            </a:pPr>
          </a:p>
        </p:txBody>
      </p:sp>
      <p:grpSp>
        <p:nvGrpSpPr>
          <p:cNvPr id="780" name="Group 780"/>
          <p:cNvGrpSpPr/>
          <p:nvPr/>
        </p:nvGrpSpPr>
        <p:grpSpPr>
          <a:xfrm>
            <a:off x="7413962" y="3120980"/>
            <a:ext cx="4398189" cy="1435563"/>
            <a:chOff x="0" y="0"/>
            <a:chExt cx="4398188" cy="1435561"/>
          </a:xfrm>
        </p:grpSpPr>
        <p:sp>
          <p:nvSpPr>
            <p:cNvPr id="778" name="Shape 778"/>
            <p:cNvSpPr/>
            <p:nvPr/>
          </p:nvSpPr>
          <p:spPr>
            <a:xfrm>
              <a:off x="4024" y="0"/>
              <a:ext cx="4234911" cy="1435562"/>
            </a:xfrm>
            <a:prstGeom prst="rect">
              <a:avLst/>
            </a:prstGeom>
            <a:solidFill>
              <a:schemeClr val="accent2"/>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779" name="Shape 779"/>
            <p:cNvSpPr/>
            <p:nvPr/>
          </p:nvSpPr>
          <p:spPr>
            <a:xfrm>
              <a:off x="0" y="194559"/>
              <a:ext cx="4398189"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5600">
                  <a:solidFill>
                    <a:srgbClr val="FFFFFF"/>
                  </a:solidFill>
                </a:defRPr>
              </a:lvl1pPr>
            </a:lstStyle>
            <a:p>
              <a:pPr>
                <a:defRPr sz="3600">
                  <a:solidFill>
                    <a:srgbClr val="000000"/>
                  </a:solidFill>
                </a:defRPr>
              </a:pPr>
              <a:r>
                <a:rPr sz="5600">
                  <a:solidFill>
                    <a:srgbClr val="FFFFFF"/>
                  </a:solidFill>
                </a:rPr>
                <a:t>DAILY PROFIT</a:t>
              </a:r>
            </a:p>
          </p:txBody>
        </p:sp>
      </p:grpSp>
      <p:grpSp>
        <p:nvGrpSpPr>
          <p:cNvPr id="784" name="Group 784"/>
          <p:cNvGrpSpPr/>
          <p:nvPr/>
        </p:nvGrpSpPr>
        <p:grpSpPr>
          <a:xfrm>
            <a:off x="12563060" y="5234964"/>
            <a:ext cx="4653267" cy="4891827"/>
            <a:chOff x="0" y="0"/>
            <a:chExt cx="4653265" cy="4891826"/>
          </a:xfrm>
        </p:grpSpPr>
        <p:sp>
          <p:nvSpPr>
            <p:cNvPr id="781" name="Shape 781"/>
            <p:cNvSpPr/>
            <p:nvPr/>
          </p:nvSpPr>
          <p:spPr>
            <a:xfrm>
              <a:off x="309734" y="0"/>
              <a:ext cx="4043284" cy="13639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8000">
                  <a:solidFill>
                    <a:schemeClr val="accent1"/>
                  </a:solidFill>
                </a:defRPr>
              </a:lvl1pPr>
            </a:lstStyle>
            <a:p>
              <a:pPr>
                <a:defRPr b="0" sz="3600">
                  <a:solidFill>
                    <a:srgbClr val="000000"/>
                  </a:solidFill>
                </a:defRPr>
              </a:pPr>
              <a:r>
                <a:rPr b="1" sz="8000">
                  <a:solidFill>
                    <a:schemeClr val="accent1"/>
                  </a:solidFill>
                </a:rPr>
                <a:t>MARKET</a:t>
              </a:r>
            </a:p>
          </p:txBody>
        </p:sp>
        <p:sp>
          <p:nvSpPr>
            <p:cNvPr id="782" name="Shape 782"/>
            <p:cNvSpPr/>
            <p:nvPr/>
          </p:nvSpPr>
          <p:spPr>
            <a:xfrm>
              <a:off x="175081" y="768632"/>
              <a:ext cx="4344017" cy="2773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17600">
                  <a:solidFill>
                    <a:schemeClr val="accent1"/>
                  </a:solidFill>
                </a:defRPr>
              </a:lvl1pPr>
            </a:lstStyle>
            <a:p>
              <a:pPr>
                <a:defRPr b="0" sz="3600">
                  <a:solidFill>
                    <a:srgbClr val="000000"/>
                  </a:solidFill>
                </a:defRPr>
              </a:pPr>
              <a:r>
                <a:rPr b="1" sz="17600">
                  <a:solidFill>
                    <a:schemeClr val="accent1"/>
                  </a:solidFill>
                </a:rPr>
                <a:t>23%</a:t>
              </a:r>
            </a:p>
          </p:txBody>
        </p:sp>
        <p:sp>
          <p:nvSpPr>
            <p:cNvPr id="783" name="Shape 783"/>
            <p:cNvSpPr/>
            <p:nvPr/>
          </p:nvSpPr>
          <p:spPr>
            <a:xfrm>
              <a:off x="0" y="3134146"/>
              <a:ext cx="4653266" cy="1757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ctr">
                <a:defRPr sz="2700">
                  <a:solidFill>
                    <a:srgbClr val="3B3838"/>
                  </a:solidFill>
                </a:defRPr>
              </a:lvl1pPr>
            </a:lstStyle>
            <a:p>
              <a:pPr>
                <a:defRPr>
                  <a:solidFill>
                    <a:srgbClr val="000000"/>
                  </a:solidFill>
                </a:defRPr>
              </a:pPr>
              <a:r>
                <a:rPr>
                  <a:solidFill>
                    <a:srgbClr val="3B3838"/>
                  </a:solidFill>
                </a:rPr>
                <a:t>By faith I mean a vision of good one cherishes and the chain of By faith I mean a vision of good one cherishes</a:t>
              </a:r>
            </a:p>
          </p:txBody>
        </p:sp>
      </p:grpSp>
      <p:sp>
        <p:nvSpPr>
          <p:cNvPr id="785" name="Shape 785"/>
          <p:cNvSpPr/>
          <p:nvPr/>
        </p:nvSpPr>
        <p:spPr>
          <a:xfrm>
            <a:off x="14325812" y="10605620"/>
            <a:ext cx="1127761" cy="141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990"/>
                </a:moveTo>
                <a:lnTo>
                  <a:pt x="6276" y="12990"/>
                </a:lnTo>
                <a:lnTo>
                  <a:pt x="6276" y="0"/>
                </a:lnTo>
                <a:lnTo>
                  <a:pt x="15324" y="0"/>
                </a:lnTo>
                <a:lnTo>
                  <a:pt x="15324" y="12990"/>
                </a:lnTo>
                <a:lnTo>
                  <a:pt x="21600" y="12990"/>
                </a:lnTo>
                <a:lnTo>
                  <a:pt x="10800" y="21600"/>
                </a:lnTo>
                <a:close/>
              </a:path>
            </a:pathLst>
          </a:custGeom>
          <a:solidFill>
            <a:schemeClr val="accent1"/>
          </a:solidFill>
          <a:ln w="12700">
            <a:miter lim="400000"/>
          </a:ln>
        </p:spPr>
        <p:txBody>
          <a:bodyPr tIns="91439" bIns="91439" anchor="ctr"/>
          <a:lstStyle/>
          <a:p>
            <a:pPr algn="ctr">
              <a:defRPr>
                <a:solidFill>
                  <a:srgbClr val="FFFFFF"/>
                </a:solidFill>
              </a:defRPr>
            </a:pPr>
          </a:p>
        </p:txBody>
      </p:sp>
      <p:grpSp>
        <p:nvGrpSpPr>
          <p:cNvPr id="788" name="Group 788"/>
          <p:cNvGrpSpPr/>
          <p:nvPr/>
        </p:nvGrpSpPr>
        <p:grpSpPr>
          <a:xfrm>
            <a:off x="12751165" y="3120980"/>
            <a:ext cx="4398190" cy="1435563"/>
            <a:chOff x="0" y="0"/>
            <a:chExt cx="4398188" cy="1435561"/>
          </a:xfrm>
        </p:grpSpPr>
        <p:sp>
          <p:nvSpPr>
            <p:cNvPr id="786" name="Shape 786"/>
            <p:cNvSpPr/>
            <p:nvPr/>
          </p:nvSpPr>
          <p:spPr>
            <a:xfrm>
              <a:off x="4024" y="0"/>
              <a:ext cx="4234911" cy="1435562"/>
            </a:xfrm>
            <a:prstGeom prst="rect">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787" name="Shape 787"/>
            <p:cNvSpPr/>
            <p:nvPr/>
          </p:nvSpPr>
          <p:spPr>
            <a:xfrm>
              <a:off x="0" y="194559"/>
              <a:ext cx="4398189"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5600">
                  <a:solidFill>
                    <a:srgbClr val="FFFFFF"/>
                  </a:solidFill>
                </a:defRPr>
              </a:lvl1pPr>
            </a:lstStyle>
            <a:p>
              <a:pPr>
                <a:defRPr sz="3600">
                  <a:solidFill>
                    <a:srgbClr val="000000"/>
                  </a:solidFill>
                </a:defRPr>
              </a:pPr>
              <a:r>
                <a:rPr sz="5600">
                  <a:solidFill>
                    <a:srgbClr val="FFFFFF"/>
                  </a:solidFill>
                </a:rPr>
                <a:t>DAILY PROFIT</a:t>
              </a:r>
            </a:p>
          </p:txBody>
        </p:sp>
      </p:grpSp>
      <p:grpSp>
        <p:nvGrpSpPr>
          <p:cNvPr id="792" name="Group 792"/>
          <p:cNvGrpSpPr/>
          <p:nvPr/>
        </p:nvGrpSpPr>
        <p:grpSpPr>
          <a:xfrm>
            <a:off x="17900265" y="5234964"/>
            <a:ext cx="4653267" cy="4891827"/>
            <a:chOff x="0" y="0"/>
            <a:chExt cx="4653265" cy="4891826"/>
          </a:xfrm>
        </p:grpSpPr>
        <p:sp>
          <p:nvSpPr>
            <p:cNvPr id="789" name="Shape 789"/>
            <p:cNvSpPr/>
            <p:nvPr/>
          </p:nvSpPr>
          <p:spPr>
            <a:xfrm>
              <a:off x="309734" y="0"/>
              <a:ext cx="4043284" cy="13639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8000">
                  <a:solidFill>
                    <a:srgbClr val="404040"/>
                  </a:solidFill>
                </a:defRPr>
              </a:lvl1pPr>
            </a:lstStyle>
            <a:p>
              <a:pPr>
                <a:defRPr b="0" sz="3600">
                  <a:solidFill>
                    <a:srgbClr val="000000"/>
                  </a:solidFill>
                </a:defRPr>
              </a:pPr>
              <a:r>
                <a:rPr b="1" sz="8000">
                  <a:solidFill>
                    <a:srgbClr val="404040"/>
                  </a:solidFill>
                </a:rPr>
                <a:t>MARKET</a:t>
              </a:r>
            </a:p>
          </p:txBody>
        </p:sp>
        <p:sp>
          <p:nvSpPr>
            <p:cNvPr id="790" name="Shape 790"/>
            <p:cNvSpPr/>
            <p:nvPr/>
          </p:nvSpPr>
          <p:spPr>
            <a:xfrm>
              <a:off x="175081" y="768632"/>
              <a:ext cx="4344017" cy="2773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sz="17600">
                  <a:solidFill>
                    <a:srgbClr val="404040"/>
                  </a:solidFill>
                </a:defRPr>
              </a:lvl1pPr>
            </a:lstStyle>
            <a:p>
              <a:pPr>
                <a:defRPr b="0" sz="3600">
                  <a:solidFill>
                    <a:srgbClr val="000000"/>
                  </a:solidFill>
                </a:defRPr>
              </a:pPr>
              <a:r>
                <a:rPr b="1" sz="17600">
                  <a:solidFill>
                    <a:srgbClr val="404040"/>
                  </a:solidFill>
                </a:rPr>
                <a:t>65%</a:t>
              </a:r>
            </a:p>
          </p:txBody>
        </p:sp>
        <p:sp>
          <p:nvSpPr>
            <p:cNvPr id="791" name="Shape 791"/>
            <p:cNvSpPr/>
            <p:nvPr/>
          </p:nvSpPr>
          <p:spPr>
            <a:xfrm>
              <a:off x="0" y="3134146"/>
              <a:ext cx="4653266" cy="1757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ctr">
                <a:defRPr sz="2700">
                  <a:solidFill>
                    <a:srgbClr val="3B3838"/>
                  </a:solidFill>
                </a:defRPr>
              </a:lvl1pPr>
            </a:lstStyle>
            <a:p>
              <a:pPr>
                <a:defRPr>
                  <a:solidFill>
                    <a:srgbClr val="000000"/>
                  </a:solidFill>
                </a:defRPr>
              </a:pPr>
              <a:r>
                <a:rPr>
                  <a:solidFill>
                    <a:srgbClr val="3B3838"/>
                  </a:solidFill>
                </a:rPr>
                <a:t>By faith I mean a vision of good one cherishes and the chain of By faith I mean a vision of good one cherishes</a:t>
              </a:r>
            </a:p>
          </p:txBody>
        </p:sp>
      </p:grpSp>
      <p:sp>
        <p:nvSpPr>
          <p:cNvPr id="793" name="Shape 793"/>
          <p:cNvSpPr/>
          <p:nvPr/>
        </p:nvSpPr>
        <p:spPr>
          <a:xfrm flipH="1" rot="10800000">
            <a:off x="19663018" y="10605620"/>
            <a:ext cx="1127761" cy="141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990"/>
                </a:moveTo>
                <a:lnTo>
                  <a:pt x="6276" y="12990"/>
                </a:lnTo>
                <a:lnTo>
                  <a:pt x="6276" y="0"/>
                </a:lnTo>
                <a:lnTo>
                  <a:pt x="15324" y="0"/>
                </a:lnTo>
                <a:lnTo>
                  <a:pt x="15324" y="12990"/>
                </a:lnTo>
                <a:lnTo>
                  <a:pt x="21600" y="12990"/>
                </a:lnTo>
                <a:lnTo>
                  <a:pt x="10800" y="21600"/>
                </a:lnTo>
                <a:close/>
              </a:path>
            </a:pathLst>
          </a:custGeom>
          <a:solidFill>
            <a:srgbClr val="404040"/>
          </a:solidFill>
          <a:ln w="12700">
            <a:miter lim="400000"/>
          </a:ln>
        </p:spPr>
        <p:txBody>
          <a:bodyPr tIns="91439" bIns="91439" anchor="ctr"/>
          <a:lstStyle/>
          <a:p>
            <a:pPr algn="ctr">
              <a:defRPr>
                <a:solidFill>
                  <a:srgbClr val="FFFFFF"/>
                </a:solidFill>
              </a:defRPr>
            </a:pPr>
          </a:p>
        </p:txBody>
      </p:sp>
      <p:grpSp>
        <p:nvGrpSpPr>
          <p:cNvPr id="796" name="Group 796"/>
          <p:cNvGrpSpPr/>
          <p:nvPr/>
        </p:nvGrpSpPr>
        <p:grpSpPr>
          <a:xfrm>
            <a:off x="18088371" y="3120980"/>
            <a:ext cx="4398190" cy="1435563"/>
            <a:chOff x="0" y="0"/>
            <a:chExt cx="4398188" cy="1435561"/>
          </a:xfrm>
        </p:grpSpPr>
        <p:sp>
          <p:nvSpPr>
            <p:cNvPr id="794" name="Shape 794"/>
            <p:cNvSpPr/>
            <p:nvPr/>
          </p:nvSpPr>
          <p:spPr>
            <a:xfrm>
              <a:off x="4024" y="0"/>
              <a:ext cx="4234911" cy="1435562"/>
            </a:xfrm>
            <a:prstGeom prst="rect">
              <a:avLst/>
            </a:prstGeom>
            <a:solidFill>
              <a:srgbClr val="404040"/>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795" name="Shape 795"/>
            <p:cNvSpPr/>
            <p:nvPr/>
          </p:nvSpPr>
          <p:spPr>
            <a:xfrm>
              <a:off x="0" y="194559"/>
              <a:ext cx="4398189" cy="1008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5600">
                  <a:solidFill>
                    <a:srgbClr val="FFFFFF"/>
                  </a:solidFill>
                </a:defRPr>
              </a:lvl1pPr>
            </a:lstStyle>
            <a:p>
              <a:pPr>
                <a:defRPr sz="3600">
                  <a:solidFill>
                    <a:srgbClr val="000000"/>
                  </a:solidFill>
                </a:defRPr>
              </a:pPr>
              <a:r>
                <a:rPr sz="5600">
                  <a:solidFill>
                    <a:srgbClr val="FFFFFF"/>
                  </a:solidFill>
                </a:rPr>
                <a:t>DAILY PROFIT</a:t>
              </a: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761"/>
                                        </p:tgtEl>
                                        <p:attrNameLst>
                                          <p:attrName>style.visibility</p:attrName>
                                        </p:attrNameLst>
                                      </p:cBhvr>
                                      <p:to>
                                        <p:strVal val="visible"/>
                                      </p:to>
                                    </p:set>
                                    <p:anim calcmode="lin" valueType="num">
                                      <p:cBhvr>
                                        <p:cTn id="7" dur="350" fill="hold"/>
                                        <p:tgtEl>
                                          <p:spTgt spid="761"/>
                                        </p:tgtEl>
                                        <p:attrNameLst>
                                          <p:attrName>ppt_x</p:attrName>
                                        </p:attrNameLst>
                                      </p:cBhvr>
                                      <p:tavLst>
                                        <p:tav tm="0">
                                          <p:val>
                                            <p:strVal val="0-#ppt_w/2"/>
                                          </p:val>
                                        </p:tav>
                                        <p:tav tm="100000">
                                          <p:val>
                                            <p:strVal val="#ppt_x"/>
                                          </p:val>
                                        </p:tav>
                                      </p:tavLst>
                                    </p:anim>
                                    <p:anim calcmode="lin" valueType="num">
                                      <p:cBhvr>
                                        <p:cTn id="8" dur="350" fill="hold"/>
                                        <p:tgtEl>
                                          <p:spTgt spid="761"/>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764"/>
                                        </p:tgtEl>
                                        <p:attrNameLst>
                                          <p:attrName>style.visibility</p:attrName>
                                        </p:attrNameLst>
                                      </p:cBhvr>
                                      <p:to>
                                        <p:strVal val="visible"/>
                                      </p:to>
                                    </p:set>
                                    <p:anim calcmode="lin" valueType="num">
                                      <p:cBhvr>
                                        <p:cTn id="12" dur="350" fill="hold"/>
                                        <p:tgtEl>
                                          <p:spTgt spid="764"/>
                                        </p:tgtEl>
                                        <p:attrNameLst>
                                          <p:attrName>ppt_x</p:attrName>
                                        </p:attrNameLst>
                                      </p:cBhvr>
                                      <p:tavLst>
                                        <p:tav tm="0">
                                          <p:val>
                                            <p:strVal val="1+#ppt_w/2"/>
                                          </p:val>
                                        </p:tav>
                                        <p:tav tm="100000">
                                          <p:val>
                                            <p:strVal val="#ppt_x"/>
                                          </p:val>
                                        </p:tav>
                                      </p:tavLst>
                                    </p:anim>
                                    <p:anim calcmode="lin" valueType="num">
                                      <p:cBhvr>
                                        <p:cTn id="13" dur="350" fill="hold"/>
                                        <p:tgtEl>
                                          <p:spTgt spid="764"/>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758"/>
                                        </p:tgtEl>
                                        <p:attrNameLst>
                                          <p:attrName>style.visibility</p:attrName>
                                        </p:attrNameLst>
                                      </p:cBhvr>
                                      <p:to>
                                        <p:strVal val="visible"/>
                                      </p:to>
                                    </p:set>
                                    <p:animEffect filter="wipe(left)" transition="in">
                                      <p:cBhvr>
                                        <p:cTn id="17" dur="500"/>
                                        <p:tgtEl>
                                          <p:spTgt spid="758"/>
                                        </p:tgtEl>
                                      </p:cBhvr>
                                    </p:animEffect>
                                  </p:childTnLst>
                                </p:cTn>
                              </p:par>
                            </p:childTnLst>
                          </p:cTn>
                        </p:par>
                        <p:par>
                          <p:cTn id="18" fill="hold">
                            <p:stCondLst>
                              <p:cond delay="1200"/>
                            </p:stCondLst>
                            <p:childTnLst>
                              <p:par>
                                <p:cTn id="19" presetClass="entr" nodeType="afterEffect" presetSubtype="10" presetID="3" grpId="4" fill="hold">
                                  <p:stCondLst>
                                    <p:cond delay="0"/>
                                  </p:stCondLst>
                                  <p:iterate type="el" backwards="0">
                                    <p:tmAbs val="0"/>
                                  </p:iterate>
                                  <p:childTnLst>
                                    <p:set>
                                      <p:cBhvr>
                                        <p:cTn id="20" fill="hold"/>
                                        <p:tgtEl>
                                          <p:spTgt spid="772"/>
                                        </p:tgtEl>
                                        <p:attrNameLst>
                                          <p:attrName>style.visibility</p:attrName>
                                        </p:attrNameLst>
                                      </p:cBhvr>
                                      <p:to>
                                        <p:strVal val="visible"/>
                                      </p:to>
                                    </p:set>
                                    <p:animEffect filter="blinds(horizontal)" transition="in">
                                      <p:cBhvr>
                                        <p:cTn id="21" dur="500"/>
                                        <p:tgtEl>
                                          <p:spTgt spid="772"/>
                                        </p:tgtEl>
                                      </p:cBhvr>
                                    </p:animEffect>
                                  </p:childTnLst>
                                </p:cTn>
                              </p:par>
                            </p:childTnLst>
                          </p:cTn>
                        </p:par>
                        <p:par>
                          <p:cTn id="22" fill="hold">
                            <p:stCondLst>
                              <p:cond delay="1700"/>
                            </p:stCondLst>
                            <p:childTnLst>
                              <p:par>
                                <p:cTn id="23" presetClass="entr" nodeType="afterEffect" presetSubtype="1" presetID="22" grpId="5" fill="hold">
                                  <p:stCondLst>
                                    <p:cond delay="0"/>
                                  </p:stCondLst>
                                  <p:iterate type="el" backwards="0">
                                    <p:tmAbs val="0"/>
                                  </p:iterate>
                                  <p:childTnLst>
                                    <p:set>
                                      <p:cBhvr>
                                        <p:cTn id="24" fill="hold"/>
                                        <p:tgtEl>
                                          <p:spTgt spid="768"/>
                                        </p:tgtEl>
                                        <p:attrNameLst>
                                          <p:attrName>style.visibility</p:attrName>
                                        </p:attrNameLst>
                                      </p:cBhvr>
                                      <p:to>
                                        <p:strVal val="visible"/>
                                      </p:to>
                                    </p:set>
                                    <p:animEffect filter="wipe(up)" transition="in">
                                      <p:cBhvr>
                                        <p:cTn id="25" dur="500"/>
                                        <p:tgtEl>
                                          <p:spTgt spid="768"/>
                                        </p:tgtEl>
                                      </p:cBhvr>
                                    </p:animEffect>
                                  </p:childTnLst>
                                </p:cTn>
                              </p:par>
                            </p:childTnLst>
                          </p:cTn>
                        </p:par>
                        <p:par>
                          <p:cTn id="26" fill="hold">
                            <p:stCondLst>
                              <p:cond delay="2200"/>
                            </p:stCondLst>
                            <p:childTnLst>
                              <p:par>
                                <p:cTn id="27" presetClass="entr" nodeType="afterEffect" presetSubtype="4" presetID="2" grpId="6" fill="hold">
                                  <p:stCondLst>
                                    <p:cond delay="0"/>
                                  </p:stCondLst>
                                  <p:iterate type="el" backwards="0">
                                    <p:tmAbs val="0"/>
                                  </p:iterate>
                                  <p:childTnLst>
                                    <p:set>
                                      <p:cBhvr>
                                        <p:cTn id="28" fill="hold"/>
                                        <p:tgtEl>
                                          <p:spTgt spid="769"/>
                                        </p:tgtEl>
                                        <p:attrNameLst>
                                          <p:attrName>style.visibility</p:attrName>
                                        </p:attrNameLst>
                                      </p:cBhvr>
                                      <p:to>
                                        <p:strVal val="visible"/>
                                      </p:to>
                                    </p:set>
                                    <p:anim calcmode="lin" valueType="num">
                                      <p:cBhvr>
                                        <p:cTn id="29" dur="750" fill="hold"/>
                                        <p:tgtEl>
                                          <p:spTgt spid="769"/>
                                        </p:tgtEl>
                                        <p:attrNameLst>
                                          <p:attrName>ppt_x</p:attrName>
                                        </p:attrNameLst>
                                      </p:cBhvr>
                                      <p:tavLst>
                                        <p:tav tm="0">
                                          <p:val>
                                            <p:strVal val="#ppt_x"/>
                                          </p:val>
                                        </p:tav>
                                        <p:tav tm="100000">
                                          <p:val>
                                            <p:strVal val="#ppt_x"/>
                                          </p:val>
                                        </p:tav>
                                      </p:tavLst>
                                    </p:anim>
                                    <p:anim calcmode="lin" valueType="num">
                                      <p:cBhvr>
                                        <p:cTn id="30" dur="750" fill="hold"/>
                                        <p:tgtEl>
                                          <p:spTgt spid="769"/>
                                        </p:tgtEl>
                                        <p:attrNameLst>
                                          <p:attrName>ppt_y</p:attrName>
                                        </p:attrNameLst>
                                      </p:cBhvr>
                                      <p:tavLst>
                                        <p:tav tm="0">
                                          <p:val>
                                            <p:strVal val="1+#ppt_h/2"/>
                                          </p:val>
                                        </p:tav>
                                        <p:tav tm="100000">
                                          <p:val>
                                            <p:strVal val="#ppt_y"/>
                                          </p:val>
                                        </p:tav>
                                      </p:tavLst>
                                    </p:anim>
                                  </p:childTnLst>
                                </p:cTn>
                              </p:par>
                            </p:childTnLst>
                          </p:cTn>
                        </p:par>
                        <p:par>
                          <p:cTn id="31" fill="hold">
                            <p:stCondLst>
                              <p:cond delay="2950"/>
                            </p:stCondLst>
                            <p:childTnLst>
                              <p:par>
                                <p:cTn id="32" presetClass="entr" nodeType="afterEffect" presetSubtype="10" presetID="3" grpId="7" fill="hold">
                                  <p:stCondLst>
                                    <p:cond delay="0"/>
                                  </p:stCondLst>
                                  <p:iterate type="el" backwards="0">
                                    <p:tmAbs val="0"/>
                                  </p:iterate>
                                  <p:childTnLst>
                                    <p:set>
                                      <p:cBhvr>
                                        <p:cTn id="33" fill="hold"/>
                                        <p:tgtEl>
                                          <p:spTgt spid="780"/>
                                        </p:tgtEl>
                                        <p:attrNameLst>
                                          <p:attrName>style.visibility</p:attrName>
                                        </p:attrNameLst>
                                      </p:cBhvr>
                                      <p:to>
                                        <p:strVal val="visible"/>
                                      </p:to>
                                    </p:set>
                                    <p:animEffect filter="blinds(horizontal)" transition="in">
                                      <p:cBhvr>
                                        <p:cTn id="34" dur="500"/>
                                        <p:tgtEl>
                                          <p:spTgt spid="780"/>
                                        </p:tgtEl>
                                      </p:cBhvr>
                                    </p:animEffect>
                                  </p:childTnLst>
                                </p:cTn>
                              </p:par>
                            </p:childTnLst>
                          </p:cTn>
                        </p:par>
                        <p:par>
                          <p:cTn id="35" fill="hold">
                            <p:stCondLst>
                              <p:cond delay="3450"/>
                            </p:stCondLst>
                            <p:childTnLst>
                              <p:par>
                                <p:cTn id="36" presetClass="entr" nodeType="afterEffect" presetSubtype="1" presetID="22" grpId="8" fill="hold">
                                  <p:stCondLst>
                                    <p:cond delay="0"/>
                                  </p:stCondLst>
                                  <p:iterate type="el" backwards="0">
                                    <p:tmAbs val="0"/>
                                  </p:iterate>
                                  <p:childTnLst>
                                    <p:set>
                                      <p:cBhvr>
                                        <p:cTn id="37" fill="hold"/>
                                        <p:tgtEl>
                                          <p:spTgt spid="776"/>
                                        </p:tgtEl>
                                        <p:attrNameLst>
                                          <p:attrName>style.visibility</p:attrName>
                                        </p:attrNameLst>
                                      </p:cBhvr>
                                      <p:to>
                                        <p:strVal val="visible"/>
                                      </p:to>
                                    </p:set>
                                    <p:animEffect filter="wipe(up)" transition="in">
                                      <p:cBhvr>
                                        <p:cTn id="38" dur="500"/>
                                        <p:tgtEl>
                                          <p:spTgt spid="776"/>
                                        </p:tgtEl>
                                      </p:cBhvr>
                                    </p:animEffect>
                                  </p:childTnLst>
                                </p:cTn>
                              </p:par>
                            </p:childTnLst>
                          </p:cTn>
                        </p:par>
                        <p:par>
                          <p:cTn id="39" fill="hold">
                            <p:stCondLst>
                              <p:cond delay="3950"/>
                            </p:stCondLst>
                            <p:childTnLst>
                              <p:par>
                                <p:cTn id="40" presetClass="entr" nodeType="afterEffect" presetSubtype="4" presetID="2" grpId="9" fill="hold">
                                  <p:stCondLst>
                                    <p:cond delay="0"/>
                                  </p:stCondLst>
                                  <p:iterate type="el" backwards="0">
                                    <p:tmAbs val="0"/>
                                  </p:iterate>
                                  <p:childTnLst>
                                    <p:set>
                                      <p:cBhvr>
                                        <p:cTn id="41" fill="hold"/>
                                        <p:tgtEl>
                                          <p:spTgt spid="777"/>
                                        </p:tgtEl>
                                        <p:attrNameLst>
                                          <p:attrName>style.visibility</p:attrName>
                                        </p:attrNameLst>
                                      </p:cBhvr>
                                      <p:to>
                                        <p:strVal val="visible"/>
                                      </p:to>
                                    </p:set>
                                    <p:anim calcmode="lin" valueType="num">
                                      <p:cBhvr>
                                        <p:cTn id="42" dur="750" fill="hold"/>
                                        <p:tgtEl>
                                          <p:spTgt spid="777"/>
                                        </p:tgtEl>
                                        <p:attrNameLst>
                                          <p:attrName>ppt_x</p:attrName>
                                        </p:attrNameLst>
                                      </p:cBhvr>
                                      <p:tavLst>
                                        <p:tav tm="0">
                                          <p:val>
                                            <p:strVal val="#ppt_x"/>
                                          </p:val>
                                        </p:tav>
                                        <p:tav tm="100000">
                                          <p:val>
                                            <p:strVal val="#ppt_x"/>
                                          </p:val>
                                        </p:tav>
                                      </p:tavLst>
                                    </p:anim>
                                    <p:anim calcmode="lin" valueType="num">
                                      <p:cBhvr>
                                        <p:cTn id="43" dur="750" fill="hold"/>
                                        <p:tgtEl>
                                          <p:spTgt spid="777"/>
                                        </p:tgtEl>
                                        <p:attrNameLst>
                                          <p:attrName>ppt_y</p:attrName>
                                        </p:attrNameLst>
                                      </p:cBhvr>
                                      <p:tavLst>
                                        <p:tav tm="0">
                                          <p:val>
                                            <p:strVal val="1+#ppt_h/2"/>
                                          </p:val>
                                        </p:tav>
                                        <p:tav tm="100000">
                                          <p:val>
                                            <p:strVal val="#ppt_y"/>
                                          </p:val>
                                        </p:tav>
                                      </p:tavLst>
                                    </p:anim>
                                  </p:childTnLst>
                                </p:cTn>
                              </p:par>
                            </p:childTnLst>
                          </p:cTn>
                        </p:par>
                        <p:par>
                          <p:cTn id="44" fill="hold">
                            <p:stCondLst>
                              <p:cond delay="4700"/>
                            </p:stCondLst>
                            <p:childTnLst>
                              <p:par>
                                <p:cTn id="45" presetClass="entr" nodeType="afterEffect" presetSubtype="10" presetID="3" grpId="10" fill="hold">
                                  <p:stCondLst>
                                    <p:cond delay="0"/>
                                  </p:stCondLst>
                                  <p:iterate type="el" backwards="0">
                                    <p:tmAbs val="0"/>
                                  </p:iterate>
                                  <p:childTnLst>
                                    <p:set>
                                      <p:cBhvr>
                                        <p:cTn id="46" fill="hold"/>
                                        <p:tgtEl>
                                          <p:spTgt spid="788"/>
                                        </p:tgtEl>
                                        <p:attrNameLst>
                                          <p:attrName>style.visibility</p:attrName>
                                        </p:attrNameLst>
                                      </p:cBhvr>
                                      <p:to>
                                        <p:strVal val="visible"/>
                                      </p:to>
                                    </p:set>
                                    <p:animEffect filter="blinds(horizontal)" transition="in">
                                      <p:cBhvr>
                                        <p:cTn id="47" dur="500"/>
                                        <p:tgtEl>
                                          <p:spTgt spid="788"/>
                                        </p:tgtEl>
                                      </p:cBhvr>
                                    </p:animEffect>
                                  </p:childTnLst>
                                </p:cTn>
                              </p:par>
                            </p:childTnLst>
                          </p:cTn>
                        </p:par>
                        <p:par>
                          <p:cTn id="48" fill="hold">
                            <p:stCondLst>
                              <p:cond delay="5200"/>
                            </p:stCondLst>
                            <p:childTnLst>
                              <p:par>
                                <p:cTn id="49" presetClass="entr" nodeType="afterEffect" presetSubtype="1" presetID="22" grpId="11" fill="hold">
                                  <p:stCondLst>
                                    <p:cond delay="0"/>
                                  </p:stCondLst>
                                  <p:iterate type="el" backwards="0">
                                    <p:tmAbs val="0"/>
                                  </p:iterate>
                                  <p:childTnLst>
                                    <p:set>
                                      <p:cBhvr>
                                        <p:cTn id="50" fill="hold"/>
                                        <p:tgtEl>
                                          <p:spTgt spid="784"/>
                                        </p:tgtEl>
                                        <p:attrNameLst>
                                          <p:attrName>style.visibility</p:attrName>
                                        </p:attrNameLst>
                                      </p:cBhvr>
                                      <p:to>
                                        <p:strVal val="visible"/>
                                      </p:to>
                                    </p:set>
                                    <p:animEffect filter="wipe(up)" transition="in">
                                      <p:cBhvr>
                                        <p:cTn id="51" dur="500"/>
                                        <p:tgtEl>
                                          <p:spTgt spid="784"/>
                                        </p:tgtEl>
                                      </p:cBhvr>
                                    </p:animEffect>
                                  </p:childTnLst>
                                </p:cTn>
                              </p:par>
                            </p:childTnLst>
                          </p:cTn>
                        </p:par>
                        <p:par>
                          <p:cTn id="52" fill="hold">
                            <p:stCondLst>
                              <p:cond delay="5700"/>
                            </p:stCondLst>
                            <p:childTnLst>
                              <p:par>
                                <p:cTn id="53" presetClass="entr" nodeType="afterEffect" presetSubtype="4" presetID="2" grpId="12" fill="hold">
                                  <p:stCondLst>
                                    <p:cond delay="0"/>
                                  </p:stCondLst>
                                  <p:iterate type="el" backwards="0">
                                    <p:tmAbs val="0"/>
                                  </p:iterate>
                                  <p:childTnLst>
                                    <p:set>
                                      <p:cBhvr>
                                        <p:cTn id="54" fill="hold"/>
                                        <p:tgtEl>
                                          <p:spTgt spid="785"/>
                                        </p:tgtEl>
                                        <p:attrNameLst>
                                          <p:attrName>style.visibility</p:attrName>
                                        </p:attrNameLst>
                                      </p:cBhvr>
                                      <p:to>
                                        <p:strVal val="visible"/>
                                      </p:to>
                                    </p:set>
                                    <p:anim calcmode="lin" valueType="num">
                                      <p:cBhvr>
                                        <p:cTn id="55" dur="750" fill="hold"/>
                                        <p:tgtEl>
                                          <p:spTgt spid="785"/>
                                        </p:tgtEl>
                                        <p:attrNameLst>
                                          <p:attrName>ppt_x</p:attrName>
                                        </p:attrNameLst>
                                      </p:cBhvr>
                                      <p:tavLst>
                                        <p:tav tm="0">
                                          <p:val>
                                            <p:strVal val="#ppt_x"/>
                                          </p:val>
                                        </p:tav>
                                        <p:tav tm="100000">
                                          <p:val>
                                            <p:strVal val="#ppt_x"/>
                                          </p:val>
                                        </p:tav>
                                      </p:tavLst>
                                    </p:anim>
                                    <p:anim calcmode="lin" valueType="num">
                                      <p:cBhvr>
                                        <p:cTn id="56" dur="750" fill="hold"/>
                                        <p:tgtEl>
                                          <p:spTgt spid="785"/>
                                        </p:tgtEl>
                                        <p:attrNameLst>
                                          <p:attrName>ppt_y</p:attrName>
                                        </p:attrNameLst>
                                      </p:cBhvr>
                                      <p:tavLst>
                                        <p:tav tm="0">
                                          <p:val>
                                            <p:strVal val="1+#ppt_h/2"/>
                                          </p:val>
                                        </p:tav>
                                        <p:tav tm="100000">
                                          <p:val>
                                            <p:strVal val="#ppt_y"/>
                                          </p:val>
                                        </p:tav>
                                      </p:tavLst>
                                    </p:anim>
                                  </p:childTnLst>
                                </p:cTn>
                              </p:par>
                            </p:childTnLst>
                          </p:cTn>
                        </p:par>
                        <p:par>
                          <p:cTn id="57" fill="hold">
                            <p:stCondLst>
                              <p:cond delay="6450"/>
                            </p:stCondLst>
                            <p:childTnLst>
                              <p:par>
                                <p:cTn id="58" presetClass="entr" nodeType="afterEffect" presetSubtype="10" presetID="3" grpId="13" fill="hold">
                                  <p:stCondLst>
                                    <p:cond delay="0"/>
                                  </p:stCondLst>
                                  <p:iterate type="el" backwards="0">
                                    <p:tmAbs val="0"/>
                                  </p:iterate>
                                  <p:childTnLst>
                                    <p:set>
                                      <p:cBhvr>
                                        <p:cTn id="59" fill="hold"/>
                                        <p:tgtEl>
                                          <p:spTgt spid="796"/>
                                        </p:tgtEl>
                                        <p:attrNameLst>
                                          <p:attrName>style.visibility</p:attrName>
                                        </p:attrNameLst>
                                      </p:cBhvr>
                                      <p:to>
                                        <p:strVal val="visible"/>
                                      </p:to>
                                    </p:set>
                                    <p:animEffect filter="blinds(horizontal)" transition="in">
                                      <p:cBhvr>
                                        <p:cTn id="60" dur="500"/>
                                        <p:tgtEl>
                                          <p:spTgt spid="796"/>
                                        </p:tgtEl>
                                      </p:cBhvr>
                                    </p:animEffect>
                                  </p:childTnLst>
                                </p:cTn>
                              </p:par>
                            </p:childTnLst>
                          </p:cTn>
                        </p:par>
                        <p:par>
                          <p:cTn id="61" fill="hold">
                            <p:stCondLst>
                              <p:cond delay="6950"/>
                            </p:stCondLst>
                            <p:childTnLst>
                              <p:par>
                                <p:cTn id="62" presetClass="entr" nodeType="afterEffect" presetSubtype="1" presetID="22" grpId="14" fill="hold">
                                  <p:stCondLst>
                                    <p:cond delay="0"/>
                                  </p:stCondLst>
                                  <p:iterate type="el" backwards="0">
                                    <p:tmAbs val="0"/>
                                  </p:iterate>
                                  <p:childTnLst>
                                    <p:set>
                                      <p:cBhvr>
                                        <p:cTn id="63" fill="hold"/>
                                        <p:tgtEl>
                                          <p:spTgt spid="792"/>
                                        </p:tgtEl>
                                        <p:attrNameLst>
                                          <p:attrName>style.visibility</p:attrName>
                                        </p:attrNameLst>
                                      </p:cBhvr>
                                      <p:to>
                                        <p:strVal val="visible"/>
                                      </p:to>
                                    </p:set>
                                    <p:animEffect filter="wipe(up)" transition="in">
                                      <p:cBhvr>
                                        <p:cTn id="64" dur="500"/>
                                        <p:tgtEl>
                                          <p:spTgt spid="792"/>
                                        </p:tgtEl>
                                      </p:cBhvr>
                                    </p:animEffect>
                                  </p:childTnLst>
                                </p:cTn>
                              </p:par>
                            </p:childTnLst>
                          </p:cTn>
                        </p:par>
                        <p:par>
                          <p:cTn id="65" fill="hold">
                            <p:stCondLst>
                              <p:cond delay="7450"/>
                            </p:stCondLst>
                            <p:childTnLst>
                              <p:par>
                                <p:cTn id="66" presetClass="entr" nodeType="afterEffect" presetSubtype="4" presetID="2" grpId="15" fill="hold">
                                  <p:stCondLst>
                                    <p:cond delay="0"/>
                                  </p:stCondLst>
                                  <p:iterate type="el" backwards="0">
                                    <p:tmAbs val="0"/>
                                  </p:iterate>
                                  <p:childTnLst>
                                    <p:set>
                                      <p:cBhvr>
                                        <p:cTn id="67" fill="hold"/>
                                        <p:tgtEl>
                                          <p:spTgt spid="793"/>
                                        </p:tgtEl>
                                        <p:attrNameLst>
                                          <p:attrName>style.visibility</p:attrName>
                                        </p:attrNameLst>
                                      </p:cBhvr>
                                      <p:to>
                                        <p:strVal val="visible"/>
                                      </p:to>
                                    </p:set>
                                    <p:anim calcmode="lin" valueType="num">
                                      <p:cBhvr>
                                        <p:cTn id="68" dur="750" fill="hold"/>
                                        <p:tgtEl>
                                          <p:spTgt spid="793"/>
                                        </p:tgtEl>
                                        <p:attrNameLst>
                                          <p:attrName>ppt_x</p:attrName>
                                        </p:attrNameLst>
                                      </p:cBhvr>
                                      <p:tavLst>
                                        <p:tav tm="0">
                                          <p:val>
                                            <p:strVal val="#ppt_x"/>
                                          </p:val>
                                        </p:tav>
                                        <p:tav tm="100000">
                                          <p:val>
                                            <p:strVal val="#ppt_x"/>
                                          </p:val>
                                        </p:tav>
                                      </p:tavLst>
                                    </p:anim>
                                    <p:anim calcmode="lin" valueType="num">
                                      <p:cBhvr>
                                        <p:cTn id="69" dur="750" fill="hold"/>
                                        <p:tgtEl>
                                          <p:spTgt spid="7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80" grpId="7"/>
      <p:bldP build="whole" bldLvl="1" animBg="1" rev="0" advAuto="0" spid="772" grpId="4"/>
      <p:bldP build="whole" bldLvl="1" animBg="1" rev="0" advAuto="0" spid="784" grpId="11"/>
      <p:bldP build="whole" bldLvl="1" animBg="1" rev="0" advAuto="0" spid="761" grpId="1"/>
      <p:bldP build="whole" bldLvl="1" animBg="1" rev="0" advAuto="0" spid="764" grpId="2"/>
      <p:bldP build="whole" bldLvl="1" animBg="1" rev="0" advAuto="0" spid="776" grpId="8"/>
      <p:bldP build="whole" bldLvl="1" animBg="1" rev="0" advAuto="0" spid="768" grpId="5"/>
      <p:bldP build="whole" bldLvl="1" animBg="1" rev="0" advAuto="0" spid="796" grpId="13"/>
      <p:bldP build="whole" bldLvl="1" animBg="1" rev="0" advAuto="0" spid="758" grpId="3"/>
      <p:bldP build="whole" bldLvl="1" animBg="1" rev="0" advAuto="0" spid="769" grpId="6"/>
      <p:bldP build="whole" bldLvl="1" animBg="1" rev="0" advAuto="0" spid="792" grpId="14"/>
      <p:bldP build="whole" bldLvl="1" animBg="1" rev="0" advAuto="0" spid="777" grpId="9"/>
      <p:bldP build="whole" bldLvl="1" animBg="1" rev="0" advAuto="0" spid="785" grpId="12"/>
      <p:bldP build="whole" bldLvl="1" animBg="1" rev="0" advAuto="0" spid="788" grpId="10"/>
      <p:bldP build="whole" bldLvl="1" animBg="1" rev="0" advAuto="0" spid="793" grpId="15"/>
    </p:bldLst>
  </p:timing>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8" name="Shape 798"/>
          <p:cNvSpPr/>
          <p:nvPr/>
        </p:nvSpPr>
        <p:spPr>
          <a:xfrm>
            <a:off x="9582391" y="3643545"/>
            <a:ext cx="12609953" cy="7823866"/>
          </a:xfrm>
          <a:prstGeom prst="rect">
            <a:avLst/>
          </a:prstGeom>
          <a:solidFill>
            <a:schemeClr val="accent1"/>
          </a:solidFill>
          <a:ln w="12700">
            <a:miter lim="400000"/>
          </a:ln>
        </p:spPr>
        <p:txBody>
          <a:bodyPr tIns="91439" bIns="91439" anchor="ctr"/>
          <a:lstStyle/>
          <a:p>
            <a:pPr algn="ctr">
              <a:defRPr>
                <a:solidFill>
                  <a:srgbClr val="FFFFFF"/>
                </a:solidFill>
              </a:defRPr>
            </a:pPr>
          </a:p>
        </p:txBody>
      </p:sp>
      <p:sp>
        <p:nvSpPr>
          <p:cNvPr id="799" name="Shape 799"/>
          <p:cNvSpPr/>
          <p:nvPr/>
        </p:nvSpPr>
        <p:spPr>
          <a:xfrm>
            <a:off x="1222100" y="443781"/>
            <a:ext cx="9524723"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Quarterly Targets</a:t>
            </a:r>
          </a:p>
        </p:txBody>
      </p:sp>
      <p:grpSp>
        <p:nvGrpSpPr>
          <p:cNvPr id="802" name="Group 802"/>
          <p:cNvGrpSpPr/>
          <p:nvPr/>
        </p:nvGrpSpPr>
        <p:grpSpPr>
          <a:xfrm>
            <a:off x="-1278891" y="690001"/>
            <a:ext cx="2487932" cy="1160782"/>
            <a:chOff x="0" y="0"/>
            <a:chExt cx="2487930" cy="1160780"/>
          </a:xfrm>
        </p:grpSpPr>
        <p:sp>
          <p:nvSpPr>
            <p:cNvPr id="800" name="Shape 800"/>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01" name="Shape 801"/>
            <p:cNvSpPr/>
            <p:nvPr/>
          </p:nvSpPr>
          <p:spPr>
            <a:xfrm>
              <a:off x="1609592" y="-1"/>
              <a:ext cx="760432"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4</a:t>
              </a:r>
            </a:p>
          </p:txBody>
        </p:sp>
      </p:grpSp>
      <p:grpSp>
        <p:nvGrpSpPr>
          <p:cNvPr id="805" name="Group 805"/>
          <p:cNvGrpSpPr/>
          <p:nvPr/>
        </p:nvGrpSpPr>
        <p:grpSpPr>
          <a:xfrm>
            <a:off x="22860000" y="12761311"/>
            <a:ext cx="1701800" cy="665481"/>
            <a:chOff x="0" y="0"/>
            <a:chExt cx="1701799" cy="665480"/>
          </a:xfrm>
        </p:grpSpPr>
        <p:sp>
          <p:nvSpPr>
            <p:cNvPr id="803" name="Shape 803"/>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804" name="Shape 804"/>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850" name="Group 850"/>
          <p:cNvGrpSpPr/>
          <p:nvPr/>
        </p:nvGrpSpPr>
        <p:grpSpPr>
          <a:xfrm>
            <a:off x="16913642" y="4241801"/>
            <a:ext cx="4715417" cy="7577135"/>
            <a:chOff x="0" y="0"/>
            <a:chExt cx="4715416" cy="7577134"/>
          </a:xfrm>
        </p:grpSpPr>
        <p:grpSp>
          <p:nvGrpSpPr>
            <p:cNvPr id="846" name="Group 846"/>
            <p:cNvGrpSpPr/>
            <p:nvPr/>
          </p:nvGrpSpPr>
          <p:grpSpPr>
            <a:xfrm>
              <a:off x="221588" y="1527876"/>
              <a:ext cx="3823513" cy="3208147"/>
              <a:chOff x="0" y="0"/>
              <a:chExt cx="3823512" cy="3208146"/>
            </a:xfrm>
          </p:grpSpPr>
          <p:sp>
            <p:nvSpPr>
              <p:cNvPr id="806" name="Shape 806"/>
              <p:cNvSpPr/>
              <p:nvPr/>
            </p:nvSpPr>
            <p:spPr>
              <a:xfrm>
                <a:off x="-1" y="-1"/>
                <a:ext cx="792001" cy="247976"/>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07" name="Shape 807"/>
              <p:cNvSpPr/>
              <p:nvPr/>
            </p:nvSpPr>
            <p:spPr>
              <a:xfrm>
                <a:off x="-1" y="328908"/>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08" name="Shape 808"/>
              <p:cNvSpPr/>
              <p:nvPr/>
            </p:nvSpPr>
            <p:spPr>
              <a:xfrm>
                <a:off x="-1" y="657816"/>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09" name="Shape 809"/>
              <p:cNvSpPr/>
              <p:nvPr/>
            </p:nvSpPr>
            <p:spPr>
              <a:xfrm>
                <a:off x="-1" y="986723"/>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0" name="Shape 810"/>
              <p:cNvSpPr/>
              <p:nvPr/>
            </p:nvSpPr>
            <p:spPr>
              <a:xfrm>
                <a:off x="-1" y="131563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1" name="Shape 811"/>
              <p:cNvSpPr/>
              <p:nvPr/>
            </p:nvSpPr>
            <p:spPr>
              <a:xfrm>
                <a:off x="-1" y="1644539"/>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2" name="Shape 812"/>
              <p:cNvSpPr/>
              <p:nvPr/>
            </p:nvSpPr>
            <p:spPr>
              <a:xfrm>
                <a:off x="-1" y="1973447"/>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3" name="Shape 813"/>
              <p:cNvSpPr/>
              <p:nvPr/>
            </p:nvSpPr>
            <p:spPr>
              <a:xfrm>
                <a:off x="-1" y="2302355"/>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4" name="Shape 814"/>
              <p:cNvSpPr/>
              <p:nvPr/>
            </p:nvSpPr>
            <p:spPr>
              <a:xfrm>
                <a:off x="-1" y="2631264"/>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5" name="Shape 815"/>
              <p:cNvSpPr/>
              <p:nvPr/>
            </p:nvSpPr>
            <p:spPr>
              <a:xfrm>
                <a:off x="-1" y="296017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6" name="Shape 816"/>
              <p:cNvSpPr/>
              <p:nvPr/>
            </p:nvSpPr>
            <p:spPr>
              <a:xfrm>
                <a:off x="1010504" y="-1"/>
                <a:ext cx="792001" cy="247976"/>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7" name="Shape 817"/>
              <p:cNvSpPr/>
              <p:nvPr/>
            </p:nvSpPr>
            <p:spPr>
              <a:xfrm>
                <a:off x="1010504" y="328908"/>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8" name="Shape 818"/>
              <p:cNvSpPr/>
              <p:nvPr/>
            </p:nvSpPr>
            <p:spPr>
              <a:xfrm>
                <a:off x="1010504" y="657816"/>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19" name="Shape 819"/>
              <p:cNvSpPr/>
              <p:nvPr/>
            </p:nvSpPr>
            <p:spPr>
              <a:xfrm>
                <a:off x="1010504" y="986723"/>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0" name="Shape 820"/>
              <p:cNvSpPr/>
              <p:nvPr/>
            </p:nvSpPr>
            <p:spPr>
              <a:xfrm>
                <a:off x="1010504" y="131563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1" name="Shape 821"/>
              <p:cNvSpPr/>
              <p:nvPr/>
            </p:nvSpPr>
            <p:spPr>
              <a:xfrm>
                <a:off x="1010504" y="1644539"/>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2" name="Shape 822"/>
              <p:cNvSpPr/>
              <p:nvPr/>
            </p:nvSpPr>
            <p:spPr>
              <a:xfrm>
                <a:off x="1010504" y="1973447"/>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3" name="Shape 823"/>
              <p:cNvSpPr/>
              <p:nvPr/>
            </p:nvSpPr>
            <p:spPr>
              <a:xfrm>
                <a:off x="1010504" y="2302355"/>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4" name="Shape 824"/>
              <p:cNvSpPr/>
              <p:nvPr/>
            </p:nvSpPr>
            <p:spPr>
              <a:xfrm>
                <a:off x="1010504" y="2631264"/>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5" name="Shape 825"/>
              <p:cNvSpPr/>
              <p:nvPr/>
            </p:nvSpPr>
            <p:spPr>
              <a:xfrm>
                <a:off x="1010504" y="296017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6" name="Shape 826"/>
              <p:cNvSpPr/>
              <p:nvPr/>
            </p:nvSpPr>
            <p:spPr>
              <a:xfrm>
                <a:off x="2021008" y="-1"/>
                <a:ext cx="792001" cy="247976"/>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7" name="Shape 827"/>
              <p:cNvSpPr/>
              <p:nvPr/>
            </p:nvSpPr>
            <p:spPr>
              <a:xfrm>
                <a:off x="2021008" y="328908"/>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8" name="Shape 828"/>
              <p:cNvSpPr/>
              <p:nvPr/>
            </p:nvSpPr>
            <p:spPr>
              <a:xfrm>
                <a:off x="2021008" y="657816"/>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29" name="Shape 829"/>
              <p:cNvSpPr/>
              <p:nvPr/>
            </p:nvSpPr>
            <p:spPr>
              <a:xfrm>
                <a:off x="2021008" y="986723"/>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0" name="Shape 830"/>
              <p:cNvSpPr/>
              <p:nvPr/>
            </p:nvSpPr>
            <p:spPr>
              <a:xfrm>
                <a:off x="2021008" y="131563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1" name="Shape 831"/>
              <p:cNvSpPr/>
              <p:nvPr/>
            </p:nvSpPr>
            <p:spPr>
              <a:xfrm>
                <a:off x="2021008" y="1644539"/>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2" name="Shape 832"/>
              <p:cNvSpPr/>
              <p:nvPr/>
            </p:nvSpPr>
            <p:spPr>
              <a:xfrm>
                <a:off x="2021008" y="1973447"/>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3" name="Shape 833"/>
              <p:cNvSpPr/>
              <p:nvPr/>
            </p:nvSpPr>
            <p:spPr>
              <a:xfrm>
                <a:off x="2021008" y="2302355"/>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4" name="Shape 834"/>
              <p:cNvSpPr/>
              <p:nvPr/>
            </p:nvSpPr>
            <p:spPr>
              <a:xfrm>
                <a:off x="2021008" y="2631264"/>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5" name="Shape 835"/>
              <p:cNvSpPr/>
              <p:nvPr/>
            </p:nvSpPr>
            <p:spPr>
              <a:xfrm>
                <a:off x="2021008" y="296017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6" name="Shape 836"/>
              <p:cNvSpPr/>
              <p:nvPr/>
            </p:nvSpPr>
            <p:spPr>
              <a:xfrm>
                <a:off x="3031512" y="-1"/>
                <a:ext cx="792001" cy="247976"/>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7" name="Shape 837"/>
              <p:cNvSpPr/>
              <p:nvPr/>
            </p:nvSpPr>
            <p:spPr>
              <a:xfrm>
                <a:off x="3031512" y="328908"/>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8" name="Shape 838"/>
              <p:cNvSpPr/>
              <p:nvPr/>
            </p:nvSpPr>
            <p:spPr>
              <a:xfrm>
                <a:off x="3031512" y="657816"/>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39" name="Shape 839"/>
              <p:cNvSpPr/>
              <p:nvPr/>
            </p:nvSpPr>
            <p:spPr>
              <a:xfrm>
                <a:off x="3031512" y="986723"/>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40" name="Shape 840"/>
              <p:cNvSpPr/>
              <p:nvPr/>
            </p:nvSpPr>
            <p:spPr>
              <a:xfrm>
                <a:off x="3031512" y="1315632"/>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41" name="Shape 841"/>
              <p:cNvSpPr/>
              <p:nvPr/>
            </p:nvSpPr>
            <p:spPr>
              <a:xfrm>
                <a:off x="3031512" y="1644539"/>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42" name="Shape 842"/>
              <p:cNvSpPr/>
              <p:nvPr/>
            </p:nvSpPr>
            <p:spPr>
              <a:xfrm>
                <a:off x="3031512" y="1973447"/>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43" name="Shape 843"/>
              <p:cNvSpPr/>
              <p:nvPr/>
            </p:nvSpPr>
            <p:spPr>
              <a:xfrm>
                <a:off x="3031512" y="2302355"/>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44" name="Shape 844"/>
              <p:cNvSpPr/>
              <p:nvPr/>
            </p:nvSpPr>
            <p:spPr>
              <a:xfrm>
                <a:off x="3031512" y="2631264"/>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45" name="Shape 845"/>
              <p:cNvSpPr/>
              <p:nvPr/>
            </p:nvSpPr>
            <p:spPr>
              <a:xfrm>
                <a:off x="3031512" y="2960172"/>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sp>
          <p:nvSpPr>
            <p:cNvPr id="847" name="Shape 847"/>
            <p:cNvSpPr/>
            <p:nvPr/>
          </p:nvSpPr>
          <p:spPr>
            <a:xfrm>
              <a:off x="35611" y="0"/>
              <a:ext cx="3582463" cy="10083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5600">
                  <a:solidFill>
                    <a:srgbClr val="FFFFFF"/>
                  </a:solidFill>
                </a:defRPr>
              </a:lvl1pPr>
            </a:lstStyle>
            <a:p>
              <a:pPr>
                <a:defRPr sz="3600">
                  <a:solidFill>
                    <a:srgbClr val="000000"/>
                  </a:solidFill>
                </a:defRPr>
              </a:pPr>
              <a:r>
                <a:rPr sz="5600">
                  <a:solidFill>
                    <a:srgbClr val="FFFFFF"/>
                  </a:solidFill>
                </a:rPr>
                <a:t>Total Sales</a:t>
              </a:r>
            </a:p>
          </p:txBody>
        </p:sp>
        <p:sp>
          <p:nvSpPr>
            <p:cNvPr id="848" name="Shape 848"/>
            <p:cNvSpPr/>
            <p:nvPr/>
          </p:nvSpPr>
          <p:spPr>
            <a:xfrm>
              <a:off x="35612" y="677107"/>
              <a:ext cx="3736202"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defRPr>
              </a:lvl1pPr>
            </a:lstStyle>
            <a:p>
              <a:pPr>
                <a:defRPr>
                  <a:solidFill>
                    <a:srgbClr val="000000"/>
                  </a:solidFill>
                </a:defRPr>
              </a:pPr>
              <a:r>
                <a:rPr>
                  <a:solidFill>
                    <a:srgbClr val="FFFFFF"/>
                  </a:solidFill>
                </a:rPr>
                <a:t>12 months (2014)</a:t>
              </a:r>
            </a:p>
          </p:txBody>
        </p:sp>
        <p:sp>
          <p:nvSpPr>
            <p:cNvPr id="849" name="Shape 849"/>
            <p:cNvSpPr/>
            <p:nvPr/>
          </p:nvSpPr>
          <p:spPr>
            <a:xfrm>
              <a:off x="0" y="5044754"/>
              <a:ext cx="4715417" cy="2532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FFFFFF"/>
                  </a:solidFill>
                </a:defRPr>
              </a:lvl1pPr>
            </a:lstStyle>
            <a:p>
              <a:pPr>
                <a:defRPr sz="3600">
                  <a:solidFill>
                    <a:srgbClr val="000000"/>
                  </a:solidFill>
                </a:defRPr>
              </a:pPr>
              <a:r>
                <a:rPr sz="3200">
                  <a:solidFill>
                    <a:srgbClr val="FFFFFF"/>
                  </a:solidFill>
                </a:rPr>
                <a:t>Whether 60 or 16, there is in every human being’s heart the lure of wonders, </a:t>
              </a:r>
              <a:endParaRPr sz="3200">
                <a:solidFill>
                  <a:srgbClr val="FFFFFF"/>
                </a:solidFill>
              </a:endParaRPr>
            </a:p>
          </p:txBody>
        </p:sp>
      </p:grpSp>
      <p:grpSp>
        <p:nvGrpSpPr>
          <p:cNvPr id="853" name="Group 853"/>
          <p:cNvGrpSpPr/>
          <p:nvPr/>
        </p:nvGrpSpPr>
        <p:grpSpPr>
          <a:xfrm>
            <a:off x="2069380" y="2563141"/>
            <a:ext cx="7647270" cy="10111935"/>
            <a:chOff x="0" y="0"/>
            <a:chExt cx="7647269" cy="10111933"/>
          </a:xfrm>
        </p:grpSpPr>
        <p:pic>
          <p:nvPicPr>
            <p:cNvPr id="851" name="image8.png"/>
            <p:cNvPicPr>
              <a:picLocks noChangeAspect="1"/>
            </p:cNvPicPr>
            <p:nvPr/>
          </p:nvPicPr>
          <p:blipFill>
            <a:blip r:embed="rId2">
              <a:extLst/>
            </a:blip>
            <a:stretch>
              <a:fillRect/>
            </a:stretch>
          </p:blipFill>
          <p:spPr>
            <a:xfrm>
              <a:off x="0" y="0"/>
              <a:ext cx="7647270" cy="10111934"/>
            </a:xfrm>
            <a:prstGeom prst="rect">
              <a:avLst/>
            </a:prstGeom>
            <a:ln w="12700" cap="flat">
              <a:noFill/>
              <a:miter lim="400000"/>
            </a:ln>
            <a:effectLst/>
          </p:spPr>
        </p:pic>
        <p:pic>
          <p:nvPicPr>
            <p:cNvPr id="852" name="image9.jpg"/>
            <p:cNvPicPr>
              <a:picLocks noChangeAspect="1"/>
            </p:cNvPicPr>
            <p:nvPr/>
          </p:nvPicPr>
          <p:blipFill>
            <a:blip r:embed="rId3">
              <a:extLst/>
            </a:blip>
            <a:srcRect l="22627" t="1404" r="25086" b="1404"/>
            <a:stretch>
              <a:fillRect/>
            </a:stretch>
          </p:blipFill>
          <p:spPr>
            <a:xfrm>
              <a:off x="452519" y="987457"/>
              <a:ext cx="6832189" cy="8433269"/>
            </a:xfrm>
            <a:prstGeom prst="rect">
              <a:avLst/>
            </a:prstGeom>
            <a:ln w="12700" cap="flat">
              <a:noFill/>
              <a:miter lim="400000"/>
            </a:ln>
            <a:effectLst/>
          </p:spPr>
        </p:pic>
      </p:grpSp>
      <p:sp>
        <p:nvSpPr>
          <p:cNvPr id="854" name="Shape 854"/>
          <p:cNvSpPr/>
          <p:nvPr/>
        </p:nvSpPr>
        <p:spPr>
          <a:xfrm>
            <a:off x="15916395" y="4118567"/>
            <a:ext cx="1" cy="7017626"/>
          </a:xfrm>
          <a:prstGeom prst="line">
            <a:avLst/>
          </a:prstGeom>
          <a:ln w="76200" cap="rnd">
            <a:solidFill>
              <a:srgbClr val="FFFFFF"/>
            </a:solidFill>
            <a:prstDash val="sysDot"/>
            <a:miter/>
          </a:ln>
        </p:spPr>
        <p:txBody>
          <a:bodyPr tIns="91439" bIns="91439"/>
          <a:lstStyle/>
          <a:p>
            <a:pPr defTabSz="457200">
              <a:defRPr sz="2400">
                <a:latin typeface="+mj-lt"/>
                <a:ea typeface="+mj-ea"/>
                <a:cs typeface="+mj-cs"/>
                <a:sym typeface="Helvetica"/>
              </a:defRPr>
            </a:pPr>
          </a:p>
        </p:txBody>
      </p:sp>
      <p:grpSp>
        <p:nvGrpSpPr>
          <p:cNvPr id="899" name="Group 899"/>
          <p:cNvGrpSpPr/>
          <p:nvPr/>
        </p:nvGrpSpPr>
        <p:grpSpPr>
          <a:xfrm>
            <a:off x="10650681" y="4241801"/>
            <a:ext cx="4715417" cy="7577135"/>
            <a:chOff x="0" y="0"/>
            <a:chExt cx="4715416" cy="7577134"/>
          </a:xfrm>
        </p:grpSpPr>
        <p:grpSp>
          <p:nvGrpSpPr>
            <p:cNvPr id="895" name="Group 895"/>
            <p:cNvGrpSpPr/>
            <p:nvPr/>
          </p:nvGrpSpPr>
          <p:grpSpPr>
            <a:xfrm>
              <a:off x="221588" y="1527876"/>
              <a:ext cx="3823513" cy="3208147"/>
              <a:chOff x="0" y="0"/>
              <a:chExt cx="3823512" cy="3208146"/>
            </a:xfrm>
          </p:grpSpPr>
          <p:sp>
            <p:nvSpPr>
              <p:cNvPr id="855" name="Shape 855"/>
              <p:cNvSpPr/>
              <p:nvPr/>
            </p:nvSpPr>
            <p:spPr>
              <a:xfrm>
                <a:off x="-1" y="-1"/>
                <a:ext cx="792001" cy="247976"/>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56" name="Shape 856"/>
              <p:cNvSpPr/>
              <p:nvPr/>
            </p:nvSpPr>
            <p:spPr>
              <a:xfrm>
                <a:off x="-1" y="328908"/>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57" name="Shape 857"/>
              <p:cNvSpPr/>
              <p:nvPr/>
            </p:nvSpPr>
            <p:spPr>
              <a:xfrm>
                <a:off x="-1" y="657816"/>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58" name="Shape 858"/>
              <p:cNvSpPr/>
              <p:nvPr/>
            </p:nvSpPr>
            <p:spPr>
              <a:xfrm>
                <a:off x="-1" y="986723"/>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59" name="Shape 859"/>
              <p:cNvSpPr/>
              <p:nvPr/>
            </p:nvSpPr>
            <p:spPr>
              <a:xfrm>
                <a:off x="-1" y="131563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0" name="Shape 860"/>
              <p:cNvSpPr/>
              <p:nvPr/>
            </p:nvSpPr>
            <p:spPr>
              <a:xfrm>
                <a:off x="-1" y="1644539"/>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1" name="Shape 861"/>
              <p:cNvSpPr/>
              <p:nvPr/>
            </p:nvSpPr>
            <p:spPr>
              <a:xfrm>
                <a:off x="-1" y="1973447"/>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2" name="Shape 862"/>
              <p:cNvSpPr/>
              <p:nvPr/>
            </p:nvSpPr>
            <p:spPr>
              <a:xfrm>
                <a:off x="-1" y="2302355"/>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3" name="Shape 863"/>
              <p:cNvSpPr/>
              <p:nvPr/>
            </p:nvSpPr>
            <p:spPr>
              <a:xfrm>
                <a:off x="-1" y="2631264"/>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4" name="Shape 864"/>
              <p:cNvSpPr/>
              <p:nvPr/>
            </p:nvSpPr>
            <p:spPr>
              <a:xfrm>
                <a:off x="-1" y="296017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5" name="Shape 865"/>
              <p:cNvSpPr/>
              <p:nvPr/>
            </p:nvSpPr>
            <p:spPr>
              <a:xfrm>
                <a:off x="1010504" y="-1"/>
                <a:ext cx="792001" cy="247976"/>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6" name="Shape 866"/>
              <p:cNvSpPr/>
              <p:nvPr/>
            </p:nvSpPr>
            <p:spPr>
              <a:xfrm>
                <a:off x="1010504" y="328908"/>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7" name="Shape 867"/>
              <p:cNvSpPr/>
              <p:nvPr/>
            </p:nvSpPr>
            <p:spPr>
              <a:xfrm>
                <a:off x="1010504" y="657816"/>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8" name="Shape 868"/>
              <p:cNvSpPr/>
              <p:nvPr/>
            </p:nvSpPr>
            <p:spPr>
              <a:xfrm>
                <a:off x="1010504" y="986723"/>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69" name="Shape 869"/>
              <p:cNvSpPr/>
              <p:nvPr/>
            </p:nvSpPr>
            <p:spPr>
              <a:xfrm>
                <a:off x="1010504" y="131563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0" name="Shape 870"/>
              <p:cNvSpPr/>
              <p:nvPr/>
            </p:nvSpPr>
            <p:spPr>
              <a:xfrm>
                <a:off x="1010504" y="1644539"/>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1" name="Shape 871"/>
              <p:cNvSpPr/>
              <p:nvPr/>
            </p:nvSpPr>
            <p:spPr>
              <a:xfrm>
                <a:off x="1010504" y="1973447"/>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2" name="Shape 872"/>
              <p:cNvSpPr/>
              <p:nvPr/>
            </p:nvSpPr>
            <p:spPr>
              <a:xfrm>
                <a:off x="1010504" y="2302355"/>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3" name="Shape 873"/>
              <p:cNvSpPr/>
              <p:nvPr/>
            </p:nvSpPr>
            <p:spPr>
              <a:xfrm>
                <a:off x="1010504" y="2631264"/>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4" name="Shape 874"/>
              <p:cNvSpPr/>
              <p:nvPr/>
            </p:nvSpPr>
            <p:spPr>
              <a:xfrm>
                <a:off x="1010504" y="296017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5" name="Shape 875"/>
              <p:cNvSpPr/>
              <p:nvPr/>
            </p:nvSpPr>
            <p:spPr>
              <a:xfrm>
                <a:off x="2021008" y="-1"/>
                <a:ext cx="792001" cy="247976"/>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6" name="Shape 876"/>
              <p:cNvSpPr/>
              <p:nvPr/>
            </p:nvSpPr>
            <p:spPr>
              <a:xfrm>
                <a:off x="2021008" y="328908"/>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7" name="Shape 877"/>
              <p:cNvSpPr/>
              <p:nvPr/>
            </p:nvSpPr>
            <p:spPr>
              <a:xfrm>
                <a:off x="2021008" y="657816"/>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8" name="Shape 878"/>
              <p:cNvSpPr/>
              <p:nvPr/>
            </p:nvSpPr>
            <p:spPr>
              <a:xfrm>
                <a:off x="2021008" y="986723"/>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79" name="Shape 879"/>
              <p:cNvSpPr/>
              <p:nvPr/>
            </p:nvSpPr>
            <p:spPr>
              <a:xfrm>
                <a:off x="2021008" y="1315632"/>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0" name="Shape 880"/>
              <p:cNvSpPr/>
              <p:nvPr/>
            </p:nvSpPr>
            <p:spPr>
              <a:xfrm>
                <a:off x="2021008" y="1644539"/>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1" name="Shape 881"/>
              <p:cNvSpPr/>
              <p:nvPr/>
            </p:nvSpPr>
            <p:spPr>
              <a:xfrm>
                <a:off x="2021008" y="1973447"/>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2" name="Shape 882"/>
              <p:cNvSpPr/>
              <p:nvPr/>
            </p:nvSpPr>
            <p:spPr>
              <a:xfrm>
                <a:off x="2021008" y="2302355"/>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3" name="Shape 883"/>
              <p:cNvSpPr/>
              <p:nvPr/>
            </p:nvSpPr>
            <p:spPr>
              <a:xfrm>
                <a:off x="2021008" y="2631264"/>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4" name="Shape 884"/>
              <p:cNvSpPr/>
              <p:nvPr/>
            </p:nvSpPr>
            <p:spPr>
              <a:xfrm>
                <a:off x="2021008" y="2960172"/>
                <a:ext cx="792001" cy="247975"/>
              </a:xfrm>
              <a:prstGeom prst="roundRect">
                <a:avLst>
                  <a:gd name="adj" fmla="val 8333"/>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5" name="Shape 885"/>
              <p:cNvSpPr/>
              <p:nvPr/>
            </p:nvSpPr>
            <p:spPr>
              <a:xfrm>
                <a:off x="3031512" y="-1"/>
                <a:ext cx="792001" cy="247976"/>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6" name="Shape 886"/>
              <p:cNvSpPr/>
              <p:nvPr/>
            </p:nvSpPr>
            <p:spPr>
              <a:xfrm>
                <a:off x="3031512" y="328908"/>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7" name="Shape 887"/>
              <p:cNvSpPr/>
              <p:nvPr/>
            </p:nvSpPr>
            <p:spPr>
              <a:xfrm>
                <a:off x="3031512" y="657816"/>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8" name="Shape 888"/>
              <p:cNvSpPr/>
              <p:nvPr/>
            </p:nvSpPr>
            <p:spPr>
              <a:xfrm>
                <a:off x="3031512" y="986723"/>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89" name="Shape 889"/>
              <p:cNvSpPr/>
              <p:nvPr/>
            </p:nvSpPr>
            <p:spPr>
              <a:xfrm>
                <a:off x="3031512" y="1315632"/>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90" name="Shape 890"/>
              <p:cNvSpPr/>
              <p:nvPr/>
            </p:nvSpPr>
            <p:spPr>
              <a:xfrm>
                <a:off x="3031512" y="1644539"/>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91" name="Shape 891"/>
              <p:cNvSpPr/>
              <p:nvPr/>
            </p:nvSpPr>
            <p:spPr>
              <a:xfrm>
                <a:off x="3031512" y="1973447"/>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92" name="Shape 892"/>
              <p:cNvSpPr/>
              <p:nvPr/>
            </p:nvSpPr>
            <p:spPr>
              <a:xfrm>
                <a:off x="3031512" y="2302355"/>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93" name="Shape 893"/>
              <p:cNvSpPr/>
              <p:nvPr/>
            </p:nvSpPr>
            <p:spPr>
              <a:xfrm>
                <a:off x="3031512" y="2631264"/>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894" name="Shape 894"/>
              <p:cNvSpPr/>
              <p:nvPr/>
            </p:nvSpPr>
            <p:spPr>
              <a:xfrm>
                <a:off x="3031512" y="2960172"/>
                <a:ext cx="792001" cy="247975"/>
              </a:xfrm>
              <a:prstGeom prst="roundRect">
                <a:avLst>
                  <a:gd name="adj" fmla="val 8333"/>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sp>
          <p:nvSpPr>
            <p:cNvPr id="896" name="Shape 896"/>
            <p:cNvSpPr/>
            <p:nvPr/>
          </p:nvSpPr>
          <p:spPr>
            <a:xfrm>
              <a:off x="35611" y="0"/>
              <a:ext cx="3582463" cy="10083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5600">
                  <a:solidFill>
                    <a:srgbClr val="FFFFFF"/>
                  </a:solidFill>
                </a:defRPr>
              </a:lvl1pPr>
            </a:lstStyle>
            <a:p>
              <a:pPr>
                <a:defRPr sz="3600">
                  <a:solidFill>
                    <a:srgbClr val="000000"/>
                  </a:solidFill>
                </a:defRPr>
              </a:pPr>
              <a:r>
                <a:rPr sz="5600">
                  <a:solidFill>
                    <a:srgbClr val="FFFFFF"/>
                  </a:solidFill>
                </a:rPr>
                <a:t>Total Sales</a:t>
              </a:r>
            </a:p>
          </p:txBody>
        </p:sp>
        <p:sp>
          <p:nvSpPr>
            <p:cNvPr id="897" name="Shape 897"/>
            <p:cNvSpPr/>
            <p:nvPr/>
          </p:nvSpPr>
          <p:spPr>
            <a:xfrm>
              <a:off x="35612" y="677107"/>
              <a:ext cx="3736202"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defRPr>
              </a:lvl1pPr>
            </a:lstStyle>
            <a:p>
              <a:pPr>
                <a:defRPr>
                  <a:solidFill>
                    <a:srgbClr val="000000"/>
                  </a:solidFill>
                </a:defRPr>
              </a:pPr>
              <a:r>
                <a:rPr>
                  <a:solidFill>
                    <a:srgbClr val="FFFFFF"/>
                  </a:solidFill>
                </a:rPr>
                <a:t>12 months (2013)</a:t>
              </a:r>
            </a:p>
          </p:txBody>
        </p:sp>
        <p:sp>
          <p:nvSpPr>
            <p:cNvPr id="898" name="Shape 898"/>
            <p:cNvSpPr/>
            <p:nvPr/>
          </p:nvSpPr>
          <p:spPr>
            <a:xfrm>
              <a:off x="0" y="5044754"/>
              <a:ext cx="4715417" cy="25323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FFFFFF"/>
                  </a:solidFill>
                </a:defRPr>
              </a:lvl1pPr>
            </a:lstStyle>
            <a:p>
              <a:pPr>
                <a:defRPr sz="3600">
                  <a:solidFill>
                    <a:srgbClr val="000000"/>
                  </a:solidFill>
                </a:defRPr>
              </a:pPr>
              <a:r>
                <a:rPr sz="3200">
                  <a:solidFill>
                    <a:srgbClr val="FFFFFF"/>
                  </a:solidFill>
                </a:rPr>
                <a:t>Whether 60 or 16, there is in every human being’s heart the lure of wonders, </a:t>
              </a:r>
              <a:endParaRPr sz="3200">
                <a:solidFill>
                  <a:srgbClr val="FFFFFF"/>
                </a:solidFill>
              </a:endParaRP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802"/>
                                        </p:tgtEl>
                                        <p:attrNameLst>
                                          <p:attrName>style.visibility</p:attrName>
                                        </p:attrNameLst>
                                      </p:cBhvr>
                                      <p:to>
                                        <p:strVal val="visible"/>
                                      </p:to>
                                    </p:set>
                                    <p:anim calcmode="lin" valueType="num">
                                      <p:cBhvr>
                                        <p:cTn id="7" dur="350" fill="hold"/>
                                        <p:tgtEl>
                                          <p:spTgt spid="802"/>
                                        </p:tgtEl>
                                        <p:attrNameLst>
                                          <p:attrName>ppt_x</p:attrName>
                                        </p:attrNameLst>
                                      </p:cBhvr>
                                      <p:tavLst>
                                        <p:tav tm="0">
                                          <p:val>
                                            <p:strVal val="0-#ppt_w/2"/>
                                          </p:val>
                                        </p:tav>
                                        <p:tav tm="100000">
                                          <p:val>
                                            <p:strVal val="#ppt_x"/>
                                          </p:val>
                                        </p:tav>
                                      </p:tavLst>
                                    </p:anim>
                                    <p:anim calcmode="lin" valueType="num">
                                      <p:cBhvr>
                                        <p:cTn id="8" dur="350" fill="hold"/>
                                        <p:tgtEl>
                                          <p:spTgt spid="802"/>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805"/>
                                        </p:tgtEl>
                                        <p:attrNameLst>
                                          <p:attrName>style.visibility</p:attrName>
                                        </p:attrNameLst>
                                      </p:cBhvr>
                                      <p:to>
                                        <p:strVal val="visible"/>
                                      </p:to>
                                    </p:set>
                                    <p:anim calcmode="lin" valueType="num">
                                      <p:cBhvr>
                                        <p:cTn id="12" dur="350" fill="hold"/>
                                        <p:tgtEl>
                                          <p:spTgt spid="805"/>
                                        </p:tgtEl>
                                        <p:attrNameLst>
                                          <p:attrName>ppt_x</p:attrName>
                                        </p:attrNameLst>
                                      </p:cBhvr>
                                      <p:tavLst>
                                        <p:tav tm="0">
                                          <p:val>
                                            <p:strVal val="1+#ppt_w/2"/>
                                          </p:val>
                                        </p:tav>
                                        <p:tav tm="100000">
                                          <p:val>
                                            <p:strVal val="#ppt_x"/>
                                          </p:val>
                                        </p:tav>
                                      </p:tavLst>
                                    </p:anim>
                                    <p:anim calcmode="lin" valueType="num">
                                      <p:cBhvr>
                                        <p:cTn id="13" dur="350" fill="hold"/>
                                        <p:tgtEl>
                                          <p:spTgt spid="805"/>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799"/>
                                        </p:tgtEl>
                                        <p:attrNameLst>
                                          <p:attrName>style.visibility</p:attrName>
                                        </p:attrNameLst>
                                      </p:cBhvr>
                                      <p:to>
                                        <p:strVal val="visible"/>
                                      </p:to>
                                    </p:set>
                                    <p:animEffect filter="wipe(left)" transition="in">
                                      <p:cBhvr>
                                        <p:cTn id="17" dur="500"/>
                                        <p:tgtEl>
                                          <p:spTgt spid="799"/>
                                        </p:tgtEl>
                                      </p:cBhvr>
                                    </p:animEffect>
                                  </p:childTnLst>
                                </p:cTn>
                              </p:par>
                            </p:childTnLst>
                          </p:cTn>
                        </p:par>
                        <p:par>
                          <p:cTn id="18" fill="hold">
                            <p:stCondLst>
                              <p:cond delay="1200"/>
                            </p:stCondLst>
                            <p:childTnLst>
                              <p:par>
                                <p:cTn id="19" presetClass="entr" nodeType="afterEffect" presetSubtype="8" presetID="2" grpId="4" fill="hold">
                                  <p:stCondLst>
                                    <p:cond delay="0"/>
                                  </p:stCondLst>
                                  <p:iterate type="el" backwards="0">
                                    <p:tmAbs val="0"/>
                                  </p:iterate>
                                  <p:childTnLst>
                                    <p:set>
                                      <p:cBhvr>
                                        <p:cTn id="20" fill="hold"/>
                                        <p:tgtEl>
                                          <p:spTgt spid="853"/>
                                        </p:tgtEl>
                                        <p:attrNameLst>
                                          <p:attrName>style.visibility</p:attrName>
                                        </p:attrNameLst>
                                      </p:cBhvr>
                                      <p:to>
                                        <p:strVal val="visible"/>
                                      </p:to>
                                    </p:set>
                                    <p:anim calcmode="lin" valueType="num">
                                      <p:cBhvr>
                                        <p:cTn id="21" dur="500" fill="hold"/>
                                        <p:tgtEl>
                                          <p:spTgt spid="853"/>
                                        </p:tgtEl>
                                        <p:attrNameLst>
                                          <p:attrName>ppt_x</p:attrName>
                                        </p:attrNameLst>
                                      </p:cBhvr>
                                      <p:tavLst>
                                        <p:tav tm="0">
                                          <p:val>
                                            <p:strVal val="0-#ppt_w/2"/>
                                          </p:val>
                                        </p:tav>
                                        <p:tav tm="100000">
                                          <p:val>
                                            <p:strVal val="#ppt_x"/>
                                          </p:val>
                                        </p:tav>
                                      </p:tavLst>
                                    </p:anim>
                                    <p:anim calcmode="lin" valueType="num">
                                      <p:cBhvr>
                                        <p:cTn id="22" dur="500" fill="hold"/>
                                        <p:tgtEl>
                                          <p:spTgt spid="853"/>
                                        </p:tgtEl>
                                        <p:attrNameLst>
                                          <p:attrName>ppt_y</p:attrName>
                                        </p:attrNameLst>
                                      </p:cBhvr>
                                      <p:tavLst>
                                        <p:tav tm="0">
                                          <p:val>
                                            <p:strVal val="#ppt_y"/>
                                          </p:val>
                                        </p:tav>
                                        <p:tav tm="100000">
                                          <p:val>
                                            <p:strVal val="#ppt_y"/>
                                          </p:val>
                                        </p:tav>
                                      </p:tavLst>
                                    </p:anim>
                                  </p:childTnLst>
                                </p:cTn>
                              </p:par>
                            </p:childTnLst>
                          </p:cTn>
                        </p:par>
                        <p:par>
                          <p:cTn id="23" fill="hold">
                            <p:stCondLst>
                              <p:cond delay="1700"/>
                            </p:stCondLst>
                            <p:childTnLst>
                              <p:par>
                                <p:cTn id="24" presetClass="entr" nodeType="afterEffect" presetSubtype="8" presetID="22" grpId="5" fill="hold">
                                  <p:stCondLst>
                                    <p:cond delay="0"/>
                                  </p:stCondLst>
                                  <p:iterate type="el" backwards="0">
                                    <p:tmAbs val="0"/>
                                  </p:iterate>
                                  <p:childTnLst>
                                    <p:set>
                                      <p:cBhvr>
                                        <p:cTn id="25" fill="hold"/>
                                        <p:tgtEl>
                                          <p:spTgt spid="798"/>
                                        </p:tgtEl>
                                        <p:attrNameLst>
                                          <p:attrName>style.visibility</p:attrName>
                                        </p:attrNameLst>
                                      </p:cBhvr>
                                      <p:to>
                                        <p:strVal val="visible"/>
                                      </p:to>
                                    </p:set>
                                    <p:animEffect filter="wipe(left)" transition="in">
                                      <p:cBhvr>
                                        <p:cTn id="26" dur="1000"/>
                                        <p:tgtEl>
                                          <p:spTgt spid="798"/>
                                        </p:tgtEl>
                                      </p:cBhvr>
                                    </p:animEffect>
                                  </p:childTnLst>
                                </p:cTn>
                              </p:par>
                            </p:childTnLst>
                          </p:cTn>
                        </p:par>
                        <p:par>
                          <p:cTn id="27" fill="hold">
                            <p:stCondLst>
                              <p:cond delay="2700"/>
                            </p:stCondLst>
                            <p:childTnLst>
                              <p:par>
                                <p:cTn id="28" presetClass="entr" nodeType="afterEffect" presetID="9" grpId="6" fill="hold">
                                  <p:stCondLst>
                                    <p:cond delay="0"/>
                                  </p:stCondLst>
                                  <p:iterate type="el" backwards="0">
                                    <p:tmAbs val="0"/>
                                  </p:iterate>
                                  <p:childTnLst>
                                    <p:set>
                                      <p:cBhvr>
                                        <p:cTn id="29" fill="hold"/>
                                        <p:tgtEl>
                                          <p:spTgt spid="854"/>
                                        </p:tgtEl>
                                        <p:attrNameLst>
                                          <p:attrName>style.visibility</p:attrName>
                                        </p:attrNameLst>
                                      </p:cBhvr>
                                      <p:to>
                                        <p:strVal val="visible"/>
                                      </p:to>
                                    </p:set>
                                    <p:animEffect filter="dissolve" transition="in">
                                      <p:cBhvr>
                                        <p:cTn id="30" dur="500"/>
                                        <p:tgtEl>
                                          <p:spTgt spid="854"/>
                                        </p:tgtEl>
                                      </p:cBhvr>
                                    </p:animEffect>
                                  </p:childTnLst>
                                </p:cTn>
                              </p:par>
                            </p:childTnLst>
                          </p:cTn>
                        </p:par>
                        <p:par>
                          <p:cTn id="31" fill="hold">
                            <p:stCondLst>
                              <p:cond delay="3200"/>
                            </p:stCondLst>
                            <p:childTnLst>
                              <p:par>
                                <p:cTn id="32" presetClass="entr" nodeType="afterEffect" presetID="10" grpId="7" fill="hold">
                                  <p:stCondLst>
                                    <p:cond delay="0"/>
                                  </p:stCondLst>
                                  <p:iterate type="el" backwards="0">
                                    <p:tmAbs val="0"/>
                                  </p:iterate>
                                  <p:childTnLst>
                                    <p:set>
                                      <p:cBhvr>
                                        <p:cTn id="33" fill="hold"/>
                                        <p:tgtEl>
                                          <p:spTgt spid="850"/>
                                        </p:tgtEl>
                                        <p:attrNameLst>
                                          <p:attrName>style.visibility</p:attrName>
                                        </p:attrNameLst>
                                      </p:cBhvr>
                                      <p:to>
                                        <p:strVal val="visible"/>
                                      </p:to>
                                    </p:set>
                                    <p:animEffect filter="fade" transition="in">
                                      <p:cBhvr>
                                        <p:cTn id="34" dur="1000"/>
                                        <p:tgtEl>
                                          <p:spTgt spid="850"/>
                                        </p:tgtEl>
                                      </p:cBhvr>
                                    </p:animEffect>
                                  </p:childTnLst>
                                </p:cTn>
                              </p:par>
                            </p:childTnLst>
                          </p:cTn>
                        </p:par>
                        <p:par>
                          <p:cTn id="35" fill="hold">
                            <p:stCondLst>
                              <p:cond delay="4200"/>
                            </p:stCondLst>
                            <p:childTnLst>
                              <p:par>
                                <p:cTn id="36" presetClass="entr" nodeType="afterEffect" presetID="10" grpId="8" fill="hold">
                                  <p:stCondLst>
                                    <p:cond delay="0"/>
                                  </p:stCondLst>
                                  <p:iterate type="el" backwards="0">
                                    <p:tmAbs val="0"/>
                                  </p:iterate>
                                  <p:childTnLst>
                                    <p:set>
                                      <p:cBhvr>
                                        <p:cTn id="37" fill="hold"/>
                                        <p:tgtEl>
                                          <p:spTgt spid="899"/>
                                        </p:tgtEl>
                                        <p:attrNameLst>
                                          <p:attrName>style.visibility</p:attrName>
                                        </p:attrNameLst>
                                      </p:cBhvr>
                                      <p:to>
                                        <p:strVal val="visible"/>
                                      </p:to>
                                    </p:set>
                                    <p:animEffect filter="fade" transition="in">
                                      <p:cBhvr>
                                        <p:cTn id="38" dur="1000"/>
                                        <p:tgtEl>
                                          <p:spTgt spid="8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99" grpId="8"/>
      <p:bldP build="whole" bldLvl="1" animBg="1" rev="0" advAuto="0" spid="798" grpId="5"/>
      <p:bldP build="whole" bldLvl="1" animBg="1" rev="0" advAuto="0" spid="805" grpId="2"/>
      <p:bldP build="whole" bldLvl="1" animBg="1" rev="0" advAuto="0" spid="799" grpId="3"/>
      <p:bldP build="whole" bldLvl="1" animBg="1" rev="0" advAuto="0" spid="853" grpId="4"/>
      <p:bldP build="whole" bldLvl="1" animBg="1" rev="0" advAuto="0" spid="854" grpId="6"/>
      <p:bldP build="whole" bldLvl="1" animBg="1" rev="0" advAuto="0" spid="802" grpId="1"/>
      <p:bldP build="whole" bldLvl="1" animBg="1" rev="0" advAuto="0" spid="850" grpId="7"/>
    </p:bldLst>
  </p:timing>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1" name="Shape 901"/>
          <p:cNvSpPr/>
          <p:nvPr/>
        </p:nvSpPr>
        <p:spPr>
          <a:xfrm>
            <a:off x="1222100" y="443781"/>
            <a:ext cx="9524723"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Quarterly Targets</a:t>
            </a:r>
          </a:p>
        </p:txBody>
      </p:sp>
      <p:grpSp>
        <p:nvGrpSpPr>
          <p:cNvPr id="904" name="Group 904"/>
          <p:cNvGrpSpPr/>
          <p:nvPr/>
        </p:nvGrpSpPr>
        <p:grpSpPr>
          <a:xfrm>
            <a:off x="-1278891" y="690001"/>
            <a:ext cx="2738783" cy="1160782"/>
            <a:chOff x="0" y="0"/>
            <a:chExt cx="2738781" cy="1160780"/>
          </a:xfrm>
        </p:grpSpPr>
        <p:sp>
          <p:nvSpPr>
            <p:cNvPr id="902" name="Shape 902"/>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903" name="Shape 903"/>
            <p:cNvSpPr/>
            <p:nvPr/>
          </p:nvSpPr>
          <p:spPr>
            <a:xfrm>
              <a:off x="1609592" y="-1"/>
              <a:ext cx="1129190"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4</a:t>
              </a:r>
            </a:p>
          </p:txBody>
        </p:sp>
      </p:grpSp>
      <p:grpSp>
        <p:nvGrpSpPr>
          <p:cNvPr id="907" name="Group 907"/>
          <p:cNvGrpSpPr/>
          <p:nvPr/>
        </p:nvGrpSpPr>
        <p:grpSpPr>
          <a:xfrm>
            <a:off x="22860000" y="12761311"/>
            <a:ext cx="1701800" cy="665481"/>
            <a:chOff x="0" y="0"/>
            <a:chExt cx="1701799" cy="665480"/>
          </a:xfrm>
        </p:grpSpPr>
        <p:sp>
          <p:nvSpPr>
            <p:cNvPr id="905" name="Shape 905"/>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906" name="Shape 906"/>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pic>
        <p:nvPicPr>
          <p:cNvPr id="908" name="image10.jpg"/>
          <p:cNvPicPr>
            <a:picLocks noChangeAspect="1"/>
          </p:cNvPicPr>
          <p:nvPr/>
        </p:nvPicPr>
        <p:blipFill>
          <a:blip r:embed="rId2">
            <a:extLst/>
          </a:blip>
          <a:stretch>
            <a:fillRect/>
          </a:stretch>
        </p:blipFill>
        <p:spPr>
          <a:xfrm>
            <a:off x="6514510" y="3157343"/>
            <a:ext cx="5472001" cy="7858513"/>
          </a:xfrm>
          <a:prstGeom prst="rect">
            <a:avLst/>
          </a:prstGeom>
          <a:ln w="12700">
            <a:miter lim="400000"/>
          </a:ln>
        </p:spPr>
      </p:pic>
      <p:grpSp>
        <p:nvGrpSpPr>
          <p:cNvPr id="917" name="Group 917"/>
          <p:cNvGrpSpPr/>
          <p:nvPr/>
        </p:nvGrpSpPr>
        <p:grpSpPr>
          <a:xfrm>
            <a:off x="1041013" y="3167856"/>
            <a:ext cx="5472002" cy="7848001"/>
            <a:chOff x="0" y="0"/>
            <a:chExt cx="5472000" cy="7848000"/>
          </a:xfrm>
        </p:grpSpPr>
        <p:sp>
          <p:nvSpPr>
            <p:cNvPr id="909" name="Shape 909"/>
            <p:cNvSpPr/>
            <p:nvPr/>
          </p:nvSpPr>
          <p:spPr>
            <a:xfrm>
              <a:off x="-1" y="-1"/>
              <a:ext cx="5472002" cy="7848002"/>
            </a:xfrm>
            <a:prstGeom prst="rect">
              <a:avLst/>
            </a:prstGeom>
            <a:solidFill>
              <a:schemeClr val="accent2"/>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912" name="Group 912"/>
            <p:cNvGrpSpPr/>
            <p:nvPr/>
          </p:nvGrpSpPr>
          <p:grpSpPr>
            <a:xfrm>
              <a:off x="1745400" y="6357118"/>
              <a:ext cx="1981201" cy="652781"/>
              <a:chOff x="0" y="6349"/>
              <a:chExt cx="1981200" cy="652780"/>
            </a:xfrm>
          </p:grpSpPr>
          <p:sp>
            <p:nvSpPr>
              <p:cNvPr id="910" name="Shape 910"/>
              <p:cNvSpPr/>
              <p:nvPr/>
            </p:nvSpPr>
            <p:spPr>
              <a:xfrm>
                <a:off x="0" y="46989"/>
                <a:ext cx="1981200" cy="571501"/>
              </a:xfrm>
              <a:prstGeom prst="roundRect">
                <a:avLst>
                  <a:gd name="adj" fmla="val 8333"/>
                </a:avLst>
              </a:prstGeom>
              <a:solidFill>
                <a:srgbClr val="404040"/>
              </a:solidFill>
              <a:ln w="12700" cap="flat">
                <a:noFill/>
                <a:miter lim="400000"/>
              </a:ln>
              <a:effectLst/>
            </p:spPr>
            <p:txBody>
              <a:bodyPr wrap="square" lIns="91439" tIns="91439" rIns="91439" bIns="91439" numCol="1" anchor="ctr">
                <a:noAutofit/>
              </a:bodyPr>
              <a:lstStyle/>
              <a:p>
                <a:pPr algn="ctr">
                  <a:defRPr sz="3200">
                    <a:solidFill>
                      <a:srgbClr val="FFFFFF"/>
                    </a:solidFill>
                  </a:defRPr>
                </a:pPr>
              </a:p>
            </p:txBody>
          </p:sp>
          <p:sp>
            <p:nvSpPr>
              <p:cNvPr id="911" name="Shape 911"/>
              <p:cNvSpPr/>
              <p:nvPr/>
            </p:nvSpPr>
            <p:spPr>
              <a:xfrm>
                <a:off x="27898" y="6349"/>
                <a:ext cx="1925404" cy="652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sz="3200">
                    <a:solidFill>
                      <a:srgbClr val="FFFFFF"/>
                    </a:solidFill>
                  </a:defRPr>
                </a:lvl1pPr>
              </a:lstStyle>
              <a:p>
                <a:pPr>
                  <a:defRPr sz="3600"/>
                </a:pPr>
                <a:r>
                  <a:rPr sz="3200"/>
                  <a:t>REVAMP</a:t>
                </a:r>
              </a:p>
            </p:txBody>
          </p:sp>
        </p:grpSp>
        <p:grpSp>
          <p:nvGrpSpPr>
            <p:cNvPr id="916" name="Group 916"/>
            <p:cNvGrpSpPr/>
            <p:nvPr/>
          </p:nvGrpSpPr>
          <p:grpSpPr>
            <a:xfrm>
              <a:off x="349640" y="807453"/>
              <a:ext cx="4772719" cy="4439247"/>
              <a:chOff x="0" y="0"/>
              <a:chExt cx="4772717" cy="4439246"/>
            </a:xfrm>
          </p:grpSpPr>
          <p:sp>
            <p:nvSpPr>
              <p:cNvPr id="913" name="Shape 913"/>
              <p:cNvSpPr/>
              <p:nvPr/>
            </p:nvSpPr>
            <p:spPr>
              <a:xfrm>
                <a:off x="1052859" y="0"/>
                <a:ext cx="2661068" cy="7289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Header Title</a:t>
                </a:r>
              </a:p>
            </p:txBody>
          </p:sp>
          <p:sp>
            <p:nvSpPr>
              <p:cNvPr id="914" name="Shape 914"/>
              <p:cNvSpPr/>
              <p:nvPr/>
            </p:nvSpPr>
            <p:spPr>
              <a:xfrm>
                <a:off x="353886" y="470170"/>
                <a:ext cx="4087734"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PRODUCT ONE</a:t>
                </a:r>
              </a:p>
            </p:txBody>
          </p:sp>
          <p:sp>
            <p:nvSpPr>
              <p:cNvPr id="915" name="Shape 915"/>
              <p:cNvSpPr/>
              <p:nvPr/>
            </p:nvSpPr>
            <p:spPr>
              <a:xfrm>
                <a:off x="0" y="1360766"/>
                <a:ext cx="4772718" cy="30784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ctr">
                  <a:defRPr sz="32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FFFFFF"/>
                    </a:solidFill>
                    <a:latin typeface="Calibri Light"/>
                    <a:ea typeface="Calibri Light"/>
                    <a:cs typeface="Calibri Light"/>
                    <a:sym typeface="Calibri Light"/>
                  </a:rPr>
                  <a:t>Whether 60 or 16, there is in every human being’s heart the lure of wonders, the unfailing appetite for what’s next and the joy of</a:t>
                </a:r>
              </a:p>
            </p:txBody>
          </p:sp>
        </p:grpSp>
      </p:grpSp>
      <p:pic>
        <p:nvPicPr>
          <p:cNvPr id="918" name="image10.jpg"/>
          <p:cNvPicPr>
            <a:picLocks noChangeAspect="1"/>
          </p:cNvPicPr>
          <p:nvPr/>
        </p:nvPicPr>
        <p:blipFill>
          <a:blip r:embed="rId2">
            <a:extLst/>
          </a:blip>
          <a:stretch>
            <a:fillRect/>
          </a:stretch>
        </p:blipFill>
        <p:spPr>
          <a:xfrm>
            <a:off x="17756686" y="3157343"/>
            <a:ext cx="5472001" cy="7858513"/>
          </a:xfrm>
          <a:prstGeom prst="rect">
            <a:avLst/>
          </a:prstGeom>
          <a:ln w="12700">
            <a:miter lim="400000"/>
          </a:ln>
        </p:spPr>
      </p:pic>
      <p:grpSp>
        <p:nvGrpSpPr>
          <p:cNvPr id="927" name="Group 927"/>
          <p:cNvGrpSpPr/>
          <p:nvPr/>
        </p:nvGrpSpPr>
        <p:grpSpPr>
          <a:xfrm>
            <a:off x="12283189" y="3167856"/>
            <a:ext cx="5472001" cy="7848001"/>
            <a:chOff x="0" y="0"/>
            <a:chExt cx="5472000" cy="7848000"/>
          </a:xfrm>
        </p:grpSpPr>
        <p:sp>
          <p:nvSpPr>
            <p:cNvPr id="919" name="Shape 919"/>
            <p:cNvSpPr/>
            <p:nvPr/>
          </p:nvSpPr>
          <p:spPr>
            <a:xfrm>
              <a:off x="-1" y="-1"/>
              <a:ext cx="5472002" cy="7848002"/>
            </a:xfrm>
            <a:prstGeom prst="rect">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grpSp>
          <p:nvGrpSpPr>
            <p:cNvPr id="922" name="Group 922"/>
            <p:cNvGrpSpPr/>
            <p:nvPr/>
          </p:nvGrpSpPr>
          <p:grpSpPr>
            <a:xfrm>
              <a:off x="1745400" y="6357118"/>
              <a:ext cx="1981201" cy="652781"/>
              <a:chOff x="0" y="6349"/>
              <a:chExt cx="1981200" cy="652780"/>
            </a:xfrm>
          </p:grpSpPr>
          <p:sp>
            <p:nvSpPr>
              <p:cNvPr id="920" name="Shape 920"/>
              <p:cNvSpPr/>
              <p:nvPr/>
            </p:nvSpPr>
            <p:spPr>
              <a:xfrm>
                <a:off x="0" y="46989"/>
                <a:ext cx="1981200" cy="571501"/>
              </a:xfrm>
              <a:prstGeom prst="roundRect">
                <a:avLst>
                  <a:gd name="adj" fmla="val 8333"/>
                </a:avLst>
              </a:prstGeom>
              <a:solidFill>
                <a:schemeClr val="accent1"/>
              </a:solidFill>
              <a:ln w="12700" cap="flat">
                <a:noFill/>
                <a:miter lim="400000"/>
              </a:ln>
              <a:effectLst/>
            </p:spPr>
            <p:txBody>
              <a:bodyPr wrap="square" lIns="91439" tIns="91439" rIns="91439" bIns="91439" numCol="1" anchor="ctr">
                <a:noAutofit/>
              </a:bodyPr>
              <a:lstStyle/>
              <a:p>
                <a:pPr algn="ctr">
                  <a:defRPr sz="3200">
                    <a:solidFill>
                      <a:srgbClr val="FFFFFF"/>
                    </a:solidFill>
                  </a:defRPr>
                </a:pPr>
              </a:p>
            </p:txBody>
          </p:sp>
          <p:sp>
            <p:nvSpPr>
              <p:cNvPr id="921" name="Shape 921"/>
              <p:cNvSpPr/>
              <p:nvPr/>
            </p:nvSpPr>
            <p:spPr>
              <a:xfrm>
                <a:off x="27898" y="6349"/>
                <a:ext cx="1925404" cy="652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sz="3200">
                    <a:solidFill>
                      <a:srgbClr val="FFFFFF"/>
                    </a:solidFill>
                  </a:defRPr>
                </a:lvl1pPr>
              </a:lstStyle>
              <a:p>
                <a:pPr>
                  <a:defRPr sz="3600"/>
                </a:pPr>
                <a:r>
                  <a:rPr sz="3200"/>
                  <a:t>REVAMP</a:t>
                </a:r>
              </a:p>
            </p:txBody>
          </p:sp>
        </p:grpSp>
        <p:grpSp>
          <p:nvGrpSpPr>
            <p:cNvPr id="926" name="Group 926"/>
            <p:cNvGrpSpPr/>
            <p:nvPr/>
          </p:nvGrpSpPr>
          <p:grpSpPr>
            <a:xfrm>
              <a:off x="349640" y="807453"/>
              <a:ext cx="4772719" cy="4439247"/>
              <a:chOff x="0" y="0"/>
              <a:chExt cx="4772717" cy="4439246"/>
            </a:xfrm>
          </p:grpSpPr>
          <p:sp>
            <p:nvSpPr>
              <p:cNvPr id="923" name="Shape 923"/>
              <p:cNvSpPr/>
              <p:nvPr/>
            </p:nvSpPr>
            <p:spPr>
              <a:xfrm>
                <a:off x="1052859" y="0"/>
                <a:ext cx="2661068" cy="728980"/>
              </a:xfrm>
              <a:prstGeom prst="rect">
                <a:avLst/>
              </a:prstGeom>
              <a:solidFill>
                <a:schemeClr val="accent1"/>
              </a:solid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Header Title</a:t>
                </a:r>
              </a:p>
            </p:txBody>
          </p:sp>
          <p:sp>
            <p:nvSpPr>
              <p:cNvPr id="924" name="Shape 924"/>
              <p:cNvSpPr/>
              <p:nvPr/>
            </p:nvSpPr>
            <p:spPr>
              <a:xfrm>
                <a:off x="353886" y="470170"/>
                <a:ext cx="4087734" cy="894081"/>
              </a:xfrm>
              <a:prstGeom prst="rect">
                <a:avLst/>
              </a:prstGeom>
              <a:solidFill>
                <a:schemeClr val="accent1"/>
              </a:solid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PRODUCT ONE</a:t>
                </a:r>
              </a:p>
            </p:txBody>
          </p:sp>
          <p:sp>
            <p:nvSpPr>
              <p:cNvPr id="925" name="Shape 925"/>
              <p:cNvSpPr/>
              <p:nvPr/>
            </p:nvSpPr>
            <p:spPr>
              <a:xfrm>
                <a:off x="0" y="1360766"/>
                <a:ext cx="4772718" cy="3078481"/>
              </a:xfrm>
              <a:prstGeom prst="rect">
                <a:avLst/>
              </a:prstGeom>
              <a:solidFill>
                <a:schemeClr val="accent1"/>
              </a:solid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ctr">
                  <a:defRPr sz="32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FFFFFF"/>
                    </a:solidFill>
                    <a:latin typeface="Calibri Light"/>
                    <a:ea typeface="Calibri Light"/>
                    <a:cs typeface="Calibri Light"/>
                    <a:sym typeface="Calibri Light"/>
                  </a:rPr>
                  <a:t>Whether 60 or 16, there is in every human being’s heart the lure of wonders, the unfailing appetite for what’s next and the joy of</a:t>
                </a:r>
              </a:p>
            </p:txBody>
          </p:sp>
        </p:grpSp>
      </p:grpSp>
    </p:spTree>
  </p:cSld>
  <p:clrMapOvr>
    <a:masterClrMapping/>
  </p:clrMapOvr>
  <mc:AlternateContent xmlns:mc="http://schemas.openxmlformats.org/markup-compatibility/2006">
    <mc:Choice xmlns:p14="http://schemas.microsoft.com/office/powerpoint/2010/main" Requires="p14">
      <p:transition spd="slow" advClick="0" advTm="0" p14:dur="12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904"/>
                                        </p:tgtEl>
                                        <p:attrNameLst>
                                          <p:attrName>style.visibility</p:attrName>
                                        </p:attrNameLst>
                                      </p:cBhvr>
                                      <p:to>
                                        <p:strVal val="visible"/>
                                      </p:to>
                                    </p:set>
                                    <p:anim calcmode="lin" valueType="num">
                                      <p:cBhvr>
                                        <p:cTn id="7" dur="350" fill="hold"/>
                                        <p:tgtEl>
                                          <p:spTgt spid="904"/>
                                        </p:tgtEl>
                                        <p:attrNameLst>
                                          <p:attrName>ppt_x</p:attrName>
                                        </p:attrNameLst>
                                      </p:cBhvr>
                                      <p:tavLst>
                                        <p:tav tm="0">
                                          <p:val>
                                            <p:strVal val="0-#ppt_w/2"/>
                                          </p:val>
                                        </p:tav>
                                        <p:tav tm="100000">
                                          <p:val>
                                            <p:strVal val="#ppt_x"/>
                                          </p:val>
                                        </p:tav>
                                      </p:tavLst>
                                    </p:anim>
                                    <p:anim calcmode="lin" valueType="num">
                                      <p:cBhvr>
                                        <p:cTn id="8" dur="350" fill="hold"/>
                                        <p:tgtEl>
                                          <p:spTgt spid="904"/>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907"/>
                                        </p:tgtEl>
                                        <p:attrNameLst>
                                          <p:attrName>style.visibility</p:attrName>
                                        </p:attrNameLst>
                                      </p:cBhvr>
                                      <p:to>
                                        <p:strVal val="visible"/>
                                      </p:to>
                                    </p:set>
                                    <p:anim calcmode="lin" valueType="num">
                                      <p:cBhvr>
                                        <p:cTn id="12" dur="350" fill="hold"/>
                                        <p:tgtEl>
                                          <p:spTgt spid="907"/>
                                        </p:tgtEl>
                                        <p:attrNameLst>
                                          <p:attrName>ppt_x</p:attrName>
                                        </p:attrNameLst>
                                      </p:cBhvr>
                                      <p:tavLst>
                                        <p:tav tm="0">
                                          <p:val>
                                            <p:strVal val="1+#ppt_w/2"/>
                                          </p:val>
                                        </p:tav>
                                        <p:tav tm="100000">
                                          <p:val>
                                            <p:strVal val="#ppt_x"/>
                                          </p:val>
                                        </p:tav>
                                      </p:tavLst>
                                    </p:anim>
                                    <p:anim calcmode="lin" valueType="num">
                                      <p:cBhvr>
                                        <p:cTn id="13" dur="350" fill="hold"/>
                                        <p:tgtEl>
                                          <p:spTgt spid="907"/>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901"/>
                                        </p:tgtEl>
                                        <p:attrNameLst>
                                          <p:attrName>style.visibility</p:attrName>
                                        </p:attrNameLst>
                                      </p:cBhvr>
                                      <p:to>
                                        <p:strVal val="visible"/>
                                      </p:to>
                                    </p:set>
                                    <p:animEffect filter="wipe(left)" transition="in">
                                      <p:cBhvr>
                                        <p:cTn id="17" dur="500"/>
                                        <p:tgtEl>
                                          <p:spTgt spid="901"/>
                                        </p:tgtEl>
                                      </p:cBhvr>
                                    </p:animEffect>
                                  </p:childTnLst>
                                </p:cTn>
                              </p:par>
                            </p:childTnLst>
                          </p:cTn>
                        </p:par>
                        <p:par>
                          <p:cTn id="18" fill="hold">
                            <p:stCondLst>
                              <p:cond delay="1200"/>
                            </p:stCondLst>
                            <p:childTnLst>
                              <p:par>
                                <p:cTn id="19" presetClass="entr" nodeType="afterEffect" presetSubtype="1" presetID="2" grpId="4" fill="hold">
                                  <p:stCondLst>
                                    <p:cond delay="0"/>
                                  </p:stCondLst>
                                  <p:iterate type="el" backwards="0">
                                    <p:tmAbs val="0"/>
                                  </p:iterate>
                                  <p:childTnLst>
                                    <p:set>
                                      <p:cBhvr>
                                        <p:cTn id="20" fill="hold"/>
                                        <p:tgtEl>
                                          <p:spTgt spid="917"/>
                                        </p:tgtEl>
                                        <p:attrNameLst>
                                          <p:attrName>style.visibility</p:attrName>
                                        </p:attrNameLst>
                                      </p:cBhvr>
                                      <p:to>
                                        <p:strVal val="visible"/>
                                      </p:to>
                                    </p:set>
                                    <p:anim calcmode="lin" valueType="num">
                                      <p:cBhvr>
                                        <p:cTn id="21" dur="1000" fill="hold"/>
                                        <p:tgtEl>
                                          <p:spTgt spid="917"/>
                                        </p:tgtEl>
                                        <p:attrNameLst>
                                          <p:attrName>ppt_x</p:attrName>
                                        </p:attrNameLst>
                                      </p:cBhvr>
                                      <p:tavLst>
                                        <p:tav tm="0">
                                          <p:val>
                                            <p:strVal val="#ppt_x"/>
                                          </p:val>
                                        </p:tav>
                                        <p:tav tm="100000">
                                          <p:val>
                                            <p:strVal val="#ppt_x"/>
                                          </p:val>
                                        </p:tav>
                                      </p:tavLst>
                                    </p:anim>
                                    <p:anim calcmode="lin" valueType="num">
                                      <p:cBhvr>
                                        <p:cTn id="22" dur="1000" fill="hold"/>
                                        <p:tgtEl>
                                          <p:spTgt spid="917"/>
                                        </p:tgtEl>
                                        <p:attrNameLst>
                                          <p:attrName>ppt_y</p:attrName>
                                        </p:attrNameLst>
                                      </p:cBhvr>
                                      <p:tavLst>
                                        <p:tav tm="0">
                                          <p:val>
                                            <p:strVal val="0-#ppt_h/2"/>
                                          </p:val>
                                        </p:tav>
                                        <p:tav tm="100000">
                                          <p:val>
                                            <p:strVal val="#ppt_y"/>
                                          </p:val>
                                        </p:tav>
                                      </p:tavLst>
                                    </p:anim>
                                  </p:childTnLst>
                                </p:cTn>
                              </p:par>
                            </p:childTnLst>
                          </p:cTn>
                        </p:par>
                        <p:par>
                          <p:cTn id="23" fill="hold">
                            <p:stCondLst>
                              <p:cond delay="2200"/>
                            </p:stCondLst>
                            <p:childTnLst>
                              <p:par>
                                <p:cTn id="24" presetClass="entr" nodeType="afterEffect" presetSubtype="8" presetID="22" grpId="5" fill="hold">
                                  <p:stCondLst>
                                    <p:cond delay="0"/>
                                  </p:stCondLst>
                                  <p:iterate type="el" backwards="0">
                                    <p:tmAbs val="0"/>
                                  </p:iterate>
                                  <p:childTnLst>
                                    <p:set>
                                      <p:cBhvr>
                                        <p:cTn id="25" fill="hold"/>
                                        <p:tgtEl>
                                          <p:spTgt spid="908"/>
                                        </p:tgtEl>
                                        <p:attrNameLst>
                                          <p:attrName>style.visibility</p:attrName>
                                        </p:attrNameLst>
                                      </p:cBhvr>
                                      <p:to>
                                        <p:strVal val="visible"/>
                                      </p:to>
                                    </p:set>
                                    <p:animEffect filter="wipe(left)" transition="in">
                                      <p:cBhvr>
                                        <p:cTn id="26" dur="500"/>
                                        <p:tgtEl>
                                          <p:spTgt spid="908"/>
                                        </p:tgtEl>
                                      </p:cBhvr>
                                    </p:animEffect>
                                  </p:childTnLst>
                                </p:cTn>
                              </p:par>
                            </p:childTnLst>
                          </p:cTn>
                        </p:par>
                        <p:par>
                          <p:cTn id="27" fill="hold">
                            <p:stCondLst>
                              <p:cond delay="2700"/>
                            </p:stCondLst>
                            <p:childTnLst>
                              <p:par>
                                <p:cTn id="28" presetClass="entr" nodeType="afterEffect" presetSubtype="1" presetID="2" grpId="6" fill="hold">
                                  <p:stCondLst>
                                    <p:cond delay="0"/>
                                  </p:stCondLst>
                                  <p:iterate type="el" backwards="0">
                                    <p:tmAbs val="0"/>
                                  </p:iterate>
                                  <p:childTnLst>
                                    <p:set>
                                      <p:cBhvr>
                                        <p:cTn id="29" fill="hold"/>
                                        <p:tgtEl>
                                          <p:spTgt spid="927"/>
                                        </p:tgtEl>
                                        <p:attrNameLst>
                                          <p:attrName>style.visibility</p:attrName>
                                        </p:attrNameLst>
                                      </p:cBhvr>
                                      <p:to>
                                        <p:strVal val="visible"/>
                                      </p:to>
                                    </p:set>
                                    <p:anim calcmode="lin" valueType="num">
                                      <p:cBhvr>
                                        <p:cTn id="30" dur="1000" fill="hold"/>
                                        <p:tgtEl>
                                          <p:spTgt spid="927"/>
                                        </p:tgtEl>
                                        <p:attrNameLst>
                                          <p:attrName>ppt_x</p:attrName>
                                        </p:attrNameLst>
                                      </p:cBhvr>
                                      <p:tavLst>
                                        <p:tav tm="0">
                                          <p:val>
                                            <p:strVal val="#ppt_x"/>
                                          </p:val>
                                        </p:tav>
                                        <p:tav tm="100000">
                                          <p:val>
                                            <p:strVal val="#ppt_x"/>
                                          </p:val>
                                        </p:tav>
                                      </p:tavLst>
                                    </p:anim>
                                    <p:anim calcmode="lin" valueType="num">
                                      <p:cBhvr>
                                        <p:cTn id="31" dur="1000" fill="hold"/>
                                        <p:tgtEl>
                                          <p:spTgt spid="927"/>
                                        </p:tgtEl>
                                        <p:attrNameLst>
                                          <p:attrName>ppt_y</p:attrName>
                                        </p:attrNameLst>
                                      </p:cBhvr>
                                      <p:tavLst>
                                        <p:tav tm="0">
                                          <p:val>
                                            <p:strVal val="0-#ppt_h/2"/>
                                          </p:val>
                                        </p:tav>
                                        <p:tav tm="100000">
                                          <p:val>
                                            <p:strVal val="#ppt_y"/>
                                          </p:val>
                                        </p:tav>
                                      </p:tavLst>
                                    </p:anim>
                                  </p:childTnLst>
                                </p:cTn>
                              </p:par>
                            </p:childTnLst>
                          </p:cTn>
                        </p:par>
                        <p:par>
                          <p:cTn id="32" fill="hold">
                            <p:stCondLst>
                              <p:cond delay="3700"/>
                            </p:stCondLst>
                            <p:childTnLst>
                              <p:par>
                                <p:cTn id="33" presetClass="entr" nodeType="afterEffect" presetSubtype="8" presetID="22" grpId="7" fill="hold">
                                  <p:stCondLst>
                                    <p:cond delay="0"/>
                                  </p:stCondLst>
                                  <p:iterate type="el" backwards="0">
                                    <p:tmAbs val="0"/>
                                  </p:iterate>
                                  <p:childTnLst>
                                    <p:set>
                                      <p:cBhvr>
                                        <p:cTn id="34" fill="hold"/>
                                        <p:tgtEl>
                                          <p:spTgt spid="918"/>
                                        </p:tgtEl>
                                        <p:attrNameLst>
                                          <p:attrName>style.visibility</p:attrName>
                                        </p:attrNameLst>
                                      </p:cBhvr>
                                      <p:to>
                                        <p:strVal val="visible"/>
                                      </p:to>
                                    </p:set>
                                    <p:animEffect filter="wipe(left)" transition="in">
                                      <p:cBhvr>
                                        <p:cTn id="35" dur="500"/>
                                        <p:tgtEl>
                                          <p:spTgt spid="9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04" grpId="1"/>
      <p:bldP build="whole" bldLvl="1" animBg="1" rev="0" advAuto="0" spid="908" grpId="5"/>
      <p:bldP build="whole" bldLvl="1" animBg="1" rev="0" advAuto="0" spid="917" grpId="4"/>
      <p:bldP build="whole" bldLvl="1" animBg="1" rev="0" advAuto="0" spid="927" grpId="6"/>
      <p:bldP build="whole" bldLvl="1" animBg="1" rev="0" advAuto="0" spid="907" grpId="2"/>
      <p:bldP build="whole" bldLvl="1" animBg="1" rev="0" advAuto="0" spid="918" grpId="7"/>
      <p:bldP build="whole" bldLvl="1" animBg="1" rev="0" advAuto="0" spid="901" grpId="3"/>
    </p:bldLst>
  </p:timing>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32000">
              <a:schemeClr val="accent1"/>
            </a:gs>
            <a:gs pos="100000">
              <a:schemeClr val="accent2"/>
            </a:gs>
          </a:gsLst>
          <a:lin ang="3600000" scaled="0"/>
        </a:gradFill>
      </p:bgPr>
    </p:bg>
    <p:spTree>
      <p:nvGrpSpPr>
        <p:cNvPr id="1" name=""/>
        <p:cNvGrpSpPr/>
        <p:nvPr/>
      </p:nvGrpSpPr>
      <p:grpSpPr>
        <a:xfrm>
          <a:off x="0" y="0"/>
          <a:ext cx="0" cy="0"/>
          <a:chOff x="0" y="0"/>
          <a:chExt cx="0" cy="0"/>
        </a:xfrm>
      </p:grpSpPr>
      <p:sp>
        <p:nvSpPr>
          <p:cNvPr id="929" name="Shape 929"/>
          <p:cNvSpPr/>
          <p:nvPr/>
        </p:nvSpPr>
        <p:spPr>
          <a:xfrm>
            <a:off x="8498231" y="6562900"/>
            <a:ext cx="7760812" cy="1770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10800">
                <a:solidFill>
                  <a:srgbClr val="FFFFFF"/>
                </a:solidFill>
              </a:defRPr>
            </a:lvl1pPr>
          </a:lstStyle>
          <a:p>
            <a:pPr>
              <a:defRPr sz="3600">
                <a:solidFill>
                  <a:srgbClr val="000000"/>
                </a:solidFill>
              </a:defRPr>
            </a:pPr>
            <a:r>
              <a:rPr sz="10800">
                <a:solidFill>
                  <a:srgbClr val="FFFFFF"/>
                </a:solidFill>
              </a:rPr>
              <a:t>THANK YOU </a:t>
            </a:r>
          </a:p>
        </p:txBody>
      </p:sp>
      <p:sp>
        <p:nvSpPr>
          <p:cNvPr id="930" name="Shape 930"/>
          <p:cNvSpPr/>
          <p:nvPr/>
        </p:nvSpPr>
        <p:spPr>
          <a:xfrm>
            <a:off x="10539872" y="3018197"/>
            <a:ext cx="3384001" cy="3384001"/>
          </a:xfrm>
          <a:prstGeom prst="ellipse">
            <a:avLst/>
          </a:prstGeom>
          <a:solidFill>
            <a:srgbClr val="FFFFFF"/>
          </a:solidFill>
          <a:ln w="12700">
            <a:miter lim="400000"/>
          </a:ln>
        </p:spPr>
        <p:txBody>
          <a:bodyPr tIns="91439" bIns="91439" anchor="ctr"/>
          <a:lstStyle/>
          <a:p>
            <a:pPr algn="ctr">
              <a:defRPr>
                <a:solidFill>
                  <a:srgbClr val="FFFFFF"/>
                </a:solidFill>
              </a:defRPr>
            </a:pPr>
          </a:p>
        </p:txBody>
      </p:sp>
      <p:sp>
        <p:nvSpPr>
          <p:cNvPr id="931" name="Shape 931"/>
          <p:cNvSpPr/>
          <p:nvPr/>
        </p:nvSpPr>
        <p:spPr>
          <a:xfrm flipH="1">
            <a:off x="12285218" y="4689830"/>
            <a:ext cx="975755"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932" name="Shape 932"/>
          <p:cNvSpPr/>
          <p:nvPr/>
        </p:nvSpPr>
        <p:spPr>
          <a:xfrm flipH="1">
            <a:off x="12285218" y="5017882"/>
            <a:ext cx="689759"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933" name="Shape 933"/>
          <p:cNvSpPr/>
          <p:nvPr/>
        </p:nvSpPr>
        <p:spPr>
          <a:xfrm>
            <a:off x="11065522" y="3873894"/>
            <a:ext cx="1463633" cy="11439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0" y="21600"/>
                </a:lnTo>
                <a:lnTo>
                  <a:pt x="0" y="0"/>
                </a:lnTo>
                <a:lnTo>
                  <a:pt x="21600" y="0"/>
                </a:lnTo>
                <a:lnTo>
                  <a:pt x="21600" y="3018"/>
                </a:lnTo>
              </a:path>
            </a:pathLst>
          </a:custGeom>
          <a:ln w="88900">
            <a:solidFill>
              <a:srgbClr val="3DB454"/>
            </a:solidFill>
            <a:miter/>
          </a:ln>
        </p:spPr>
        <p:txBody>
          <a:bodyPr tIns="91439" bIns="91439"/>
          <a:lstStyle/>
          <a:p>
            <a:pPr/>
          </a:p>
        </p:txBody>
      </p:sp>
      <p:sp>
        <p:nvSpPr>
          <p:cNvPr id="934" name="Shape 934"/>
          <p:cNvSpPr/>
          <p:nvPr/>
        </p:nvSpPr>
        <p:spPr>
          <a:xfrm flipH="1">
            <a:off x="11309463" y="4277654"/>
            <a:ext cx="487879"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935" name="Shape 935"/>
          <p:cNvSpPr/>
          <p:nvPr/>
        </p:nvSpPr>
        <p:spPr>
          <a:xfrm flipH="1">
            <a:off x="11309463" y="4605711"/>
            <a:ext cx="487879" cy="1"/>
          </a:xfrm>
          <a:prstGeom prst="line">
            <a:avLst/>
          </a:prstGeom>
          <a:ln w="88900">
            <a:solidFill>
              <a:srgbClr val="3DB454"/>
            </a:solidFill>
            <a:miter/>
          </a:ln>
        </p:spPr>
        <p:txBody>
          <a:bodyPr tIns="91439" bIns="91439"/>
          <a:lstStyle/>
          <a:p>
            <a:pPr defTabSz="457200">
              <a:defRPr sz="2400">
                <a:latin typeface="+mj-lt"/>
                <a:ea typeface="+mj-ea"/>
                <a:cs typeface="+mj-cs"/>
                <a:sym typeface="Helvetica"/>
              </a:defRPr>
            </a:pPr>
          </a:p>
        </p:txBody>
      </p:sp>
      <p:sp>
        <p:nvSpPr>
          <p:cNvPr id="936" name="Shape 936"/>
          <p:cNvSpPr/>
          <p:nvPr/>
        </p:nvSpPr>
        <p:spPr>
          <a:xfrm>
            <a:off x="12041275" y="4277654"/>
            <a:ext cx="1463633" cy="14720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200" y="16786"/>
                </a:moveTo>
                <a:lnTo>
                  <a:pt x="21600" y="16786"/>
                </a:lnTo>
                <a:lnTo>
                  <a:pt x="21600" y="0"/>
                </a:lnTo>
                <a:lnTo>
                  <a:pt x="0" y="0"/>
                </a:lnTo>
                <a:lnTo>
                  <a:pt x="0" y="21600"/>
                </a:lnTo>
                <a:lnTo>
                  <a:pt x="3600" y="16786"/>
                </a:lnTo>
              </a:path>
            </a:pathLst>
          </a:custGeom>
          <a:ln w="88900">
            <a:solidFill>
              <a:srgbClr val="3DB454"/>
            </a:solidFill>
            <a:miter/>
          </a:ln>
        </p:spPr>
        <p:txBody>
          <a:bodyPr tIns="91439" bIns="91439"/>
          <a:lstStyle/>
          <a:p>
            <a:pPr/>
          </a:p>
        </p:txBody>
      </p:sp>
      <p:grpSp>
        <p:nvGrpSpPr>
          <p:cNvPr id="940" name="Group 940"/>
          <p:cNvGrpSpPr/>
          <p:nvPr/>
        </p:nvGrpSpPr>
        <p:grpSpPr>
          <a:xfrm>
            <a:off x="-1" y="13182798"/>
            <a:ext cx="24426335" cy="614681"/>
            <a:chOff x="0" y="0"/>
            <a:chExt cx="24426333" cy="614680"/>
          </a:xfrm>
        </p:grpSpPr>
        <p:sp>
          <p:nvSpPr>
            <p:cNvPr id="937" name="Shape 937"/>
            <p:cNvSpPr/>
            <p:nvPr/>
          </p:nvSpPr>
          <p:spPr>
            <a:xfrm>
              <a:off x="0" y="37901"/>
              <a:ext cx="24384001" cy="504001"/>
            </a:xfrm>
            <a:prstGeom prst="rect">
              <a:avLst/>
            </a:prstGeom>
            <a:solidFill>
              <a:srgbClr val="FFFFF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938" name="Shape 938"/>
            <p:cNvSpPr/>
            <p:nvPr/>
          </p:nvSpPr>
          <p:spPr>
            <a:xfrm>
              <a:off x="22174420" y="0"/>
              <a:ext cx="2251914" cy="614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28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2800">
                  <a:solidFill>
                    <a:srgbClr val="808080"/>
                  </a:solidFill>
                  <a:latin typeface="Calibri Light"/>
                  <a:ea typeface="Calibri Light"/>
                  <a:cs typeface="Calibri Light"/>
                  <a:sym typeface="Calibri Light"/>
                </a:rPr>
                <a:t>Jun 26, 2014</a:t>
              </a:r>
            </a:p>
          </p:txBody>
        </p:sp>
        <p:sp>
          <p:nvSpPr>
            <p:cNvPr id="939" name="Shape 939"/>
            <p:cNvSpPr/>
            <p:nvPr/>
          </p:nvSpPr>
          <p:spPr>
            <a:xfrm>
              <a:off x="0" y="0"/>
              <a:ext cx="3582115" cy="614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28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2800">
                  <a:solidFill>
                    <a:srgbClr val="808080"/>
                  </a:solidFill>
                  <a:latin typeface="Calibri Light"/>
                  <a:ea typeface="Calibri Light"/>
                  <a:cs typeface="Calibri Light"/>
                  <a:sym typeface="Calibri Light"/>
                </a:rPr>
                <a:t>Your Company Name</a:t>
              </a:r>
            </a:p>
          </p:txBody>
        </p:sp>
      </p:grpSp>
    </p:spTree>
  </p:cSld>
  <p:clrMapOvr>
    <a:masterClrMapping/>
  </p:clrMapOvr>
  <mc:AlternateContent xmlns:mc="http://schemas.openxmlformats.org/markup-compatibility/2006">
    <mc:Choice xmlns:p14="http://schemas.microsoft.com/office/powerpoint/2010/main" Requires="p14">
      <p:transition spd="slow" advClick="1" p14:dur="12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930"/>
                                        </p:tgtEl>
                                        <p:attrNameLst>
                                          <p:attrName>style.visibility</p:attrName>
                                        </p:attrNameLst>
                                      </p:cBhvr>
                                      <p:to>
                                        <p:strVal val="visible"/>
                                      </p:to>
                                    </p:set>
                                    <p:animEffect filter="dissolve" transition="in">
                                      <p:cBhvr>
                                        <p:cTn id="7" dur="500"/>
                                        <p:tgtEl>
                                          <p:spTgt spid="930"/>
                                        </p:tgtEl>
                                      </p:cBhvr>
                                    </p:animEffect>
                                  </p:childTnLst>
                                </p:cTn>
                              </p:par>
                            </p:childTnLst>
                          </p:cTn>
                        </p:par>
                        <p:par>
                          <p:cTn id="8" fill="hold">
                            <p:stCondLst>
                              <p:cond delay="500"/>
                            </p:stCondLst>
                            <p:childTnLst>
                              <p:par>
                                <p:cTn id="9" presetClass="entr" nodeType="afterEffect" presetSubtype="4" presetID="2" grpId="2" fill="hold">
                                  <p:stCondLst>
                                    <p:cond delay="0"/>
                                  </p:stCondLst>
                                  <p:iterate type="el" backwards="0">
                                    <p:tmAbs val="0"/>
                                  </p:iterate>
                                  <p:childTnLst>
                                    <p:set>
                                      <p:cBhvr>
                                        <p:cTn id="10" fill="hold"/>
                                        <p:tgtEl>
                                          <p:spTgt spid="940"/>
                                        </p:tgtEl>
                                        <p:attrNameLst>
                                          <p:attrName>style.visibility</p:attrName>
                                        </p:attrNameLst>
                                      </p:cBhvr>
                                      <p:to>
                                        <p:strVal val="visible"/>
                                      </p:to>
                                    </p:set>
                                    <p:anim calcmode="lin" valueType="num">
                                      <p:cBhvr>
                                        <p:cTn id="11" dur="500" fill="hold"/>
                                        <p:tgtEl>
                                          <p:spTgt spid="940"/>
                                        </p:tgtEl>
                                        <p:attrNameLst>
                                          <p:attrName>ppt_x</p:attrName>
                                        </p:attrNameLst>
                                      </p:cBhvr>
                                      <p:tavLst>
                                        <p:tav tm="0">
                                          <p:val>
                                            <p:strVal val="#ppt_x"/>
                                          </p:val>
                                        </p:tav>
                                        <p:tav tm="100000">
                                          <p:val>
                                            <p:strVal val="#ppt_x"/>
                                          </p:val>
                                        </p:tav>
                                      </p:tavLst>
                                    </p:anim>
                                    <p:anim calcmode="lin" valueType="num">
                                      <p:cBhvr>
                                        <p:cTn id="12" dur="500" fill="hold"/>
                                        <p:tgtEl>
                                          <p:spTgt spid="94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Class="entr" nodeType="afterEffect" presetSubtype="4" presetID="22" grpId="3" fill="hold">
                                  <p:stCondLst>
                                    <p:cond delay="0"/>
                                  </p:stCondLst>
                                  <p:iterate type="el" backwards="0">
                                    <p:tmAbs val="0"/>
                                  </p:iterate>
                                  <p:childTnLst>
                                    <p:set>
                                      <p:cBhvr>
                                        <p:cTn id="15" fill="hold"/>
                                        <p:tgtEl>
                                          <p:spTgt spid="933"/>
                                        </p:tgtEl>
                                        <p:attrNameLst>
                                          <p:attrName>style.visibility</p:attrName>
                                        </p:attrNameLst>
                                      </p:cBhvr>
                                      <p:to>
                                        <p:strVal val="visible"/>
                                      </p:to>
                                    </p:set>
                                    <p:animEffect filter="wipe(down)" transition="in">
                                      <p:cBhvr>
                                        <p:cTn id="16" dur="500"/>
                                        <p:tgtEl>
                                          <p:spTgt spid="933"/>
                                        </p:tgtEl>
                                      </p:cBhvr>
                                    </p:animEffect>
                                  </p:childTnLst>
                                </p:cTn>
                              </p:par>
                            </p:childTnLst>
                          </p:cTn>
                        </p:par>
                        <p:par>
                          <p:cTn id="17" fill="hold">
                            <p:stCondLst>
                              <p:cond delay="1500"/>
                            </p:stCondLst>
                            <p:childTnLst>
                              <p:par>
                                <p:cTn id="18" presetClass="entr" nodeType="afterEffect" presetSubtype="4" presetID="22" grpId="4" fill="hold">
                                  <p:stCondLst>
                                    <p:cond delay="0"/>
                                  </p:stCondLst>
                                  <p:iterate type="el" backwards="0">
                                    <p:tmAbs val="0"/>
                                  </p:iterate>
                                  <p:childTnLst>
                                    <p:set>
                                      <p:cBhvr>
                                        <p:cTn id="19" fill="hold"/>
                                        <p:tgtEl>
                                          <p:spTgt spid="936"/>
                                        </p:tgtEl>
                                        <p:attrNameLst>
                                          <p:attrName>style.visibility</p:attrName>
                                        </p:attrNameLst>
                                      </p:cBhvr>
                                      <p:to>
                                        <p:strVal val="visible"/>
                                      </p:to>
                                    </p:set>
                                    <p:animEffect filter="wipe(down)" transition="in">
                                      <p:cBhvr>
                                        <p:cTn id="20" dur="500"/>
                                        <p:tgtEl>
                                          <p:spTgt spid="936"/>
                                        </p:tgtEl>
                                      </p:cBhvr>
                                    </p:animEffect>
                                  </p:childTnLst>
                                </p:cTn>
                              </p:par>
                            </p:childTnLst>
                          </p:cTn>
                        </p:par>
                        <p:par>
                          <p:cTn id="21" fill="hold">
                            <p:stCondLst>
                              <p:cond delay="2000"/>
                            </p:stCondLst>
                            <p:childTnLst>
                              <p:par>
                                <p:cTn id="22" presetClass="entr" nodeType="afterEffect" presetSubtype="8" presetID="22" grpId="5" fill="hold">
                                  <p:stCondLst>
                                    <p:cond delay="0"/>
                                  </p:stCondLst>
                                  <p:iterate type="el" backwards="0">
                                    <p:tmAbs val="0"/>
                                  </p:iterate>
                                  <p:childTnLst>
                                    <p:set>
                                      <p:cBhvr>
                                        <p:cTn id="23" fill="hold"/>
                                        <p:tgtEl>
                                          <p:spTgt spid="934"/>
                                        </p:tgtEl>
                                        <p:attrNameLst>
                                          <p:attrName>style.visibility</p:attrName>
                                        </p:attrNameLst>
                                      </p:cBhvr>
                                      <p:to>
                                        <p:strVal val="visible"/>
                                      </p:to>
                                    </p:set>
                                    <p:animEffect filter="wipe(left)" transition="in">
                                      <p:cBhvr>
                                        <p:cTn id="24" dur="500"/>
                                        <p:tgtEl>
                                          <p:spTgt spid="934"/>
                                        </p:tgtEl>
                                      </p:cBhvr>
                                    </p:animEffect>
                                  </p:childTnLst>
                                </p:cTn>
                              </p:par>
                            </p:childTnLst>
                          </p:cTn>
                        </p:par>
                        <p:par>
                          <p:cTn id="25" fill="hold">
                            <p:stCondLst>
                              <p:cond delay="2500"/>
                            </p:stCondLst>
                            <p:childTnLst>
                              <p:par>
                                <p:cTn id="26" presetClass="entr" nodeType="afterEffect" presetSubtype="8" presetID="22" grpId="6" fill="hold">
                                  <p:stCondLst>
                                    <p:cond delay="0"/>
                                  </p:stCondLst>
                                  <p:iterate type="el" backwards="0">
                                    <p:tmAbs val="0"/>
                                  </p:iterate>
                                  <p:childTnLst>
                                    <p:set>
                                      <p:cBhvr>
                                        <p:cTn id="27" fill="hold"/>
                                        <p:tgtEl>
                                          <p:spTgt spid="935"/>
                                        </p:tgtEl>
                                        <p:attrNameLst>
                                          <p:attrName>style.visibility</p:attrName>
                                        </p:attrNameLst>
                                      </p:cBhvr>
                                      <p:to>
                                        <p:strVal val="visible"/>
                                      </p:to>
                                    </p:set>
                                    <p:animEffect filter="wipe(left)" transition="in">
                                      <p:cBhvr>
                                        <p:cTn id="28" dur="500"/>
                                        <p:tgtEl>
                                          <p:spTgt spid="935"/>
                                        </p:tgtEl>
                                      </p:cBhvr>
                                    </p:animEffect>
                                  </p:childTnLst>
                                </p:cTn>
                              </p:par>
                            </p:childTnLst>
                          </p:cTn>
                        </p:par>
                        <p:par>
                          <p:cTn id="29" fill="hold">
                            <p:stCondLst>
                              <p:cond delay="3000"/>
                            </p:stCondLst>
                            <p:childTnLst>
                              <p:par>
                                <p:cTn id="30" presetClass="entr" nodeType="afterEffect" presetSubtype="8" presetID="22" grpId="7" fill="hold">
                                  <p:stCondLst>
                                    <p:cond delay="0"/>
                                  </p:stCondLst>
                                  <p:iterate type="el" backwards="0">
                                    <p:tmAbs val="0"/>
                                  </p:iterate>
                                  <p:childTnLst>
                                    <p:set>
                                      <p:cBhvr>
                                        <p:cTn id="31" fill="hold"/>
                                        <p:tgtEl>
                                          <p:spTgt spid="931"/>
                                        </p:tgtEl>
                                        <p:attrNameLst>
                                          <p:attrName>style.visibility</p:attrName>
                                        </p:attrNameLst>
                                      </p:cBhvr>
                                      <p:to>
                                        <p:strVal val="visible"/>
                                      </p:to>
                                    </p:set>
                                    <p:animEffect filter="wipe(left)" transition="in">
                                      <p:cBhvr>
                                        <p:cTn id="32" dur="500"/>
                                        <p:tgtEl>
                                          <p:spTgt spid="931"/>
                                        </p:tgtEl>
                                      </p:cBhvr>
                                    </p:animEffect>
                                  </p:childTnLst>
                                </p:cTn>
                              </p:par>
                            </p:childTnLst>
                          </p:cTn>
                        </p:par>
                        <p:par>
                          <p:cTn id="33" fill="hold">
                            <p:stCondLst>
                              <p:cond delay="3500"/>
                            </p:stCondLst>
                            <p:childTnLst>
                              <p:par>
                                <p:cTn id="34" presetClass="entr" nodeType="afterEffect" presetSubtype="8" presetID="22" grpId="8" fill="hold">
                                  <p:stCondLst>
                                    <p:cond delay="0"/>
                                  </p:stCondLst>
                                  <p:iterate type="el" backwards="0">
                                    <p:tmAbs val="0"/>
                                  </p:iterate>
                                  <p:childTnLst>
                                    <p:set>
                                      <p:cBhvr>
                                        <p:cTn id="35" fill="hold"/>
                                        <p:tgtEl>
                                          <p:spTgt spid="932"/>
                                        </p:tgtEl>
                                        <p:attrNameLst>
                                          <p:attrName>style.visibility</p:attrName>
                                        </p:attrNameLst>
                                      </p:cBhvr>
                                      <p:to>
                                        <p:strVal val="visible"/>
                                      </p:to>
                                    </p:set>
                                    <p:animEffect filter="wipe(left)" transition="in">
                                      <p:cBhvr>
                                        <p:cTn id="36" dur="500"/>
                                        <p:tgtEl>
                                          <p:spTgt spid="932"/>
                                        </p:tgtEl>
                                      </p:cBhvr>
                                    </p:animEffect>
                                  </p:childTnLst>
                                </p:cTn>
                              </p:par>
                            </p:childTnLst>
                          </p:cTn>
                        </p:par>
                        <p:par>
                          <p:cTn id="37" fill="hold">
                            <p:stCondLst>
                              <p:cond delay="4000"/>
                            </p:stCondLst>
                            <p:childTnLst>
                              <p:par>
                                <p:cTn id="38" presetClass="entr" nodeType="afterEffect" presetID="9" grpId="9" fill="hold">
                                  <p:stCondLst>
                                    <p:cond delay="0"/>
                                  </p:stCondLst>
                                  <p:iterate type="el" backwards="0">
                                    <p:tmAbs val="0"/>
                                  </p:iterate>
                                  <p:childTnLst>
                                    <p:set>
                                      <p:cBhvr>
                                        <p:cTn id="39" fill="hold"/>
                                        <p:tgtEl>
                                          <p:spTgt spid="929"/>
                                        </p:tgtEl>
                                        <p:attrNameLst>
                                          <p:attrName>style.visibility</p:attrName>
                                        </p:attrNameLst>
                                      </p:cBhvr>
                                      <p:to>
                                        <p:strVal val="visible"/>
                                      </p:to>
                                    </p:set>
                                    <p:animEffect filter="dissolve" transition="in">
                                      <p:cBhvr>
                                        <p:cTn id="40" dur="500"/>
                                        <p:tgtEl>
                                          <p:spTgt spid="9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30" grpId="1"/>
      <p:bldP build="whole" bldLvl="1" animBg="1" rev="0" advAuto="0" spid="933" grpId="3"/>
      <p:bldP build="whole" bldLvl="1" animBg="1" rev="0" advAuto="0" spid="932" grpId="8"/>
      <p:bldP build="whole" bldLvl="1" animBg="1" rev="0" advAuto="0" spid="936" grpId="4"/>
      <p:bldP build="whole" bldLvl="1" animBg="1" rev="0" advAuto="0" spid="929" grpId="9"/>
      <p:bldP build="whole" bldLvl="1" animBg="1" rev="0" advAuto="0" spid="931" grpId="7"/>
      <p:bldP build="whole" bldLvl="1" animBg="1" rev="0" advAuto="0" spid="934" grpId="5"/>
      <p:bldP build="whole" bldLvl="1" animBg="1" rev="0" advAuto="0" spid="940" grpId="2"/>
      <p:bldP build="whole" bldLvl="1" animBg="1" rev="0" advAuto="0" spid="935" grpId="6"/>
    </p:bldLst>
  </p:timing>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nvSpPr>
        <p:spPr>
          <a:xfrm>
            <a:off x="1222099" y="443781"/>
            <a:ext cx="10968952"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Our Company Story</a:t>
            </a:r>
          </a:p>
        </p:txBody>
      </p:sp>
      <p:grpSp>
        <p:nvGrpSpPr>
          <p:cNvPr id="134" name="Group 134"/>
          <p:cNvGrpSpPr/>
          <p:nvPr/>
        </p:nvGrpSpPr>
        <p:grpSpPr>
          <a:xfrm>
            <a:off x="-1278891" y="690001"/>
            <a:ext cx="2487932" cy="1160782"/>
            <a:chOff x="0" y="0"/>
            <a:chExt cx="2487930" cy="1160780"/>
          </a:xfrm>
        </p:grpSpPr>
        <p:sp>
          <p:nvSpPr>
            <p:cNvPr id="132" name="Shape 132"/>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33" name="Shape 133"/>
            <p:cNvSpPr/>
            <p:nvPr/>
          </p:nvSpPr>
          <p:spPr>
            <a:xfrm>
              <a:off x="1609592" y="-1"/>
              <a:ext cx="692407"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1</a:t>
              </a:r>
            </a:p>
          </p:txBody>
        </p:sp>
      </p:grpSp>
      <p:grpSp>
        <p:nvGrpSpPr>
          <p:cNvPr id="137" name="Group 137"/>
          <p:cNvGrpSpPr/>
          <p:nvPr/>
        </p:nvGrpSpPr>
        <p:grpSpPr>
          <a:xfrm>
            <a:off x="22860000" y="12761311"/>
            <a:ext cx="1701800" cy="665481"/>
            <a:chOff x="0" y="0"/>
            <a:chExt cx="1701799" cy="665480"/>
          </a:xfrm>
        </p:grpSpPr>
        <p:sp>
          <p:nvSpPr>
            <p:cNvPr id="135" name="Shape 135"/>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136" name="Shape 136"/>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sp>
        <p:nvSpPr>
          <p:cNvPr id="138" name="Shape 138"/>
          <p:cNvSpPr/>
          <p:nvPr/>
        </p:nvSpPr>
        <p:spPr>
          <a:xfrm>
            <a:off x="2127425" y="2299149"/>
            <a:ext cx="8464375" cy="1023112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p>
            <a:pPr marL="508000" indent="-508000">
              <a:lnSpc>
                <a:spcPct val="90000"/>
              </a:lnSpc>
              <a:buClr>
                <a:srgbClr val="262626"/>
              </a:buClr>
              <a:buSzPct val="100000"/>
              <a:buFont typeface="Wingdings"/>
              <a:buChar char="✓"/>
            </a:pPr>
            <a:r>
              <a:rPr sz="3200">
                <a:solidFill>
                  <a:srgbClr val="262626"/>
                </a:solidFill>
              </a:rPr>
              <a:t>By faith I mean a vision of good one cherishes and the enthusiasm that pushes one to seek its fulfillment regardless of obstacles. By faith I mean a vision of good one cherishes and the enthusiasm that pushes one to seek its</a:t>
            </a:r>
            <a:endParaRPr sz="3200">
              <a:solidFill>
                <a:srgbClr val="262626"/>
              </a:solidFill>
            </a:endParaRPr>
          </a:p>
          <a:p>
            <a:pPr>
              <a:lnSpc>
                <a:spcPct val="90000"/>
              </a:lnSpc>
            </a:pPr>
            <a:endParaRPr sz="1600">
              <a:solidFill>
                <a:srgbClr val="262626"/>
              </a:solidFill>
            </a:endParaRPr>
          </a:p>
          <a:p>
            <a:pPr marL="508000" indent="-508000">
              <a:lnSpc>
                <a:spcPct val="90000"/>
              </a:lnSpc>
              <a:buClr>
                <a:srgbClr val="262626"/>
              </a:buClr>
              <a:buSzPct val="100000"/>
              <a:buFont typeface="Wingdings"/>
              <a:buChar char="✓"/>
            </a:pPr>
            <a:r>
              <a:rPr sz="3200">
                <a:solidFill>
                  <a:srgbClr val="262626"/>
                </a:solidFill>
              </a:rPr>
              <a:t>By faith I mean a vision of good one cherishes and the enthusiasm that pushes one to seek its fulfillment regardless of obstacles. By faith I mean a vision of good one cherishes and the enthusiasm that pushes one to seek its</a:t>
            </a:r>
            <a:endParaRPr sz="3200">
              <a:solidFill>
                <a:srgbClr val="262626"/>
              </a:solidFill>
            </a:endParaRPr>
          </a:p>
          <a:p>
            <a:pPr>
              <a:lnSpc>
                <a:spcPct val="90000"/>
              </a:lnSpc>
            </a:pPr>
            <a:endParaRPr sz="1800">
              <a:solidFill>
                <a:srgbClr val="262626"/>
              </a:solidFill>
            </a:endParaRPr>
          </a:p>
          <a:p>
            <a:pPr marL="508000" indent="-508000">
              <a:lnSpc>
                <a:spcPct val="90000"/>
              </a:lnSpc>
              <a:buClr>
                <a:srgbClr val="262626"/>
              </a:buClr>
              <a:buSzPct val="100000"/>
              <a:buFont typeface="Wingdings"/>
              <a:buChar char="✓"/>
            </a:pPr>
            <a:r>
              <a:rPr sz="3200">
                <a:solidFill>
                  <a:srgbClr val="262626"/>
                </a:solidFill>
              </a:rPr>
              <a:t>By faith I mean a vision of good one cherishes and the enthusiasm that pushes one to seek its fulfillment regardless of obstacles. </a:t>
            </a:r>
            <a:endParaRPr sz="3200">
              <a:solidFill>
                <a:srgbClr val="262626"/>
              </a:solidFill>
            </a:endParaRPr>
          </a:p>
          <a:p>
            <a:pPr marL="571500" indent="-571500">
              <a:lnSpc>
                <a:spcPct val="90000"/>
              </a:lnSpc>
              <a:buClr>
                <a:srgbClr val="262626"/>
              </a:buClr>
              <a:buSzPct val="100000"/>
              <a:buFont typeface="Wingdings"/>
              <a:buChar char="✓"/>
            </a:pPr>
            <a:endParaRPr sz="1800">
              <a:solidFill>
                <a:srgbClr val="262626"/>
              </a:solidFill>
            </a:endParaRPr>
          </a:p>
          <a:p>
            <a:pPr marL="508000" indent="-508000">
              <a:lnSpc>
                <a:spcPct val="90000"/>
              </a:lnSpc>
              <a:buClr>
                <a:srgbClr val="262626"/>
              </a:buClr>
              <a:buSzPct val="100000"/>
              <a:buFont typeface="Wingdings"/>
              <a:buChar char="✓"/>
            </a:pPr>
            <a:r>
              <a:rPr sz="3200">
                <a:solidFill>
                  <a:srgbClr val="262626"/>
                </a:solidFill>
              </a:rPr>
              <a:t>By faith I mean a vision of good one cherishes</a:t>
            </a:r>
            <a:endParaRPr sz="3200">
              <a:solidFill>
                <a:srgbClr val="262626"/>
              </a:solidFill>
            </a:endParaRPr>
          </a:p>
          <a:p>
            <a:pPr marL="571500" indent="-571500">
              <a:lnSpc>
                <a:spcPct val="90000"/>
              </a:lnSpc>
              <a:buClr>
                <a:srgbClr val="262626"/>
              </a:buClr>
              <a:buSzPct val="100000"/>
              <a:buFont typeface="Wingdings"/>
              <a:buChar char="✓"/>
            </a:pPr>
            <a:endParaRPr sz="3200">
              <a:solidFill>
                <a:srgbClr val="262626"/>
              </a:solidFill>
            </a:endParaRPr>
          </a:p>
          <a:p>
            <a:pPr marL="508000" indent="-508000">
              <a:lnSpc>
                <a:spcPct val="90000"/>
              </a:lnSpc>
              <a:buClr>
                <a:srgbClr val="262626"/>
              </a:buClr>
              <a:buSzPct val="100000"/>
              <a:buFont typeface="Wingdings"/>
              <a:buChar char="✓"/>
            </a:pPr>
            <a:r>
              <a:rPr sz="3200">
                <a:solidFill>
                  <a:srgbClr val="262626"/>
                </a:solidFill>
              </a:rPr>
              <a:t>By faith I mean a vision of good one cherishes</a:t>
            </a:r>
            <a:endParaRPr sz="3200">
              <a:solidFill>
                <a:srgbClr val="262626"/>
              </a:solidFill>
            </a:endParaRPr>
          </a:p>
        </p:txBody>
      </p:sp>
      <p:sp>
        <p:nvSpPr>
          <p:cNvPr id="139" name="Shape 139"/>
          <p:cNvSpPr/>
          <p:nvPr/>
        </p:nvSpPr>
        <p:spPr>
          <a:xfrm flipH="1">
            <a:off x="2074480" y="2409251"/>
            <a:ext cx="1" cy="10161562"/>
          </a:xfrm>
          <a:prstGeom prst="line">
            <a:avLst/>
          </a:prstGeom>
          <a:ln w="76200" cap="rnd">
            <a:solidFill>
              <a:schemeClr val="accent1"/>
            </a:solidFill>
            <a:miter/>
          </a:ln>
        </p:spPr>
        <p:txBody>
          <a:bodyPr tIns="91439" bIns="91439"/>
          <a:lstStyle/>
          <a:p>
            <a:pPr defTabSz="457200">
              <a:defRPr sz="2400">
                <a:latin typeface="+mj-lt"/>
                <a:ea typeface="+mj-ea"/>
                <a:cs typeface="+mj-cs"/>
                <a:sym typeface="Helvetica"/>
              </a:defRPr>
            </a:pPr>
          </a:p>
        </p:txBody>
      </p:sp>
      <p:pic>
        <p:nvPicPr>
          <p:cNvPr id="140" name="image2.jpg"/>
          <p:cNvPicPr>
            <a:picLocks noChangeAspect="1"/>
          </p:cNvPicPr>
          <p:nvPr/>
        </p:nvPicPr>
        <p:blipFill>
          <a:blip r:embed="rId2">
            <a:extLst/>
          </a:blip>
          <a:srcRect l="5987" t="2" r="18076" b="0"/>
          <a:stretch>
            <a:fillRect/>
          </a:stretch>
        </p:blipFill>
        <p:spPr>
          <a:xfrm>
            <a:off x="10858500" y="2409251"/>
            <a:ext cx="11544301" cy="1039235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0" advTm="0" p14:dur="1200">
        <p14:prism dir="u"/>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34"/>
                                        </p:tgtEl>
                                        <p:attrNameLst>
                                          <p:attrName>style.visibility</p:attrName>
                                        </p:attrNameLst>
                                      </p:cBhvr>
                                      <p:to>
                                        <p:strVal val="visible"/>
                                      </p:to>
                                    </p:set>
                                    <p:anim calcmode="lin" valueType="num">
                                      <p:cBhvr>
                                        <p:cTn id="7" dur="350" fill="hold"/>
                                        <p:tgtEl>
                                          <p:spTgt spid="134"/>
                                        </p:tgtEl>
                                        <p:attrNameLst>
                                          <p:attrName>ppt_x</p:attrName>
                                        </p:attrNameLst>
                                      </p:cBhvr>
                                      <p:tavLst>
                                        <p:tav tm="0">
                                          <p:val>
                                            <p:strVal val="0-#ppt_w/2"/>
                                          </p:val>
                                        </p:tav>
                                        <p:tav tm="100000">
                                          <p:val>
                                            <p:strVal val="#ppt_x"/>
                                          </p:val>
                                        </p:tav>
                                      </p:tavLst>
                                    </p:anim>
                                    <p:anim calcmode="lin" valueType="num">
                                      <p:cBhvr>
                                        <p:cTn id="8" dur="350" fill="hold"/>
                                        <p:tgtEl>
                                          <p:spTgt spid="134"/>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137"/>
                                        </p:tgtEl>
                                        <p:attrNameLst>
                                          <p:attrName>style.visibility</p:attrName>
                                        </p:attrNameLst>
                                      </p:cBhvr>
                                      <p:to>
                                        <p:strVal val="visible"/>
                                      </p:to>
                                    </p:set>
                                    <p:anim calcmode="lin" valueType="num">
                                      <p:cBhvr>
                                        <p:cTn id="12" dur="350" fill="hold"/>
                                        <p:tgtEl>
                                          <p:spTgt spid="137"/>
                                        </p:tgtEl>
                                        <p:attrNameLst>
                                          <p:attrName>ppt_x</p:attrName>
                                        </p:attrNameLst>
                                      </p:cBhvr>
                                      <p:tavLst>
                                        <p:tav tm="0">
                                          <p:val>
                                            <p:strVal val="1+#ppt_w/2"/>
                                          </p:val>
                                        </p:tav>
                                        <p:tav tm="100000">
                                          <p:val>
                                            <p:strVal val="#ppt_x"/>
                                          </p:val>
                                        </p:tav>
                                      </p:tavLst>
                                    </p:anim>
                                    <p:anim calcmode="lin" valueType="num">
                                      <p:cBhvr>
                                        <p:cTn id="13" dur="350" fill="hold"/>
                                        <p:tgtEl>
                                          <p:spTgt spid="137"/>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131"/>
                                        </p:tgtEl>
                                        <p:attrNameLst>
                                          <p:attrName>style.visibility</p:attrName>
                                        </p:attrNameLst>
                                      </p:cBhvr>
                                      <p:to>
                                        <p:strVal val="visible"/>
                                      </p:to>
                                    </p:set>
                                    <p:animEffect filter="wipe(left)" transition="in">
                                      <p:cBhvr>
                                        <p:cTn id="17" dur="500"/>
                                        <p:tgtEl>
                                          <p:spTgt spid="131"/>
                                        </p:tgtEl>
                                      </p:cBhvr>
                                    </p:animEffect>
                                  </p:childTnLst>
                                </p:cTn>
                              </p:par>
                            </p:childTnLst>
                          </p:cTn>
                        </p:par>
                        <p:par>
                          <p:cTn id="18" fill="hold">
                            <p:stCondLst>
                              <p:cond delay="1200"/>
                            </p:stCondLst>
                            <p:childTnLst>
                              <p:par>
                                <p:cTn id="19" presetClass="entr" nodeType="afterEffect" presetID="9" grpId="4" fill="hold">
                                  <p:stCondLst>
                                    <p:cond delay="0"/>
                                  </p:stCondLst>
                                  <p:iterate type="el" backwards="0">
                                    <p:tmAbs val="0"/>
                                  </p:iterate>
                                  <p:childTnLst>
                                    <p:set>
                                      <p:cBhvr>
                                        <p:cTn id="20" fill="hold"/>
                                        <p:tgtEl>
                                          <p:spTgt spid="140"/>
                                        </p:tgtEl>
                                        <p:attrNameLst>
                                          <p:attrName>style.visibility</p:attrName>
                                        </p:attrNameLst>
                                      </p:cBhvr>
                                      <p:to>
                                        <p:strVal val="visible"/>
                                      </p:to>
                                    </p:set>
                                    <p:animEffect filter="dissolve" transition="in">
                                      <p:cBhvr>
                                        <p:cTn id="21" dur="500"/>
                                        <p:tgtEl>
                                          <p:spTgt spid="140"/>
                                        </p:tgtEl>
                                      </p:cBhvr>
                                    </p:animEffect>
                                  </p:childTnLst>
                                </p:cTn>
                              </p:par>
                            </p:childTnLst>
                          </p:cTn>
                        </p:par>
                        <p:par>
                          <p:cTn id="22" fill="hold">
                            <p:stCondLst>
                              <p:cond delay="1700"/>
                            </p:stCondLst>
                            <p:childTnLst>
                              <p:par>
                                <p:cTn id="23" presetClass="entr" nodeType="afterEffect" presetSubtype="1" presetID="22" grpId="5" fill="hold">
                                  <p:stCondLst>
                                    <p:cond delay="0"/>
                                  </p:stCondLst>
                                  <p:iterate type="el" backwards="0">
                                    <p:tmAbs val="0"/>
                                  </p:iterate>
                                  <p:childTnLst>
                                    <p:set>
                                      <p:cBhvr>
                                        <p:cTn id="24" fill="hold"/>
                                        <p:tgtEl>
                                          <p:spTgt spid="139"/>
                                        </p:tgtEl>
                                        <p:attrNameLst>
                                          <p:attrName>style.visibility</p:attrName>
                                        </p:attrNameLst>
                                      </p:cBhvr>
                                      <p:to>
                                        <p:strVal val="visible"/>
                                      </p:to>
                                    </p:set>
                                    <p:animEffect filter="wipe(up)" transition="in">
                                      <p:cBhvr>
                                        <p:cTn id="25" dur="500"/>
                                        <p:tgtEl>
                                          <p:spTgt spid="139"/>
                                        </p:tgtEl>
                                      </p:cBhvr>
                                    </p:animEffect>
                                  </p:childTnLst>
                                </p:cTn>
                              </p:par>
                            </p:childTnLst>
                          </p:cTn>
                        </p:par>
                        <p:par>
                          <p:cTn id="26" fill="hold">
                            <p:stCondLst>
                              <p:cond delay="2200"/>
                            </p:stCondLst>
                            <p:childTnLst>
                              <p:par>
                                <p:cTn id="27" presetClass="entr" nodeType="afterEffect" presetSubtype="1" presetID="22" grpId="6" fill="hold">
                                  <p:stCondLst>
                                    <p:cond delay="0"/>
                                  </p:stCondLst>
                                  <p:iterate type="el" backwards="0">
                                    <p:tmAbs val="0"/>
                                  </p:iterate>
                                  <p:childTnLst>
                                    <p:set>
                                      <p:cBhvr>
                                        <p:cTn id="28" fill="hold"/>
                                        <p:tgtEl>
                                          <p:spTgt spid="138">
                                            <p:bg/>
                                          </p:spTgt>
                                        </p:tgtEl>
                                        <p:attrNameLst>
                                          <p:attrName>style.visibility</p:attrName>
                                        </p:attrNameLst>
                                      </p:cBhvr>
                                      <p:to>
                                        <p:strVal val="visible"/>
                                      </p:to>
                                    </p:set>
                                    <p:animEffect filter="wipe(up)" transition="in">
                                      <p:cBhvr>
                                        <p:cTn id="29" dur="350"/>
                                        <p:tgtEl>
                                          <p:spTgt spid="138">
                                            <p:bg/>
                                          </p:spTgt>
                                        </p:tgtEl>
                                      </p:cBhvr>
                                    </p:animEffect>
                                  </p:childTnLst>
                                </p:cTn>
                              </p:par>
                              <p:par>
                                <p:cTn id="30" presetClass="entr" nodeType="withEffect" presetSubtype="1" presetID="22" grpId="6" fill="hold">
                                  <p:stCondLst>
                                    <p:cond delay="0"/>
                                  </p:stCondLst>
                                  <p:iterate type="el" backwards="0">
                                    <p:tmAbs val="0"/>
                                  </p:iterate>
                                  <p:childTnLst>
                                    <p:set>
                                      <p:cBhvr>
                                        <p:cTn id="31" fill="hold"/>
                                        <p:tgtEl>
                                          <p:spTgt spid="138">
                                            <p:txEl>
                                              <p:pRg st="0" end="0"/>
                                            </p:txEl>
                                          </p:spTgt>
                                        </p:tgtEl>
                                        <p:attrNameLst>
                                          <p:attrName>style.visibility</p:attrName>
                                        </p:attrNameLst>
                                      </p:cBhvr>
                                      <p:to>
                                        <p:strVal val="visible"/>
                                      </p:to>
                                    </p:set>
                                    <p:animEffect filter="wipe(up)" transition="in">
                                      <p:cBhvr>
                                        <p:cTn id="32" dur="350"/>
                                        <p:tgtEl>
                                          <p:spTgt spid="138">
                                            <p:txEl>
                                              <p:pRg st="0" end="0"/>
                                            </p:txEl>
                                          </p:spTgt>
                                        </p:tgtEl>
                                      </p:cBhvr>
                                    </p:animEffect>
                                  </p:childTnLst>
                                </p:cTn>
                              </p:par>
                            </p:childTnLst>
                          </p:cTn>
                        </p:par>
                        <p:par>
                          <p:cTn id="33" fill="hold">
                            <p:stCondLst>
                              <p:cond delay="2550"/>
                            </p:stCondLst>
                            <p:childTnLst>
                              <p:par>
                                <p:cTn id="34" presetClass="entr" nodeType="afterEffect" presetSubtype="1" presetID="22" grpId="6" fill="hold">
                                  <p:stCondLst>
                                    <p:cond delay="0"/>
                                  </p:stCondLst>
                                  <p:iterate type="el" backwards="0">
                                    <p:tmAbs val="0"/>
                                  </p:iterate>
                                  <p:childTnLst>
                                    <p:set>
                                      <p:cBhvr>
                                        <p:cTn id="35" fill="hold"/>
                                        <p:tgtEl>
                                          <p:spTgt spid="138">
                                            <p:txEl>
                                              <p:pRg st="1" end="1"/>
                                            </p:txEl>
                                          </p:spTgt>
                                        </p:tgtEl>
                                        <p:attrNameLst>
                                          <p:attrName>style.visibility</p:attrName>
                                        </p:attrNameLst>
                                      </p:cBhvr>
                                      <p:to>
                                        <p:strVal val="visible"/>
                                      </p:to>
                                    </p:set>
                                    <p:animEffect filter="wipe(up)" transition="in">
                                      <p:cBhvr>
                                        <p:cTn id="36" dur="350"/>
                                        <p:tgtEl>
                                          <p:spTgt spid="138">
                                            <p:txEl>
                                              <p:pRg st="1" end="1"/>
                                            </p:txEl>
                                          </p:spTgt>
                                        </p:tgtEl>
                                      </p:cBhvr>
                                    </p:animEffect>
                                  </p:childTnLst>
                                </p:cTn>
                              </p:par>
                            </p:childTnLst>
                          </p:cTn>
                        </p:par>
                        <p:par>
                          <p:cTn id="37" fill="hold">
                            <p:stCondLst>
                              <p:cond delay="2900"/>
                            </p:stCondLst>
                            <p:childTnLst>
                              <p:par>
                                <p:cTn id="38" presetClass="entr" nodeType="afterEffect" presetSubtype="1" presetID="22" grpId="6" fill="hold">
                                  <p:stCondLst>
                                    <p:cond delay="0"/>
                                  </p:stCondLst>
                                  <p:iterate type="el" backwards="0">
                                    <p:tmAbs val="0"/>
                                  </p:iterate>
                                  <p:childTnLst>
                                    <p:set>
                                      <p:cBhvr>
                                        <p:cTn id="39" fill="hold"/>
                                        <p:tgtEl>
                                          <p:spTgt spid="138">
                                            <p:txEl>
                                              <p:pRg st="2" end="2"/>
                                            </p:txEl>
                                          </p:spTgt>
                                        </p:tgtEl>
                                        <p:attrNameLst>
                                          <p:attrName>style.visibility</p:attrName>
                                        </p:attrNameLst>
                                      </p:cBhvr>
                                      <p:to>
                                        <p:strVal val="visible"/>
                                      </p:to>
                                    </p:set>
                                    <p:animEffect filter="wipe(up)" transition="in">
                                      <p:cBhvr>
                                        <p:cTn id="40" dur="350"/>
                                        <p:tgtEl>
                                          <p:spTgt spid="138">
                                            <p:txEl>
                                              <p:pRg st="2" end="2"/>
                                            </p:txEl>
                                          </p:spTgt>
                                        </p:tgtEl>
                                      </p:cBhvr>
                                    </p:animEffect>
                                  </p:childTnLst>
                                </p:cTn>
                              </p:par>
                            </p:childTnLst>
                          </p:cTn>
                        </p:par>
                        <p:par>
                          <p:cTn id="41" fill="hold">
                            <p:stCondLst>
                              <p:cond delay="3250"/>
                            </p:stCondLst>
                            <p:childTnLst>
                              <p:par>
                                <p:cTn id="42" presetClass="entr" nodeType="afterEffect" presetSubtype="1" presetID="22" grpId="6" fill="hold">
                                  <p:stCondLst>
                                    <p:cond delay="0"/>
                                  </p:stCondLst>
                                  <p:iterate type="el" backwards="0">
                                    <p:tmAbs val="0"/>
                                  </p:iterate>
                                  <p:childTnLst>
                                    <p:set>
                                      <p:cBhvr>
                                        <p:cTn id="43" fill="hold"/>
                                        <p:tgtEl>
                                          <p:spTgt spid="138">
                                            <p:txEl>
                                              <p:pRg st="3" end="3"/>
                                            </p:txEl>
                                          </p:spTgt>
                                        </p:tgtEl>
                                        <p:attrNameLst>
                                          <p:attrName>style.visibility</p:attrName>
                                        </p:attrNameLst>
                                      </p:cBhvr>
                                      <p:to>
                                        <p:strVal val="visible"/>
                                      </p:to>
                                    </p:set>
                                    <p:animEffect filter="wipe(up)" transition="in">
                                      <p:cBhvr>
                                        <p:cTn id="44" dur="350"/>
                                        <p:tgtEl>
                                          <p:spTgt spid="138">
                                            <p:txEl>
                                              <p:pRg st="3" end="3"/>
                                            </p:txEl>
                                          </p:spTgt>
                                        </p:tgtEl>
                                      </p:cBhvr>
                                    </p:animEffect>
                                  </p:childTnLst>
                                </p:cTn>
                              </p:par>
                            </p:childTnLst>
                          </p:cTn>
                        </p:par>
                        <p:par>
                          <p:cTn id="45" fill="hold">
                            <p:stCondLst>
                              <p:cond delay="3600"/>
                            </p:stCondLst>
                            <p:childTnLst>
                              <p:par>
                                <p:cTn id="46" presetClass="entr" nodeType="afterEffect" presetSubtype="1" presetID="22" grpId="6" fill="hold">
                                  <p:stCondLst>
                                    <p:cond delay="0"/>
                                  </p:stCondLst>
                                  <p:iterate type="el" backwards="0">
                                    <p:tmAbs val="0"/>
                                  </p:iterate>
                                  <p:childTnLst>
                                    <p:set>
                                      <p:cBhvr>
                                        <p:cTn id="47" fill="hold"/>
                                        <p:tgtEl>
                                          <p:spTgt spid="138">
                                            <p:txEl>
                                              <p:pRg st="4" end="4"/>
                                            </p:txEl>
                                          </p:spTgt>
                                        </p:tgtEl>
                                        <p:attrNameLst>
                                          <p:attrName>style.visibility</p:attrName>
                                        </p:attrNameLst>
                                      </p:cBhvr>
                                      <p:to>
                                        <p:strVal val="visible"/>
                                      </p:to>
                                    </p:set>
                                    <p:animEffect filter="wipe(up)" transition="in">
                                      <p:cBhvr>
                                        <p:cTn id="48" dur="350"/>
                                        <p:tgtEl>
                                          <p:spTgt spid="138">
                                            <p:txEl>
                                              <p:pRg st="4" end="4"/>
                                            </p:txEl>
                                          </p:spTgt>
                                        </p:tgtEl>
                                      </p:cBhvr>
                                    </p:animEffect>
                                  </p:childTnLst>
                                </p:cTn>
                              </p:par>
                            </p:childTnLst>
                          </p:cTn>
                        </p:par>
                        <p:par>
                          <p:cTn id="49" fill="hold">
                            <p:stCondLst>
                              <p:cond delay="3950"/>
                            </p:stCondLst>
                            <p:childTnLst>
                              <p:par>
                                <p:cTn id="50" presetClass="entr" nodeType="afterEffect" presetSubtype="1" presetID="22" grpId="6" fill="hold">
                                  <p:stCondLst>
                                    <p:cond delay="0"/>
                                  </p:stCondLst>
                                  <p:iterate type="el" backwards="0">
                                    <p:tmAbs val="0"/>
                                  </p:iterate>
                                  <p:childTnLst>
                                    <p:set>
                                      <p:cBhvr>
                                        <p:cTn id="51" fill="hold"/>
                                        <p:tgtEl>
                                          <p:spTgt spid="138">
                                            <p:txEl>
                                              <p:pRg st="5" end="5"/>
                                            </p:txEl>
                                          </p:spTgt>
                                        </p:tgtEl>
                                        <p:attrNameLst>
                                          <p:attrName>style.visibility</p:attrName>
                                        </p:attrNameLst>
                                      </p:cBhvr>
                                      <p:to>
                                        <p:strVal val="visible"/>
                                      </p:to>
                                    </p:set>
                                    <p:animEffect filter="wipe(up)" transition="in">
                                      <p:cBhvr>
                                        <p:cTn id="52" dur="350"/>
                                        <p:tgtEl>
                                          <p:spTgt spid="138">
                                            <p:txEl>
                                              <p:pRg st="5" end="5"/>
                                            </p:txEl>
                                          </p:spTgt>
                                        </p:tgtEl>
                                      </p:cBhvr>
                                    </p:animEffect>
                                  </p:childTnLst>
                                </p:cTn>
                              </p:par>
                            </p:childTnLst>
                          </p:cTn>
                        </p:par>
                        <p:par>
                          <p:cTn id="53" fill="hold">
                            <p:stCondLst>
                              <p:cond delay="4300"/>
                            </p:stCondLst>
                            <p:childTnLst>
                              <p:par>
                                <p:cTn id="54" presetClass="entr" nodeType="afterEffect" presetSubtype="1" presetID="22" grpId="6" fill="hold">
                                  <p:stCondLst>
                                    <p:cond delay="0"/>
                                  </p:stCondLst>
                                  <p:iterate type="el" backwards="0">
                                    <p:tmAbs val="0"/>
                                  </p:iterate>
                                  <p:childTnLst>
                                    <p:set>
                                      <p:cBhvr>
                                        <p:cTn id="55" fill="hold"/>
                                        <p:tgtEl>
                                          <p:spTgt spid="138">
                                            <p:txEl>
                                              <p:pRg st="6" end="6"/>
                                            </p:txEl>
                                          </p:spTgt>
                                        </p:tgtEl>
                                        <p:attrNameLst>
                                          <p:attrName>style.visibility</p:attrName>
                                        </p:attrNameLst>
                                      </p:cBhvr>
                                      <p:to>
                                        <p:strVal val="visible"/>
                                      </p:to>
                                    </p:set>
                                    <p:animEffect filter="wipe(up)" transition="in">
                                      <p:cBhvr>
                                        <p:cTn id="56" dur="350"/>
                                        <p:tgtEl>
                                          <p:spTgt spid="138">
                                            <p:txEl>
                                              <p:pRg st="6" end="6"/>
                                            </p:txEl>
                                          </p:spTgt>
                                        </p:tgtEl>
                                      </p:cBhvr>
                                    </p:animEffect>
                                  </p:childTnLst>
                                </p:cTn>
                              </p:par>
                            </p:childTnLst>
                          </p:cTn>
                        </p:par>
                        <p:par>
                          <p:cTn id="57" fill="hold">
                            <p:stCondLst>
                              <p:cond delay="4650"/>
                            </p:stCondLst>
                            <p:childTnLst>
                              <p:par>
                                <p:cTn id="58" presetClass="entr" nodeType="afterEffect" presetSubtype="1" presetID="22" grpId="6" fill="hold">
                                  <p:stCondLst>
                                    <p:cond delay="0"/>
                                  </p:stCondLst>
                                  <p:iterate type="el" backwards="0">
                                    <p:tmAbs val="0"/>
                                  </p:iterate>
                                  <p:childTnLst>
                                    <p:set>
                                      <p:cBhvr>
                                        <p:cTn id="59" fill="hold"/>
                                        <p:tgtEl>
                                          <p:spTgt spid="138">
                                            <p:txEl>
                                              <p:pRg st="7" end="7"/>
                                            </p:txEl>
                                          </p:spTgt>
                                        </p:tgtEl>
                                        <p:attrNameLst>
                                          <p:attrName>style.visibility</p:attrName>
                                        </p:attrNameLst>
                                      </p:cBhvr>
                                      <p:to>
                                        <p:strVal val="visible"/>
                                      </p:to>
                                    </p:set>
                                    <p:animEffect filter="wipe(up)" transition="in">
                                      <p:cBhvr>
                                        <p:cTn id="60" dur="350"/>
                                        <p:tgtEl>
                                          <p:spTgt spid="138">
                                            <p:txEl>
                                              <p:pRg st="7" end="7"/>
                                            </p:txEl>
                                          </p:spTgt>
                                        </p:tgtEl>
                                      </p:cBhvr>
                                    </p:animEffect>
                                  </p:childTnLst>
                                </p:cTn>
                              </p:par>
                            </p:childTnLst>
                          </p:cTn>
                        </p:par>
                        <p:par>
                          <p:cTn id="61" fill="hold">
                            <p:stCondLst>
                              <p:cond delay="5000"/>
                            </p:stCondLst>
                            <p:childTnLst>
                              <p:par>
                                <p:cTn id="62" presetClass="entr" nodeType="afterEffect" presetSubtype="1" presetID="22" grpId="6" fill="hold">
                                  <p:stCondLst>
                                    <p:cond delay="0"/>
                                  </p:stCondLst>
                                  <p:iterate type="el" backwards="0">
                                    <p:tmAbs val="0"/>
                                  </p:iterate>
                                  <p:childTnLst>
                                    <p:set>
                                      <p:cBhvr>
                                        <p:cTn id="63" fill="hold"/>
                                        <p:tgtEl>
                                          <p:spTgt spid="138">
                                            <p:txEl>
                                              <p:pRg st="8" end="8"/>
                                            </p:txEl>
                                          </p:spTgt>
                                        </p:tgtEl>
                                        <p:attrNameLst>
                                          <p:attrName>style.visibility</p:attrName>
                                        </p:attrNameLst>
                                      </p:cBhvr>
                                      <p:to>
                                        <p:strVal val="visible"/>
                                      </p:to>
                                    </p:set>
                                    <p:animEffect filter="wipe(up)" transition="in">
                                      <p:cBhvr>
                                        <p:cTn id="64" dur="350"/>
                                        <p:tgtEl>
                                          <p:spTgt spid="138">
                                            <p:txEl>
                                              <p:pRg st="8" end="8"/>
                                            </p:txEl>
                                          </p:spTgt>
                                        </p:tgtEl>
                                      </p:cBhvr>
                                    </p:animEffect>
                                  </p:childTnLst>
                                </p:cTn>
                              </p:par>
                            </p:childTnLst>
                          </p:cTn>
                        </p:par>
                        <p:par>
                          <p:cTn id="65" fill="hold">
                            <p:stCondLst>
                              <p:cond delay="5350"/>
                            </p:stCondLst>
                            <p:childTnLst>
                              <p:par>
                                <p:cTn id="66" presetClass="entr" nodeType="afterEffect" presetSubtype="1" presetID="22" grpId="6" fill="hold">
                                  <p:stCondLst>
                                    <p:cond delay="0"/>
                                  </p:stCondLst>
                                  <p:iterate type="el" backwards="0">
                                    <p:tmAbs val="0"/>
                                  </p:iterate>
                                  <p:childTnLst>
                                    <p:set>
                                      <p:cBhvr>
                                        <p:cTn id="67" fill="hold"/>
                                        <p:tgtEl>
                                          <p:spTgt spid="138">
                                            <p:txEl>
                                              <p:pRg st="9" end="9"/>
                                            </p:txEl>
                                          </p:spTgt>
                                        </p:tgtEl>
                                        <p:attrNameLst>
                                          <p:attrName>style.visibility</p:attrName>
                                        </p:attrNameLst>
                                      </p:cBhvr>
                                      <p:to>
                                        <p:strVal val="visible"/>
                                      </p:to>
                                    </p:set>
                                    <p:animEffect filter="wipe(up)" transition="in">
                                      <p:cBhvr>
                                        <p:cTn id="68" dur="350"/>
                                        <p:tgtEl>
                                          <p:spTgt spid="138">
                                            <p:txEl>
                                              <p:pRg st="9" end="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9" grpId="5"/>
      <p:bldP build="p" bldLvl="5" animBg="1" rev="0" advAuto="0" spid="138" grpId="6"/>
      <p:bldP build="whole" bldLvl="1" animBg="1" rev="0" advAuto="0" spid="137" grpId="2"/>
      <p:bldP build="whole" bldLvl="1" animBg="1" rev="0" advAuto="0" spid="140" grpId="4"/>
      <p:bldP build="whole" bldLvl="1" animBg="1" rev="0" advAuto="0" spid="134" grpId="1"/>
      <p:bldP build="whole" bldLvl="1" animBg="1" rev="0" advAuto="0" spid="131" grpId="3"/>
    </p:bldLst>
  </p:timing>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 name="Shape 142"/>
          <p:cNvSpPr/>
          <p:nvPr/>
        </p:nvSpPr>
        <p:spPr>
          <a:xfrm>
            <a:off x="1222099" y="443781"/>
            <a:ext cx="11916689"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Our Company History</a:t>
            </a:r>
          </a:p>
        </p:txBody>
      </p:sp>
      <p:grpSp>
        <p:nvGrpSpPr>
          <p:cNvPr id="145" name="Group 145"/>
          <p:cNvGrpSpPr/>
          <p:nvPr/>
        </p:nvGrpSpPr>
        <p:grpSpPr>
          <a:xfrm>
            <a:off x="-1278891" y="690001"/>
            <a:ext cx="2487932" cy="1160782"/>
            <a:chOff x="0" y="0"/>
            <a:chExt cx="2487930" cy="1160780"/>
          </a:xfrm>
        </p:grpSpPr>
        <p:sp>
          <p:nvSpPr>
            <p:cNvPr id="143" name="Shape 143"/>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44" name="Shape 144"/>
            <p:cNvSpPr/>
            <p:nvPr/>
          </p:nvSpPr>
          <p:spPr>
            <a:xfrm>
              <a:off x="1609592" y="-1"/>
              <a:ext cx="795673"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1</a:t>
              </a:r>
            </a:p>
          </p:txBody>
        </p:sp>
      </p:grpSp>
      <p:grpSp>
        <p:nvGrpSpPr>
          <p:cNvPr id="148" name="Group 148"/>
          <p:cNvGrpSpPr/>
          <p:nvPr/>
        </p:nvGrpSpPr>
        <p:grpSpPr>
          <a:xfrm>
            <a:off x="22860000" y="12761311"/>
            <a:ext cx="1701800" cy="665481"/>
            <a:chOff x="0" y="0"/>
            <a:chExt cx="1701799" cy="665480"/>
          </a:xfrm>
        </p:grpSpPr>
        <p:sp>
          <p:nvSpPr>
            <p:cNvPr id="146" name="Shape 146"/>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147" name="Shape 147"/>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151" name="Group 151"/>
          <p:cNvGrpSpPr/>
          <p:nvPr/>
        </p:nvGrpSpPr>
        <p:grpSpPr>
          <a:xfrm>
            <a:off x="-34927" y="3280617"/>
            <a:ext cx="6120002" cy="716281"/>
            <a:chOff x="0" y="0"/>
            <a:chExt cx="6120000" cy="716280"/>
          </a:xfrm>
        </p:grpSpPr>
        <p:sp>
          <p:nvSpPr>
            <p:cNvPr id="149" name="Shape 149"/>
            <p:cNvSpPr/>
            <p:nvPr/>
          </p:nvSpPr>
          <p:spPr>
            <a:xfrm>
              <a:off x="0" y="70139"/>
              <a:ext cx="6120001" cy="576001"/>
            </a:xfrm>
            <a:prstGeom prst="rect">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50" name="Shape 150"/>
            <p:cNvSpPr/>
            <p:nvPr/>
          </p:nvSpPr>
          <p:spPr>
            <a:xfrm>
              <a:off x="0" y="-1"/>
              <a:ext cx="6120001"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a:solidFill>
                    <a:srgbClr val="FFFFFF"/>
                  </a:solidFill>
                </a:defRPr>
              </a:lvl1pPr>
            </a:lstStyle>
            <a:p>
              <a:pPr/>
              <a:r>
                <a:t>2011</a:t>
              </a:r>
            </a:p>
          </p:txBody>
        </p:sp>
      </p:grpSp>
      <p:grpSp>
        <p:nvGrpSpPr>
          <p:cNvPr id="154" name="Group 154"/>
          <p:cNvGrpSpPr/>
          <p:nvPr/>
        </p:nvGrpSpPr>
        <p:grpSpPr>
          <a:xfrm>
            <a:off x="12177930" y="3280617"/>
            <a:ext cx="6120001" cy="716281"/>
            <a:chOff x="0" y="0"/>
            <a:chExt cx="6120000" cy="716280"/>
          </a:xfrm>
        </p:grpSpPr>
        <p:sp>
          <p:nvSpPr>
            <p:cNvPr id="152" name="Shape 152"/>
            <p:cNvSpPr/>
            <p:nvPr/>
          </p:nvSpPr>
          <p:spPr>
            <a:xfrm>
              <a:off x="0" y="70139"/>
              <a:ext cx="6120001" cy="576001"/>
            </a:xfrm>
            <a:prstGeom prst="rect">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53" name="Shape 153"/>
            <p:cNvSpPr/>
            <p:nvPr/>
          </p:nvSpPr>
          <p:spPr>
            <a:xfrm>
              <a:off x="0" y="-1"/>
              <a:ext cx="6120001"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a:solidFill>
                    <a:srgbClr val="FFFFFF"/>
                  </a:solidFill>
                </a:defRPr>
              </a:lvl1pPr>
            </a:lstStyle>
            <a:p>
              <a:pPr/>
              <a:r>
                <a:t>2013</a:t>
              </a:r>
            </a:p>
          </p:txBody>
        </p:sp>
      </p:grpSp>
      <p:grpSp>
        <p:nvGrpSpPr>
          <p:cNvPr id="157" name="Group 157"/>
          <p:cNvGrpSpPr/>
          <p:nvPr/>
        </p:nvGrpSpPr>
        <p:grpSpPr>
          <a:xfrm>
            <a:off x="6071501" y="3280617"/>
            <a:ext cx="6120001" cy="716281"/>
            <a:chOff x="0" y="0"/>
            <a:chExt cx="6120000" cy="716280"/>
          </a:xfrm>
        </p:grpSpPr>
        <p:sp>
          <p:nvSpPr>
            <p:cNvPr id="155" name="Shape 155"/>
            <p:cNvSpPr/>
            <p:nvPr/>
          </p:nvSpPr>
          <p:spPr>
            <a:xfrm>
              <a:off x="0" y="70139"/>
              <a:ext cx="6120001" cy="576001"/>
            </a:xfrm>
            <a:prstGeom prst="rect">
              <a:avLst/>
            </a:prstGeom>
            <a:solidFill>
              <a:schemeClr val="accent2"/>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56" name="Shape 156"/>
            <p:cNvSpPr/>
            <p:nvPr/>
          </p:nvSpPr>
          <p:spPr>
            <a:xfrm>
              <a:off x="0" y="-1"/>
              <a:ext cx="6120001"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a:solidFill>
                    <a:srgbClr val="FFFFFF"/>
                  </a:solidFill>
                </a:defRPr>
              </a:lvl1pPr>
            </a:lstStyle>
            <a:p>
              <a:pPr/>
              <a:r>
                <a:t>2012</a:t>
              </a:r>
            </a:p>
          </p:txBody>
        </p:sp>
      </p:grpSp>
      <p:grpSp>
        <p:nvGrpSpPr>
          <p:cNvPr id="160" name="Group 160"/>
          <p:cNvGrpSpPr/>
          <p:nvPr/>
        </p:nvGrpSpPr>
        <p:grpSpPr>
          <a:xfrm>
            <a:off x="18284358" y="3280617"/>
            <a:ext cx="6120001" cy="716281"/>
            <a:chOff x="0" y="0"/>
            <a:chExt cx="6120000" cy="716280"/>
          </a:xfrm>
        </p:grpSpPr>
        <p:sp>
          <p:nvSpPr>
            <p:cNvPr id="158" name="Shape 158"/>
            <p:cNvSpPr/>
            <p:nvPr/>
          </p:nvSpPr>
          <p:spPr>
            <a:xfrm>
              <a:off x="0" y="70139"/>
              <a:ext cx="6120001" cy="576001"/>
            </a:xfrm>
            <a:prstGeom prst="rect">
              <a:avLst/>
            </a:prstGeom>
            <a:solidFill>
              <a:srgbClr val="404040"/>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59" name="Shape 159"/>
            <p:cNvSpPr/>
            <p:nvPr/>
          </p:nvSpPr>
          <p:spPr>
            <a:xfrm>
              <a:off x="0" y="-1"/>
              <a:ext cx="6120001"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ctr">
              <a:spAutoFit/>
            </a:bodyPr>
            <a:lstStyle>
              <a:lvl1pPr algn="ctr">
                <a:defRPr>
                  <a:solidFill>
                    <a:srgbClr val="FFFFFF"/>
                  </a:solidFill>
                </a:defRPr>
              </a:lvl1pPr>
            </a:lstStyle>
            <a:p>
              <a:pPr/>
              <a:r>
                <a:t>2014</a:t>
              </a:r>
            </a:p>
          </p:txBody>
        </p:sp>
      </p:grpSp>
      <p:pic>
        <p:nvPicPr>
          <p:cNvPr id="161" name="image3.png"/>
          <p:cNvPicPr>
            <a:picLocks noChangeAspect="1"/>
          </p:cNvPicPr>
          <p:nvPr/>
        </p:nvPicPr>
        <p:blipFill>
          <a:blip r:embed="rId2">
            <a:extLst/>
          </a:blip>
          <a:stretch>
            <a:fillRect/>
          </a:stretch>
        </p:blipFill>
        <p:spPr>
          <a:xfrm>
            <a:off x="-34926" y="3926759"/>
            <a:ext cx="6106429" cy="4001417"/>
          </a:xfrm>
          <a:prstGeom prst="rect">
            <a:avLst/>
          </a:prstGeom>
          <a:ln w="12700">
            <a:miter lim="400000"/>
          </a:ln>
        </p:spPr>
      </p:pic>
      <p:pic>
        <p:nvPicPr>
          <p:cNvPr id="162" name="image4.png"/>
          <p:cNvPicPr>
            <a:picLocks noChangeAspect="1"/>
          </p:cNvPicPr>
          <p:nvPr/>
        </p:nvPicPr>
        <p:blipFill>
          <a:blip r:embed="rId3">
            <a:extLst/>
          </a:blip>
          <a:srcRect l="0" t="0" r="0" b="2677"/>
          <a:stretch>
            <a:fillRect/>
          </a:stretch>
        </p:blipFill>
        <p:spPr>
          <a:xfrm>
            <a:off x="6071501" y="3926756"/>
            <a:ext cx="6120001" cy="4001419"/>
          </a:xfrm>
          <a:prstGeom prst="rect">
            <a:avLst/>
          </a:prstGeom>
          <a:ln w="12700">
            <a:miter lim="400000"/>
          </a:ln>
        </p:spPr>
      </p:pic>
      <p:pic>
        <p:nvPicPr>
          <p:cNvPr id="163" name="image5.png"/>
          <p:cNvPicPr>
            <a:picLocks noChangeAspect="1"/>
          </p:cNvPicPr>
          <p:nvPr/>
        </p:nvPicPr>
        <p:blipFill>
          <a:blip r:embed="rId4">
            <a:extLst/>
          </a:blip>
          <a:srcRect l="0" t="0" r="0" b="1538"/>
          <a:stretch>
            <a:fillRect/>
          </a:stretch>
        </p:blipFill>
        <p:spPr>
          <a:xfrm>
            <a:off x="12191502" y="3920799"/>
            <a:ext cx="6120001" cy="4007375"/>
          </a:xfrm>
          <a:prstGeom prst="rect">
            <a:avLst/>
          </a:prstGeom>
          <a:ln w="12700">
            <a:miter lim="400000"/>
          </a:ln>
        </p:spPr>
      </p:pic>
      <p:pic>
        <p:nvPicPr>
          <p:cNvPr id="164" name="image6.png"/>
          <p:cNvPicPr>
            <a:picLocks noChangeAspect="1"/>
          </p:cNvPicPr>
          <p:nvPr/>
        </p:nvPicPr>
        <p:blipFill>
          <a:blip r:embed="rId5">
            <a:extLst/>
          </a:blip>
          <a:srcRect l="0" t="0" r="0" b="1882"/>
          <a:stretch>
            <a:fillRect/>
          </a:stretch>
        </p:blipFill>
        <p:spPr>
          <a:xfrm>
            <a:off x="18297929" y="3920802"/>
            <a:ext cx="6079285" cy="4007373"/>
          </a:xfrm>
          <a:prstGeom prst="rect">
            <a:avLst/>
          </a:prstGeom>
          <a:ln w="12700">
            <a:miter lim="400000"/>
          </a:ln>
        </p:spPr>
      </p:pic>
      <p:grpSp>
        <p:nvGrpSpPr>
          <p:cNvPr id="168" name="Group 168"/>
          <p:cNvGrpSpPr/>
          <p:nvPr/>
        </p:nvGrpSpPr>
        <p:grpSpPr>
          <a:xfrm>
            <a:off x="528819" y="8496299"/>
            <a:ext cx="4841468" cy="3205771"/>
            <a:chOff x="0" y="0"/>
            <a:chExt cx="4841466" cy="3205769"/>
          </a:xfrm>
        </p:grpSpPr>
        <p:sp>
          <p:nvSpPr>
            <p:cNvPr id="165" name="Shape 165"/>
            <p:cNvSpPr/>
            <p:nvPr/>
          </p:nvSpPr>
          <p:spPr>
            <a:xfrm>
              <a:off x="0" y="0"/>
              <a:ext cx="3075405" cy="7162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a:solidFill>
                    <a:srgbClr val="404040"/>
                  </a:solidFill>
                </a:defRPr>
              </a:lvl1pPr>
            </a:lstStyle>
            <a:p>
              <a:pPr>
                <a:defRPr b="0">
                  <a:solidFill>
                    <a:srgbClr val="000000"/>
                  </a:solidFill>
                </a:defRPr>
              </a:pPr>
              <a:r>
                <a:rPr b="1">
                  <a:solidFill>
                    <a:srgbClr val="404040"/>
                  </a:solidFill>
                </a:rPr>
                <a:t>Our Company</a:t>
              </a:r>
            </a:p>
          </p:txBody>
        </p:sp>
        <p:sp>
          <p:nvSpPr>
            <p:cNvPr id="166" name="Shape 166"/>
            <p:cNvSpPr/>
            <p:nvPr/>
          </p:nvSpPr>
          <p:spPr>
            <a:xfrm>
              <a:off x="0" y="1092489"/>
              <a:ext cx="4841467"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Whether 60 or 16, there is in every human being’s heart the lure of wonders,</a:t>
              </a:r>
              <a:endParaRPr sz="3200">
                <a:solidFill>
                  <a:srgbClr val="404040"/>
                </a:solidFill>
                <a:latin typeface="Calibri Light"/>
                <a:ea typeface="Calibri Light"/>
                <a:cs typeface="Calibri Light"/>
                <a:sym typeface="Calibri Light"/>
              </a:endParaRPr>
            </a:p>
          </p:txBody>
        </p:sp>
        <p:sp>
          <p:nvSpPr>
            <p:cNvPr id="167" name="Shape 167"/>
            <p:cNvSpPr/>
            <p:nvPr/>
          </p:nvSpPr>
          <p:spPr>
            <a:xfrm>
              <a:off x="198120" y="840338"/>
              <a:ext cx="1351343" cy="1"/>
            </a:xfrm>
            <a:prstGeom prst="line">
              <a:avLst/>
            </a:prstGeom>
            <a:noFill/>
            <a:ln w="38100" cap="flat">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grpSp>
        <p:nvGrpSpPr>
          <p:cNvPr id="172" name="Group 172"/>
          <p:cNvGrpSpPr/>
          <p:nvPr/>
        </p:nvGrpSpPr>
        <p:grpSpPr>
          <a:xfrm>
            <a:off x="6378076" y="8496299"/>
            <a:ext cx="4841467" cy="3205771"/>
            <a:chOff x="0" y="0"/>
            <a:chExt cx="4841466" cy="3205769"/>
          </a:xfrm>
        </p:grpSpPr>
        <p:sp>
          <p:nvSpPr>
            <p:cNvPr id="169" name="Shape 169"/>
            <p:cNvSpPr/>
            <p:nvPr/>
          </p:nvSpPr>
          <p:spPr>
            <a:xfrm>
              <a:off x="0" y="0"/>
              <a:ext cx="3075405" cy="7162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a:solidFill>
                    <a:srgbClr val="404040"/>
                  </a:solidFill>
                </a:defRPr>
              </a:lvl1pPr>
            </a:lstStyle>
            <a:p>
              <a:pPr>
                <a:defRPr b="0">
                  <a:solidFill>
                    <a:srgbClr val="000000"/>
                  </a:solidFill>
                </a:defRPr>
              </a:pPr>
              <a:r>
                <a:rPr b="1">
                  <a:solidFill>
                    <a:srgbClr val="404040"/>
                  </a:solidFill>
                </a:rPr>
                <a:t>Our Company</a:t>
              </a:r>
            </a:p>
          </p:txBody>
        </p:sp>
        <p:sp>
          <p:nvSpPr>
            <p:cNvPr id="170" name="Shape 170"/>
            <p:cNvSpPr/>
            <p:nvPr/>
          </p:nvSpPr>
          <p:spPr>
            <a:xfrm>
              <a:off x="0" y="1092489"/>
              <a:ext cx="4841467"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Whether 60 or 16, there is in every human being’s heart the lure of wonders,</a:t>
              </a:r>
              <a:endParaRPr sz="3200">
                <a:solidFill>
                  <a:srgbClr val="404040"/>
                </a:solidFill>
                <a:latin typeface="Calibri Light"/>
                <a:ea typeface="Calibri Light"/>
                <a:cs typeface="Calibri Light"/>
                <a:sym typeface="Calibri Light"/>
              </a:endParaRPr>
            </a:p>
          </p:txBody>
        </p:sp>
        <p:sp>
          <p:nvSpPr>
            <p:cNvPr id="171" name="Shape 171"/>
            <p:cNvSpPr/>
            <p:nvPr/>
          </p:nvSpPr>
          <p:spPr>
            <a:xfrm>
              <a:off x="198120" y="840338"/>
              <a:ext cx="1351343" cy="1"/>
            </a:xfrm>
            <a:prstGeom prst="line">
              <a:avLst/>
            </a:prstGeom>
            <a:noFill/>
            <a:ln w="38100" cap="flat">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grpSp>
        <p:nvGrpSpPr>
          <p:cNvPr id="176" name="Group 176"/>
          <p:cNvGrpSpPr/>
          <p:nvPr/>
        </p:nvGrpSpPr>
        <p:grpSpPr>
          <a:xfrm>
            <a:off x="12570291" y="8496299"/>
            <a:ext cx="4841467" cy="3205771"/>
            <a:chOff x="0" y="0"/>
            <a:chExt cx="4841466" cy="3205769"/>
          </a:xfrm>
        </p:grpSpPr>
        <p:sp>
          <p:nvSpPr>
            <p:cNvPr id="173" name="Shape 173"/>
            <p:cNvSpPr/>
            <p:nvPr/>
          </p:nvSpPr>
          <p:spPr>
            <a:xfrm>
              <a:off x="0" y="0"/>
              <a:ext cx="3075405" cy="7162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a:solidFill>
                    <a:srgbClr val="404040"/>
                  </a:solidFill>
                </a:defRPr>
              </a:lvl1pPr>
            </a:lstStyle>
            <a:p>
              <a:pPr>
                <a:defRPr b="0">
                  <a:solidFill>
                    <a:srgbClr val="000000"/>
                  </a:solidFill>
                </a:defRPr>
              </a:pPr>
              <a:r>
                <a:rPr b="1">
                  <a:solidFill>
                    <a:srgbClr val="404040"/>
                  </a:solidFill>
                </a:rPr>
                <a:t>Our Company</a:t>
              </a:r>
            </a:p>
          </p:txBody>
        </p:sp>
        <p:sp>
          <p:nvSpPr>
            <p:cNvPr id="174" name="Shape 174"/>
            <p:cNvSpPr/>
            <p:nvPr/>
          </p:nvSpPr>
          <p:spPr>
            <a:xfrm>
              <a:off x="0" y="1092489"/>
              <a:ext cx="4841467"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Whether 60 or 16, there is in every human being’s heart the lure of wonders,</a:t>
              </a:r>
              <a:endParaRPr sz="3200">
                <a:solidFill>
                  <a:srgbClr val="404040"/>
                </a:solidFill>
                <a:latin typeface="Calibri Light"/>
                <a:ea typeface="Calibri Light"/>
                <a:cs typeface="Calibri Light"/>
                <a:sym typeface="Calibri Light"/>
              </a:endParaRPr>
            </a:p>
          </p:txBody>
        </p:sp>
        <p:sp>
          <p:nvSpPr>
            <p:cNvPr id="175" name="Shape 175"/>
            <p:cNvSpPr/>
            <p:nvPr/>
          </p:nvSpPr>
          <p:spPr>
            <a:xfrm>
              <a:off x="198120" y="840338"/>
              <a:ext cx="1351343" cy="1"/>
            </a:xfrm>
            <a:prstGeom prst="line">
              <a:avLst/>
            </a:prstGeom>
            <a:noFill/>
            <a:ln w="38100" cap="flat">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grpSp>
        <p:nvGrpSpPr>
          <p:cNvPr id="180" name="Group 180"/>
          <p:cNvGrpSpPr/>
          <p:nvPr/>
        </p:nvGrpSpPr>
        <p:grpSpPr>
          <a:xfrm>
            <a:off x="18617460" y="8496299"/>
            <a:ext cx="4841467" cy="3205771"/>
            <a:chOff x="0" y="0"/>
            <a:chExt cx="4841466" cy="3205769"/>
          </a:xfrm>
        </p:grpSpPr>
        <p:sp>
          <p:nvSpPr>
            <p:cNvPr id="177" name="Shape 177"/>
            <p:cNvSpPr/>
            <p:nvPr/>
          </p:nvSpPr>
          <p:spPr>
            <a:xfrm>
              <a:off x="0" y="0"/>
              <a:ext cx="3075405" cy="7162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a:solidFill>
                    <a:srgbClr val="404040"/>
                  </a:solidFill>
                </a:defRPr>
              </a:lvl1pPr>
            </a:lstStyle>
            <a:p>
              <a:pPr>
                <a:defRPr b="0">
                  <a:solidFill>
                    <a:srgbClr val="000000"/>
                  </a:solidFill>
                </a:defRPr>
              </a:pPr>
              <a:r>
                <a:rPr b="1">
                  <a:solidFill>
                    <a:srgbClr val="404040"/>
                  </a:solidFill>
                </a:rPr>
                <a:t>Our Company</a:t>
              </a:r>
            </a:p>
          </p:txBody>
        </p:sp>
        <p:sp>
          <p:nvSpPr>
            <p:cNvPr id="178" name="Shape 178"/>
            <p:cNvSpPr/>
            <p:nvPr/>
          </p:nvSpPr>
          <p:spPr>
            <a:xfrm>
              <a:off x="0" y="1092489"/>
              <a:ext cx="4841467" cy="2113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Whether 60 or 16, there is in every human being’s heart the lure of wonders,</a:t>
              </a:r>
              <a:endParaRPr sz="3200">
                <a:solidFill>
                  <a:srgbClr val="404040"/>
                </a:solidFill>
                <a:latin typeface="Calibri Light"/>
                <a:ea typeface="Calibri Light"/>
                <a:cs typeface="Calibri Light"/>
                <a:sym typeface="Calibri Light"/>
              </a:endParaRPr>
            </a:p>
          </p:txBody>
        </p:sp>
        <p:sp>
          <p:nvSpPr>
            <p:cNvPr id="179" name="Shape 179"/>
            <p:cNvSpPr/>
            <p:nvPr/>
          </p:nvSpPr>
          <p:spPr>
            <a:xfrm>
              <a:off x="198120" y="840338"/>
              <a:ext cx="1351343" cy="1"/>
            </a:xfrm>
            <a:prstGeom prst="line">
              <a:avLst/>
            </a:prstGeom>
            <a:noFill/>
            <a:ln w="38100" cap="flat">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45"/>
                                        </p:tgtEl>
                                        <p:attrNameLst>
                                          <p:attrName>style.visibility</p:attrName>
                                        </p:attrNameLst>
                                      </p:cBhvr>
                                      <p:to>
                                        <p:strVal val="visible"/>
                                      </p:to>
                                    </p:set>
                                    <p:anim calcmode="lin" valueType="num">
                                      <p:cBhvr>
                                        <p:cTn id="7" dur="350" fill="hold"/>
                                        <p:tgtEl>
                                          <p:spTgt spid="145"/>
                                        </p:tgtEl>
                                        <p:attrNameLst>
                                          <p:attrName>ppt_x</p:attrName>
                                        </p:attrNameLst>
                                      </p:cBhvr>
                                      <p:tavLst>
                                        <p:tav tm="0">
                                          <p:val>
                                            <p:strVal val="0-#ppt_w/2"/>
                                          </p:val>
                                        </p:tav>
                                        <p:tav tm="100000">
                                          <p:val>
                                            <p:strVal val="#ppt_x"/>
                                          </p:val>
                                        </p:tav>
                                      </p:tavLst>
                                    </p:anim>
                                    <p:anim calcmode="lin" valueType="num">
                                      <p:cBhvr>
                                        <p:cTn id="8" dur="350" fill="hold"/>
                                        <p:tgtEl>
                                          <p:spTgt spid="145"/>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148"/>
                                        </p:tgtEl>
                                        <p:attrNameLst>
                                          <p:attrName>style.visibility</p:attrName>
                                        </p:attrNameLst>
                                      </p:cBhvr>
                                      <p:to>
                                        <p:strVal val="visible"/>
                                      </p:to>
                                    </p:set>
                                    <p:anim calcmode="lin" valueType="num">
                                      <p:cBhvr>
                                        <p:cTn id="12" dur="350" fill="hold"/>
                                        <p:tgtEl>
                                          <p:spTgt spid="148"/>
                                        </p:tgtEl>
                                        <p:attrNameLst>
                                          <p:attrName>ppt_x</p:attrName>
                                        </p:attrNameLst>
                                      </p:cBhvr>
                                      <p:tavLst>
                                        <p:tav tm="0">
                                          <p:val>
                                            <p:strVal val="1+#ppt_w/2"/>
                                          </p:val>
                                        </p:tav>
                                        <p:tav tm="100000">
                                          <p:val>
                                            <p:strVal val="#ppt_x"/>
                                          </p:val>
                                        </p:tav>
                                      </p:tavLst>
                                    </p:anim>
                                    <p:anim calcmode="lin" valueType="num">
                                      <p:cBhvr>
                                        <p:cTn id="13" dur="350" fill="hold"/>
                                        <p:tgtEl>
                                          <p:spTgt spid="148"/>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142"/>
                                        </p:tgtEl>
                                        <p:attrNameLst>
                                          <p:attrName>style.visibility</p:attrName>
                                        </p:attrNameLst>
                                      </p:cBhvr>
                                      <p:to>
                                        <p:strVal val="visible"/>
                                      </p:to>
                                    </p:set>
                                    <p:animEffect filter="wipe(left)" transition="in">
                                      <p:cBhvr>
                                        <p:cTn id="17" dur="500"/>
                                        <p:tgtEl>
                                          <p:spTgt spid="142"/>
                                        </p:tgtEl>
                                      </p:cBhvr>
                                    </p:animEffect>
                                  </p:childTnLst>
                                </p:cTn>
                              </p:par>
                            </p:childTnLst>
                          </p:cTn>
                        </p:par>
                        <p:par>
                          <p:cTn id="18" fill="hold">
                            <p:stCondLst>
                              <p:cond delay="1200"/>
                            </p:stCondLst>
                            <p:childTnLst>
                              <p:par>
                                <p:cTn id="19" presetClass="entr" nodeType="afterEffect" presetSubtype="4" presetID="2" grpId="4" fill="hold">
                                  <p:stCondLst>
                                    <p:cond delay="0"/>
                                  </p:stCondLst>
                                  <p:iterate type="el" backwards="0">
                                    <p:tmAbs val="0"/>
                                  </p:iterate>
                                  <p:childTnLst>
                                    <p:set>
                                      <p:cBhvr>
                                        <p:cTn id="20" fill="hold"/>
                                        <p:tgtEl>
                                          <p:spTgt spid="151"/>
                                        </p:tgtEl>
                                        <p:attrNameLst>
                                          <p:attrName>style.visibility</p:attrName>
                                        </p:attrNameLst>
                                      </p:cBhvr>
                                      <p:to>
                                        <p:strVal val="visible"/>
                                      </p:to>
                                    </p:set>
                                    <p:anim calcmode="lin" valueType="num">
                                      <p:cBhvr>
                                        <p:cTn id="21" dur="500" fill="hold"/>
                                        <p:tgtEl>
                                          <p:spTgt spid="151"/>
                                        </p:tgtEl>
                                        <p:attrNameLst>
                                          <p:attrName>ppt_x</p:attrName>
                                        </p:attrNameLst>
                                      </p:cBhvr>
                                      <p:tavLst>
                                        <p:tav tm="0">
                                          <p:val>
                                            <p:strVal val="#ppt_x"/>
                                          </p:val>
                                        </p:tav>
                                        <p:tav tm="100000">
                                          <p:val>
                                            <p:strVal val="#ppt_x"/>
                                          </p:val>
                                        </p:tav>
                                      </p:tavLst>
                                    </p:anim>
                                    <p:anim calcmode="lin" valueType="num">
                                      <p:cBhvr>
                                        <p:cTn id="22" dur="500" fill="hold"/>
                                        <p:tgtEl>
                                          <p:spTgt spid="151"/>
                                        </p:tgtEl>
                                        <p:attrNameLst>
                                          <p:attrName>ppt_y</p:attrName>
                                        </p:attrNameLst>
                                      </p:cBhvr>
                                      <p:tavLst>
                                        <p:tav tm="0">
                                          <p:val>
                                            <p:strVal val="1+#ppt_h/2"/>
                                          </p:val>
                                        </p:tav>
                                        <p:tav tm="100000">
                                          <p:val>
                                            <p:strVal val="#ppt_y"/>
                                          </p:val>
                                        </p:tav>
                                      </p:tavLst>
                                    </p:anim>
                                  </p:childTnLst>
                                </p:cTn>
                              </p:par>
                            </p:childTnLst>
                          </p:cTn>
                        </p:par>
                        <p:par>
                          <p:cTn id="23" fill="hold">
                            <p:stCondLst>
                              <p:cond delay="1700"/>
                            </p:stCondLst>
                            <p:childTnLst>
                              <p:par>
                                <p:cTn id="24" presetClass="entr" nodeType="afterEffect" presetSubtype="1" presetID="2" grpId="5" fill="hold">
                                  <p:stCondLst>
                                    <p:cond delay="0"/>
                                  </p:stCondLst>
                                  <p:iterate type="el" backwards="0">
                                    <p:tmAbs val="0"/>
                                  </p:iterate>
                                  <p:childTnLst>
                                    <p:set>
                                      <p:cBhvr>
                                        <p:cTn id="25" fill="hold"/>
                                        <p:tgtEl>
                                          <p:spTgt spid="161"/>
                                        </p:tgtEl>
                                        <p:attrNameLst>
                                          <p:attrName>style.visibility</p:attrName>
                                        </p:attrNameLst>
                                      </p:cBhvr>
                                      <p:to>
                                        <p:strVal val="visible"/>
                                      </p:to>
                                    </p:set>
                                    <p:anim calcmode="lin" valueType="num">
                                      <p:cBhvr>
                                        <p:cTn id="26" dur="500" fill="hold"/>
                                        <p:tgtEl>
                                          <p:spTgt spid="161"/>
                                        </p:tgtEl>
                                        <p:attrNameLst>
                                          <p:attrName>ppt_x</p:attrName>
                                        </p:attrNameLst>
                                      </p:cBhvr>
                                      <p:tavLst>
                                        <p:tav tm="0">
                                          <p:val>
                                            <p:strVal val="#ppt_x"/>
                                          </p:val>
                                        </p:tav>
                                        <p:tav tm="100000">
                                          <p:val>
                                            <p:strVal val="#ppt_x"/>
                                          </p:val>
                                        </p:tav>
                                      </p:tavLst>
                                    </p:anim>
                                    <p:anim calcmode="lin" valueType="num">
                                      <p:cBhvr>
                                        <p:cTn id="27" dur="500" fill="hold"/>
                                        <p:tgtEl>
                                          <p:spTgt spid="161"/>
                                        </p:tgtEl>
                                        <p:attrNameLst>
                                          <p:attrName>ppt_y</p:attrName>
                                        </p:attrNameLst>
                                      </p:cBhvr>
                                      <p:tavLst>
                                        <p:tav tm="0">
                                          <p:val>
                                            <p:strVal val="0-#ppt_h/2"/>
                                          </p:val>
                                        </p:tav>
                                        <p:tav tm="100000">
                                          <p:val>
                                            <p:strVal val="#ppt_y"/>
                                          </p:val>
                                        </p:tav>
                                      </p:tavLst>
                                    </p:anim>
                                  </p:childTnLst>
                                </p:cTn>
                              </p:par>
                            </p:childTnLst>
                          </p:cTn>
                        </p:par>
                        <p:par>
                          <p:cTn id="28" fill="hold">
                            <p:stCondLst>
                              <p:cond delay="2200"/>
                            </p:stCondLst>
                            <p:childTnLst>
                              <p:par>
                                <p:cTn id="29" presetClass="entr" nodeType="afterEffect" presetSubtype="1" presetID="22" grpId="6" fill="hold">
                                  <p:stCondLst>
                                    <p:cond delay="0"/>
                                  </p:stCondLst>
                                  <p:iterate type="el" backwards="0">
                                    <p:tmAbs val="0"/>
                                  </p:iterate>
                                  <p:childTnLst>
                                    <p:set>
                                      <p:cBhvr>
                                        <p:cTn id="30" fill="hold"/>
                                        <p:tgtEl>
                                          <p:spTgt spid="168"/>
                                        </p:tgtEl>
                                        <p:attrNameLst>
                                          <p:attrName>style.visibility</p:attrName>
                                        </p:attrNameLst>
                                      </p:cBhvr>
                                      <p:to>
                                        <p:strVal val="visible"/>
                                      </p:to>
                                    </p:set>
                                    <p:animEffect filter="wipe(up)" transition="in">
                                      <p:cBhvr>
                                        <p:cTn id="31" dur="750"/>
                                        <p:tgtEl>
                                          <p:spTgt spid="168"/>
                                        </p:tgtEl>
                                      </p:cBhvr>
                                    </p:animEffect>
                                  </p:childTnLst>
                                </p:cTn>
                              </p:par>
                            </p:childTnLst>
                          </p:cTn>
                        </p:par>
                        <p:par>
                          <p:cTn id="32" fill="hold">
                            <p:stCondLst>
                              <p:cond delay="2950"/>
                            </p:stCondLst>
                            <p:childTnLst>
                              <p:par>
                                <p:cTn id="33" presetClass="entr" nodeType="afterEffect" presetSubtype="4" presetID="2" grpId="7" fill="hold">
                                  <p:stCondLst>
                                    <p:cond delay="0"/>
                                  </p:stCondLst>
                                  <p:iterate type="el" backwards="0">
                                    <p:tmAbs val="0"/>
                                  </p:iterate>
                                  <p:childTnLst>
                                    <p:set>
                                      <p:cBhvr>
                                        <p:cTn id="34" fill="hold"/>
                                        <p:tgtEl>
                                          <p:spTgt spid="157"/>
                                        </p:tgtEl>
                                        <p:attrNameLst>
                                          <p:attrName>style.visibility</p:attrName>
                                        </p:attrNameLst>
                                      </p:cBhvr>
                                      <p:to>
                                        <p:strVal val="visible"/>
                                      </p:to>
                                    </p:set>
                                    <p:anim calcmode="lin" valueType="num">
                                      <p:cBhvr>
                                        <p:cTn id="35" dur="500" fill="hold"/>
                                        <p:tgtEl>
                                          <p:spTgt spid="157"/>
                                        </p:tgtEl>
                                        <p:attrNameLst>
                                          <p:attrName>ppt_x</p:attrName>
                                        </p:attrNameLst>
                                      </p:cBhvr>
                                      <p:tavLst>
                                        <p:tav tm="0">
                                          <p:val>
                                            <p:strVal val="#ppt_x"/>
                                          </p:val>
                                        </p:tav>
                                        <p:tav tm="100000">
                                          <p:val>
                                            <p:strVal val="#ppt_x"/>
                                          </p:val>
                                        </p:tav>
                                      </p:tavLst>
                                    </p:anim>
                                    <p:anim calcmode="lin" valueType="num">
                                      <p:cBhvr>
                                        <p:cTn id="36" dur="500" fill="hold"/>
                                        <p:tgtEl>
                                          <p:spTgt spid="157"/>
                                        </p:tgtEl>
                                        <p:attrNameLst>
                                          <p:attrName>ppt_y</p:attrName>
                                        </p:attrNameLst>
                                      </p:cBhvr>
                                      <p:tavLst>
                                        <p:tav tm="0">
                                          <p:val>
                                            <p:strVal val="1+#ppt_h/2"/>
                                          </p:val>
                                        </p:tav>
                                        <p:tav tm="100000">
                                          <p:val>
                                            <p:strVal val="#ppt_y"/>
                                          </p:val>
                                        </p:tav>
                                      </p:tavLst>
                                    </p:anim>
                                  </p:childTnLst>
                                </p:cTn>
                              </p:par>
                            </p:childTnLst>
                          </p:cTn>
                        </p:par>
                        <p:par>
                          <p:cTn id="37" fill="hold">
                            <p:stCondLst>
                              <p:cond delay="3450"/>
                            </p:stCondLst>
                            <p:childTnLst>
                              <p:par>
                                <p:cTn id="38" presetClass="entr" nodeType="afterEffect" presetSubtype="1" presetID="2" grpId="8" fill="hold">
                                  <p:stCondLst>
                                    <p:cond delay="0"/>
                                  </p:stCondLst>
                                  <p:iterate type="el" backwards="0">
                                    <p:tmAbs val="0"/>
                                  </p:iterate>
                                  <p:childTnLst>
                                    <p:set>
                                      <p:cBhvr>
                                        <p:cTn id="39" fill="hold"/>
                                        <p:tgtEl>
                                          <p:spTgt spid="162"/>
                                        </p:tgtEl>
                                        <p:attrNameLst>
                                          <p:attrName>style.visibility</p:attrName>
                                        </p:attrNameLst>
                                      </p:cBhvr>
                                      <p:to>
                                        <p:strVal val="visible"/>
                                      </p:to>
                                    </p:set>
                                    <p:anim calcmode="lin" valueType="num">
                                      <p:cBhvr>
                                        <p:cTn id="40" dur="500" fill="hold"/>
                                        <p:tgtEl>
                                          <p:spTgt spid="162"/>
                                        </p:tgtEl>
                                        <p:attrNameLst>
                                          <p:attrName>ppt_x</p:attrName>
                                        </p:attrNameLst>
                                      </p:cBhvr>
                                      <p:tavLst>
                                        <p:tav tm="0">
                                          <p:val>
                                            <p:strVal val="#ppt_x"/>
                                          </p:val>
                                        </p:tav>
                                        <p:tav tm="100000">
                                          <p:val>
                                            <p:strVal val="#ppt_x"/>
                                          </p:val>
                                        </p:tav>
                                      </p:tavLst>
                                    </p:anim>
                                    <p:anim calcmode="lin" valueType="num">
                                      <p:cBhvr>
                                        <p:cTn id="41" dur="500" fill="hold"/>
                                        <p:tgtEl>
                                          <p:spTgt spid="162"/>
                                        </p:tgtEl>
                                        <p:attrNameLst>
                                          <p:attrName>ppt_y</p:attrName>
                                        </p:attrNameLst>
                                      </p:cBhvr>
                                      <p:tavLst>
                                        <p:tav tm="0">
                                          <p:val>
                                            <p:strVal val="0-#ppt_h/2"/>
                                          </p:val>
                                        </p:tav>
                                        <p:tav tm="100000">
                                          <p:val>
                                            <p:strVal val="#ppt_y"/>
                                          </p:val>
                                        </p:tav>
                                      </p:tavLst>
                                    </p:anim>
                                  </p:childTnLst>
                                </p:cTn>
                              </p:par>
                            </p:childTnLst>
                          </p:cTn>
                        </p:par>
                        <p:par>
                          <p:cTn id="42" fill="hold">
                            <p:stCondLst>
                              <p:cond delay="3950"/>
                            </p:stCondLst>
                            <p:childTnLst>
                              <p:par>
                                <p:cTn id="43" presetClass="entr" nodeType="afterEffect" presetSubtype="1" presetID="22" grpId="9" fill="hold">
                                  <p:stCondLst>
                                    <p:cond delay="0"/>
                                  </p:stCondLst>
                                  <p:iterate type="el" backwards="0">
                                    <p:tmAbs val="0"/>
                                  </p:iterate>
                                  <p:childTnLst>
                                    <p:set>
                                      <p:cBhvr>
                                        <p:cTn id="44" fill="hold"/>
                                        <p:tgtEl>
                                          <p:spTgt spid="172"/>
                                        </p:tgtEl>
                                        <p:attrNameLst>
                                          <p:attrName>style.visibility</p:attrName>
                                        </p:attrNameLst>
                                      </p:cBhvr>
                                      <p:to>
                                        <p:strVal val="visible"/>
                                      </p:to>
                                    </p:set>
                                    <p:animEffect filter="wipe(up)" transition="in">
                                      <p:cBhvr>
                                        <p:cTn id="45" dur="750"/>
                                        <p:tgtEl>
                                          <p:spTgt spid="172"/>
                                        </p:tgtEl>
                                      </p:cBhvr>
                                    </p:animEffect>
                                  </p:childTnLst>
                                </p:cTn>
                              </p:par>
                            </p:childTnLst>
                          </p:cTn>
                        </p:par>
                        <p:par>
                          <p:cTn id="46" fill="hold">
                            <p:stCondLst>
                              <p:cond delay="4700"/>
                            </p:stCondLst>
                            <p:childTnLst>
                              <p:par>
                                <p:cTn id="47" presetClass="entr" nodeType="afterEffect" presetSubtype="4" presetID="2" grpId="10" fill="hold">
                                  <p:stCondLst>
                                    <p:cond delay="0"/>
                                  </p:stCondLst>
                                  <p:iterate type="el" backwards="0">
                                    <p:tmAbs val="0"/>
                                  </p:iterate>
                                  <p:childTnLst>
                                    <p:set>
                                      <p:cBhvr>
                                        <p:cTn id="48" fill="hold"/>
                                        <p:tgtEl>
                                          <p:spTgt spid="154"/>
                                        </p:tgtEl>
                                        <p:attrNameLst>
                                          <p:attrName>style.visibility</p:attrName>
                                        </p:attrNameLst>
                                      </p:cBhvr>
                                      <p:to>
                                        <p:strVal val="visible"/>
                                      </p:to>
                                    </p:set>
                                    <p:anim calcmode="lin" valueType="num">
                                      <p:cBhvr>
                                        <p:cTn id="49" dur="500" fill="hold"/>
                                        <p:tgtEl>
                                          <p:spTgt spid="154"/>
                                        </p:tgtEl>
                                        <p:attrNameLst>
                                          <p:attrName>ppt_x</p:attrName>
                                        </p:attrNameLst>
                                      </p:cBhvr>
                                      <p:tavLst>
                                        <p:tav tm="0">
                                          <p:val>
                                            <p:strVal val="#ppt_x"/>
                                          </p:val>
                                        </p:tav>
                                        <p:tav tm="100000">
                                          <p:val>
                                            <p:strVal val="#ppt_x"/>
                                          </p:val>
                                        </p:tav>
                                      </p:tavLst>
                                    </p:anim>
                                    <p:anim calcmode="lin" valueType="num">
                                      <p:cBhvr>
                                        <p:cTn id="50" dur="500" fill="hold"/>
                                        <p:tgtEl>
                                          <p:spTgt spid="154"/>
                                        </p:tgtEl>
                                        <p:attrNameLst>
                                          <p:attrName>ppt_y</p:attrName>
                                        </p:attrNameLst>
                                      </p:cBhvr>
                                      <p:tavLst>
                                        <p:tav tm="0">
                                          <p:val>
                                            <p:strVal val="1+#ppt_h/2"/>
                                          </p:val>
                                        </p:tav>
                                        <p:tav tm="100000">
                                          <p:val>
                                            <p:strVal val="#ppt_y"/>
                                          </p:val>
                                        </p:tav>
                                      </p:tavLst>
                                    </p:anim>
                                  </p:childTnLst>
                                </p:cTn>
                              </p:par>
                            </p:childTnLst>
                          </p:cTn>
                        </p:par>
                        <p:par>
                          <p:cTn id="51" fill="hold">
                            <p:stCondLst>
                              <p:cond delay="5200"/>
                            </p:stCondLst>
                            <p:childTnLst>
                              <p:par>
                                <p:cTn id="52" presetClass="entr" nodeType="afterEffect" presetSubtype="1" presetID="2" grpId="11" fill="hold">
                                  <p:stCondLst>
                                    <p:cond delay="0"/>
                                  </p:stCondLst>
                                  <p:iterate type="el" backwards="0">
                                    <p:tmAbs val="0"/>
                                  </p:iterate>
                                  <p:childTnLst>
                                    <p:set>
                                      <p:cBhvr>
                                        <p:cTn id="53" fill="hold"/>
                                        <p:tgtEl>
                                          <p:spTgt spid="163"/>
                                        </p:tgtEl>
                                        <p:attrNameLst>
                                          <p:attrName>style.visibility</p:attrName>
                                        </p:attrNameLst>
                                      </p:cBhvr>
                                      <p:to>
                                        <p:strVal val="visible"/>
                                      </p:to>
                                    </p:set>
                                    <p:anim calcmode="lin" valueType="num">
                                      <p:cBhvr>
                                        <p:cTn id="54" dur="500" fill="hold"/>
                                        <p:tgtEl>
                                          <p:spTgt spid="163"/>
                                        </p:tgtEl>
                                        <p:attrNameLst>
                                          <p:attrName>ppt_x</p:attrName>
                                        </p:attrNameLst>
                                      </p:cBhvr>
                                      <p:tavLst>
                                        <p:tav tm="0">
                                          <p:val>
                                            <p:strVal val="#ppt_x"/>
                                          </p:val>
                                        </p:tav>
                                        <p:tav tm="100000">
                                          <p:val>
                                            <p:strVal val="#ppt_x"/>
                                          </p:val>
                                        </p:tav>
                                      </p:tavLst>
                                    </p:anim>
                                    <p:anim calcmode="lin" valueType="num">
                                      <p:cBhvr>
                                        <p:cTn id="55" dur="500" fill="hold"/>
                                        <p:tgtEl>
                                          <p:spTgt spid="163"/>
                                        </p:tgtEl>
                                        <p:attrNameLst>
                                          <p:attrName>ppt_y</p:attrName>
                                        </p:attrNameLst>
                                      </p:cBhvr>
                                      <p:tavLst>
                                        <p:tav tm="0">
                                          <p:val>
                                            <p:strVal val="0-#ppt_h/2"/>
                                          </p:val>
                                        </p:tav>
                                        <p:tav tm="100000">
                                          <p:val>
                                            <p:strVal val="#ppt_y"/>
                                          </p:val>
                                        </p:tav>
                                      </p:tavLst>
                                    </p:anim>
                                  </p:childTnLst>
                                </p:cTn>
                              </p:par>
                            </p:childTnLst>
                          </p:cTn>
                        </p:par>
                        <p:par>
                          <p:cTn id="56" fill="hold">
                            <p:stCondLst>
                              <p:cond delay="5700"/>
                            </p:stCondLst>
                            <p:childTnLst>
                              <p:par>
                                <p:cTn id="57" presetClass="entr" nodeType="afterEffect" presetSubtype="1" presetID="22" grpId="12" fill="hold">
                                  <p:stCondLst>
                                    <p:cond delay="0"/>
                                  </p:stCondLst>
                                  <p:iterate type="el" backwards="0">
                                    <p:tmAbs val="0"/>
                                  </p:iterate>
                                  <p:childTnLst>
                                    <p:set>
                                      <p:cBhvr>
                                        <p:cTn id="58" fill="hold"/>
                                        <p:tgtEl>
                                          <p:spTgt spid="176"/>
                                        </p:tgtEl>
                                        <p:attrNameLst>
                                          <p:attrName>style.visibility</p:attrName>
                                        </p:attrNameLst>
                                      </p:cBhvr>
                                      <p:to>
                                        <p:strVal val="visible"/>
                                      </p:to>
                                    </p:set>
                                    <p:animEffect filter="wipe(up)" transition="in">
                                      <p:cBhvr>
                                        <p:cTn id="59" dur="750"/>
                                        <p:tgtEl>
                                          <p:spTgt spid="176"/>
                                        </p:tgtEl>
                                      </p:cBhvr>
                                    </p:animEffect>
                                  </p:childTnLst>
                                </p:cTn>
                              </p:par>
                            </p:childTnLst>
                          </p:cTn>
                        </p:par>
                        <p:par>
                          <p:cTn id="60" fill="hold">
                            <p:stCondLst>
                              <p:cond delay="6450"/>
                            </p:stCondLst>
                            <p:childTnLst>
                              <p:par>
                                <p:cTn id="61" presetClass="entr" nodeType="afterEffect" presetSubtype="4" presetID="2" grpId="13" fill="hold">
                                  <p:stCondLst>
                                    <p:cond delay="0"/>
                                  </p:stCondLst>
                                  <p:iterate type="el" backwards="0">
                                    <p:tmAbs val="0"/>
                                  </p:iterate>
                                  <p:childTnLst>
                                    <p:set>
                                      <p:cBhvr>
                                        <p:cTn id="62" fill="hold"/>
                                        <p:tgtEl>
                                          <p:spTgt spid="160"/>
                                        </p:tgtEl>
                                        <p:attrNameLst>
                                          <p:attrName>style.visibility</p:attrName>
                                        </p:attrNameLst>
                                      </p:cBhvr>
                                      <p:to>
                                        <p:strVal val="visible"/>
                                      </p:to>
                                    </p:set>
                                    <p:anim calcmode="lin" valueType="num">
                                      <p:cBhvr>
                                        <p:cTn id="63" dur="500" fill="hold"/>
                                        <p:tgtEl>
                                          <p:spTgt spid="160"/>
                                        </p:tgtEl>
                                        <p:attrNameLst>
                                          <p:attrName>ppt_x</p:attrName>
                                        </p:attrNameLst>
                                      </p:cBhvr>
                                      <p:tavLst>
                                        <p:tav tm="0">
                                          <p:val>
                                            <p:strVal val="#ppt_x"/>
                                          </p:val>
                                        </p:tav>
                                        <p:tav tm="100000">
                                          <p:val>
                                            <p:strVal val="#ppt_x"/>
                                          </p:val>
                                        </p:tav>
                                      </p:tavLst>
                                    </p:anim>
                                    <p:anim calcmode="lin" valueType="num">
                                      <p:cBhvr>
                                        <p:cTn id="64" dur="500" fill="hold"/>
                                        <p:tgtEl>
                                          <p:spTgt spid="160"/>
                                        </p:tgtEl>
                                        <p:attrNameLst>
                                          <p:attrName>ppt_y</p:attrName>
                                        </p:attrNameLst>
                                      </p:cBhvr>
                                      <p:tavLst>
                                        <p:tav tm="0">
                                          <p:val>
                                            <p:strVal val="1+#ppt_h/2"/>
                                          </p:val>
                                        </p:tav>
                                        <p:tav tm="100000">
                                          <p:val>
                                            <p:strVal val="#ppt_y"/>
                                          </p:val>
                                        </p:tav>
                                      </p:tavLst>
                                    </p:anim>
                                  </p:childTnLst>
                                </p:cTn>
                              </p:par>
                            </p:childTnLst>
                          </p:cTn>
                        </p:par>
                        <p:par>
                          <p:cTn id="65" fill="hold">
                            <p:stCondLst>
                              <p:cond delay="6950"/>
                            </p:stCondLst>
                            <p:childTnLst>
                              <p:par>
                                <p:cTn id="66" presetClass="entr" nodeType="afterEffect" presetSubtype="1" presetID="2" grpId="14" fill="hold">
                                  <p:stCondLst>
                                    <p:cond delay="0"/>
                                  </p:stCondLst>
                                  <p:iterate type="el" backwards="0">
                                    <p:tmAbs val="0"/>
                                  </p:iterate>
                                  <p:childTnLst>
                                    <p:set>
                                      <p:cBhvr>
                                        <p:cTn id="67" fill="hold"/>
                                        <p:tgtEl>
                                          <p:spTgt spid="164"/>
                                        </p:tgtEl>
                                        <p:attrNameLst>
                                          <p:attrName>style.visibility</p:attrName>
                                        </p:attrNameLst>
                                      </p:cBhvr>
                                      <p:to>
                                        <p:strVal val="visible"/>
                                      </p:to>
                                    </p:set>
                                    <p:anim calcmode="lin" valueType="num">
                                      <p:cBhvr>
                                        <p:cTn id="68" dur="500" fill="hold"/>
                                        <p:tgtEl>
                                          <p:spTgt spid="164"/>
                                        </p:tgtEl>
                                        <p:attrNameLst>
                                          <p:attrName>ppt_x</p:attrName>
                                        </p:attrNameLst>
                                      </p:cBhvr>
                                      <p:tavLst>
                                        <p:tav tm="0">
                                          <p:val>
                                            <p:strVal val="#ppt_x"/>
                                          </p:val>
                                        </p:tav>
                                        <p:tav tm="100000">
                                          <p:val>
                                            <p:strVal val="#ppt_x"/>
                                          </p:val>
                                        </p:tav>
                                      </p:tavLst>
                                    </p:anim>
                                    <p:anim calcmode="lin" valueType="num">
                                      <p:cBhvr>
                                        <p:cTn id="69" dur="500" fill="hold"/>
                                        <p:tgtEl>
                                          <p:spTgt spid="164"/>
                                        </p:tgtEl>
                                        <p:attrNameLst>
                                          <p:attrName>ppt_y</p:attrName>
                                        </p:attrNameLst>
                                      </p:cBhvr>
                                      <p:tavLst>
                                        <p:tav tm="0">
                                          <p:val>
                                            <p:strVal val="0-#ppt_h/2"/>
                                          </p:val>
                                        </p:tav>
                                        <p:tav tm="100000">
                                          <p:val>
                                            <p:strVal val="#ppt_y"/>
                                          </p:val>
                                        </p:tav>
                                      </p:tavLst>
                                    </p:anim>
                                  </p:childTnLst>
                                </p:cTn>
                              </p:par>
                            </p:childTnLst>
                          </p:cTn>
                        </p:par>
                        <p:par>
                          <p:cTn id="70" fill="hold">
                            <p:stCondLst>
                              <p:cond delay="7450"/>
                            </p:stCondLst>
                            <p:childTnLst>
                              <p:par>
                                <p:cTn id="71" presetClass="entr" nodeType="afterEffect" presetSubtype="1" presetID="22" grpId="15" fill="hold">
                                  <p:stCondLst>
                                    <p:cond delay="0"/>
                                  </p:stCondLst>
                                  <p:iterate type="el" backwards="0">
                                    <p:tmAbs val="0"/>
                                  </p:iterate>
                                  <p:childTnLst>
                                    <p:set>
                                      <p:cBhvr>
                                        <p:cTn id="72" fill="hold"/>
                                        <p:tgtEl>
                                          <p:spTgt spid="180"/>
                                        </p:tgtEl>
                                        <p:attrNameLst>
                                          <p:attrName>style.visibility</p:attrName>
                                        </p:attrNameLst>
                                      </p:cBhvr>
                                      <p:to>
                                        <p:strVal val="visible"/>
                                      </p:to>
                                    </p:set>
                                    <p:animEffect filter="wipe(up)" transition="in">
                                      <p:cBhvr>
                                        <p:cTn id="73" dur="750"/>
                                        <p:tgtEl>
                                          <p:spTgt spid="1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2" grpId="8"/>
      <p:bldP build="whole" bldLvl="1" animBg="1" rev="0" advAuto="0" spid="142" grpId="3"/>
      <p:bldP build="whole" bldLvl="1" animBg="1" rev="0" advAuto="0" spid="161" grpId="5"/>
      <p:bldP build="whole" bldLvl="1" animBg="1" rev="0" advAuto="0" spid="160" grpId="13"/>
      <p:bldP build="whole" bldLvl="1" animBg="1" rev="0" advAuto="0" spid="151" grpId="4"/>
      <p:bldP build="whole" bldLvl="1" animBg="1" rev="0" advAuto="0" spid="163" grpId="11"/>
      <p:bldP build="whole" bldLvl="1" animBg="1" rev="0" advAuto="0" spid="154" grpId="10"/>
      <p:bldP build="whole" bldLvl="1" animBg="1" rev="0" advAuto="0" spid="157" grpId="7"/>
      <p:bldP build="whole" bldLvl="1" animBg="1" rev="0" advAuto="0" spid="180" grpId="15"/>
      <p:bldP build="whole" bldLvl="1" animBg="1" rev="0" advAuto="0" spid="172" grpId="9"/>
      <p:bldP build="whole" bldLvl="1" animBg="1" rev="0" advAuto="0" spid="176" grpId="12"/>
      <p:bldP build="whole" bldLvl="1" animBg="1" rev="0" advAuto="0" spid="145" grpId="1"/>
      <p:bldP build="whole" bldLvl="1" animBg="1" rev="0" advAuto="0" spid="168" grpId="6"/>
      <p:bldP build="whole" bldLvl="1" animBg="1" rev="0" advAuto="0" spid="148" grpId="2"/>
      <p:bldP build="whole" bldLvl="1" animBg="1" rev="0" advAuto="0" spid="164" grpId="14"/>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2" name="Shape 182"/>
          <p:cNvSpPr/>
          <p:nvPr/>
        </p:nvSpPr>
        <p:spPr>
          <a:xfrm>
            <a:off x="1222099" y="443781"/>
            <a:ext cx="14179472"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Meet Our Awesome Team</a:t>
            </a:r>
          </a:p>
        </p:txBody>
      </p:sp>
      <p:grpSp>
        <p:nvGrpSpPr>
          <p:cNvPr id="185" name="Group 185"/>
          <p:cNvGrpSpPr/>
          <p:nvPr/>
        </p:nvGrpSpPr>
        <p:grpSpPr>
          <a:xfrm>
            <a:off x="-1278891" y="690001"/>
            <a:ext cx="2487932" cy="1160782"/>
            <a:chOff x="0" y="0"/>
            <a:chExt cx="2487930" cy="1160780"/>
          </a:xfrm>
        </p:grpSpPr>
        <p:sp>
          <p:nvSpPr>
            <p:cNvPr id="183" name="Shape 183"/>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184" name="Shape 184"/>
            <p:cNvSpPr/>
            <p:nvPr/>
          </p:nvSpPr>
          <p:spPr>
            <a:xfrm>
              <a:off x="1609592" y="-1"/>
              <a:ext cx="651669"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1</a:t>
              </a:r>
            </a:p>
          </p:txBody>
        </p:sp>
      </p:grpSp>
      <p:grpSp>
        <p:nvGrpSpPr>
          <p:cNvPr id="188" name="Group 188"/>
          <p:cNvGrpSpPr/>
          <p:nvPr/>
        </p:nvGrpSpPr>
        <p:grpSpPr>
          <a:xfrm>
            <a:off x="22860000" y="12761311"/>
            <a:ext cx="1701800" cy="665481"/>
            <a:chOff x="0" y="0"/>
            <a:chExt cx="1701799" cy="665480"/>
          </a:xfrm>
        </p:grpSpPr>
        <p:sp>
          <p:nvSpPr>
            <p:cNvPr id="186" name="Shape 186"/>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187" name="Shape 187"/>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sp>
        <p:nvSpPr>
          <p:cNvPr id="189" name="Shape 189"/>
          <p:cNvSpPr/>
          <p:nvPr/>
        </p:nvSpPr>
        <p:spPr>
          <a:xfrm>
            <a:off x="2287459" y="7724726"/>
            <a:ext cx="2399131" cy="894081"/>
          </a:xfrm>
          <a:prstGeom prst="rect">
            <a:avLst/>
          </a:prstGeom>
          <a:solidFill>
            <a:schemeClr val="accent2"/>
          </a:solidFill>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b="1" spc="1200" sz="4800">
                <a:solidFill>
                  <a:srgbClr val="FFFFFF"/>
                </a:solidFill>
              </a:defRPr>
            </a:lvl1pPr>
          </a:lstStyle>
          <a:p>
            <a:pPr>
              <a:defRPr b="0" spc="0" sz="3600">
                <a:solidFill>
                  <a:srgbClr val="000000"/>
                </a:solidFill>
              </a:defRPr>
            </a:pPr>
            <a:r>
              <a:rPr b="1" spc="1200" sz="4800">
                <a:solidFill>
                  <a:srgbClr val="FFFFFF"/>
                </a:solidFill>
              </a:rPr>
              <a:t>NAME</a:t>
            </a:r>
          </a:p>
        </p:txBody>
      </p:sp>
      <p:sp>
        <p:nvSpPr>
          <p:cNvPr id="190" name="Shape 190"/>
          <p:cNvSpPr/>
          <p:nvPr/>
        </p:nvSpPr>
        <p:spPr>
          <a:xfrm>
            <a:off x="8030351" y="7724726"/>
            <a:ext cx="2399130" cy="894081"/>
          </a:xfrm>
          <a:prstGeom prst="rect">
            <a:avLst/>
          </a:prstGeom>
          <a:solidFill>
            <a:schemeClr val="accent2"/>
          </a:solidFill>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b="1" spc="1200" sz="4800">
                <a:solidFill>
                  <a:srgbClr val="FFFFFF"/>
                </a:solidFill>
              </a:defRPr>
            </a:lvl1pPr>
          </a:lstStyle>
          <a:p>
            <a:pPr>
              <a:defRPr b="0" spc="0" sz="3600">
                <a:solidFill>
                  <a:srgbClr val="000000"/>
                </a:solidFill>
              </a:defRPr>
            </a:pPr>
            <a:r>
              <a:rPr b="1" spc="1200" sz="4800">
                <a:solidFill>
                  <a:srgbClr val="FFFFFF"/>
                </a:solidFill>
              </a:rPr>
              <a:t>NAME</a:t>
            </a:r>
          </a:p>
        </p:txBody>
      </p:sp>
      <p:sp>
        <p:nvSpPr>
          <p:cNvPr id="191" name="Shape 191"/>
          <p:cNvSpPr/>
          <p:nvPr/>
        </p:nvSpPr>
        <p:spPr>
          <a:xfrm>
            <a:off x="13767125" y="7724726"/>
            <a:ext cx="2399130" cy="894081"/>
          </a:xfrm>
          <a:prstGeom prst="rect">
            <a:avLst/>
          </a:prstGeom>
          <a:solidFill>
            <a:schemeClr val="accent2"/>
          </a:solidFill>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b="1" spc="1200" sz="4800">
                <a:solidFill>
                  <a:srgbClr val="FFFFFF"/>
                </a:solidFill>
              </a:defRPr>
            </a:lvl1pPr>
          </a:lstStyle>
          <a:p>
            <a:pPr>
              <a:defRPr b="0" spc="0" sz="3600">
                <a:solidFill>
                  <a:srgbClr val="000000"/>
                </a:solidFill>
              </a:defRPr>
            </a:pPr>
            <a:r>
              <a:rPr b="1" spc="1200" sz="4800">
                <a:solidFill>
                  <a:srgbClr val="FFFFFF"/>
                </a:solidFill>
              </a:rPr>
              <a:t>NAME</a:t>
            </a:r>
          </a:p>
        </p:txBody>
      </p:sp>
      <p:sp>
        <p:nvSpPr>
          <p:cNvPr id="192" name="Shape 192"/>
          <p:cNvSpPr/>
          <p:nvPr/>
        </p:nvSpPr>
        <p:spPr>
          <a:xfrm>
            <a:off x="19589627" y="7740598"/>
            <a:ext cx="2399130" cy="894081"/>
          </a:xfrm>
          <a:prstGeom prst="rect">
            <a:avLst/>
          </a:prstGeom>
          <a:solidFill>
            <a:schemeClr val="accent2"/>
          </a:solidFill>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b="1" spc="1200" sz="4800">
                <a:solidFill>
                  <a:srgbClr val="FFFFFF"/>
                </a:solidFill>
              </a:defRPr>
            </a:lvl1pPr>
          </a:lstStyle>
          <a:p>
            <a:pPr>
              <a:defRPr b="0" spc="0" sz="3600">
                <a:solidFill>
                  <a:srgbClr val="000000"/>
                </a:solidFill>
              </a:defRPr>
            </a:pPr>
            <a:r>
              <a:rPr b="1" spc="1200" sz="4800">
                <a:solidFill>
                  <a:srgbClr val="FFFFFF"/>
                </a:solidFill>
              </a:rPr>
              <a:t>NAME</a:t>
            </a:r>
          </a:p>
        </p:txBody>
      </p:sp>
      <p:sp>
        <p:nvSpPr>
          <p:cNvPr id="193" name="Shape 193"/>
          <p:cNvSpPr/>
          <p:nvPr/>
        </p:nvSpPr>
        <p:spPr>
          <a:xfrm flipH="1">
            <a:off x="6438901" y="2547925"/>
            <a:ext cx="1" cy="9392823"/>
          </a:xfrm>
          <a:prstGeom prst="line">
            <a:avLst/>
          </a:prstGeom>
          <a:ln w="38100">
            <a:solidFill>
              <a:srgbClr val="BFBFBF"/>
            </a:solidFill>
            <a:prstDash val="sysDot"/>
            <a:miter/>
          </a:ln>
        </p:spPr>
        <p:txBody>
          <a:bodyPr tIns="91439" bIns="91439"/>
          <a:lstStyle/>
          <a:p>
            <a:pPr defTabSz="457200">
              <a:defRPr sz="2400">
                <a:latin typeface="+mj-lt"/>
                <a:ea typeface="+mj-ea"/>
                <a:cs typeface="+mj-cs"/>
                <a:sym typeface="Helvetica"/>
              </a:defRPr>
            </a:pPr>
          </a:p>
        </p:txBody>
      </p:sp>
      <p:sp>
        <p:nvSpPr>
          <p:cNvPr id="194" name="Shape 194"/>
          <p:cNvSpPr/>
          <p:nvPr/>
        </p:nvSpPr>
        <p:spPr>
          <a:xfrm flipH="1">
            <a:off x="12115800" y="2547925"/>
            <a:ext cx="1" cy="9392823"/>
          </a:xfrm>
          <a:prstGeom prst="line">
            <a:avLst/>
          </a:prstGeom>
          <a:ln w="38100">
            <a:solidFill>
              <a:srgbClr val="BFBFBF"/>
            </a:solidFill>
            <a:prstDash val="sysDot"/>
            <a:miter/>
          </a:ln>
        </p:spPr>
        <p:txBody>
          <a:bodyPr tIns="91439" bIns="91439"/>
          <a:lstStyle/>
          <a:p>
            <a:pPr defTabSz="457200">
              <a:defRPr sz="2400">
                <a:latin typeface="+mj-lt"/>
                <a:ea typeface="+mj-ea"/>
                <a:cs typeface="+mj-cs"/>
                <a:sym typeface="Helvetica"/>
              </a:defRPr>
            </a:pPr>
          </a:p>
        </p:txBody>
      </p:sp>
      <p:sp>
        <p:nvSpPr>
          <p:cNvPr id="195" name="Shape 195"/>
          <p:cNvSpPr/>
          <p:nvPr/>
        </p:nvSpPr>
        <p:spPr>
          <a:xfrm flipH="1">
            <a:off x="17945104" y="2547925"/>
            <a:ext cx="1" cy="9392823"/>
          </a:xfrm>
          <a:prstGeom prst="line">
            <a:avLst/>
          </a:prstGeom>
          <a:ln w="38100">
            <a:solidFill>
              <a:srgbClr val="BFBFBF"/>
            </a:solidFill>
            <a:prstDash val="sysDot"/>
            <a:miter/>
          </a:ln>
        </p:spPr>
        <p:txBody>
          <a:bodyPr tIns="91439" bIns="91439"/>
          <a:lstStyle/>
          <a:p>
            <a:pPr defTabSz="457200">
              <a:defRPr sz="2400">
                <a:latin typeface="+mj-lt"/>
                <a:ea typeface="+mj-ea"/>
                <a:cs typeface="+mj-cs"/>
                <a:sym typeface="Helvetica"/>
              </a:defRPr>
            </a:pPr>
          </a:p>
        </p:txBody>
      </p:sp>
      <p:sp>
        <p:nvSpPr>
          <p:cNvPr id="196" name="Shape 196"/>
          <p:cNvSpPr/>
          <p:nvPr/>
        </p:nvSpPr>
        <p:spPr>
          <a:xfrm>
            <a:off x="1482830" y="8889296"/>
            <a:ext cx="4284907" cy="25958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gn="ct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Faith is a dynamic power that breaks the chain of routine and gives a new, fine turn to old commonplaces.</a:t>
            </a:r>
          </a:p>
        </p:txBody>
      </p:sp>
      <p:sp>
        <p:nvSpPr>
          <p:cNvPr id="197" name="Shape 197"/>
          <p:cNvSpPr/>
          <p:nvPr/>
        </p:nvSpPr>
        <p:spPr>
          <a:xfrm>
            <a:off x="7134897" y="8889296"/>
            <a:ext cx="4284907" cy="25958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gn="ct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Faith is a dynamic power that breaks the chain of routine and gives a new, fine turn to old commonplaces.</a:t>
            </a:r>
          </a:p>
        </p:txBody>
      </p:sp>
      <p:sp>
        <p:nvSpPr>
          <p:cNvPr id="198" name="Shape 198"/>
          <p:cNvSpPr/>
          <p:nvPr/>
        </p:nvSpPr>
        <p:spPr>
          <a:xfrm>
            <a:off x="12964204" y="8889296"/>
            <a:ext cx="4284906" cy="25958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gn="ct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Faith is a dynamic power that breaks the chain of routine and gives a new, fine turn to old commonplaces.</a:t>
            </a:r>
          </a:p>
        </p:txBody>
      </p:sp>
      <p:sp>
        <p:nvSpPr>
          <p:cNvPr id="199" name="Shape 199"/>
          <p:cNvSpPr/>
          <p:nvPr/>
        </p:nvSpPr>
        <p:spPr>
          <a:xfrm>
            <a:off x="18641099" y="8889296"/>
            <a:ext cx="4284907" cy="25958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lgn="ctr">
              <a:defRPr sz="32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404040"/>
                </a:solidFill>
                <a:latin typeface="Calibri Light"/>
                <a:ea typeface="Calibri Light"/>
                <a:cs typeface="Calibri Light"/>
                <a:sym typeface="Calibri Light"/>
              </a:rPr>
              <a:t>Faith is a dynamic power that breaks the chain of routine and gives a new, fine turn to old commonplaces.</a:t>
            </a:r>
          </a:p>
        </p:txBody>
      </p:sp>
      <p:pic>
        <p:nvPicPr>
          <p:cNvPr id="200" name="image7.png"/>
          <p:cNvPicPr>
            <a:picLocks noChangeAspect="1"/>
          </p:cNvPicPr>
          <p:nvPr/>
        </p:nvPicPr>
        <p:blipFill>
          <a:blip r:embed="rId2">
            <a:extLst/>
          </a:blip>
          <a:stretch>
            <a:fillRect/>
          </a:stretch>
        </p:blipFill>
        <p:spPr>
          <a:xfrm>
            <a:off x="1759301" y="2983639"/>
            <a:ext cx="3682305" cy="4462659"/>
          </a:xfrm>
          <a:prstGeom prst="rect">
            <a:avLst/>
          </a:prstGeom>
          <a:ln w="12700">
            <a:miter lim="400000"/>
          </a:ln>
        </p:spPr>
      </p:pic>
      <p:pic>
        <p:nvPicPr>
          <p:cNvPr id="201" name="image7.png"/>
          <p:cNvPicPr>
            <a:picLocks noChangeAspect="1"/>
          </p:cNvPicPr>
          <p:nvPr/>
        </p:nvPicPr>
        <p:blipFill>
          <a:blip r:embed="rId2">
            <a:extLst/>
          </a:blip>
          <a:stretch>
            <a:fillRect/>
          </a:stretch>
        </p:blipFill>
        <p:spPr>
          <a:xfrm>
            <a:off x="7522478" y="2983639"/>
            <a:ext cx="3682304" cy="4462659"/>
          </a:xfrm>
          <a:prstGeom prst="rect">
            <a:avLst/>
          </a:prstGeom>
          <a:ln w="12700">
            <a:miter lim="400000"/>
          </a:ln>
        </p:spPr>
      </p:pic>
      <p:pic>
        <p:nvPicPr>
          <p:cNvPr id="202" name="image7.png"/>
          <p:cNvPicPr>
            <a:picLocks noChangeAspect="1"/>
          </p:cNvPicPr>
          <p:nvPr/>
        </p:nvPicPr>
        <p:blipFill>
          <a:blip r:embed="rId2">
            <a:extLst/>
          </a:blip>
          <a:stretch>
            <a:fillRect/>
          </a:stretch>
        </p:blipFill>
        <p:spPr>
          <a:xfrm>
            <a:off x="13285654" y="2983639"/>
            <a:ext cx="3682305" cy="4462659"/>
          </a:xfrm>
          <a:prstGeom prst="rect">
            <a:avLst/>
          </a:prstGeom>
          <a:ln w="12700">
            <a:miter lim="400000"/>
          </a:ln>
        </p:spPr>
      </p:pic>
      <p:pic>
        <p:nvPicPr>
          <p:cNvPr id="203" name="image7.png"/>
          <p:cNvPicPr>
            <a:picLocks noChangeAspect="1"/>
          </p:cNvPicPr>
          <p:nvPr/>
        </p:nvPicPr>
        <p:blipFill>
          <a:blip r:embed="rId2">
            <a:extLst/>
          </a:blip>
          <a:stretch>
            <a:fillRect/>
          </a:stretch>
        </p:blipFill>
        <p:spPr>
          <a:xfrm>
            <a:off x="19048832" y="2983639"/>
            <a:ext cx="3682305" cy="4462659"/>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0" advTm="0"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85"/>
                                        </p:tgtEl>
                                        <p:attrNameLst>
                                          <p:attrName>style.visibility</p:attrName>
                                        </p:attrNameLst>
                                      </p:cBhvr>
                                      <p:to>
                                        <p:strVal val="visible"/>
                                      </p:to>
                                    </p:set>
                                    <p:anim calcmode="lin" valueType="num">
                                      <p:cBhvr>
                                        <p:cTn id="7" dur="350" fill="hold"/>
                                        <p:tgtEl>
                                          <p:spTgt spid="185"/>
                                        </p:tgtEl>
                                        <p:attrNameLst>
                                          <p:attrName>ppt_x</p:attrName>
                                        </p:attrNameLst>
                                      </p:cBhvr>
                                      <p:tavLst>
                                        <p:tav tm="0">
                                          <p:val>
                                            <p:strVal val="0-#ppt_w/2"/>
                                          </p:val>
                                        </p:tav>
                                        <p:tav tm="100000">
                                          <p:val>
                                            <p:strVal val="#ppt_x"/>
                                          </p:val>
                                        </p:tav>
                                      </p:tavLst>
                                    </p:anim>
                                    <p:anim calcmode="lin" valueType="num">
                                      <p:cBhvr>
                                        <p:cTn id="8" dur="350" fill="hold"/>
                                        <p:tgtEl>
                                          <p:spTgt spid="185"/>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188"/>
                                        </p:tgtEl>
                                        <p:attrNameLst>
                                          <p:attrName>style.visibility</p:attrName>
                                        </p:attrNameLst>
                                      </p:cBhvr>
                                      <p:to>
                                        <p:strVal val="visible"/>
                                      </p:to>
                                    </p:set>
                                    <p:anim calcmode="lin" valueType="num">
                                      <p:cBhvr>
                                        <p:cTn id="12" dur="350" fill="hold"/>
                                        <p:tgtEl>
                                          <p:spTgt spid="188"/>
                                        </p:tgtEl>
                                        <p:attrNameLst>
                                          <p:attrName>ppt_x</p:attrName>
                                        </p:attrNameLst>
                                      </p:cBhvr>
                                      <p:tavLst>
                                        <p:tav tm="0">
                                          <p:val>
                                            <p:strVal val="1+#ppt_w/2"/>
                                          </p:val>
                                        </p:tav>
                                        <p:tav tm="100000">
                                          <p:val>
                                            <p:strVal val="#ppt_x"/>
                                          </p:val>
                                        </p:tav>
                                      </p:tavLst>
                                    </p:anim>
                                    <p:anim calcmode="lin" valueType="num">
                                      <p:cBhvr>
                                        <p:cTn id="13" dur="350" fill="hold"/>
                                        <p:tgtEl>
                                          <p:spTgt spid="188"/>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182"/>
                                        </p:tgtEl>
                                        <p:attrNameLst>
                                          <p:attrName>style.visibility</p:attrName>
                                        </p:attrNameLst>
                                      </p:cBhvr>
                                      <p:to>
                                        <p:strVal val="visible"/>
                                      </p:to>
                                    </p:set>
                                    <p:animEffect filter="wipe(left)" transition="in">
                                      <p:cBhvr>
                                        <p:cTn id="17" dur="500"/>
                                        <p:tgtEl>
                                          <p:spTgt spid="182"/>
                                        </p:tgtEl>
                                      </p:cBhvr>
                                    </p:animEffect>
                                  </p:childTnLst>
                                </p:cTn>
                              </p:par>
                            </p:childTnLst>
                          </p:cTn>
                        </p:par>
                        <p:par>
                          <p:cTn id="18" fill="hold">
                            <p:stCondLst>
                              <p:cond delay="1200"/>
                            </p:stCondLst>
                            <p:childTnLst>
                              <p:par>
                                <p:cTn id="19" presetClass="entr" nodeType="afterEffect" presetID="9" grpId="4" fill="hold">
                                  <p:stCondLst>
                                    <p:cond delay="0"/>
                                  </p:stCondLst>
                                  <p:iterate type="el" backwards="0">
                                    <p:tmAbs val="0"/>
                                  </p:iterate>
                                  <p:childTnLst>
                                    <p:set>
                                      <p:cBhvr>
                                        <p:cTn id="20" fill="hold"/>
                                        <p:tgtEl>
                                          <p:spTgt spid="193"/>
                                        </p:tgtEl>
                                        <p:attrNameLst>
                                          <p:attrName>style.visibility</p:attrName>
                                        </p:attrNameLst>
                                      </p:cBhvr>
                                      <p:to>
                                        <p:strVal val="visible"/>
                                      </p:to>
                                    </p:set>
                                    <p:animEffect filter="dissolve" transition="in">
                                      <p:cBhvr>
                                        <p:cTn id="21" dur="500"/>
                                        <p:tgtEl>
                                          <p:spTgt spid="193"/>
                                        </p:tgtEl>
                                      </p:cBhvr>
                                    </p:animEffect>
                                  </p:childTnLst>
                                </p:cTn>
                              </p:par>
                            </p:childTnLst>
                          </p:cTn>
                        </p:par>
                        <p:par>
                          <p:cTn id="22" fill="hold">
                            <p:stCondLst>
                              <p:cond delay="1700"/>
                            </p:stCondLst>
                            <p:childTnLst>
                              <p:par>
                                <p:cTn id="23" presetClass="entr" nodeType="afterEffect" presetID="9" grpId="5" fill="hold">
                                  <p:stCondLst>
                                    <p:cond delay="0"/>
                                  </p:stCondLst>
                                  <p:iterate type="el" backwards="0">
                                    <p:tmAbs val="0"/>
                                  </p:iterate>
                                  <p:childTnLst>
                                    <p:set>
                                      <p:cBhvr>
                                        <p:cTn id="24" fill="hold"/>
                                        <p:tgtEl>
                                          <p:spTgt spid="195"/>
                                        </p:tgtEl>
                                        <p:attrNameLst>
                                          <p:attrName>style.visibility</p:attrName>
                                        </p:attrNameLst>
                                      </p:cBhvr>
                                      <p:to>
                                        <p:strVal val="visible"/>
                                      </p:to>
                                    </p:set>
                                    <p:animEffect filter="dissolve" transition="in">
                                      <p:cBhvr>
                                        <p:cTn id="25" dur="500"/>
                                        <p:tgtEl>
                                          <p:spTgt spid="195"/>
                                        </p:tgtEl>
                                      </p:cBhvr>
                                    </p:animEffect>
                                  </p:childTnLst>
                                </p:cTn>
                              </p:par>
                            </p:childTnLst>
                          </p:cTn>
                        </p:par>
                        <p:par>
                          <p:cTn id="26" fill="hold">
                            <p:stCondLst>
                              <p:cond delay="2200"/>
                            </p:stCondLst>
                            <p:childTnLst>
                              <p:par>
                                <p:cTn id="27" presetClass="entr" nodeType="afterEffect" presetID="9" grpId="6" fill="hold">
                                  <p:stCondLst>
                                    <p:cond delay="0"/>
                                  </p:stCondLst>
                                  <p:iterate type="el" backwards="0">
                                    <p:tmAbs val="0"/>
                                  </p:iterate>
                                  <p:childTnLst>
                                    <p:set>
                                      <p:cBhvr>
                                        <p:cTn id="28" fill="hold"/>
                                        <p:tgtEl>
                                          <p:spTgt spid="194"/>
                                        </p:tgtEl>
                                        <p:attrNameLst>
                                          <p:attrName>style.visibility</p:attrName>
                                        </p:attrNameLst>
                                      </p:cBhvr>
                                      <p:to>
                                        <p:strVal val="visible"/>
                                      </p:to>
                                    </p:set>
                                    <p:animEffect filter="dissolve" transition="in">
                                      <p:cBhvr>
                                        <p:cTn id="29" dur="500"/>
                                        <p:tgtEl>
                                          <p:spTgt spid="194"/>
                                        </p:tgtEl>
                                      </p:cBhvr>
                                    </p:animEffect>
                                  </p:childTnLst>
                                </p:cTn>
                              </p:par>
                            </p:childTnLst>
                          </p:cTn>
                        </p:par>
                        <p:par>
                          <p:cTn id="30" fill="hold">
                            <p:stCondLst>
                              <p:cond delay="2700"/>
                            </p:stCondLst>
                            <p:childTnLst>
                              <p:par>
                                <p:cTn id="31" presetClass="entr" nodeType="afterEffect" presetSubtype="10" presetID="3" grpId="7" fill="hold">
                                  <p:stCondLst>
                                    <p:cond delay="0"/>
                                  </p:stCondLst>
                                  <p:iterate type="el" backwards="0">
                                    <p:tmAbs val="0"/>
                                  </p:iterate>
                                  <p:childTnLst>
                                    <p:set>
                                      <p:cBhvr>
                                        <p:cTn id="32" fill="hold"/>
                                        <p:tgtEl>
                                          <p:spTgt spid="203"/>
                                        </p:tgtEl>
                                        <p:attrNameLst>
                                          <p:attrName>style.visibility</p:attrName>
                                        </p:attrNameLst>
                                      </p:cBhvr>
                                      <p:to>
                                        <p:strVal val="visible"/>
                                      </p:to>
                                    </p:set>
                                    <p:animEffect filter="blinds(horizontal)" transition="in">
                                      <p:cBhvr>
                                        <p:cTn id="33" dur="500"/>
                                        <p:tgtEl>
                                          <p:spTgt spid="203"/>
                                        </p:tgtEl>
                                      </p:cBhvr>
                                    </p:animEffect>
                                  </p:childTnLst>
                                </p:cTn>
                              </p:par>
                            </p:childTnLst>
                          </p:cTn>
                        </p:par>
                        <p:par>
                          <p:cTn id="34" fill="hold">
                            <p:stCondLst>
                              <p:cond delay="3200"/>
                            </p:stCondLst>
                            <p:childTnLst>
                              <p:par>
                                <p:cTn id="35" presetClass="entr" nodeType="afterEffect" presetSubtype="10" presetID="3" grpId="8" fill="hold">
                                  <p:stCondLst>
                                    <p:cond delay="0"/>
                                  </p:stCondLst>
                                  <p:iterate type="el" backwards="0">
                                    <p:tmAbs val="0"/>
                                  </p:iterate>
                                  <p:childTnLst>
                                    <p:set>
                                      <p:cBhvr>
                                        <p:cTn id="36" fill="hold"/>
                                        <p:tgtEl>
                                          <p:spTgt spid="202"/>
                                        </p:tgtEl>
                                        <p:attrNameLst>
                                          <p:attrName>style.visibility</p:attrName>
                                        </p:attrNameLst>
                                      </p:cBhvr>
                                      <p:to>
                                        <p:strVal val="visible"/>
                                      </p:to>
                                    </p:set>
                                    <p:animEffect filter="blinds(horizontal)" transition="in">
                                      <p:cBhvr>
                                        <p:cTn id="37" dur="500"/>
                                        <p:tgtEl>
                                          <p:spTgt spid="202"/>
                                        </p:tgtEl>
                                      </p:cBhvr>
                                    </p:animEffect>
                                  </p:childTnLst>
                                </p:cTn>
                              </p:par>
                            </p:childTnLst>
                          </p:cTn>
                        </p:par>
                        <p:par>
                          <p:cTn id="38" fill="hold">
                            <p:stCondLst>
                              <p:cond delay="3700"/>
                            </p:stCondLst>
                            <p:childTnLst>
                              <p:par>
                                <p:cTn id="39" presetClass="entr" nodeType="afterEffect" presetSubtype="10" presetID="3" grpId="9" fill="hold">
                                  <p:stCondLst>
                                    <p:cond delay="0"/>
                                  </p:stCondLst>
                                  <p:iterate type="el" backwards="0">
                                    <p:tmAbs val="0"/>
                                  </p:iterate>
                                  <p:childTnLst>
                                    <p:set>
                                      <p:cBhvr>
                                        <p:cTn id="40" fill="hold"/>
                                        <p:tgtEl>
                                          <p:spTgt spid="201"/>
                                        </p:tgtEl>
                                        <p:attrNameLst>
                                          <p:attrName>style.visibility</p:attrName>
                                        </p:attrNameLst>
                                      </p:cBhvr>
                                      <p:to>
                                        <p:strVal val="visible"/>
                                      </p:to>
                                    </p:set>
                                    <p:animEffect filter="blinds(horizontal)" transition="in">
                                      <p:cBhvr>
                                        <p:cTn id="41" dur="500"/>
                                        <p:tgtEl>
                                          <p:spTgt spid="201"/>
                                        </p:tgtEl>
                                      </p:cBhvr>
                                    </p:animEffect>
                                  </p:childTnLst>
                                </p:cTn>
                              </p:par>
                            </p:childTnLst>
                          </p:cTn>
                        </p:par>
                        <p:par>
                          <p:cTn id="42" fill="hold">
                            <p:stCondLst>
                              <p:cond delay="4200"/>
                            </p:stCondLst>
                            <p:childTnLst>
                              <p:par>
                                <p:cTn id="43" presetClass="entr" nodeType="afterEffect" presetSubtype="10" presetID="3" grpId="10" fill="hold">
                                  <p:stCondLst>
                                    <p:cond delay="0"/>
                                  </p:stCondLst>
                                  <p:iterate type="el" backwards="0">
                                    <p:tmAbs val="0"/>
                                  </p:iterate>
                                  <p:childTnLst>
                                    <p:set>
                                      <p:cBhvr>
                                        <p:cTn id="44" fill="hold"/>
                                        <p:tgtEl>
                                          <p:spTgt spid="200"/>
                                        </p:tgtEl>
                                        <p:attrNameLst>
                                          <p:attrName>style.visibility</p:attrName>
                                        </p:attrNameLst>
                                      </p:cBhvr>
                                      <p:to>
                                        <p:strVal val="visible"/>
                                      </p:to>
                                    </p:set>
                                    <p:animEffect filter="blinds(horizontal)" transition="in">
                                      <p:cBhvr>
                                        <p:cTn id="45" dur="500"/>
                                        <p:tgtEl>
                                          <p:spTgt spid="200"/>
                                        </p:tgtEl>
                                      </p:cBhvr>
                                    </p:animEffect>
                                  </p:childTnLst>
                                </p:cTn>
                              </p:par>
                            </p:childTnLst>
                          </p:cTn>
                        </p:par>
                        <p:par>
                          <p:cTn id="46" fill="hold">
                            <p:stCondLst>
                              <p:cond delay="4700"/>
                            </p:stCondLst>
                            <p:childTnLst>
                              <p:par>
                                <p:cTn id="47" presetClass="entr" nodeType="afterEffect" presetSubtype="32" presetID="23" grpId="11" fill="hold">
                                  <p:stCondLst>
                                    <p:cond delay="0"/>
                                  </p:stCondLst>
                                  <p:iterate type="el" backwards="0">
                                    <p:tmAbs val="0"/>
                                  </p:iterate>
                                  <p:childTnLst>
                                    <p:set>
                                      <p:cBhvr>
                                        <p:cTn id="48" fill="hold"/>
                                        <p:tgtEl>
                                          <p:spTgt spid="189"/>
                                        </p:tgtEl>
                                        <p:attrNameLst>
                                          <p:attrName>style.visibility</p:attrName>
                                        </p:attrNameLst>
                                      </p:cBhvr>
                                      <p:to>
                                        <p:strVal val="visible"/>
                                      </p:to>
                                    </p:set>
                                    <p:anim calcmode="lin" valueType="num">
                                      <p:cBhvr>
                                        <p:cTn id="49" dur="500" fill="hold"/>
                                        <p:tgtEl>
                                          <p:spTgt spid="189"/>
                                        </p:tgtEl>
                                        <p:attrNameLst>
                                          <p:attrName>ppt_w</p:attrName>
                                        </p:attrNameLst>
                                      </p:cBhvr>
                                      <p:tavLst>
                                        <p:tav tm="0">
                                          <p:val>
                                            <p:strVal val="4*#ppt_w"/>
                                          </p:val>
                                        </p:tav>
                                        <p:tav tm="100000">
                                          <p:val>
                                            <p:strVal val="#ppt_w"/>
                                          </p:val>
                                        </p:tav>
                                      </p:tavLst>
                                    </p:anim>
                                    <p:anim calcmode="lin" valueType="num">
                                      <p:cBhvr>
                                        <p:cTn id="50" dur="500" fill="hold"/>
                                        <p:tgtEl>
                                          <p:spTgt spid="189"/>
                                        </p:tgtEl>
                                        <p:attrNameLst>
                                          <p:attrName>ppt_h</p:attrName>
                                        </p:attrNameLst>
                                      </p:cBhvr>
                                      <p:tavLst>
                                        <p:tav tm="0">
                                          <p:val>
                                            <p:strVal val="4*#ppt_h"/>
                                          </p:val>
                                        </p:tav>
                                        <p:tav tm="100000">
                                          <p:val>
                                            <p:strVal val="#ppt_h"/>
                                          </p:val>
                                        </p:tav>
                                      </p:tavLst>
                                    </p:anim>
                                  </p:childTnLst>
                                </p:cTn>
                              </p:par>
                            </p:childTnLst>
                          </p:cTn>
                        </p:par>
                        <p:par>
                          <p:cTn id="51" fill="hold">
                            <p:stCondLst>
                              <p:cond delay="5200"/>
                            </p:stCondLst>
                            <p:childTnLst>
                              <p:par>
                                <p:cTn id="52" presetClass="entr" nodeType="afterEffect" presetSubtype="32" presetID="23" grpId="12" fill="hold">
                                  <p:stCondLst>
                                    <p:cond delay="0"/>
                                  </p:stCondLst>
                                  <p:iterate type="el" backwards="0">
                                    <p:tmAbs val="0"/>
                                  </p:iterate>
                                  <p:childTnLst>
                                    <p:set>
                                      <p:cBhvr>
                                        <p:cTn id="53" fill="hold"/>
                                        <p:tgtEl>
                                          <p:spTgt spid="190"/>
                                        </p:tgtEl>
                                        <p:attrNameLst>
                                          <p:attrName>style.visibility</p:attrName>
                                        </p:attrNameLst>
                                      </p:cBhvr>
                                      <p:to>
                                        <p:strVal val="visible"/>
                                      </p:to>
                                    </p:set>
                                    <p:anim calcmode="lin" valueType="num">
                                      <p:cBhvr>
                                        <p:cTn id="54" dur="500" fill="hold"/>
                                        <p:tgtEl>
                                          <p:spTgt spid="190"/>
                                        </p:tgtEl>
                                        <p:attrNameLst>
                                          <p:attrName>ppt_w</p:attrName>
                                        </p:attrNameLst>
                                      </p:cBhvr>
                                      <p:tavLst>
                                        <p:tav tm="0">
                                          <p:val>
                                            <p:strVal val="4*#ppt_w"/>
                                          </p:val>
                                        </p:tav>
                                        <p:tav tm="100000">
                                          <p:val>
                                            <p:strVal val="#ppt_w"/>
                                          </p:val>
                                        </p:tav>
                                      </p:tavLst>
                                    </p:anim>
                                    <p:anim calcmode="lin" valueType="num">
                                      <p:cBhvr>
                                        <p:cTn id="55" dur="500" fill="hold"/>
                                        <p:tgtEl>
                                          <p:spTgt spid="190"/>
                                        </p:tgtEl>
                                        <p:attrNameLst>
                                          <p:attrName>ppt_h</p:attrName>
                                        </p:attrNameLst>
                                      </p:cBhvr>
                                      <p:tavLst>
                                        <p:tav tm="0">
                                          <p:val>
                                            <p:strVal val="4*#ppt_h"/>
                                          </p:val>
                                        </p:tav>
                                        <p:tav tm="100000">
                                          <p:val>
                                            <p:strVal val="#ppt_h"/>
                                          </p:val>
                                        </p:tav>
                                      </p:tavLst>
                                    </p:anim>
                                  </p:childTnLst>
                                </p:cTn>
                              </p:par>
                            </p:childTnLst>
                          </p:cTn>
                        </p:par>
                        <p:par>
                          <p:cTn id="56" fill="hold">
                            <p:stCondLst>
                              <p:cond delay="5700"/>
                            </p:stCondLst>
                            <p:childTnLst>
                              <p:par>
                                <p:cTn id="57" presetClass="entr" nodeType="afterEffect" presetSubtype="32" presetID="23" grpId="13" fill="hold">
                                  <p:stCondLst>
                                    <p:cond delay="0"/>
                                  </p:stCondLst>
                                  <p:iterate type="el" backwards="0">
                                    <p:tmAbs val="0"/>
                                  </p:iterate>
                                  <p:childTnLst>
                                    <p:set>
                                      <p:cBhvr>
                                        <p:cTn id="58" fill="hold"/>
                                        <p:tgtEl>
                                          <p:spTgt spid="191"/>
                                        </p:tgtEl>
                                        <p:attrNameLst>
                                          <p:attrName>style.visibility</p:attrName>
                                        </p:attrNameLst>
                                      </p:cBhvr>
                                      <p:to>
                                        <p:strVal val="visible"/>
                                      </p:to>
                                    </p:set>
                                    <p:anim calcmode="lin" valueType="num">
                                      <p:cBhvr>
                                        <p:cTn id="59" dur="500" fill="hold"/>
                                        <p:tgtEl>
                                          <p:spTgt spid="191"/>
                                        </p:tgtEl>
                                        <p:attrNameLst>
                                          <p:attrName>ppt_w</p:attrName>
                                        </p:attrNameLst>
                                      </p:cBhvr>
                                      <p:tavLst>
                                        <p:tav tm="0">
                                          <p:val>
                                            <p:strVal val="4*#ppt_w"/>
                                          </p:val>
                                        </p:tav>
                                        <p:tav tm="100000">
                                          <p:val>
                                            <p:strVal val="#ppt_w"/>
                                          </p:val>
                                        </p:tav>
                                      </p:tavLst>
                                    </p:anim>
                                    <p:anim calcmode="lin" valueType="num">
                                      <p:cBhvr>
                                        <p:cTn id="60" dur="500" fill="hold"/>
                                        <p:tgtEl>
                                          <p:spTgt spid="191"/>
                                        </p:tgtEl>
                                        <p:attrNameLst>
                                          <p:attrName>ppt_h</p:attrName>
                                        </p:attrNameLst>
                                      </p:cBhvr>
                                      <p:tavLst>
                                        <p:tav tm="0">
                                          <p:val>
                                            <p:strVal val="4*#ppt_h"/>
                                          </p:val>
                                        </p:tav>
                                        <p:tav tm="100000">
                                          <p:val>
                                            <p:strVal val="#ppt_h"/>
                                          </p:val>
                                        </p:tav>
                                      </p:tavLst>
                                    </p:anim>
                                  </p:childTnLst>
                                </p:cTn>
                              </p:par>
                            </p:childTnLst>
                          </p:cTn>
                        </p:par>
                        <p:par>
                          <p:cTn id="61" fill="hold">
                            <p:stCondLst>
                              <p:cond delay="6200"/>
                            </p:stCondLst>
                            <p:childTnLst>
                              <p:par>
                                <p:cTn id="62" presetClass="entr" nodeType="afterEffect" presetSubtype="32" presetID="23" grpId="14" fill="hold">
                                  <p:stCondLst>
                                    <p:cond delay="0"/>
                                  </p:stCondLst>
                                  <p:iterate type="el" backwards="0">
                                    <p:tmAbs val="0"/>
                                  </p:iterate>
                                  <p:childTnLst>
                                    <p:set>
                                      <p:cBhvr>
                                        <p:cTn id="63" fill="hold"/>
                                        <p:tgtEl>
                                          <p:spTgt spid="192"/>
                                        </p:tgtEl>
                                        <p:attrNameLst>
                                          <p:attrName>style.visibility</p:attrName>
                                        </p:attrNameLst>
                                      </p:cBhvr>
                                      <p:to>
                                        <p:strVal val="visible"/>
                                      </p:to>
                                    </p:set>
                                    <p:anim calcmode="lin" valueType="num">
                                      <p:cBhvr>
                                        <p:cTn id="64" dur="500" fill="hold"/>
                                        <p:tgtEl>
                                          <p:spTgt spid="192"/>
                                        </p:tgtEl>
                                        <p:attrNameLst>
                                          <p:attrName>ppt_w</p:attrName>
                                        </p:attrNameLst>
                                      </p:cBhvr>
                                      <p:tavLst>
                                        <p:tav tm="0">
                                          <p:val>
                                            <p:strVal val="4*#ppt_w"/>
                                          </p:val>
                                        </p:tav>
                                        <p:tav tm="100000">
                                          <p:val>
                                            <p:strVal val="#ppt_w"/>
                                          </p:val>
                                        </p:tav>
                                      </p:tavLst>
                                    </p:anim>
                                    <p:anim calcmode="lin" valueType="num">
                                      <p:cBhvr>
                                        <p:cTn id="65" dur="500" fill="hold"/>
                                        <p:tgtEl>
                                          <p:spTgt spid="192"/>
                                        </p:tgtEl>
                                        <p:attrNameLst>
                                          <p:attrName>ppt_h</p:attrName>
                                        </p:attrNameLst>
                                      </p:cBhvr>
                                      <p:tavLst>
                                        <p:tav tm="0">
                                          <p:val>
                                            <p:strVal val="4*#ppt_h"/>
                                          </p:val>
                                        </p:tav>
                                        <p:tav tm="100000">
                                          <p:val>
                                            <p:strVal val="#ppt_h"/>
                                          </p:val>
                                        </p:tav>
                                      </p:tavLst>
                                    </p:anim>
                                  </p:childTnLst>
                                </p:cTn>
                              </p:par>
                            </p:childTnLst>
                          </p:cTn>
                        </p:par>
                        <p:par>
                          <p:cTn id="66" fill="hold">
                            <p:stCondLst>
                              <p:cond delay="6700"/>
                            </p:stCondLst>
                            <p:childTnLst>
                              <p:par>
                                <p:cTn id="67" presetClass="entr" nodeType="afterEffect" presetSubtype="1" presetID="22" grpId="15" fill="hold">
                                  <p:stCondLst>
                                    <p:cond delay="150"/>
                                  </p:stCondLst>
                                  <p:iterate type="el" backwards="0">
                                    <p:tmAbs val="0"/>
                                  </p:iterate>
                                  <p:childTnLst>
                                    <p:set>
                                      <p:cBhvr>
                                        <p:cTn id="68" fill="hold"/>
                                        <p:tgtEl>
                                          <p:spTgt spid="196"/>
                                        </p:tgtEl>
                                        <p:attrNameLst>
                                          <p:attrName>style.visibility</p:attrName>
                                        </p:attrNameLst>
                                      </p:cBhvr>
                                      <p:to>
                                        <p:strVal val="visible"/>
                                      </p:to>
                                    </p:set>
                                    <p:animEffect filter="wipe(up)" transition="in">
                                      <p:cBhvr>
                                        <p:cTn id="69" dur="750"/>
                                        <p:tgtEl>
                                          <p:spTgt spid="196"/>
                                        </p:tgtEl>
                                      </p:cBhvr>
                                    </p:animEffect>
                                  </p:childTnLst>
                                </p:cTn>
                              </p:par>
                            </p:childTnLst>
                          </p:cTn>
                        </p:par>
                        <p:par>
                          <p:cTn id="70" fill="hold">
                            <p:stCondLst>
                              <p:cond delay="7600"/>
                            </p:stCondLst>
                            <p:childTnLst>
                              <p:par>
                                <p:cTn id="71" presetClass="entr" nodeType="afterEffect" presetSubtype="1" presetID="22" grpId="16" fill="hold">
                                  <p:stCondLst>
                                    <p:cond delay="150"/>
                                  </p:stCondLst>
                                  <p:iterate type="el" backwards="0">
                                    <p:tmAbs val="0"/>
                                  </p:iterate>
                                  <p:childTnLst>
                                    <p:set>
                                      <p:cBhvr>
                                        <p:cTn id="72" fill="hold"/>
                                        <p:tgtEl>
                                          <p:spTgt spid="197"/>
                                        </p:tgtEl>
                                        <p:attrNameLst>
                                          <p:attrName>style.visibility</p:attrName>
                                        </p:attrNameLst>
                                      </p:cBhvr>
                                      <p:to>
                                        <p:strVal val="visible"/>
                                      </p:to>
                                    </p:set>
                                    <p:animEffect filter="wipe(up)" transition="in">
                                      <p:cBhvr>
                                        <p:cTn id="73" dur="750"/>
                                        <p:tgtEl>
                                          <p:spTgt spid="197"/>
                                        </p:tgtEl>
                                      </p:cBhvr>
                                    </p:animEffect>
                                  </p:childTnLst>
                                </p:cTn>
                              </p:par>
                            </p:childTnLst>
                          </p:cTn>
                        </p:par>
                        <p:par>
                          <p:cTn id="74" fill="hold">
                            <p:stCondLst>
                              <p:cond delay="8500"/>
                            </p:stCondLst>
                            <p:childTnLst>
                              <p:par>
                                <p:cTn id="75" presetClass="entr" nodeType="afterEffect" presetSubtype="1" presetID="22" grpId="17" fill="hold">
                                  <p:stCondLst>
                                    <p:cond delay="150"/>
                                  </p:stCondLst>
                                  <p:iterate type="el" backwards="0">
                                    <p:tmAbs val="0"/>
                                  </p:iterate>
                                  <p:childTnLst>
                                    <p:set>
                                      <p:cBhvr>
                                        <p:cTn id="76" fill="hold"/>
                                        <p:tgtEl>
                                          <p:spTgt spid="198"/>
                                        </p:tgtEl>
                                        <p:attrNameLst>
                                          <p:attrName>style.visibility</p:attrName>
                                        </p:attrNameLst>
                                      </p:cBhvr>
                                      <p:to>
                                        <p:strVal val="visible"/>
                                      </p:to>
                                    </p:set>
                                    <p:animEffect filter="wipe(up)" transition="in">
                                      <p:cBhvr>
                                        <p:cTn id="77" dur="750"/>
                                        <p:tgtEl>
                                          <p:spTgt spid="198"/>
                                        </p:tgtEl>
                                      </p:cBhvr>
                                    </p:animEffect>
                                  </p:childTnLst>
                                </p:cTn>
                              </p:par>
                            </p:childTnLst>
                          </p:cTn>
                        </p:par>
                        <p:par>
                          <p:cTn id="78" fill="hold">
                            <p:stCondLst>
                              <p:cond delay="9400"/>
                            </p:stCondLst>
                            <p:childTnLst>
                              <p:par>
                                <p:cTn id="79" presetClass="entr" nodeType="afterEffect" presetSubtype="1" presetID="22" grpId="18" fill="hold">
                                  <p:stCondLst>
                                    <p:cond delay="150"/>
                                  </p:stCondLst>
                                  <p:iterate type="el" backwards="0">
                                    <p:tmAbs val="0"/>
                                  </p:iterate>
                                  <p:childTnLst>
                                    <p:set>
                                      <p:cBhvr>
                                        <p:cTn id="80" fill="hold"/>
                                        <p:tgtEl>
                                          <p:spTgt spid="199"/>
                                        </p:tgtEl>
                                        <p:attrNameLst>
                                          <p:attrName>style.visibility</p:attrName>
                                        </p:attrNameLst>
                                      </p:cBhvr>
                                      <p:to>
                                        <p:strVal val="visible"/>
                                      </p:to>
                                    </p:set>
                                    <p:animEffect filter="wipe(up)" transition="in">
                                      <p:cBhvr>
                                        <p:cTn id="81" dur="750"/>
                                        <p:tgtEl>
                                          <p:spTgt spid="1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8" grpId="2"/>
      <p:bldP build="whole" bldLvl="1" animBg="1" rev="0" advAuto="0" spid="182" grpId="3"/>
      <p:bldP build="whole" bldLvl="1" animBg="1" rev="0" advAuto="0" spid="201" grpId="9"/>
      <p:bldP build="whole" bldLvl="1" animBg="1" rev="0" advAuto="0" spid="189" grpId="11"/>
      <p:bldP build="whole" bldLvl="1" animBg="1" rev="0" advAuto="0" spid="197" grpId="16"/>
      <p:bldP build="whole" bldLvl="1" animBg="1" rev="0" advAuto="0" spid="185" grpId="1"/>
      <p:bldP build="whole" bldLvl="1" animBg="1" rev="0" advAuto="0" spid="195" grpId="5"/>
      <p:bldP build="whole" bldLvl="1" animBg="1" rev="0" advAuto="0" spid="191" grpId="13"/>
      <p:bldP build="whole" bldLvl="1" animBg="1" rev="0" advAuto="0" spid="194" grpId="6"/>
      <p:bldP build="whole" bldLvl="1" animBg="1" rev="0" advAuto="0" spid="200" grpId="10"/>
      <p:bldP build="whole" bldLvl="1" animBg="1" rev="0" advAuto="0" spid="193" grpId="4"/>
      <p:bldP build="whole" bldLvl="1" animBg="1" rev="0" advAuto="0" spid="202" grpId="8"/>
      <p:bldP build="whole" bldLvl="1" animBg="1" rev="0" advAuto="0" spid="203" grpId="7"/>
      <p:bldP build="whole" bldLvl="1" animBg="1" rev="0" advAuto="0" spid="190" grpId="12"/>
      <p:bldP build="whole" bldLvl="1" animBg="1" rev="0" advAuto="0" spid="198" grpId="17"/>
      <p:bldP build="whole" bldLvl="1" animBg="1" rev="0" advAuto="0" spid="192" grpId="14"/>
      <p:bldP build="whole" bldLvl="1" animBg="1" rev="0" advAuto="0" spid="196" grpId="15"/>
      <p:bldP build="whole" bldLvl="1" animBg="1" rev="0" advAuto="0" spid="199" grpId="18"/>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32000">
              <a:schemeClr val="accent1"/>
            </a:gs>
            <a:gs pos="100000">
              <a:schemeClr val="accent2"/>
            </a:gs>
          </a:gsLst>
          <a:lin ang="3600000" scaled="0"/>
        </a:gradFill>
      </p:bgPr>
    </p:bg>
    <p:spTree>
      <p:nvGrpSpPr>
        <p:cNvPr id="1" name=""/>
        <p:cNvGrpSpPr/>
        <p:nvPr/>
      </p:nvGrpSpPr>
      <p:grpSpPr>
        <a:xfrm>
          <a:off x="0" y="0"/>
          <a:ext cx="0" cy="0"/>
          <a:chOff x="0" y="0"/>
          <a:chExt cx="0" cy="0"/>
        </a:xfrm>
      </p:grpSpPr>
      <p:sp>
        <p:nvSpPr>
          <p:cNvPr id="205" name="Shape 205"/>
          <p:cNvSpPr/>
          <p:nvPr/>
        </p:nvSpPr>
        <p:spPr>
          <a:xfrm>
            <a:off x="2241550" y="8707215"/>
            <a:ext cx="10466259" cy="15290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88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8800">
                <a:solidFill>
                  <a:srgbClr val="FFFFFF"/>
                </a:solidFill>
                <a:latin typeface="Calibri Light"/>
                <a:ea typeface="Calibri Light"/>
                <a:cs typeface="Calibri Light"/>
                <a:sym typeface="Calibri Light"/>
              </a:rPr>
              <a:t>MARKET ANALYSIS</a:t>
            </a:r>
          </a:p>
        </p:txBody>
      </p:sp>
      <p:sp>
        <p:nvSpPr>
          <p:cNvPr id="206" name="Shape 206"/>
          <p:cNvSpPr/>
          <p:nvPr/>
        </p:nvSpPr>
        <p:spPr>
          <a:xfrm>
            <a:off x="2292349" y="9951156"/>
            <a:ext cx="15051679" cy="7289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FFFFFF"/>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FFFFFF"/>
                </a:solidFill>
                <a:latin typeface="Calibri Light"/>
                <a:ea typeface="Calibri Light"/>
                <a:cs typeface="Calibri Light"/>
                <a:sym typeface="Calibri Light"/>
              </a:rPr>
              <a:t>INSERT YOU AWESOME CLEVER SLOGAN OR THEME IN THIS AREA</a:t>
            </a:r>
          </a:p>
        </p:txBody>
      </p:sp>
      <p:sp>
        <p:nvSpPr>
          <p:cNvPr id="207" name="Shape 207"/>
          <p:cNvSpPr/>
          <p:nvPr/>
        </p:nvSpPr>
        <p:spPr>
          <a:xfrm>
            <a:off x="2482850" y="10923737"/>
            <a:ext cx="3155950" cy="1"/>
          </a:xfrm>
          <a:prstGeom prst="line">
            <a:avLst/>
          </a:prstGeom>
          <a:ln w="50800" cap="rnd">
            <a:solidFill>
              <a:srgbClr val="FFFFFF"/>
            </a:solidFill>
            <a:miter/>
          </a:ln>
        </p:spPr>
        <p:txBody>
          <a:bodyPr tIns="91439" bIns="91439"/>
          <a:lstStyle/>
          <a:p>
            <a:pPr defTabSz="457200">
              <a:defRPr sz="2400">
                <a:latin typeface="+mj-lt"/>
                <a:ea typeface="+mj-ea"/>
                <a:cs typeface="+mj-cs"/>
                <a:sym typeface="Helvetica"/>
              </a:defRPr>
            </a:pPr>
          </a:p>
        </p:txBody>
      </p:sp>
      <p:grpSp>
        <p:nvGrpSpPr>
          <p:cNvPr id="211" name="Group 211"/>
          <p:cNvGrpSpPr/>
          <p:nvPr/>
        </p:nvGrpSpPr>
        <p:grpSpPr>
          <a:xfrm>
            <a:off x="2482850" y="7040340"/>
            <a:ext cx="1656502" cy="1656498"/>
            <a:chOff x="0" y="0"/>
            <a:chExt cx="1656501" cy="1656497"/>
          </a:xfrm>
        </p:grpSpPr>
        <p:sp>
          <p:nvSpPr>
            <p:cNvPr id="208" name="Shape 208"/>
            <p:cNvSpPr/>
            <p:nvPr/>
          </p:nvSpPr>
          <p:spPr>
            <a:xfrm>
              <a:off x="0" y="0"/>
              <a:ext cx="1319849" cy="1319849"/>
            </a:xfrm>
            <a:prstGeom prst="ellipse">
              <a:avLst/>
            </a:pr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209" name="Shape 209"/>
            <p:cNvSpPr/>
            <p:nvPr/>
          </p:nvSpPr>
          <p:spPr>
            <a:xfrm>
              <a:off x="1154869" y="1154865"/>
              <a:ext cx="501633" cy="501633"/>
            </a:xfrm>
            <a:custGeom>
              <a:avLst/>
              <a:gdLst/>
              <a:ahLst/>
              <a:cxnLst>
                <a:cxn ang="0">
                  <a:pos x="wd2" y="hd2"/>
                </a:cxn>
                <a:cxn ang="5400000">
                  <a:pos x="wd2" y="hd2"/>
                </a:cxn>
                <a:cxn ang="10800000">
                  <a:pos x="wd2" y="hd2"/>
                </a:cxn>
                <a:cxn ang="16200000">
                  <a:pos x="wd2" y="hd2"/>
                </a:cxn>
              </a:cxnLst>
              <a:rect l="0" t="0" r="r" b="b"/>
              <a:pathLst>
                <a:path w="21162" h="21162" fill="norm" stroke="1" extrusionOk="0">
                  <a:moveTo>
                    <a:pt x="0" y="7005"/>
                  </a:moveTo>
                  <a:cubicBezTo>
                    <a:pt x="12843" y="19849"/>
                    <a:pt x="12843" y="19849"/>
                    <a:pt x="12843" y="19849"/>
                  </a:cubicBezTo>
                  <a:cubicBezTo>
                    <a:pt x="14595" y="21600"/>
                    <a:pt x="18097" y="21600"/>
                    <a:pt x="19849" y="19849"/>
                  </a:cubicBezTo>
                  <a:cubicBezTo>
                    <a:pt x="21600" y="18097"/>
                    <a:pt x="21600" y="14595"/>
                    <a:pt x="19849" y="12843"/>
                  </a:cubicBezTo>
                  <a:cubicBezTo>
                    <a:pt x="7005" y="0"/>
                    <a:pt x="7005" y="0"/>
                    <a:pt x="7005"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sp>
          <p:nvSpPr>
            <p:cNvPr id="210" name="Shape 210"/>
            <p:cNvSpPr/>
            <p:nvPr/>
          </p:nvSpPr>
          <p:spPr>
            <a:xfrm>
              <a:off x="271652" y="386852"/>
              <a:ext cx="115204" cy="551836"/>
            </a:xfrm>
            <a:custGeom>
              <a:avLst/>
              <a:gdLst/>
              <a:ahLst/>
              <a:cxnLst>
                <a:cxn ang="0">
                  <a:pos x="wd2" y="hd2"/>
                </a:cxn>
                <a:cxn ang="5400000">
                  <a:pos x="wd2" y="hd2"/>
                </a:cxn>
                <a:cxn ang="10800000">
                  <a:pos x="wd2" y="hd2"/>
                </a:cxn>
                <a:cxn ang="16200000">
                  <a:pos x="wd2" y="hd2"/>
                </a:cxn>
              </a:cxnLst>
              <a:rect l="0" t="0" r="r" b="b"/>
              <a:pathLst>
                <a:path w="16200" h="21600" fill="norm" stroke="1" extrusionOk="0">
                  <a:moveTo>
                    <a:pt x="16200" y="21600"/>
                  </a:moveTo>
                  <a:cubicBezTo>
                    <a:pt x="-5400" y="15660"/>
                    <a:pt x="-5400" y="5940"/>
                    <a:pt x="16200" y="0"/>
                  </a:cubicBezTo>
                </a:path>
              </a:pathLst>
            </a:custGeom>
            <a:noFill/>
            <a:ln w="50800" cap="flat">
              <a:solidFill>
                <a:srgbClr val="FFFFFF"/>
              </a:solidFill>
              <a:prstDash val="solid"/>
              <a:miter lim="800000"/>
            </a:ln>
            <a:effectLst/>
          </p:spPr>
          <p:txBody>
            <a:bodyPr wrap="square" lIns="91439" tIns="91439" rIns="91439" bIns="91439" numCol="1" anchor="t">
              <a:noAutofit/>
            </a:bodyPr>
            <a:lstStyle/>
            <a:p>
              <a:pP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211"/>
                                        </p:tgtEl>
                                        <p:attrNameLst>
                                          <p:attrName>style.visibility</p:attrName>
                                        </p:attrNameLst>
                                      </p:cBhvr>
                                      <p:to>
                                        <p:strVal val="visible"/>
                                      </p:to>
                                    </p:set>
                                    <p:animEffect filter="fade" transition="in">
                                      <p:cBhvr>
                                        <p:cTn id="7" dur="500"/>
                                        <p:tgtEl>
                                          <p:spTgt spid="211"/>
                                        </p:tgtEl>
                                      </p:cBhvr>
                                    </p:animEffect>
                                  </p:childTnLst>
                                </p:cTn>
                              </p:par>
                            </p:childTnLst>
                          </p:cTn>
                        </p:par>
                        <p:par>
                          <p:cTn id="8" fill="hold">
                            <p:stCondLst>
                              <p:cond delay="500"/>
                            </p:stCondLst>
                            <p:childTnLst>
                              <p:par>
                                <p:cTn id="9" presetClass="entr" nodeType="afterEffect" presetSubtype="8" presetID="22" grpId="2" fill="hold">
                                  <p:stCondLst>
                                    <p:cond delay="0"/>
                                  </p:stCondLst>
                                  <p:iterate type="el" backwards="0">
                                    <p:tmAbs val="0"/>
                                  </p:iterate>
                                  <p:childTnLst>
                                    <p:set>
                                      <p:cBhvr>
                                        <p:cTn id="10" fill="hold"/>
                                        <p:tgtEl>
                                          <p:spTgt spid="205"/>
                                        </p:tgtEl>
                                        <p:attrNameLst>
                                          <p:attrName>style.visibility</p:attrName>
                                        </p:attrNameLst>
                                      </p:cBhvr>
                                      <p:to>
                                        <p:strVal val="visible"/>
                                      </p:to>
                                    </p:set>
                                    <p:animEffect filter="wipe(left)" transition="in">
                                      <p:cBhvr>
                                        <p:cTn id="11" dur="500"/>
                                        <p:tgtEl>
                                          <p:spTgt spid="205"/>
                                        </p:tgtEl>
                                      </p:cBhvr>
                                    </p:animEffect>
                                  </p:childTnLst>
                                </p:cTn>
                              </p:par>
                            </p:childTnLst>
                          </p:cTn>
                        </p:par>
                        <p:par>
                          <p:cTn id="12" fill="hold">
                            <p:stCondLst>
                              <p:cond delay="1000"/>
                            </p:stCondLst>
                            <p:childTnLst>
                              <p:par>
                                <p:cTn id="13" presetClass="entr" nodeType="afterEffect" presetSubtype="8" presetID="22" grpId="3" fill="hold">
                                  <p:stCondLst>
                                    <p:cond delay="0"/>
                                  </p:stCondLst>
                                  <p:iterate type="el" backwards="0">
                                    <p:tmAbs val="0"/>
                                  </p:iterate>
                                  <p:childTnLst>
                                    <p:set>
                                      <p:cBhvr>
                                        <p:cTn id="14" fill="hold"/>
                                        <p:tgtEl>
                                          <p:spTgt spid="206"/>
                                        </p:tgtEl>
                                        <p:attrNameLst>
                                          <p:attrName>style.visibility</p:attrName>
                                        </p:attrNameLst>
                                      </p:cBhvr>
                                      <p:to>
                                        <p:strVal val="visible"/>
                                      </p:to>
                                    </p:set>
                                    <p:animEffect filter="wipe(left)" transition="in">
                                      <p:cBhvr>
                                        <p:cTn id="15" dur="500"/>
                                        <p:tgtEl>
                                          <p:spTgt spid="206"/>
                                        </p:tgtEl>
                                      </p:cBhvr>
                                    </p:animEffect>
                                  </p:childTnLst>
                                </p:cTn>
                              </p:par>
                            </p:childTnLst>
                          </p:cTn>
                        </p:par>
                        <p:par>
                          <p:cTn id="16" fill="hold">
                            <p:stCondLst>
                              <p:cond delay="1500"/>
                            </p:stCondLst>
                            <p:childTnLst>
                              <p:par>
                                <p:cTn id="17" presetClass="entr" nodeType="afterEffect" presetSubtype="8" presetID="22" grpId="4" fill="hold">
                                  <p:stCondLst>
                                    <p:cond delay="0"/>
                                  </p:stCondLst>
                                  <p:iterate type="el" backwards="0">
                                    <p:tmAbs val="0"/>
                                  </p:iterate>
                                  <p:childTnLst>
                                    <p:set>
                                      <p:cBhvr>
                                        <p:cTn id="18" fill="hold"/>
                                        <p:tgtEl>
                                          <p:spTgt spid="207"/>
                                        </p:tgtEl>
                                        <p:attrNameLst>
                                          <p:attrName>style.visibility</p:attrName>
                                        </p:attrNameLst>
                                      </p:cBhvr>
                                      <p:to>
                                        <p:strVal val="visible"/>
                                      </p:to>
                                    </p:set>
                                    <p:animEffect filter="wipe(left)" transition="in">
                                      <p:cBhvr>
                                        <p:cTn id="19" dur="5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6" grpId="3"/>
      <p:bldP build="whole" bldLvl="1" animBg="1" rev="0" advAuto="0" spid="211" grpId="1"/>
      <p:bldP build="whole" bldLvl="1" animBg="1" rev="0" advAuto="0" spid="205" grpId="2"/>
      <p:bldP build="whole" bldLvl="1" animBg="1" rev="0" advAuto="0" spid="207" grpId="4"/>
    </p:bldLst>
  </p:timing>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3" name="Shape 213"/>
          <p:cNvSpPr/>
          <p:nvPr/>
        </p:nvSpPr>
        <p:spPr>
          <a:xfrm>
            <a:off x="1222100" y="443781"/>
            <a:ext cx="13115648"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The Size Of The Market</a:t>
            </a:r>
          </a:p>
        </p:txBody>
      </p:sp>
      <p:grpSp>
        <p:nvGrpSpPr>
          <p:cNvPr id="216" name="Group 216"/>
          <p:cNvGrpSpPr/>
          <p:nvPr/>
        </p:nvGrpSpPr>
        <p:grpSpPr>
          <a:xfrm>
            <a:off x="-1278891" y="690001"/>
            <a:ext cx="2487932" cy="1160782"/>
            <a:chOff x="0" y="0"/>
            <a:chExt cx="2487930" cy="1160780"/>
          </a:xfrm>
        </p:grpSpPr>
        <p:sp>
          <p:nvSpPr>
            <p:cNvPr id="214" name="Shape 214"/>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15" name="Shape 215"/>
            <p:cNvSpPr/>
            <p:nvPr/>
          </p:nvSpPr>
          <p:spPr>
            <a:xfrm>
              <a:off x="1609592" y="-1"/>
              <a:ext cx="710868"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2</a:t>
              </a:r>
            </a:p>
          </p:txBody>
        </p:sp>
      </p:grpSp>
      <p:grpSp>
        <p:nvGrpSpPr>
          <p:cNvPr id="219" name="Group 219"/>
          <p:cNvGrpSpPr/>
          <p:nvPr/>
        </p:nvGrpSpPr>
        <p:grpSpPr>
          <a:xfrm>
            <a:off x="22860000" y="12761311"/>
            <a:ext cx="1701800" cy="665481"/>
            <a:chOff x="0" y="0"/>
            <a:chExt cx="1701799" cy="665480"/>
          </a:xfrm>
        </p:grpSpPr>
        <p:sp>
          <p:nvSpPr>
            <p:cNvPr id="217" name="Shape 217"/>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218" name="Shape 218"/>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sp>
        <p:nvSpPr>
          <p:cNvPr id="220" name="Shape 220"/>
          <p:cNvSpPr/>
          <p:nvPr/>
        </p:nvSpPr>
        <p:spPr>
          <a:xfrm>
            <a:off x="19193712" y="5636631"/>
            <a:ext cx="3250650" cy="7162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chemeClr val="accent1"/>
                </a:solidFill>
              </a:defRPr>
            </a:lvl1pPr>
          </a:lstStyle>
          <a:p>
            <a:pPr>
              <a:defRPr>
                <a:solidFill>
                  <a:srgbClr val="000000"/>
                </a:solidFill>
              </a:defRPr>
            </a:pPr>
            <a:r>
              <a:rPr>
                <a:solidFill>
                  <a:schemeClr val="accent1"/>
                </a:solidFill>
              </a:rPr>
              <a:t>HEADER THREE</a:t>
            </a:r>
          </a:p>
        </p:txBody>
      </p:sp>
      <p:grpSp>
        <p:nvGrpSpPr>
          <p:cNvPr id="223" name="Group 223"/>
          <p:cNvGrpSpPr/>
          <p:nvPr/>
        </p:nvGrpSpPr>
        <p:grpSpPr>
          <a:xfrm>
            <a:off x="10125518" y="4810221"/>
            <a:ext cx="5781933" cy="5781933"/>
            <a:chOff x="0" y="0"/>
            <a:chExt cx="5781931" cy="5781931"/>
          </a:xfrm>
        </p:grpSpPr>
        <p:sp>
          <p:nvSpPr>
            <p:cNvPr id="221" name="Shape 221"/>
            <p:cNvSpPr/>
            <p:nvPr/>
          </p:nvSpPr>
          <p:spPr>
            <a:xfrm>
              <a:off x="0" y="0"/>
              <a:ext cx="5781932" cy="5781932"/>
            </a:xfrm>
            <a:prstGeom prst="ellipse">
              <a:avLst/>
            </a:prstGeom>
            <a:solidFill>
              <a:srgbClr val="BFBFBF"/>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22" name="Shape 222"/>
            <p:cNvSpPr/>
            <p:nvPr/>
          </p:nvSpPr>
          <p:spPr>
            <a:xfrm>
              <a:off x="363469" y="1795026"/>
              <a:ext cx="1991440" cy="20624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r>
                <a:rPr sz="6400">
                  <a:solidFill>
                    <a:srgbClr val="FFFFFF"/>
                  </a:solidFill>
                </a:rPr>
                <a:t>67M</a:t>
              </a:r>
              <a:endParaRPr sz="6400">
                <a:solidFill>
                  <a:srgbClr val="FFFFFF"/>
                </a:solidFill>
              </a:endParaRPr>
            </a:p>
            <a:p>
              <a:pPr/>
              <a:r>
                <a:rPr sz="6400">
                  <a:solidFill>
                    <a:srgbClr val="FFFFFF"/>
                  </a:solidFill>
                </a:rPr>
                <a:t>Total</a:t>
              </a:r>
            </a:p>
          </p:txBody>
        </p:sp>
      </p:grpSp>
      <p:grpSp>
        <p:nvGrpSpPr>
          <p:cNvPr id="226" name="Group 226"/>
          <p:cNvGrpSpPr/>
          <p:nvPr/>
        </p:nvGrpSpPr>
        <p:grpSpPr>
          <a:xfrm>
            <a:off x="14475189" y="5642326"/>
            <a:ext cx="4953001" cy="4953001"/>
            <a:chOff x="0" y="0"/>
            <a:chExt cx="4953000" cy="4953000"/>
          </a:xfrm>
        </p:grpSpPr>
        <p:sp>
          <p:nvSpPr>
            <p:cNvPr id="224" name="Shape 224"/>
            <p:cNvSpPr/>
            <p:nvPr/>
          </p:nvSpPr>
          <p:spPr>
            <a:xfrm>
              <a:off x="0" y="0"/>
              <a:ext cx="4953000" cy="4953000"/>
            </a:xfrm>
            <a:prstGeom prst="ellipse">
              <a:avLst/>
            </a:prstGeom>
            <a:solidFill>
              <a:schemeClr val="accent2"/>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25" name="Shape 225"/>
            <p:cNvSpPr/>
            <p:nvPr/>
          </p:nvSpPr>
          <p:spPr>
            <a:xfrm>
              <a:off x="322763" y="1651205"/>
              <a:ext cx="1994615" cy="1605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r>
                <a:rPr sz="4800">
                  <a:solidFill>
                    <a:srgbClr val="FFFFFF"/>
                  </a:solidFill>
                </a:rPr>
                <a:t>56.2M</a:t>
              </a:r>
              <a:endParaRPr sz="4800">
                <a:solidFill>
                  <a:srgbClr val="FFFFFF"/>
                </a:solidFill>
              </a:endParaRPr>
            </a:p>
            <a:p>
              <a:pPr/>
              <a:r>
                <a:rPr sz="4800">
                  <a:solidFill>
                    <a:srgbClr val="FFFFFF"/>
                  </a:solidFill>
                </a:rPr>
                <a:t>Total</a:t>
              </a:r>
            </a:p>
          </p:txBody>
        </p:sp>
      </p:grpSp>
      <p:grpSp>
        <p:nvGrpSpPr>
          <p:cNvPr id="229" name="Group 229"/>
          <p:cNvGrpSpPr/>
          <p:nvPr/>
        </p:nvGrpSpPr>
        <p:grpSpPr>
          <a:xfrm>
            <a:off x="18535649" y="6665686"/>
            <a:ext cx="3878946" cy="3878945"/>
            <a:chOff x="0" y="0"/>
            <a:chExt cx="3878944" cy="3878944"/>
          </a:xfrm>
        </p:grpSpPr>
        <p:sp>
          <p:nvSpPr>
            <p:cNvPr id="227" name="Shape 227"/>
            <p:cNvSpPr/>
            <p:nvPr/>
          </p:nvSpPr>
          <p:spPr>
            <a:xfrm>
              <a:off x="-1" y="-1"/>
              <a:ext cx="3878946" cy="3878946"/>
            </a:xfrm>
            <a:prstGeom prst="ellipse">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28" name="Shape 228"/>
            <p:cNvSpPr/>
            <p:nvPr/>
          </p:nvSpPr>
          <p:spPr>
            <a:xfrm>
              <a:off x="190500" y="1293141"/>
              <a:ext cx="1544856" cy="1249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r>
                <a:rPr>
                  <a:solidFill>
                    <a:srgbClr val="FFFFFF"/>
                  </a:solidFill>
                </a:rPr>
                <a:t>34.2M</a:t>
              </a:r>
              <a:endParaRPr>
                <a:solidFill>
                  <a:srgbClr val="FFFFFF"/>
                </a:solidFill>
              </a:endParaRPr>
            </a:p>
            <a:p>
              <a:pPr/>
              <a:r>
                <a:rPr>
                  <a:solidFill>
                    <a:srgbClr val="FFFFFF"/>
                  </a:solidFill>
                </a:rPr>
                <a:t>Total</a:t>
              </a:r>
            </a:p>
          </p:txBody>
        </p:sp>
      </p:grpSp>
      <p:sp>
        <p:nvSpPr>
          <p:cNvPr id="230" name="Shape 230"/>
          <p:cNvSpPr/>
          <p:nvPr/>
        </p:nvSpPr>
        <p:spPr>
          <a:xfrm>
            <a:off x="15505267" y="4614621"/>
            <a:ext cx="3250650" cy="7162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chemeClr val="accent2"/>
                </a:solidFill>
              </a:defRPr>
            </a:lvl1pPr>
          </a:lstStyle>
          <a:p>
            <a:pPr>
              <a:defRPr>
                <a:solidFill>
                  <a:srgbClr val="000000"/>
                </a:solidFill>
              </a:defRPr>
            </a:pPr>
            <a:r>
              <a:rPr>
                <a:solidFill>
                  <a:schemeClr val="accent2"/>
                </a:solidFill>
              </a:rPr>
              <a:t>HEADER THREE</a:t>
            </a:r>
          </a:p>
        </p:txBody>
      </p:sp>
      <p:sp>
        <p:nvSpPr>
          <p:cNvPr id="231" name="Shape 231"/>
          <p:cNvSpPr/>
          <p:nvPr/>
        </p:nvSpPr>
        <p:spPr>
          <a:xfrm>
            <a:off x="11377182" y="3604426"/>
            <a:ext cx="3250650" cy="7162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595959"/>
                </a:solidFill>
              </a:defRPr>
            </a:lvl1pPr>
          </a:lstStyle>
          <a:p>
            <a:pPr>
              <a:defRPr>
                <a:solidFill>
                  <a:srgbClr val="000000"/>
                </a:solidFill>
              </a:defRPr>
            </a:pPr>
            <a:r>
              <a:rPr>
                <a:solidFill>
                  <a:srgbClr val="595959"/>
                </a:solidFill>
              </a:rPr>
              <a:t>HEADER THREE</a:t>
            </a:r>
          </a:p>
        </p:txBody>
      </p:sp>
      <p:grpSp>
        <p:nvGrpSpPr>
          <p:cNvPr id="234" name="Group 234"/>
          <p:cNvGrpSpPr/>
          <p:nvPr/>
        </p:nvGrpSpPr>
        <p:grpSpPr>
          <a:xfrm>
            <a:off x="1952142" y="2511973"/>
            <a:ext cx="7533041" cy="3236741"/>
            <a:chOff x="0" y="0"/>
            <a:chExt cx="7533039" cy="3236739"/>
          </a:xfrm>
        </p:grpSpPr>
        <p:sp>
          <p:nvSpPr>
            <p:cNvPr id="232" name="Shape 232"/>
            <p:cNvSpPr/>
            <p:nvPr/>
          </p:nvSpPr>
          <p:spPr>
            <a:xfrm>
              <a:off x="0" y="0"/>
              <a:ext cx="1154629" cy="1249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7200">
                  <a:solidFill>
                    <a:srgbClr val="595959"/>
                  </a:solidFill>
                </a:defRPr>
              </a:lvl1pPr>
            </a:lstStyle>
            <a:p>
              <a:pPr>
                <a:defRPr sz="3600">
                  <a:solidFill>
                    <a:srgbClr val="000000"/>
                  </a:solidFill>
                </a:defRPr>
              </a:pPr>
              <a:r>
                <a:rPr sz="7200">
                  <a:solidFill>
                    <a:srgbClr val="595959"/>
                  </a:solidFill>
                </a:rPr>
                <a:t>01</a:t>
              </a:r>
            </a:p>
          </p:txBody>
        </p:sp>
        <p:sp>
          <p:nvSpPr>
            <p:cNvPr id="233" name="Shape 233"/>
            <p:cNvSpPr/>
            <p:nvPr/>
          </p:nvSpPr>
          <p:spPr>
            <a:xfrm>
              <a:off x="26505" y="892320"/>
              <a:ext cx="7506535" cy="234442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1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s</a:t>
              </a:r>
            </a:p>
          </p:txBody>
        </p:sp>
      </p:grpSp>
      <p:grpSp>
        <p:nvGrpSpPr>
          <p:cNvPr id="237" name="Group 237"/>
          <p:cNvGrpSpPr/>
          <p:nvPr/>
        </p:nvGrpSpPr>
        <p:grpSpPr>
          <a:xfrm>
            <a:off x="1952142" y="5636504"/>
            <a:ext cx="7533041" cy="3236740"/>
            <a:chOff x="0" y="0"/>
            <a:chExt cx="7533039" cy="3236739"/>
          </a:xfrm>
        </p:grpSpPr>
        <p:sp>
          <p:nvSpPr>
            <p:cNvPr id="235" name="Shape 235"/>
            <p:cNvSpPr/>
            <p:nvPr/>
          </p:nvSpPr>
          <p:spPr>
            <a:xfrm>
              <a:off x="0" y="0"/>
              <a:ext cx="1154629" cy="1249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7200">
                  <a:solidFill>
                    <a:srgbClr val="595959"/>
                  </a:solidFill>
                </a:defRPr>
              </a:lvl1pPr>
            </a:lstStyle>
            <a:p>
              <a:pPr>
                <a:defRPr sz="3600">
                  <a:solidFill>
                    <a:srgbClr val="000000"/>
                  </a:solidFill>
                </a:defRPr>
              </a:pPr>
              <a:r>
                <a:rPr sz="7200">
                  <a:solidFill>
                    <a:srgbClr val="595959"/>
                  </a:solidFill>
                </a:rPr>
                <a:t>02</a:t>
              </a:r>
            </a:p>
          </p:txBody>
        </p:sp>
        <p:sp>
          <p:nvSpPr>
            <p:cNvPr id="236" name="Shape 236"/>
            <p:cNvSpPr/>
            <p:nvPr/>
          </p:nvSpPr>
          <p:spPr>
            <a:xfrm>
              <a:off x="26505" y="892320"/>
              <a:ext cx="7506535" cy="234442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1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s</a:t>
              </a:r>
            </a:p>
          </p:txBody>
        </p:sp>
      </p:grpSp>
      <p:grpSp>
        <p:nvGrpSpPr>
          <p:cNvPr id="240" name="Group 240"/>
          <p:cNvGrpSpPr/>
          <p:nvPr/>
        </p:nvGrpSpPr>
        <p:grpSpPr>
          <a:xfrm>
            <a:off x="1952142" y="8761035"/>
            <a:ext cx="7533041" cy="3236741"/>
            <a:chOff x="0" y="0"/>
            <a:chExt cx="7533039" cy="3236739"/>
          </a:xfrm>
        </p:grpSpPr>
        <p:sp>
          <p:nvSpPr>
            <p:cNvPr id="238" name="Shape 238"/>
            <p:cNvSpPr/>
            <p:nvPr/>
          </p:nvSpPr>
          <p:spPr>
            <a:xfrm>
              <a:off x="0" y="0"/>
              <a:ext cx="1154629" cy="12496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7200">
                  <a:solidFill>
                    <a:srgbClr val="595959"/>
                  </a:solidFill>
                </a:defRPr>
              </a:lvl1pPr>
            </a:lstStyle>
            <a:p>
              <a:pPr>
                <a:defRPr sz="3600">
                  <a:solidFill>
                    <a:srgbClr val="000000"/>
                  </a:solidFill>
                </a:defRPr>
              </a:pPr>
              <a:r>
                <a:rPr sz="7200">
                  <a:solidFill>
                    <a:srgbClr val="595959"/>
                  </a:solidFill>
                </a:rPr>
                <a:t>03</a:t>
              </a:r>
            </a:p>
          </p:txBody>
        </p:sp>
        <p:sp>
          <p:nvSpPr>
            <p:cNvPr id="239" name="Shape 239"/>
            <p:cNvSpPr/>
            <p:nvPr/>
          </p:nvSpPr>
          <p:spPr>
            <a:xfrm>
              <a:off x="26505" y="892320"/>
              <a:ext cx="7506535" cy="234442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nSpc>
                  <a:spcPct val="90000"/>
                </a:lnSpc>
                <a:defRPr sz="3100">
                  <a:solidFill>
                    <a:srgbClr val="262626"/>
                  </a:solidFill>
                  <a:latin typeface="Calibri Light"/>
                  <a:ea typeface="Calibri Light"/>
                  <a:cs typeface="Calibri Light"/>
                  <a:sym typeface="Calibri Light"/>
                </a:defRPr>
              </a:lvl1pPr>
            </a:lstStyle>
            <a:p>
              <a:pPr>
                <a:defRPr>
                  <a:solidFill>
                    <a:srgbClr val="000000"/>
                  </a:solidFill>
                  <a:latin typeface="Calibri"/>
                  <a:ea typeface="Calibri"/>
                  <a:cs typeface="Calibri"/>
                  <a:sym typeface="Calibri"/>
                </a:defRPr>
              </a:pPr>
              <a:r>
                <a:rPr>
                  <a:solidFill>
                    <a:srgbClr val="262626"/>
                  </a:solidFill>
                  <a:latin typeface="Calibri Light"/>
                  <a:ea typeface="Calibri Light"/>
                  <a:cs typeface="Calibri Light"/>
                  <a:sym typeface="Calibri Light"/>
                </a:rPr>
                <a:t>Whether 60 or 16, there is in every human being’s heart the lure of wonders, the unfailing appetite for what’s next and the joy of the game of living. In the center of your heart and my heart, there is a s</a:t>
              </a:r>
            </a:p>
          </p:txBody>
        </p:sp>
      </p:grpSp>
    </p:spTree>
  </p:cSld>
  <p:clrMapOvr>
    <a:masterClrMapping/>
  </p:clrMapOvr>
  <mc:AlternateContent xmlns:mc="http://schemas.openxmlformats.org/markup-compatibility/2006">
    <mc:Choice xmlns:p14="http://schemas.microsoft.com/office/powerpoint/2010/main" Requires="p14">
      <p:transition spd="slow" advClick="0" advTm="0" p14:dur="1200">
        <p14:prism dir="u"/>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216"/>
                                        </p:tgtEl>
                                        <p:attrNameLst>
                                          <p:attrName>style.visibility</p:attrName>
                                        </p:attrNameLst>
                                      </p:cBhvr>
                                      <p:to>
                                        <p:strVal val="visible"/>
                                      </p:to>
                                    </p:set>
                                    <p:anim calcmode="lin" valueType="num">
                                      <p:cBhvr>
                                        <p:cTn id="7" dur="350" fill="hold"/>
                                        <p:tgtEl>
                                          <p:spTgt spid="216"/>
                                        </p:tgtEl>
                                        <p:attrNameLst>
                                          <p:attrName>ppt_x</p:attrName>
                                        </p:attrNameLst>
                                      </p:cBhvr>
                                      <p:tavLst>
                                        <p:tav tm="0">
                                          <p:val>
                                            <p:strVal val="0-#ppt_w/2"/>
                                          </p:val>
                                        </p:tav>
                                        <p:tav tm="100000">
                                          <p:val>
                                            <p:strVal val="#ppt_x"/>
                                          </p:val>
                                        </p:tav>
                                      </p:tavLst>
                                    </p:anim>
                                    <p:anim calcmode="lin" valueType="num">
                                      <p:cBhvr>
                                        <p:cTn id="8" dur="350" fill="hold"/>
                                        <p:tgtEl>
                                          <p:spTgt spid="216"/>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219"/>
                                        </p:tgtEl>
                                        <p:attrNameLst>
                                          <p:attrName>style.visibility</p:attrName>
                                        </p:attrNameLst>
                                      </p:cBhvr>
                                      <p:to>
                                        <p:strVal val="visible"/>
                                      </p:to>
                                    </p:set>
                                    <p:anim calcmode="lin" valueType="num">
                                      <p:cBhvr>
                                        <p:cTn id="12" dur="350" fill="hold"/>
                                        <p:tgtEl>
                                          <p:spTgt spid="219"/>
                                        </p:tgtEl>
                                        <p:attrNameLst>
                                          <p:attrName>ppt_x</p:attrName>
                                        </p:attrNameLst>
                                      </p:cBhvr>
                                      <p:tavLst>
                                        <p:tav tm="0">
                                          <p:val>
                                            <p:strVal val="1+#ppt_w/2"/>
                                          </p:val>
                                        </p:tav>
                                        <p:tav tm="100000">
                                          <p:val>
                                            <p:strVal val="#ppt_x"/>
                                          </p:val>
                                        </p:tav>
                                      </p:tavLst>
                                    </p:anim>
                                    <p:anim calcmode="lin" valueType="num">
                                      <p:cBhvr>
                                        <p:cTn id="13" dur="350" fill="hold"/>
                                        <p:tgtEl>
                                          <p:spTgt spid="219"/>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213"/>
                                        </p:tgtEl>
                                        <p:attrNameLst>
                                          <p:attrName>style.visibility</p:attrName>
                                        </p:attrNameLst>
                                      </p:cBhvr>
                                      <p:to>
                                        <p:strVal val="visible"/>
                                      </p:to>
                                    </p:set>
                                    <p:animEffect filter="wipe(left)" transition="in">
                                      <p:cBhvr>
                                        <p:cTn id="17" dur="500"/>
                                        <p:tgtEl>
                                          <p:spTgt spid="213"/>
                                        </p:tgtEl>
                                      </p:cBhvr>
                                    </p:animEffect>
                                  </p:childTnLst>
                                </p:cTn>
                              </p:par>
                            </p:childTnLst>
                          </p:cTn>
                        </p:par>
                        <p:par>
                          <p:cTn id="18" fill="hold">
                            <p:stCondLst>
                              <p:cond delay="1200"/>
                            </p:stCondLst>
                            <p:childTnLst>
                              <p:par>
                                <p:cTn id="19" presetClass="entr" nodeType="afterEffect" presetSubtype="4" presetID="2" grpId="4" fill="hold">
                                  <p:stCondLst>
                                    <p:cond delay="0"/>
                                  </p:stCondLst>
                                  <p:iterate type="el" backwards="0">
                                    <p:tmAbs val="0"/>
                                  </p:iterate>
                                  <p:childTnLst>
                                    <p:set>
                                      <p:cBhvr>
                                        <p:cTn id="20" fill="hold"/>
                                        <p:tgtEl>
                                          <p:spTgt spid="229"/>
                                        </p:tgtEl>
                                        <p:attrNameLst>
                                          <p:attrName>style.visibility</p:attrName>
                                        </p:attrNameLst>
                                      </p:cBhvr>
                                      <p:to>
                                        <p:strVal val="visible"/>
                                      </p:to>
                                    </p:set>
                                    <p:anim calcmode="lin" valueType="num">
                                      <p:cBhvr>
                                        <p:cTn id="21" dur="750" fill="hold"/>
                                        <p:tgtEl>
                                          <p:spTgt spid="229"/>
                                        </p:tgtEl>
                                        <p:attrNameLst>
                                          <p:attrName>ppt_x</p:attrName>
                                        </p:attrNameLst>
                                      </p:cBhvr>
                                      <p:tavLst>
                                        <p:tav tm="0">
                                          <p:val>
                                            <p:strVal val="#ppt_x"/>
                                          </p:val>
                                        </p:tav>
                                        <p:tav tm="100000">
                                          <p:val>
                                            <p:strVal val="#ppt_x"/>
                                          </p:val>
                                        </p:tav>
                                      </p:tavLst>
                                    </p:anim>
                                    <p:anim calcmode="lin" valueType="num">
                                      <p:cBhvr>
                                        <p:cTn id="22" dur="750" fill="hold"/>
                                        <p:tgtEl>
                                          <p:spTgt spid="229"/>
                                        </p:tgtEl>
                                        <p:attrNameLst>
                                          <p:attrName>ppt_y</p:attrName>
                                        </p:attrNameLst>
                                      </p:cBhvr>
                                      <p:tavLst>
                                        <p:tav tm="0">
                                          <p:val>
                                            <p:strVal val="1+#ppt_h/2"/>
                                          </p:val>
                                        </p:tav>
                                        <p:tav tm="100000">
                                          <p:val>
                                            <p:strVal val="#ppt_y"/>
                                          </p:val>
                                        </p:tav>
                                      </p:tavLst>
                                    </p:anim>
                                  </p:childTnLst>
                                </p:cTn>
                              </p:par>
                            </p:childTnLst>
                          </p:cTn>
                        </p:par>
                        <p:par>
                          <p:cTn id="23" fill="hold">
                            <p:stCondLst>
                              <p:cond delay="1950"/>
                            </p:stCondLst>
                            <p:childTnLst>
                              <p:par>
                                <p:cTn id="24" presetClass="entr" nodeType="afterEffect" presetID="9" grpId="5" fill="hold">
                                  <p:stCondLst>
                                    <p:cond delay="0"/>
                                  </p:stCondLst>
                                  <p:iterate type="el" backwards="0">
                                    <p:tmAbs val="0"/>
                                  </p:iterate>
                                  <p:childTnLst>
                                    <p:set>
                                      <p:cBhvr>
                                        <p:cTn id="25" fill="hold"/>
                                        <p:tgtEl>
                                          <p:spTgt spid="220"/>
                                        </p:tgtEl>
                                        <p:attrNameLst>
                                          <p:attrName>style.visibility</p:attrName>
                                        </p:attrNameLst>
                                      </p:cBhvr>
                                      <p:to>
                                        <p:strVal val="visible"/>
                                      </p:to>
                                    </p:set>
                                    <p:animEffect filter="dissolve" transition="in">
                                      <p:cBhvr>
                                        <p:cTn id="26" dur="500"/>
                                        <p:tgtEl>
                                          <p:spTgt spid="220"/>
                                        </p:tgtEl>
                                      </p:cBhvr>
                                    </p:animEffect>
                                  </p:childTnLst>
                                </p:cTn>
                              </p:par>
                            </p:childTnLst>
                          </p:cTn>
                        </p:par>
                        <p:par>
                          <p:cTn id="27" fill="hold">
                            <p:stCondLst>
                              <p:cond delay="2450"/>
                            </p:stCondLst>
                            <p:childTnLst>
                              <p:par>
                                <p:cTn id="28" presetClass="entr" nodeType="afterEffect" presetSubtype="8" presetID="22" grpId="6" fill="hold">
                                  <p:stCondLst>
                                    <p:cond delay="0"/>
                                  </p:stCondLst>
                                  <p:iterate type="el" backwards="0">
                                    <p:tmAbs val="0"/>
                                  </p:iterate>
                                  <p:childTnLst>
                                    <p:set>
                                      <p:cBhvr>
                                        <p:cTn id="29" fill="hold"/>
                                        <p:tgtEl>
                                          <p:spTgt spid="234"/>
                                        </p:tgtEl>
                                        <p:attrNameLst>
                                          <p:attrName>style.visibility</p:attrName>
                                        </p:attrNameLst>
                                      </p:cBhvr>
                                      <p:to>
                                        <p:strVal val="visible"/>
                                      </p:to>
                                    </p:set>
                                    <p:animEffect filter="wipe(left)" transition="in">
                                      <p:cBhvr>
                                        <p:cTn id="30" dur="500"/>
                                        <p:tgtEl>
                                          <p:spTgt spid="234"/>
                                        </p:tgtEl>
                                      </p:cBhvr>
                                    </p:animEffect>
                                  </p:childTnLst>
                                </p:cTn>
                              </p:par>
                            </p:childTnLst>
                          </p:cTn>
                        </p:par>
                        <p:par>
                          <p:cTn id="31" fill="hold">
                            <p:stCondLst>
                              <p:cond delay="2950"/>
                            </p:stCondLst>
                            <p:childTnLst>
                              <p:par>
                                <p:cTn id="32" presetClass="entr" nodeType="afterEffect" presetSubtype="4" presetID="2" grpId="7" fill="hold">
                                  <p:stCondLst>
                                    <p:cond delay="0"/>
                                  </p:stCondLst>
                                  <p:iterate type="el" backwards="0">
                                    <p:tmAbs val="0"/>
                                  </p:iterate>
                                  <p:childTnLst>
                                    <p:set>
                                      <p:cBhvr>
                                        <p:cTn id="33" fill="hold"/>
                                        <p:tgtEl>
                                          <p:spTgt spid="226"/>
                                        </p:tgtEl>
                                        <p:attrNameLst>
                                          <p:attrName>style.visibility</p:attrName>
                                        </p:attrNameLst>
                                      </p:cBhvr>
                                      <p:to>
                                        <p:strVal val="visible"/>
                                      </p:to>
                                    </p:set>
                                    <p:anim calcmode="lin" valueType="num">
                                      <p:cBhvr>
                                        <p:cTn id="34" dur="750" fill="hold"/>
                                        <p:tgtEl>
                                          <p:spTgt spid="226"/>
                                        </p:tgtEl>
                                        <p:attrNameLst>
                                          <p:attrName>ppt_x</p:attrName>
                                        </p:attrNameLst>
                                      </p:cBhvr>
                                      <p:tavLst>
                                        <p:tav tm="0">
                                          <p:val>
                                            <p:strVal val="#ppt_x"/>
                                          </p:val>
                                        </p:tav>
                                        <p:tav tm="100000">
                                          <p:val>
                                            <p:strVal val="#ppt_x"/>
                                          </p:val>
                                        </p:tav>
                                      </p:tavLst>
                                    </p:anim>
                                    <p:anim calcmode="lin" valueType="num">
                                      <p:cBhvr>
                                        <p:cTn id="35" dur="750" fill="hold"/>
                                        <p:tgtEl>
                                          <p:spTgt spid="226"/>
                                        </p:tgtEl>
                                        <p:attrNameLst>
                                          <p:attrName>ppt_y</p:attrName>
                                        </p:attrNameLst>
                                      </p:cBhvr>
                                      <p:tavLst>
                                        <p:tav tm="0">
                                          <p:val>
                                            <p:strVal val="1+#ppt_h/2"/>
                                          </p:val>
                                        </p:tav>
                                        <p:tav tm="100000">
                                          <p:val>
                                            <p:strVal val="#ppt_y"/>
                                          </p:val>
                                        </p:tav>
                                      </p:tavLst>
                                    </p:anim>
                                  </p:childTnLst>
                                </p:cTn>
                              </p:par>
                            </p:childTnLst>
                          </p:cTn>
                        </p:par>
                        <p:par>
                          <p:cTn id="36" fill="hold">
                            <p:stCondLst>
                              <p:cond delay="3700"/>
                            </p:stCondLst>
                            <p:childTnLst>
                              <p:par>
                                <p:cTn id="37" presetClass="entr" nodeType="afterEffect" presetID="9" grpId="8" fill="hold">
                                  <p:stCondLst>
                                    <p:cond delay="0"/>
                                  </p:stCondLst>
                                  <p:iterate type="el" backwards="0">
                                    <p:tmAbs val="0"/>
                                  </p:iterate>
                                  <p:childTnLst>
                                    <p:set>
                                      <p:cBhvr>
                                        <p:cTn id="38" fill="hold"/>
                                        <p:tgtEl>
                                          <p:spTgt spid="230"/>
                                        </p:tgtEl>
                                        <p:attrNameLst>
                                          <p:attrName>style.visibility</p:attrName>
                                        </p:attrNameLst>
                                      </p:cBhvr>
                                      <p:to>
                                        <p:strVal val="visible"/>
                                      </p:to>
                                    </p:set>
                                    <p:animEffect filter="dissolve" transition="in">
                                      <p:cBhvr>
                                        <p:cTn id="39" dur="500"/>
                                        <p:tgtEl>
                                          <p:spTgt spid="230"/>
                                        </p:tgtEl>
                                      </p:cBhvr>
                                    </p:animEffect>
                                  </p:childTnLst>
                                </p:cTn>
                              </p:par>
                            </p:childTnLst>
                          </p:cTn>
                        </p:par>
                        <p:par>
                          <p:cTn id="40" fill="hold">
                            <p:stCondLst>
                              <p:cond delay="4200"/>
                            </p:stCondLst>
                            <p:childTnLst>
                              <p:par>
                                <p:cTn id="41" presetClass="entr" nodeType="afterEffect" presetSubtype="8" presetID="22" grpId="9" fill="hold">
                                  <p:stCondLst>
                                    <p:cond delay="0"/>
                                  </p:stCondLst>
                                  <p:iterate type="el" backwards="0">
                                    <p:tmAbs val="0"/>
                                  </p:iterate>
                                  <p:childTnLst>
                                    <p:set>
                                      <p:cBhvr>
                                        <p:cTn id="42" fill="hold"/>
                                        <p:tgtEl>
                                          <p:spTgt spid="237"/>
                                        </p:tgtEl>
                                        <p:attrNameLst>
                                          <p:attrName>style.visibility</p:attrName>
                                        </p:attrNameLst>
                                      </p:cBhvr>
                                      <p:to>
                                        <p:strVal val="visible"/>
                                      </p:to>
                                    </p:set>
                                    <p:animEffect filter="wipe(left)" transition="in">
                                      <p:cBhvr>
                                        <p:cTn id="43" dur="500"/>
                                        <p:tgtEl>
                                          <p:spTgt spid="237"/>
                                        </p:tgtEl>
                                      </p:cBhvr>
                                    </p:animEffect>
                                  </p:childTnLst>
                                </p:cTn>
                              </p:par>
                            </p:childTnLst>
                          </p:cTn>
                        </p:par>
                        <p:par>
                          <p:cTn id="44" fill="hold">
                            <p:stCondLst>
                              <p:cond delay="4700"/>
                            </p:stCondLst>
                            <p:childTnLst>
                              <p:par>
                                <p:cTn id="45" presetClass="entr" nodeType="afterEffect" presetSubtype="4" presetID="2" grpId="10" fill="hold">
                                  <p:stCondLst>
                                    <p:cond delay="0"/>
                                  </p:stCondLst>
                                  <p:iterate type="el" backwards="0">
                                    <p:tmAbs val="0"/>
                                  </p:iterate>
                                  <p:childTnLst>
                                    <p:set>
                                      <p:cBhvr>
                                        <p:cTn id="46" fill="hold"/>
                                        <p:tgtEl>
                                          <p:spTgt spid="223"/>
                                        </p:tgtEl>
                                        <p:attrNameLst>
                                          <p:attrName>style.visibility</p:attrName>
                                        </p:attrNameLst>
                                      </p:cBhvr>
                                      <p:to>
                                        <p:strVal val="visible"/>
                                      </p:to>
                                    </p:set>
                                    <p:anim calcmode="lin" valueType="num">
                                      <p:cBhvr>
                                        <p:cTn id="47" dur="750" fill="hold"/>
                                        <p:tgtEl>
                                          <p:spTgt spid="223"/>
                                        </p:tgtEl>
                                        <p:attrNameLst>
                                          <p:attrName>ppt_x</p:attrName>
                                        </p:attrNameLst>
                                      </p:cBhvr>
                                      <p:tavLst>
                                        <p:tav tm="0">
                                          <p:val>
                                            <p:strVal val="#ppt_x"/>
                                          </p:val>
                                        </p:tav>
                                        <p:tav tm="100000">
                                          <p:val>
                                            <p:strVal val="#ppt_x"/>
                                          </p:val>
                                        </p:tav>
                                      </p:tavLst>
                                    </p:anim>
                                    <p:anim calcmode="lin" valueType="num">
                                      <p:cBhvr>
                                        <p:cTn id="48" dur="750" fill="hold"/>
                                        <p:tgtEl>
                                          <p:spTgt spid="223"/>
                                        </p:tgtEl>
                                        <p:attrNameLst>
                                          <p:attrName>ppt_y</p:attrName>
                                        </p:attrNameLst>
                                      </p:cBhvr>
                                      <p:tavLst>
                                        <p:tav tm="0">
                                          <p:val>
                                            <p:strVal val="1+#ppt_h/2"/>
                                          </p:val>
                                        </p:tav>
                                        <p:tav tm="100000">
                                          <p:val>
                                            <p:strVal val="#ppt_y"/>
                                          </p:val>
                                        </p:tav>
                                      </p:tavLst>
                                    </p:anim>
                                  </p:childTnLst>
                                </p:cTn>
                              </p:par>
                            </p:childTnLst>
                          </p:cTn>
                        </p:par>
                        <p:par>
                          <p:cTn id="49" fill="hold">
                            <p:stCondLst>
                              <p:cond delay="5450"/>
                            </p:stCondLst>
                            <p:childTnLst>
                              <p:par>
                                <p:cTn id="50" presetClass="entr" nodeType="afterEffect" presetID="9" grpId="11" fill="hold">
                                  <p:stCondLst>
                                    <p:cond delay="0"/>
                                  </p:stCondLst>
                                  <p:iterate type="el" backwards="0">
                                    <p:tmAbs val="0"/>
                                  </p:iterate>
                                  <p:childTnLst>
                                    <p:set>
                                      <p:cBhvr>
                                        <p:cTn id="51" fill="hold"/>
                                        <p:tgtEl>
                                          <p:spTgt spid="231"/>
                                        </p:tgtEl>
                                        <p:attrNameLst>
                                          <p:attrName>style.visibility</p:attrName>
                                        </p:attrNameLst>
                                      </p:cBhvr>
                                      <p:to>
                                        <p:strVal val="visible"/>
                                      </p:to>
                                    </p:set>
                                    <p:animEffect filter="dissolve" transition="in">
                                      <p:cBhvr>
                                        <p:cTn id="52" dur="500"/>
                                        <p:tgtEl>
                                          <p:spTgt spid="231"/>
                                        </p:tgtEl>
                                      </p:cBhvr>
                                    </p:animEffect>
                                  </p:childTnLst>
                                </p:cTn>
                              </p:par>
                            </p:childTnLst>
                          </p:cTn>
                        </p:par>
                        <p:par>
                          <p:cTn id="53" fill="hold">
                            <p:stCondLst>
                              <p:cond delay="5950"/>
                            </p:stCondLst>
                            <p:childTnLst>
                              <p:par>
                                <p:cTn id="54" presetClass="entr" nodeType="afterEffect" presetSubtype="8" presetID="22" grpId="12" fill="hold">
                                  <p:stCondLst>
                                    <p:cond delay="0"/>
                                  </p:stCondLst>
                                  <p:iterate type="el" backwards="0">
                                    <p:tmAbs val="0"/>
                                  </p:iterate>
                                  <p:childTnLst>
                                    <p:set>
                                      <p:cBhvr>
                                        <p:cTn id="55" fill="hold"/>
                                        <p:tgtEl>
                                          <p:spTgt spid="240"/>
                                        </p:tgtEl>
                                        <p:attrNameLst>
                                          <p:attrName>style.visibility</p:attrName>
                                        </p:attrNameLst>
                                      </p:cBhvr>
                                      <p:to>
                                        <p:strVal val="visible"/>
                                      </p:to>
                                    </p:set>
                                    <p:animEffect filter="wipe(left)" transition="in">
                                      <p:cBhvr>
                                        <p:cTn id="56" dur="500"/>
                                        <p:tgtEl>
                                          <p:spTgt spid="2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0" grpId="8"/>
      <p:bldP build="whole" bldLvl="1" animBg="1" rev="0" advAuto="0" spid="234" grpId="6"/>
      <p:bldP build="whole" bldLvl="1" animBg="1" rev="0" advAuto="0" spid="216" grpId="1"/>
      <p:bldP build="whole" bldLvl="1" animBg="1" rev="0" advAuto="0" spid="240" grpId="12"/>
      <p:bldP build="whole" bldLvl="1" animBg="1" rev="0" advAuto="0" spid="231" grpId="11"/>
      <p:bldP build="whole" bldLvl="1" animBg="1" rev="0" advAuto="0" spid="213" grpId="3"/>
      <p:bldP build="whole" bldLvl="1" animBg="1" rev="0" advAuto="0" spid="229" grpId="4"/>
      <p:bldP build="whole" bldLvl="1" animBg="1" rev="0" advAuto="0" spid="237" grpId="9"/>
      <p:bldP build="whole" bldLvl="1" animBg="1" rev="0" advAuto="0" spid="220" grpId="5"/>
      <p:bldP build="whole" bldLvl="1" animBg="1" rev="0" advAuto="0" spid="226" grpId="7"/>
      <p:bldP build="whole" bldLvl="1" animBg="1" rev="0" advAuto="0" spid="219" grpId="2"/>
      <p:bldP build="whole" bldLvl="1" animBg="1" rev="0" advAuto="0" spid="223" grpId="10"/>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 name="Shape 242"/>
          <p:cNvSpPr/>
          <p:nvPr/>
        </p:nvSpPr>
        <p:spPr>
          <a:xfrm>
            <a:off x="1222099" y="443781"/>
            <a:ext cx="9953349"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The Market Share</a:t>
            </a:r>
          </a:p>
        </p:txBody>
      </p:sp>
      <p:grpSp>
        <p:nvGrpSpPr>
          <p:cNvPr id="245" name="Group 245"/>
          <p:cNvGrpSpPr/>
          <p:nvPr/>
        </p:nvGrpSpPr>
        <p:grpSpPr>
          <a:xfrm>
            <a:off x="-1278891" y="690001"/>
            <a:ext cx="2487932" cy="1160782"/>
            <a:chOff x="0" y="0"/>
            <a:chExt cx="2487930" cy="1160780"/>
          </a:xfrm>
        </p:grpSpPr>
        <p:sp>
          <p:nvSpPr>
            <p:cNvPr id="243" name="Shape 243"/>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44" name="Shape 244"/>
            <p:cNvSpPr/>
            <p:nvPr/>
          </p:nvSpPr>
          <p:spPr>
            <a:xfrm>
              <a:off x="1609592" y="-1"/>
              <a:ext cx="752066"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2</a:t>
              </a:r>
            </a:p>
          </p:txBody>
        </p:sp>
      </p:grpSp>
      <p:grpSp>
        <p:nvGrpSpPr>
          <p:cNvPr id="248" name="Group 248"/>
          <p:cNvGrpSpPr/>
          <p:nvPr/>
        </p:nvGrpSpPr>
        <p:grpSpPr>
          <a:xfrm>
            <a:off x="22860000" y="12761311"/>
            <a:ext cx="1701800" cy="665481"/>
            <a:chOff x="0" y="0"/>
            <a:chExt cx="1701799" cy="665480"/>
          </a:xfrm>
        </p:grpSpPr>
        <p:sp>
          <p:nvSpPr>
            <p:cNvPr id="246" name="Shape 246"/>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247" name="Shape 247"/>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251" name="Group 251"/>
          <p:cNvGrpSpPr/>
          <p:nvPr/>
        </p:nvGrpSpPr>
        <p:grpSpPr>
          <a:xfrm>
            <a:off x="2132828" y="3225800"/>
            <a:ext cx="7142350" cy="1257300"/>
            <a:chOff x="0" y="0"/>
            <a:chExt cx="7142349" cy="1257300"/>
          </a:xfrm>
        </p:grpSpPr>
        <p:sp>
          <p:nvSpPr>
            <p:cNvPr id="249" name="Shape 249"/>
            <p:cNvSpPr/>
            <p:nvPr/>
          </p:nvSpPr>
          <p:spPr>
            <a:xfrm>
              <a:off x="2" y="0"/>
              <a:ext cx="7142349" cy="1257300"/>
            </a:xfrm>
            <a:prstGeom prst="rect">
              <a:avLst/>
            </a:prstGeom>
            <a:solidFill>
              <a:schemeClr val="accent2"/>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50" name="Shape 250"/>
            <p:cNvSpPr/>
            <p:nvPr/>
          </p:nvSpPr>
          <p:spPr>
            <a:xfrm>
              <a:off x="0" y="333970"/>
              <a:ext cx="1200766"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30%</a:t>
              </a:r>
            </a:p>
          </p:txBody>
        </p:sp>
      </p:grpSp>
      <p:grpSp>
        <p:nvGrpSpPr>
          <p:cNvPr id="254" name="Group 254"/>
          <p:cNvGrpSpPr/>
          <p:nvPr/>
        </p:nvGrpSpPr>
        <p:grpSpPr>
          <a:xfrm>
            <a:off x="9275178" y="3225800"/>
            <a:ext cx="9393053" cy="1257300"/>
            <a:chOff x="0" y="0"/>
            <a:chExt cx="9393052" cy="1257300"/>
          </a:xfrm>
        </p:grpSpPr>
        <p:sp>
          <p:nvSpPr>
            <p:cNvPr id="252" name="Shape 252"/>
            <p:cNvSpPr/>
            <p:nvPr/>
          </p:nvSpPr>
          <p:spPr>
            <a:xfrm>
              <a:off x="2" y="0"/>
              <a:ext cx="9393051" cy="1257300"/>
            </a:xfrm>
            <a:prstGeom prst="rect">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53" name="Shape 253"/>
            <p:cNvSpPr/>
            <p:nvPr/>
          </p:nvSpPr>
          <p:spPr>
            <a:xfrm>
              <a:off x="0" y="333970"/>
              <a:ext cx="1200766"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50%</a:t>
              </a:r>
            </a:p>
          </p:txBody>
        </p:sp>
      </p:grpSp>
      <p:grpSp>
        <p:nvGrpSpPr>
          <p:cNvPr id="257" name="Group 257"/>
          <p:cNvGrpSpPr/>
          <p:nvPr/>
        </p:nvGrpSpPr>
        <p:grpSpPr>
          <a:xfrm>
            <a:off x="18668229" y="3225800"/>
            <a:ext cx="3620271" cy="1257300"/>
            <a:chOff x="0" y="0"/>
            <a:chExt cx="3620270" cy="1257300"/>
          </a:xfrm>
        </p:grpSpPr>
        <p:sp>
          <p:nvSpPr>
            <p:cNvPr id="255" name="Shape 255"/>
            <p:cNvSpPr/>
            <p:nvPr/>
          </p:nvSpPr>
          <p:spPr>
            <a:xfrm>
              <a:off x="1" y="0"/>
              <a:ext cx="3620270" cy="1257300"/>
            </a:xfrm>
            <a:prstGeom prst="rect">
              <a:avLst/>
            </a:prstGeom>
            <a:solidFill>
              <a:srgbClr val="404040"/>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56" name="Shape 256"/>
            <p:cNvSpPr/>
            <p:nvPr/>
          </p:nvSpPr>
          <p:spPr>
            <a:xfrm>
              <a:off x="-1" y="333968"/>
              <a:ext cx="1200767" cy="8940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sz="4800">
                  <a:solidFill>
                    <a:srgbClr val="FFFFFF"/>
                  </a:solidFill>
                </a:defRPr>
              </a:lvl1pPr>
            </a:lstStyle>
            <a:p>
              <a:pPr>
                <a:defRPr sz="3600">
                  <a:solidFill>
                    <a:srgbClr val="000000"/>
                  </a:solidFill>
                </a:defRPr>
              </a:pPr>
              <a:r>
                <a:rPr sz="4800">
                  <a:solidFill>
                    <a:srgbClr val="FFFFFF"/>
                  </a:solidFill>
                </a:rPr>
                <a:t>20%</a:t>
              </a:r>
            </a:p>
          </p:txBody>
        </p:sp>
      </p:grpSp>
      <p:sp>
        <p:nvSpPr>
          <p:cNvPr id="258" name="Shape 258"/>
          <p:cNvSpPr/>
          <p:nvPr/>
        </p:nvSpPr>
        <p:spPr>
          <a:xfrm>
            <a:off x="1922452" y="2491630"/>
            <a:ext cx="3136127" cy="7162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595959"/>
                </a:solidFill>
              </a:defRPr>
            </a:lvl1pPr>
          </a:lstStyle>
          <a:p>
            <a:pPr>
              <a:defRPr>
                <a:solidFill>
                  <a:srgbClr val="000000"/>
                </a:solidFill>
              </a:defRPr>
            </a:pPr>
            <a:r>
              <a:rPr>
                <a:solidFill>
                  <a:srgbClr val="595959"/>
                </a:solidFill>
              </a:rPr>
              <a:t>OUR COMPANY</a:t>
            </a:r>
          </a:p>
        </p:txBody>
      </p:sp>
      <p:sp>
        <p:nvSpPr>
          <p:cNvPr id="259" name="Shape 259"/>
          <p:cNvSpPr/>
          <p:nvPr/>
        </p:nvSpPr>
        <p:spPr>
          <a:xfrm>
            <a:off x="9117876" y="2488270"/>
            <a:ext cx="3101971" cy="7162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595959"/>
                </a:solidFill>
              </a:defRPr>
            </a:lvl1pPr>
          </a:lstStyle>
          <a:p>
            <a:pPr>
              <a:defRPr>
                <a:solidFill>
                  <a:srgbClr val="000000"/>
                </a:solidFill>
              </a:defRPr>
            </a:pPr>
            <a:r>
              <a:rPr>
                <a:solidFill>
                  <a:srgbClr val="595959"/>
                </a:solidFill>
              </a:rPr>
              <a:t>COMPANY ONE</a:t>
            </a:r>
          </a:p>
        </p:txBody>
      </p:sp>
      <p:sp>
        <p:nvSpPr>
          <p:cNvPr id="260" name="Shape 260"/>
          <p:cNvSpPr/>
          <p:nvPr/>
        </p:nvSpPr>
        <p:spPr>
          <a:xfrm>
            <a:off x="18668229" y="2497414"/>
            <a:ext cx="3212029" cy="7162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a:solidFill>
                  <a:srgbClr val="595959"/>
                </a:solidFill>
              </a:defRPr>
            </a:lvl1pPr>
          </a:lstStyle>
          <a:p>
            <a:pPr>
              <a:defRPr>
                <a:solidFill>
                  <a:srgbClr val="000000"/>
                </a:solidFill>
              </a:defRPr>
            </a:pPr>
            <a:r>
              <a:rPr>
                <a:solidFill>
                  <a:srgbClr val="595959"/>
                </a:solidFill>
              </a:rPr>
              <a:t>COMPANY TWO</a:t>
            </a:r>
          </a:p>
        </p:txBody>
      </p:sp>
      <p:sp>
        <p:nvSpPr>
          <p:cNvPr id="261" name="Shape 261"/>
          <p:cNvSpPr/>
          <p:nvPr/>
        </p:nvSpPr>
        <p:spPr>
          <a:xfrm flipH="1">
            <a:off x="8667749" y="5494925"/>
            <a:ext cx="1" cy="6984001"/>
          </a:xfrm>
          <a:prstGeom prst="line">
            <a:avLst/>
          </a:prstGeom>
          <a:ln w="76200" cap="rnd">
            <a:solidFill>
              <a:srgbClr val="A6A6A6"/>
            </a:solidFill>
            <a:prstDash val="sysDot"/>
            <a:miter/>
          </a:ln>
        </p:spPr>
        <p:txBody>
          <a:bodyPr tIns="91439" bIns="91439"/>
          <a:lstStyle/>
          <a:p>
            <a:pPr defTabSz="457200">
              <a:defRPr sz="2400">
                <a:latin typeface="+mj-lt"/>
                <a:ea typeface="+mj-ea"/>
                <a:cs typeface="+mj-cs"/>
                <a:sym typeface="Helvetica"/>
              </a:defRPr>
            </a:pPr>
          </a:p>
        </p:txBody>
      </p:sp>
      <p:sp>
        <p:nvSpPr>
          <p:cNvPr id="262" name="Shape 262"/>
          <p:cNvSpPr/>
          <p:nvPr/>
        </p:nvSpPr>
        <p:spPr>
          <a:xfrm>
            <a:off x="15716250" y="5494925"/>
            <a:ext cx="0" cy="6984001"/>
          </a:xfrm>
          <a:prstGeom prst="line">
            <a:avLst/>
          </a:prstGeom>
          <a:ln w="76200" cap="rnd">
            <a:solidFill>
              <a:srgbClr val="A6A6A6"/>
            </a:solidFill>
            <a:prstDash val="sysDot"/>
            <a:miter/>
          </a:ln>
        </p:spPr>
        <p:txBody>
          <a:bodyPr tIns="91439" bIns="91439"/>
          <a:lstStyle/>
          <a:p>
            <a:pPr defTabSz="457200">
              <a:defRPr sz="2400">
                <a:latin typeface="+mj-lt"/>
                <a:ea typeface="+mj-ea"/>
                <a:cs typeface="+mj-cs"/>
                <a:sym typeface="Helvetica"/>
              </a:defRPr>
            </a:pPr>
          </a:p>
        </p:txBody>
      </p:sp>
      <p:grpSp>
        <p:nvGrpSpPr>
          <p:cNvPr id="265" name="Group 265"/>
          <p:cNvGrpSpPr/>
          <p:nvPr/>
        </p:nvGrpSpPr>
        <p:grpSpPr>
          <a:xfrm>
            <a:off x="2012663" y="5279743"/>
            <a:ext cx="6261675" cy="7447792"/>
            <a:chOff x="0" y="0"/>
            <a:chExt cx="6261673" cy="7447790"/>
          </a:xfrm>
        </p:grpSpPr>
        <p:sp>
          <p:nvSpPr>
            <p:cNvPr id="263" name="Shape 263"/>
            <p:cNvSpPr/>
            <p:nvPr/>
          </p:nvSpPr>
          <p:spPr>
            <a:xfrm>
              <a:off x="0" y="0"/>
              <a:ext cx="3075405" cy="7162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a:solidFill>
                    <a:schemeClr val="accent2"/>
                  </a:solidFill>
                </a:defRPr>
              </a:lvl1pPr>
            </a:lstStyle>
            <a:p>
              <a:pPr>
                <a:defRPr b="0">
                  <a:solidFill>
                    <a:srgbClr val="000000"/>
                  </a:solidFill>
                </a:defRPr>
              </a:pPr>
              <a:r>
                <a:rPr b="1">
                  <a:solidFill>
                    <a:schemeClr val="accent2"/>
                  </a:solidFill>
                </a:rPr>
                <a:t>Our Company</a:t>
              </a:r>
            </a:p>
          </p:txBody>
        </p:sp>
        <p:sp>
          <p:nvSpPr>
            <p:cNvPr id="264" name="Shape 264"/>
            <p:cNvSpPr/>
            <p:nvPr/>
          </p:nvSpPr>
          <p:spPr>
            <a:xfrm>
              <a:off x="0" y="748540"/>
              <a:ext cx="6261674" cy="669925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Whether 60 or 16, there is in every</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 human being’s heart the lure of wonders,</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unfailing appetite for what’s next and </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joy of the game of living. In the center</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endParaRPr>
            </a:p>
            <a:p>
              <a:pPr marL="508000" indent="-508000">
                <a:lnSpc>
                  <a:spcPct val="90000"/>
                </a:lnSpc>
                <a:buClr>
                  <a:srgbClr val="262626"/>
                </a:buClr>
                <a:buSzPct val="100000"/>
                <a:buFont typeface="Wingdings"/>
                <a:buChar char="✓"/>
              </a:pPr>
              <a:r>
                <a:rPr sz="3200">
                  <a:solidFill>
                    <a:srgbClr val="262626"/>
                  </a:solidFill>
                </a:rPr>
                <a:t>the joy of the game of living. In the center</a:t>
              </a:r>
              <a:endParaRPr sz="3200">
                <a:solidFill>
                  <a:srgbClr val="262626"/>
                </a:solidFill>
              </a:endParaRPr>
            </a:p>
          </p:txBody>
        </p:sp>
      </p:grpSp>
      <p:grpSp>
        <p:nvGrpSpPr>
          <p:cNvPr id="268" name="Group 268"/>
          <p:cNvGrpSpPr/>
          <p:nvPr/>
        </p:nvGrpSpPr>
        <p:grpSpPr>
          <a:xfrm>
            <a:off x="9137364" y="5279743"/>
            <a:ext cx="6261675" cy="7494782"/>
            <a:chOff x="0" y="0"/>
            <a:chExt cx="6261674" cy="7494780"/>
          </a:xfrm>
        </p:grpSpPr>
        <p:sp>
          <p:nvSpPr>
            <p:cNvPr id="266" name="Shape 266"/>
            <p:cNvSpPr/>
            <p:nvPr/>
          </p:nvSpPr>
          <p:spPr>
            <a:xfrm>
              <a:off x="0" y="0"/>
              <a:ext cx="3142601" cy="7162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a:solidFill>
                    <a:schemeClr val="accent1"/>
                  </a:solidFill>
                </a:defRPr>
              </a:lvl1pPr>
            </a:lstStyle>
            <a:p>
              <a:pPr>
                <a:defRPr b="0">
                  <a:solidFill>
                    <a:srgbClr val="000000"/>
                  </a:solidFill>
                </a:defRPr>
              </a:pPr>
              <a:r>
                <a:rPr b="1">
                  <a:solidFill>
                    <a:schemeClr val="accent1"/>
                  </a:solidFill>
                </a:rPr>
                <a:t>Company One</a:t>
              </a:r>
            </a:p>
          </p:txBody>
        </p:sp>
        <p:sp>
          <p:nvSpPr>
            <p:cNvPr id="267" name="Shape 267"/>
            <p:cNvSpPr/>
            <p:nvPr/>
          </p:nvSpPr>
          <p:spPr>
            <a:xfrm>
              <a:off x="0" y="748540"/>
              <a:ext cx="6261675" cy="674624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Whether 60 or 16, there is in every</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 human being’s heart the lure of wonders,</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unfailing appetite for what’s next and </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joy of the game of living. In the center</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joy of the game of living. In the center</a:t>
              </a:r>
              <a:endParaRPr sz="3200">
                <a:solidFill>
                  <a:srgbClr val="262626"/>
                </a:solidFill>
                <a:latin typeface="Calibri Light"/>
                <a:ea typeface="Calibri Light"/>
                <a:cs typeface="Calibri Light"/>
                <a:sym typeface="Calibri Light"/>
              </a:endParaRPr>
            </a:p>
          </p:txBody>
        </p:sp>
      </p:grpSp>
      <p:grpSp>
        <p:nvGrpSpPr>
          <p:cNvPr id="271" name="Group 271"/>
          <p:cNvGrpSpPr/>
          <p:nvPr/>
        </p:nvGrpSpPr>
        <p:grpSpPr>
          <a:xfrm>
            <a:off x="16262064" y="5279743"/>
            <a:ext cx="6261675" cy="7494782"/>
            <a:chOff x="0" y="0"/>
            <a:chExt cx="6261674" cy="7494780"/>
          </a:xfrm>
        </p:grpSpPr>
        <p:sp>
          <p:nvSpPr>
            <p:cNvPr id="269" name="Shape 269"/>
            <p:cNvSpPr/>
            <p:nvPr/>
          </p:nvSpPr>
          <p:spPr>
            <a:xfrm>
              <a:off x="0" y="0"/>
              <a:ext cx="3142601" cy="7162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b="1">
                  <a:solidFill>
                    <a:srgbClr val="595959"/>
                  </a:solidFill>
                </a:defRPr>
              </a:lvl1pPr>
            </a:lstStyle>
            <a:p>
              <a:pPr>
                <a:defRPr b="0">
                  <a:solidFill>
                    <a:srgbClr val="000000"/>
                  </a:solidFill>
                </a:defRPr>
              </a:pPr>
              <a:r>
                <a:rPr b="1">
                  <a:solidFill>
                    <a:srgbClr val="595959"/>
                  </a:solidFill>
                </a:rPr>
                <a:t>Company One</a:t>
              </a:r>
            </a:p>
          </p:txBody>
        </p:sp>
        <p:sp>
          <p:nvSpPr>
            <p:cNvPr id="270" name="Shape 270"/>
            <p:cNvSpPr/>
            <p:nvPr/>
          </p:nvSpPr>
          <p:spPr>
            <a:xfrm>
              <a:off x="0" y="748540"/>
              <a:ext cx="6261675" cy="674624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Whether 60 or 16, there is in every</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 human being’s heart the lure of wonders,</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unfailing appetite for what’s next and </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joy of the game of living. In the center</a:t>
              </a:r>
              <a:endParaRPr sz="3200">
                <a:solidFill>
                  <a:srgbClr val="262626"/>
                </a:solidFill>
                <a:latin typeface="Calibri Light"/>
                <a:ea typeface="Calibri Light"/>
                <a:cs typeface="Calibri Light"/>
                <a:sym typeface="Calibri Light"/>
              </a:endParaRPr>
            </a:p>
            <a:p>
              <a:pPr marL="571500" indent="-571500">
                <a:lnSpc>
                  <a:spcPct val="90000"/>
                </a:lnSpc>
                <a:buClr>
                  <a:srgbClr val="262626"/>
                </a:buClr>
                <a:buSzPct val="100000"/>
                <a:buFont typeface="Wingdings"/>
                <a:buChar char="✓"/>
              </a:pPr>
              <a:endParaRPr sz="3200">
                <a:solidFill>
                  <a:srgbClr val="262626"/>
                </a:solidFill>
                <a:latin typeface="Calibri Light"/>
                <a:ea typeface="Calibri Light"/>
                <a:cs typeface="Calibri Light"/>
                <a:sym typeface="Calibri Light"/>
              </a:endParaRPr>
            </a:p>
            <a:p>
              <a:pPr marL="508000" indent="-508000">
                <a:lnSpc>
                  <a:spcPct val="90000"/>
                </a:lnSpc>
                <a:buClr>
                  <a:srgbClr val="262626"/>
                </a:buClr>
                <a:buSzPct val="100000"/>
                <a:buFont typeface="Wingdings"/>
                <a:buChar char="✓"/>
              </a:pPr>
              <a:r>
                <a:rPr sz="3200">
                  <a:solidFill>
                    <a:srgbClr val="262626"/>
                  </a:solidFill>
                  <a:latin typeface="Calibri Light"/>
                  <a:ea typeface="Calibri Light"/>
                  <a:cs typeface="Calibri Light"/>
                  <a:sym typeface="Calibri Light"/>
                </a:rPr>
                <a:t>the joy of the game of living. In the center</a:t>
              </a:r>
              <a:endParaRPr sz="3200">
                <a:solidFill>
                  <a:srgbClr val="262626"/>
                </a:solidFill>
                <a:latin typeface="Calibri Light"/>
                <a:ea typeface="Calibri Light"/>
                <a:cs typeface="Calibri Light"/>
                <a:sym typeface="Calibri Ligh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0" p14:dur="1700">
        <p:push dir="l"/>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245"/>
                                        </p:tgtEl>
                                        <p:attrNameLst>
                                          <p:attrName>style.visibility</p:attrName>
                                        </p:attrNameLst>
                                      </p:cBhvr>
                                      <p:to>
                                        <p:strVal val="visible"/>
                                      </p:to>
                                    </p:set>
                                    <p:anim calcmode="lin" valueType="num">
                                      <p:cBhvr>
                                        <p:cTn id="7" dur="350" fill="hold"/>
                                        <p:tgtEl>
                                          <p:spTgt spid="245"/>
                                        </p:tgtEl>
                                        <p:attrNameLst>
                                          <p:attrName>ppt_x</p:attrName>
                                        </p:attrNameLst>
                                      </p:cBhvr>
                                      <p:tavLst>
                                        <p:tav tm="0">
                                          <p:val>
                                            <p:strVal val="0-#ppt_w/2"/>
                                          </p:val>
                                        </p:tav>
                                        <p:tav tm="100000">
                                          <p:val>
                                            <p:strVal val="#ppt_x"/>
                                          </p:val>
                                        </p:tav>
                                      </p:tavLst>
                                    </p:anim>
                                    <p:anim calcmode="lin" valueType="num">
                                      <p:cBhvr>
                                        <p:cTn id="8" dur="350" fill="hold"/>
                                        <p:tgtEl>
                                          <p:spTgt spid="245"/>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248"/>
                                        </p:tgtEl>
                                        <p:attrNameLst>
                                          <p:attrName>style.visibility</p:attrName>
                                        </p:attrNameLst>
                                      </p:cBhvr>
                                      <p:to>
                                        <p:strVal val="visible"/>
                                      </p:to>
                                    </p:set>
                                    <p:anim calcmode="lin" valueType="num">
                                      <p:cBhvr>
                                        <p:cTn id="12" dur="350" fill="hold"/>
                                        <p:tgtEl>
                                          <p:spTgt spid="248"/>
                                        </p:tgtEl>
                                        <p:attrNameLst>
                                          <p:attrName>ppt_x</p:attrName>
                                        </p:attrNameLst>
                                      </p:cBhvr>
                                      <p:tavLst>
                                        <p:tav tm="0">
                                          <p:val>
                                            <p:strVal val="1+#ppt_w/2"/>
                                          </p:val>
                                        </p:tav>
                                        <p:tav tm="100000">
                                          <p:val>
                                            <p:strVal val="#ppt_x"/>
                                          </p:val>
                                        </p:tav>
                                      </p:tavLst>
                                    </p:anim>
                                    <p:anim calcmode="lin" valueType="num">
                                      <p:cBhvr>
                                        <p:cTn id="13" dur="350" fill="hold"/>
                                        <p:tgtEl>
                                          <p:spTgt spid="248"/>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242"/>
                                        </p:tgtEl>
                                        <p:attrNameLst>
                                          <p:attrName>style.visibility</p:attrName>
                                        </p:attrNameLst>
                                      </p:cBhvr>
                                      <p:to>
                                        <p:strVal val="visible"/>
                                      </p:to>
                                    </p:set>
                                    <p:animEffect filter="wipe(left)" transition="in">
                                      <p:cBhvr>
                                        <p:cTn id="17" dur="500"/>
                                        <p:tgtEl>
                                          <p:spTgt spid="242"/>
                                        </p:tgtEl>
                                      </p:cBhvr>
                                    </p:animEffect>
                                  </p:childTnLst>
                                </p:cTn>
                              </p:par>
                            </p:childTnLst>
                          </p:cTn>
                        </p:par>
                        <p:par>
                          <p:cTn id="18" fill="hold">
                            <p:stCondLst>
                              <p:cond delay="1200"/>
                            </p:stCondLst>
                            <p:childTnLst>
                              <p:par>
                                <p:cTn id="19" presetClass="entr" nodeType="afterEffect" presetID="9" grpId="4" fill="hold">
                                  <p:stCondLst>
                                    <p:cond delay="0"/>
                                  </p:stCondLst>
                                  <p:iterate type="el" backwards="0">
                                    <p:tmAbs val="0"/>
                                  </p:iterate>
                                  <p:childTnLst>
                                    <p:set>
                                      <p:cBhvr>
                                        <p:cTn id="20" fill="hold"/>
                                        <p:tgtEl>
                                          <p:spTgt spid="258"/>
                                        </p:tgtEl>
                                        <p:attrNameLst>
                                          <p:attrName>style.visibility</p:attrName>
                                        </p:attrNameLst>
                                      </p:cBhvr>
                                      <p:to>
                                        <p:strVal val="visible"/>
                                      </p:to>
                                    </p:set>
                                    <p:animEffect filter="dissolve" transition="in">
                                      <p:cBhvr>
                                        <p:cTn id="21" dur="500"/>
                                        <p:tgtEl>
                                          <p:spTgt spid="258"/>
                                        </p:tgtEl>
                                      </p:cBhvr>
                                    </p:animEffect>
                                  </p:childTnLst>
                                </p:cTn>
                              </p:par>
                            </p:childTnLst>
                          </p:cTn>
                        </p:par>
                        <p:par>
                          <p:cTn id="22" fill="hold">
                            <p:stCondLst>
                              <p:cond delay="1700"/>
                            </p:stCondLst>
                            <p:childTnLst>
                              <p:par>
                                <p:cTn id="23" presetClass="entr" nodeType="afterEffect" presetSubtype="8" presetID="22" grpId="5" fill="hold">
                                  <p:stCondLst>
                                    <p:cond delay="0"/>
                                  </p:stCondLst>
                                  <p:iterate type="el" backwards="0">
                                    <p:tmAbs val="0"/>
                                  </p:iterate>
                                  <p:childTnLst>
                                    <p:set>
                                      <p:cBhvr>
                                        <p:cTn id="24" fill="hold"/>
                                        <p:tgtEl>
                                          <p:spTgt spid="251"/>
                                        </p:tgtEl>
                                        <p:attrNameLst>
                                          <p:attrName>style.visibility</p:attrName>
                                        </p:attrNameLst>
                                      </p:cBhvr>
                                      <p:to>
                                        <p:strVal val="visible"/>
                                      </p:to>
                                    </p:set>
                                    <p:animEffect filter="wipe(left)" transition="in">
                                      <p:cBhvr>
                                        <p:cTn id="25" dur="500"/>
                                        <p:tgtEl>
                                          <p:spTgt spid="251"/>
                                        </p:tgtEl>
                                      </p:cBhvr>
                                    </p:animEffect>
                                  </p:childTnLst>
                                </p:cTn>
                              </p:par>
                            </p:childTnLst>
                          </p:cTn>
                        </p:par>
                        <p:par>
                          <p:cTn id="26" fill="hold">
                            <p:stCondLst>
                              <p:cond delay="2200"/>
                            </p:stCondLst>
                            <p:childTnLst>
                              <p:par>
                                <p:cTn id="27" presetClass="entr" nodeType="afterEffect" presetID="9" grpId="6" fill="hold">
                                  <p:stCondLst>
                                    <p:cond delay="0"/>
                                  </p:stCondLst>
                                  <p:iterate type="el" backwards="0">
                                    <p:tmAbs val="0"/>
                                  </p:iterate>
                                  <p:childTnLst>
                                    <p:set>
                                      <p:cBhvr>
                                        <p:cTn id="28" fill="hold"/>
                                        <p:tgtEl>
                                          <p:spTgt spid="259"/>
                                        </p:tgtEl>
                                        <p:attrNameLst>
                                          <p:attrName>style.visibility</p:attrName>
                                        </p:attrNameLst>
                                      </p:cBhvr>
                                      <p:to>
                                        <p:strVal val="visible"/>
                                      </p:to>
                                    </p:set>
                                    <p:animEffect filter="dissolve" transition="in">
                                      <p:cBhvr>
                                        <p:cTn id="29" dur="500"/>
                                        <p:tgtEl>
                                          <p:spTgt spid="259"/>
                                        </p:tgtEl>
                                      </p:cBhvr>
                                    </p:animEffect>
                                  </p:childTnLst>
                                </p:cTn>
                              </p:par>
                            </p:childTnLst>
                          </p:cTn>
                        </p:par>
                        <p:par>
                          <p:cTn id="30" fill="hold">
                            <p:stCondLst>
                              <p:cond delay="2700"/>
                            </p:stCondLst>
                            <p:childTnLst>
                              <p:par>
                                <p:cTn id="31" presetClass="entr" nodeType="afterEffect" presetSubtype="8" presetID="22" grpId="7" fill="hold">
                                  <p:stCondLst>
                                    <p:cond delay="0"/>
                                  </p:stCondLst>
                                  <p:iterate type="el" backwards="0">
                                    <p:tmAbs val="0"/>
                                  </p:iterate>
                                  <p:childTnLst>
                                    <p:set>
                                      <p:cBhvr>
                                        <p:cTn id="32" fill="hold"/>
                                        <p:tgtEl>
                                          <p:spTgt spid="254"/>
                                        </p:tgtEl>
                                        <p:attrNameLst>
                                          <p:attrName>style.visibility</p:attrName>
                                        </p:attrNameLst>
                                      </p:cBhvr>
                                      <p:to>
                                        <p:strVal val="visible"/>
                                      </p:to>
                                    </p:set>
                                    <p:animEffect filter="wipe(left)" transition="in">
                                      <p:cBhvr>
                                        <p:cTn id="33" dur="500"/>
                                        <p:tgtEl>
                                          <p:spTgt spid="254"/>
                                        </p:tgtEl>
                                      </p:cBhvr>
                                    </p:animEffect>
                                  </p:childTnLst>
                                </p:cTn>
                              </p:par>
                            </p:childTnLst>
                          </p:cTn>
                        </p:par>
                        <p:par>
                          <p:cTn id="34" fill="hold">
                            <p:stCondLst>
                              <p:cond delay="3200"/>
                            </p:stCondLst>
                            <p:childTnLst>
                              <p:par>
                                <p:cTn id="35" presetClass="entr" nodeType="afterEffect" presetID="9" grpId="8" fill="hold">
                                  <p:stCondLst>
                                    <p:cond delay="0"/>
                                  </p:stCondLst>
                                  <p:iterate type="el" backwards="0">
                                    <p:tmAbs val="0"/>
                                  </p:iterate>
                                  <p:childTnLst>
                                    <p:set>
                                      <p:cBhvr>
                                        <p:cTn id="36" fill="hold"/>
                                        <p:tgtEl>
                                          <p:spTgt spid="260"/>
                                        </p:tgtEl>
                                        <p:attrNameLst>
                                          <p:attrName>style.visibility</p:attrName>
                                        </p:attrNameLst>
                                      </p:cBhvr>
                                      <p:to>
                                        <p:strVal val="visible"/>
                                      </p:to>
                                    </p:set>
                                    <p:animEffect filter="dissolve" transition="in">
                                      <p:cBhvr>
                                        <p:cTn id="37" dur="500"/>
                                        <p:tgtEl>
                                          <p:spTgt spid="260"/>
                                        </p:tgtEl>
                                      </p:cBhvr>
                                    </p:animEffect>
                                  </p:childTnLst>
                                </p:cTn>
                              </p:par>
                            </p:childTnLst>
                          </p:cTn>
                        </p:par>
                        <p:par>
                          <p:cTn id="38" fill="hold">
                            <p:stCondLst>
                              <p:cond delay="3700"/>
                            </p:stCondLst>
                            <p:childTnLst>
                              <p:par>
                                <p:cTn id="39" presetClass="entr" nodeType="afterEffect" presetSubtype="8" presetID="22" grpId="9" fill="hold">
                                  <p:stCondLst>
                                    <p:cond delay="0"/>
                                  </p:stCondLst>
                                  <p:iterate type="el" backwards="0">
                                    <p:tmAbs val="0"/>
                                  </p:iterate>
                                  <p:childTnLst>
                                    <p:set>
                                      <p:cBhvr>
                                        <p:cTn id="40" fill="hold"/>
                                        <p:tgtEl>
                                          <p:spTgt spid="257"/>
                                        </p:tgtEl>
                                        <p:attrNameLst>
                                          <p:attrName>style.visibility</p:attrName>
                                        </p:attrNameLst>
                                      </p:cBhvr>
                                      <p:to>
                                        <p:strVal val="visible"/>
                                      </p:to>
                                    </p:set>
                                    <p:animEffect filter="wipe(left)" transition="in">
                                      <p:cBhvr>
                                        <p:cTn id="41" dur="500"/>
                                        <p:tgtEl>
                                          <p:spTgt spid="257"/>
                                        </p:tgtEl>
                                      </p:cBhvr>
                                    </p:animEffect>
                                  </p:childTnLst>
                                </p:cTn>
                              </p:par>
                            </p:childTnLst>
                          </p:cTn>
                        </p:par>
                        <p:par>
                          <p:cTn id="42" fill="hold">
                            <p:stCondLst>
                              <p:cond delay="4200"/>
                            </p:stCondLst>
                            <p:childTnLst>
                              <p:par>
                                <p:cTn id="43" presetClass="entr" nodeType="afterEffect" presetSubtype="1" presetID="22" grpId="10" fill="hold">
                                  <p:stCondLst>
                                    <p:cond delay="0"/>
                                  </p:stCondLst>
                                  <p:iterate type="el" backwards="0">
                                    <p:tmAbs val="0"/>
                                  </p:iterate>
                                  <p:childTnLst>
                                    <p:set>
                                      <p:cBhvr>
                                        <p:cTn id="44" fill="hold"/>
                                        <p:tgtEl>
                                          <p:spTgt spid="261"/>
                                        </p:tgtEl>
                                        <p:attrNameLst>
                                          <p:attrName>style.visibility</p:attrName>
                                        </p:attrNameLst>
                                      </p:cBhvr>
                                      <p:to>
                                        <p:strVal val="visible"/>
                                      </p:to>
                                    </p:set>
                                    <p:animEffect filter="wipe(up)" transition="in">
                                      <p:cBhvr>
                                        <p:cTn id="45" dur="500"/>
                                        <p:tgtEl>
                                          <p:spTgt spid="261"/>
                                        </p:tgtEl>
                                      </p:cBhvr>
                                    </p:animEffect>
                                  </p:childTnLst>
                                </p:cTn>
                              </p:par>
                            </p:childTnLst>
                          </p:cTn>
                        </p:par>
                        <p:par>
                          <p:cTn id="46" fill="hold">
                            <p:stCondLst>
                              <p:cond delay="4700"/>
                            </p:stCondLst>
                            <p:childTnLst>
                              <p:par>
                                <p:cTn id="47" presetClass="entr" nodeType="afterEffect" presetSubtype="1" presetID="22" grpId="11" fill="hold">
                                  <p:stCondLst>
                                    <p:cond delay="0"/>
                                  </p:stCondLst>
                                  <p:iterate type="el" backwards="0">
                                    <p:tmAbs val="0"/>
                                  </p:iterate>
                                  <p:childTnLst>
                                    <p:set>
                                      <p:cBhvr>
                                        <p:cTn id="48" fill="hold"/>
                                        <p:tgtEl>
                                          <p:spTgt spid="262"/>
                                        </p:tgtEl>
                                        <p:attrNameLst>
                                          <p:attrName>style.visibility</p:attrName>
                                        </p:attrNameLst>
                                      </p:cBhvr>
                                      <p:to>
                                        <p:strVal val="visible"/>
                                      </p:to>
                                    </p:set>
                                    <p:animEffect filter="wipe(up)" transition="in">
                                      <p:cBhvr>
                                        <p:cTn id="49" dur="500"/>
                                        <p:tgtEl>
                                          <p:spTgt spid="262"/>
                                        </p:tgtEl>
                                      </p:cBhvr>
                                    </p:animEffect>
                                  </p:childTnLst>
                                </p:cTn>
                              </p:par>
                            </p:childTnLst>
                          </p:cTn>
                        </p:par>
                        <p:par>
                          <p:cTn id="50" fill="hold">
                            <p:stCondLst>
                              <p:cond delay="5200"/>
                            </p:stCondLst>
                            <p:childTnLst>
                              <p:par>
                                <p:cTn id="51" presetClass="entr" nodeType="afterEffect" presetSubtype="1" presetID="22" grpId="12" fill="hold">
                                  <p:stCondLst>
                                    <p:cond delay="0"/>
                                  </p:stCondLst>
                                  <p:iterate type="el" backwards="0">
                                    <p:tmAbs val="0"/>
                                  </p:iterate>
                                  <p:childTnLst>
                                    <p:set>
                                      <p:cBhvr>
                                        <p:cTn id="52" fill="hold"/>
                                        <p:tgtEl>
                                          <p:spTgt spid="265"/>
                                        </p:tgtEl>
                                        <p:attrNameLst>
                                          <p:attrName>style.visibility</p:attrName>
                                        </p:attrNameLst>
                                      </p:cBhvr>
                                      <p:to>
                                        <p:strVal val="visible"/>
                                      </p:to>
                                    </p:set>
                                    <p:animEffect filter="wipe(up)" transition="in">
                                      <p:cBhvr>
                                        <p:cTn id="53" dur="500"/>
                                        <p:tgtEl>
                                          <p:spTgt spid="265"/>
                                        </p:tgtEl>
                                      </p:cBhvr>
                                    </p:animEffect>
                                  </p:childTnLst>
                                </p:cTn>
                              </p:par>
                            </p:childTnLst>
                          </p:cTn>
                        </p:par>
                        <p:par>
                          <p:cTn id="54" fill="hold">
                            <p:stCondLst>
                              <p:cond delay="5700"/>
                            </p:stCondLst>
                            <p:childTnLst>
                              <p:par>
                                <p:cTn id="55" presetClass="entr" nodeType="afterEffect" presetSubtype="1" presetID="22" grpId="13" fill="hold">
                                  <p:stCondLst>
                                    <p:cond delay="0"/>
                                  </p:stCondLst>
                                  <p:iterate type="el" backwards="0">
                                    <p:tmAbs val="0"/>
                                  </p:iterate>
                                  <p:childTnLst>
                                    <p:set>
                                      <p:cBhvr>
                                        <p:cTn id="56" fill="hold"/>
                                        <p:tgtEl>
                                          <p:spTgt spid="268"/>
                                        </p:tgtEl>
                                        <p:attrNameLst>
                                          <p:attrName>style.visibility</p:attrName>
                                        </p:attrNameLst>
                                      </p:cBhvr>
                                      <p:to>
                                        <p:strVal val="visible"/>
                                      </p:to>
                                    </p:set>
                                    <p:animEffect filter="wipe(up)" transition="in">
                                      <p:cBhvr>
                                        <p:cTn id="57" dur="500"/>
                                        <p:tgtEl>
                                          <p:spTgt spid="268"/>
                                        </p:tgtEl>
                                      </p:cBhvr>
                                    </p:animEffect>
                                  </p:childTnLst>
                                </p:cTn>
                              </p:par>
                            </p:childTnLst>
                          </p:cTn>
                        </p:par>
                        <p:par>
                          <p:cTn id="58" fill="hold">
                            <p:stCondLst>
                              <p:cond delay="6200"/>
                            </p:stCondLst>
                            <p:childTnLst>
                              <p:par>
                                <p:cTn id="59" presetClass="entr" nodeType="afterEffect" presetSubtype="1" presetID="22" grpId="14" fill="hold">
                                  <p:stCondLst>
                                    <p:cond delay="0"/>
                                  </p:stCondLst>
                                  <p:iterate type="el" backwards="0">
                                    <p:tmAbs val="0"/>
                                  </p:iterate>
                                  <p:childTnLst>
                                    <p:set>
                                      <p:cBhvr>
                                        <p:cTn id="60" fill="hold"/>
                                        <p:tgtEl>
                                          <p:spTgt spid="271"/>
                                        </p:tgtEl>
                                        <p:attrNameLst>
                                          <p:attrName>style.visibility</p:attrName>
                                        </p:attrNameLst>
                                      </p:cBhvr>
                                      <p:to>
                                        <p:strVal val="visible"/>
                                      </p:to>
                                    </p:set>
                                    <p:animEffect filter="wipe(up)" transition="in">
                                      <p:cBhvr>
                                        <p:cTn id="61" dur="500"/>
                                        <p:tgtEl>
                                          <p:spTgt spid="2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1" grpId="10"/>
      <p:bldP build="whole" bldLvl="1" animBg="1" rev="0" advAuto="0" spid="251" grpId="5"/>
      <p:bldP build="whole" bldLvl="1" animBg="1" rev="0" advAuto="0" spid="268" grpId="13"/>
      <p:bldP build="whole" bldLvl="1" animBg="1" rev="0" advAuto="0" spid="258" grpId="4"/>
      <p:bldP build="whole" bldLvl="1" animBg="1" rev="0" advAuto="0" spid="242" grpId="3"/>
      <p:bldP build="whole" bldLvl="1" animBg="1" rev="0" advAuto="0" spid="262" grpId="11"/>
      <p:bldP build="whole" bldLvl="1" animBg="1" rev="0" advAuto="0" spid="254" grpId="7"/>
      <p:bldP build="whole" bldLvl="1" animBg="1" rev="0" advAuto="0" spid="260" grpId="8"/>
      <p:bldP build="whole" bldLvl="1" animBg="1" rev="0" advAuto="0" spid="248" grpId="2"/>
      <p:bldP build="whole" bldLvl="1" animBg="1" rev="0" advAuto="0" spid="259" grpId="6"/>
      <p:bldP build="whole" bldLvl="1" animBg="1" rev="0" advAuto="0" spid="245" grpId="1"/>
      <p:bldP build="whole" bldLvl="1" animBg="1" rev="0" advAuto="0" spid="265" grpId="12"/>
      <p:bldP build="whole" bldLvl="1" animBg="1" rev="0" advAuto="0" spid="271" grpId="14"/>
      <p:bldP build="whole" bldLvl="1" animBg="1" rev="0" advAuto="0" spid="257" grpId="9"/>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 name="Shape 273"/>
          <p:cNvSpPr/>
          <p:nvPr/>
        </p:nvSpPr>
        <p:spPr>
          <a:xfrm>
            <a:off x="1222099" y="443781"/>
            <a:ext cx="8124549" cy="16433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9600">
                <a:solidFill>
                  <a:schemeClr val="accent1"/>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9600">
                <a:solidFill>
                  <a:schemeClr val="accent1"/>
                </a:solidFill>
                <a:latin typeface="Calibri Light"/>
                <a:ea typeface="Calibri Light"/>
                <a:cs typeface="Calibri Light"/>
                <a:sym typeface="Calibri Light"/>
              </a:rPr>
              <a:t>Sales Strategy</a:t>
            </a:r>
          </a:p>
        </p:txBody>
      </p:sp>
      <p:grpSp>
        <p:nvGrpSpPr>
          <p:cNvPr id="276" name="Group 276"/>
          <p:cNvGrpSpPr/>
          <p:nvPr/>
        </p:nvGrpSpPr>
        <p:grpSpPr>
          <a:xfrm>
            <a:off x="-1278891" y="690001"/>
            <a:ext cx="2487932" cy="1160782"/>
            <a:chOff x="0" y="0"/>
            <a:chExt cx="2487930" cy="1160780"/>
          </a:xfrm>
        </p:grpSpPr>
        <p:sp>
          <p:nvSpPr>
            <p:cNvPr id="274" name="Shape 274"/>
            <p:cNvSpPr/>
            <p:nvPr/>
          </p:nvSpPr>
          <p:spPr>
            <a:xfrm>
              <a:off x="0" y="77136"/>
              <a:ext cx="2487931" cy="1015283"/>
            </a:xfrm>
            <a:prstGeom prst="roundRect">
              <a:avLst>
                <a:gd name="adj" fmla="val 25000"/>
              </a:avLst>
            </a:prstGeom>
            <a:solidFill>
              <a:schemeClr val="accent1"/>
            </a:solidFill>
            <a:ln w="12700" cap="flat">
              <a:noFill/>
              <a:miter lim="400000"/>
            </a:ln>
            <a:effectLst/>
          </p:spPr>
          <p:txBody>
            <a:bodyPr wrap="square" lIns="91439" tIns="91439" rIns="91439" bIns="91439" numCol="1" anchor="ctr">
              <a:noAutofit/>
            </a:bodyPr>
            <a:lstStyle/>
            <a:p>
              <a:pPr algn="ctr">
                <a:defRPr>
                  <a:solidFill>
                    <a:srgbClr val="FFFFFF"/>
                  </a:solidFill>
                </a:defRPr>
              </a:pPr>
            </a:p>
          </p:txBody>
        </p:sp>
        <p:sp>
          <p:nvSpPr>
            <p:cNvPr id="275" name="Shape 275"/>
            <p:cNvSpPr/>
            <p:nvPr/>
          </p:nvSpPr>
          <p:spPr>
            <a:xfrm>
              <a:off x="1609592" y="-1"/>
              <a:ext cx="825336" cy="11607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6400">
                  <a:solidFill>
                    <a:srgbClr val="FFFFFF"/>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6400">
                  <a:solidFill>
                    <a:srgbClr val="FFFFFF"/>
                  </a:solidFill>
                  <a:latin typeface="Calibri Light"/>
                  <a:ea typeface="Calibri Light"/>
                  <a:cs typeface="Calibri Light"/>
                  <a:sym typeface="Calibri Light"/>
                </a:rPr>
                <a:t>2</a:t>
              </a:r>
            </a:p>
          </p:txBody>
        </p:sp>
      </p:grpSp>
      <p:grpSp>
        <p:nvGrpSpPr>
          <p:cNvPr id="279" name="Group 279"/>
          <p:cNvGrpSpPr/>
          <p:nvPr/>
        </p:nvGrpSpPr>
        <p:grpSpPr>
          <a:xfrm>
            <a:off x="22860000" y="12761311"/>
            <a:ext cx="1701800" cy="665481"/>
            <a:chOff x="0" y="0"/>
            <a:chExt cx="1701799" cy="665480"/>
          </a:xfrm>
        </p:grpSpPr>
        <p:sp>
          <p:nvSpPr>
            <p:cNvPr id="277" name="Shape 277"/>
            <p:cNvSpPr/>
            <p:nvPr/>
          </p:nvSpPr>
          <p:spPr>
            <a:xfrm>
              <a:off x="238124" y="613607"/>
              <a:ext cx="1463676" cy="1"/>
            </a:xfrm>
            <a:prstGeom prst="line">
              <a:avLst/>
            </a:prstGeom>
            <a:noFill/>
            <a:ln w="190500" cap="rnd">
              <a:solidFill>
                <a:schemeClr val="accent1"/>
              </a:solidFill>
              <a:prstDash val="solid"/>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278" name="Shape 278"/>
            <p:cNvSpPr/>
            <p:nvPr/>
          </p:nvSpPr>
          <p:spPr>
            <a:xfrm>
              <a:off x="0" y="0"/>
              <a:ext cx="1092200" cy="6654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defRPr sz="3200">
                  <a:solidFill>
                    <a:srgbClr val="80808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808080"/>
                  </a:solidFill>
                  <a:latin typeface="Calibri Light"/>
                  <a:ea typeface="Calibri Light"/>
                  <a:cs typeface="Calibri Light"/>
                  <a:sym typeface="Calibri Light"/>
                </a:rPr>
                <a:t>03</a:t>
              </a:r>
            </a:p>
          </p:txBody>
        </p:sp>
      </p:grpSp>
      <p:grpSp>
        <p:nvGrpSpPr>
          <p:cNvPr id="295" name="Group 295"/>
          <p:cNvGrpSpPr/>
          <p:nvPr/>
        </p:nvGrpSpPr>
        <p:grpSpPr>
          <a:xfrm>
            <a:off x="8740127" y="3694073"/>
            <a:ext cx="7355407" cy="7056002"/>
            <a:chOff x="0" y="0"/>
            <a:chExt cx="7355406" cy="7056000"/>
          </a:xfrm>
        </p:grpSpPr>
        <p:grpSp>
          <p:nvGrpSpPr>
            <p:cNvPr id="282" name="Group 282"/>
            <p:cNvGrpSpPr/>
            <p:nvPr/>
          </p:nvGrpSpPr>
          <p:grpSpPr>
            <a:xfrm>
              <a:off x="2060713" y="1080000"/>
              <a:ext cx="4214694" cy="4896001"/>
              <a:chOff x="0" y="0"/>
              <a:chExt cx="4214692" cy="4895999"/>
            </a:xfrm>
          </p:grpSpPr>
          <p:sp>
            <p:nvSpPr>
              <p:cNvPr id="280" name="Shape 280"/>
              <p:cNvSpPr/>
              <p:nvPr/>
            </p:nvSpPr>
            <p:spPr>
              <a:xfrm>
                <a:off x="503102" y="0"/>
                <a:ext cx="3711591" cy="489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354" y="0"/>
                    </a:moveTo>
                    <a:cubicBezTo>
                      <a:pt x="15222" y="0"/>
                      <a:pt x="21600" y="4835"/>
                      <a:pt x="21600" y="10800"/>
                    </a:cubicBezTo>
                    <a:cubicBezTo>
                      <a:pt x="21600" y="16765"/>
                      <a:pt x="15222" y="21600"/>
                      <a:pt x="7354" y="21600"/>
                    </a:cubicBezTo>
                    <a:cubicBezTo>
                      <a:pt x="4762" y="21600"/>
                      <a:pt x="2220" y="21064"/>
                      <a:pt x="0" y="20050"/>
                    </a:cubicBezTo>
                  </a:path>
                </a:pathLst>
              </a:custGeom>
              <a:noFill/>
              <a:ln w="266700" cap="flat">
                <a:solidFill>
                  <a:srgbClr val="BFBFBF"/>
                </a:solidFill>
                <a:prstDash val="solid"/>
                <a:miter lim="800000"/>
              </a:ln>
              <a:effectLst/>
            </p:spPr>
            <p:txBody>
              <a:bodyPr wrap="square" lIns="91439" tIns="91439" rIns="91439" bIns="91439" numCol="1" anchor="ctr">
                <a:noAutofit/>
              </a:bodyPr>
              <a:lstStyle/>
              <a:p>
                <a:pPr algn="ctr"/>
              </a:p>
            </p:txBody>
          </p:sp>
          <p:sp>
            <p:nvSpPr>
              <p:cNvPr id="281" name="Shape 281"/>
              <p:cNvSpPr/>
              <p:nvPr/>
            </p:nvSpPr>
            <p:spPr>
              <a:xfrm>
                <a:off x="0" y="3983168"/>
                <a:ext cx="465257"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404040"/>
                    </a:solidFill>
                  </a:defRPr>
                </a:lvl1pPr>
              </a:lstStyle>
              <a:p>
                <a:pPr>
                  <a:defRPr>
                    <a:solidFill>
                      <a:srgbClr val="000000"/>
                    </a:solidFill>
                  </a:defRPr>
                </a:pPr>
                <a:r>
                  <a:rPr>
                    <a:solidFill>
                      <a:srgbClr val="404040"/>
                    </a:solidFill>
                  </a:rPr>
                  <a:t>A</a:t>
                </a:r>
              </a:p>
            </p:txBody>
          </p:sp>
        </p:grpSp>
        <p:grpSp>
          <p:nvGrpSpPr>
            <p:cNvPr id="285" name="Group 285"/>
            <p:cNvGrpSpPr/>
            <p:nvPr/>
          </p:nvGrpSpPr>
          <p:grpSpPr>
            <a:xfrm>
              <a:off x="701692" y="719999"/>
              <a:ext cx="5933715" cy="5616002"/>
              <a:chOff x="0" y="0"/>
              <a:chExt cx="5933714" cy="5616000"/>
            </a:xfrm>
          </p:grpSpPr>
          <p:sp>
            <p:nvSpPr>
              <p:cNvPr id="283" name="Shape 283"/>
              <p:cNvSpPr/>
              <p:nvPr/>
            </p:nvSpPr>
            <p:spPr>
              <a:xfrm>
                <a:off x="317714" y="-1"/>
                <a:ext cx="5616001" cy="5616002"/>
              </a:xfrm>
              <a:prstGeom prst="ellipse">
                <a:avLst/>
              </a:prstGeom>
              <a:noFill/>
              <a:ln w="266700" cap="flat">
                <a:solidFill>
                  <a:schemeClr val="accent2"/>
                </a:solidFill>
                <a:prstDash val="solid"/>
                <a:miter lim="800000"/>
              </a:ln>
              <a:effectLst/>
            </p:spPr>
            <p:txBody>
              <a:bodyPr wrap="square" lIns="91439" tIns="91439" rIns="91439" bIns="91439" numCol="1" anchor="ctr">
                <a:noAutofit/>
              </a:bodyPr>
              <a:lstStyle/>
              <a:p>
                <a:pPr algn="ctr"/>
              </a:p>
            </p:txBody>
          </p:sp>
          <p:sp>
            <p:nvSpPr>
              <p:cNvPr id="284" name="Shape 284"/>
              <p:cNvSpPr/>
              <p:nvPr/>
            </p:nvSpPr>
            <p:spPr>
              <a:xfrm>
                <a:off x="0" y="2020518"/>
                <a:ext cx="454318"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404040"/>
                    </a:solidFill>
                  </a:defRPr>
                </a:lvl1pPr>
              </a:lstStyle>
              <a:p>
                <a:pPr>
                  <a:defRPr>
                    <a:solidFill>
                      <a:srgbClr val="000000"/>
                    </a:solidFill>
                  </a:defRPr>
                </a:pPr>
                <a:r>
                  <a:rPr>
                    <a:solidFill>
                      <a:srgbClr val="404040"/>
                    </a:solidFill>
                  </a:rPr>
                  <a:t>B</a:t>
                </a:r>
              </a:p>
            </p:txBody>
          </p:sp>
        </p:grpSp>
        <p:grpSp>
          <p:nvGrpSpPr>
            <p:cNvPr id="288" name="Group 288"/>
            <p:cNvGrpSpPr/>
            <p:nvPr/>
          </p:nvGrpSpPr>
          <p:grpSpPr>
            <a:xfrm>
              <a:off x="618008" y="360000"/>
              <a:ext cx="6377399" cy="6336001"/>
              <a:chOff x="0" y="0"/>
              <a:chExt cx="6377398" cy="6336000"/>
            </a:xfrm>
          </p:grpSpPr>
          <p:sp>
            <p:nvSpPr>
              <p:cNvPr id="286" name="Shape 286"/>
              <p:cNvSpPr/>
              <p:nvPr/>
            </p:nvSpPr>
            <p:spPr>
              <a:xfrm>
                <a:off x="440063" y="-1"/>
                <a:ext cx="5937335" cy="6336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075" y="0"/>
                    </a:moveTo>
                    <a:cubicBezTo>
                      <a:pt x="16440" y="0"/>
                      <a:pt x="21600" y="4835"/>
                      <a:pt x="21600" y="10800"/>
                    </a:cubicBezTo>
                    <a:cubicBezTo>
                      <a:pt x="21600" y="16765"/>
                      <a:pt x="16440" y="21600"/>
                      <a:pt x="10075" y="21600"/>
                    </a:cubicBezTo>
                    <a:cubicBezTo>
                      <a:pt x="5889" y="21600"/>
                      <a:pt x="2033" y="19474"/>
                      <a:pt x="0" y="16045"/>
                    </a:cubicBezTo>
                  </a:path>
                </a:pathLst>
              </a:custGeom>
              <a:noFill/>
              <a:ln w="266700" cap="flat">
                <a:solidFill>
                  <a:schemeClr val="accent1"/>
                </a:solidFill>
                <a:prstDash val="solid"/>
                <a:miter lim="800000"/>
              </a:ln>
              <a:effectLst/>
            </p:spPr>
            <p:txBody>
              <a:bodyPr wrap="square" lIns="91439" tIns="91439" rIns="91439" bIns="91439" numCol="1" anchor="ctr">
                <a:noAutofit/>
              </a:bodyPr>
              <a:lstStyle/>
              <a:p>
                <a:pPr algn="ctr"/>
              </a:p>
            </p:txBody>
          </p:sp>
          <p:sp>
            <p:nvSpPr>
              <p:cNvPr id="287" name="Shape 287"/>
              <p:cNvSpPr/>
              <p:nvPr/>
            </p:nvSpPr>
            <p:spPr>
              <a:xfrm>
                <a:off x="-1" y="4115935"/>
                <a:ext cx="469053"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404040"/>
                    </a:solidFill>
                  </a:defRPr>
                </a:lvl1pPr>
              </a:lstStyle>
              <a:p>
                <a:pPr>
                  <a:defRPr>
                    <a:solidFill>
                      <a:srgbClr val="000000"/>
                    </a:solidFill>
                  </a:defRPr>
                </a:pPr>
                <a:r>
                  <a:rPr>
                    <a:solidFill>
                      <a:srgbClr val="404040"/>
                    </a:solidFill>
                  </a:rPr>
                  <a:t>C</a:t>
                </a:r>
              </a:p>
            </p:txBody>
          </p:sp>
        </p:grpSp>
        <p:grpSp>
          <p:nvGrpSpPr>
            <p:cNvPr id="291" name="Group 291"/>
            <p:cNvGrpSpPr/>
            <p:nvPr/>
          </p:nvGrpSpPr>
          <p:grpSpPr>
            <a:xfrm>
              <a:off x="0" y="-1"/>
              <a:ext cx="7355407" cy="7056002"/>
              <a:chOff x="0" y="0"/>
              <a:chExt cx="7355405" cy="7056000"/>
            </a:xfrm>
          </p:grpSpPr>
          <p:sp>
            <p:nvSpPr>
              <p:cNvPr id="289" name="Shape 289"/>
              <p:cNvSpPr/>
              <p:nvPr/>
            </p:nvSpPr>
            <p:spPr>
              <a:xfrm>
                <a:off x="366176" y="-1"/>
                <a:ext cx="6989231" cy="7056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97" y="0"/>
                    </a:moveTo>
                    <a:cubicBezTo>
                      <a:pt x="16718" y="0"/>
                      <a:pt x="21600" y="4835"/>
                      <a:pt x="21600" y="10800"/>
                    </a:cubicBezTo>
                    <a:cubicBezTo>
                      <a:pt x="21600" y="16765"/>
                      <a:pt x="16718" y="21600"/>
                      <a:pt x="10697" y="21600"/>
                    </a:cubicBezTo>
                    <a:cubicBezTo>
                      <a:pt x="5489" y="21600"/>
                      <a:pt x="1008" y="17952"/>
                      <a:pt x="0" y="12891"/>
                    </a:cubicBezTo>
                  </a:path>
                </a:pathLst>
              </a:custGeom>
              <a:noFill/>
              <a:ln w="266700" cap="flat">
                <a:solidFill>
                  <a:srgbClr val="404040"/>
                </a:solidFill>
                <a:prstDash val="solid"/>
                <a:miter lim="800000"/>
              </a:ln>
              <a:effectLst/>
            </p:spPr>
            <p:txBody>
              <a:bodyPr wrap="square" lIns="91439" tIns="91439" rIns="91439" bIns="91439" numCol="1" anchor="ctr">
                <a:noAutofit/>
              </a:bodyPr>
              <a:lstStyle/>
              <a:p>
                <a:pPr algn="ctr"/>
              </a:p>
            </p:txBody>
          </p:sp>
          <p:sp>
            <p:nvSpPr>
              <p:cNvPr id="290" name="Shape 290"/>
              <p:cNvSpPr/>
              <p:nvPr/>
            </p:nvSpPr>
            <p:spPr>
              <a:xfrm>
                <a:off x="0" y="3579516"/>
                <a:ext cx="475973" cy="7162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lvl1pPr>
                  <a:defRPr>
                    <a:solidFill>
                      <a:srgbClr val="404040"/>
                    </a:solidFill>
                  </a:defRPr>
                </a:lvl1pPr>
              </a:lstStyle>
              <a:p>
                <a:pPr>
                  <a:defRPr>
                    <a:solidFill>
                      <a:srgbClr val="000000"/>
                    </a:solidFill>
                  </a:defRPr>
                </a:pPr>
                <a:r>
                  <a:rPr>
                    <a:solidFill>
                      <a:srgbClr val="404040"/>
                    </a:solidFill>
                  </a:rPr>
                  <a:t>D</a:t>
                </a:r>
              </a:p>
            </p:txBody>
          </p:sp>
        </p:grpSp>
        <p:grpSp>
          <p:nvGrpSpPr>
            <p:cNvPr id="294" name="Group 294"/>
            <p:cNvGrpSpPr/>
            <p:nvPr/>
          </p:nvGrpSpPr>
          <p:grpSpPr>
            <a:xfrm>
              <a:off x="2166207" y="1866800"/>
              <a:ext cx="3322401" cy="3322401"/>
              <a:chOff x="0" y="0"/>
              <a:chExt cx="3322399" cy="3322399"/>
            </a:xfrm>
          </p:grpSpPr>
          <p:sp>
            <p:nvSpPr>
              <p:cNvPr id="292" name="Shape 292"/>
              <p:cNvSpPr/>
              <p:nvPr/>
            </p:nvSpPr>
            <p:spPr>
              <a:xfrm>
                <a:off x="0" y="0"/>
                <a:ext cx="3322400" cy="3322400"/>
              </a:xfrm>
              <a:prstGeom prst="ellipse">
                <a:avLst/>
              </a:prstGeom>
              <a:noFill/>
              <a:ln w="330200" cap="flat">
                <a:solidFill>
                  <a:srgbClr val="FFFFFF"/>
                </a:solidFill>
                <a:prstDash val="solid"/>
                <a:miter lim="800000"/>
              </a:ln>
              <a:effectLst/>
            </p:spPr>
            <p:txBody>
              <a:bodyPr wrap="square" lIns="91439" tIns="91439" rIns="91439" bIns="91439" numCol="1" anchor="ctr">
                <a:noAutofit/>
              </a:bodyPr>
              <a:lstStyle/>
              <a:p>
                <a:pPr algn="ctr">
                  <a:defRPr>
                    <a:solidFill>
                      <a:srgbClr val="FFFFFF"/>
                    </a:solidFill>
                  </a:defRPr>
                </a:pPr>
              </a:p>
            </p:txBody>
          </p:sp>
          <p:sp>
            <p:nvSpPr>
              <p:cNvPr id="293" name="Shape 293"/>
              <p:cNvSpPr/>
              <p:nvPr/>
            </p:nvSpPr>
            <p:spPr>
              <a:xfrm>
                <a:off x="423759" y="953313"/>
                <a:ext cx="2474884" cy="137668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lgn="ctr"/>
                <a:r>
                  <a:rPr b="1" sz="4000">
                    <a:solidFill>
                      <a:srgbClr val="404040"/>
                    </a:solidFill>
                  </a:rPr>
                  <a:t>OUR</a:t>
                </a:r>
                <a:endParaRPr b="1" sz="4000">
                  <a:solidFill>
                    <a:srgbClr val="404040"/>
                  </a:solidFill>
                </a:endParaRPr>
              </a:p>
              <a:p>
                <a:pPr algn="ctr"/>
                <a:r>
                  <a:rPr b="1" sz="4000">
                    <a:solidFill>
                      <a:srgbClr val="404040"/>
                    </a:solidFill>
                  </a:rPr>
                  <a:t>COMPANY</a:t>
                </a:r>
              </a:p>
            </p:txBody>
          </p:sp>
        </p:grpSp>
      </p:grpSp>
      <p:grpSp>
        <p:nvGrpSpPr>
          <p:cNvPr id="298" name="Group 298"/>
          <p:cNvGrpSpPr/>
          <p:nvPr/>
        </p:nvGrpSpPr>
        <p:grpSpPr>
          <a:xfrm>
            <a:off x="14913936" y="4139837"/>
            <a:ext cx="7576718" cy="1313182"/>
            <a:chOff x="0" y="0"/>
            <a:chExt cx="7576717" cy="1313180"/>
          </a:xfrm>
        </p:grpSpPr>
        <p:sp>
          <p:nvSpPr>
            <p:cNvPr id="296" name="Shape 296"/>
            <p:cNvSpPr/>
            <p:nvPr/>
          </p:nvSpPr>
          <p:spPr>
            <a:xfrm flipH="1" flipV="1">
              <a:off x="0" y="327212"/>
              <a:ext cx="3940132" cy="1"/>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297" name="Shape 297"/>
            <p:cNvSpPr/>
            <p:nvPr/>
          </p:nvSpPr>
          <p:spPr>
            <a:xfrm>
              <a:off x="3894764" y="0"/>
              <a:ext cx="3681954" cy="13131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r>
                <a:rPr b="1" sz="4000">
                  <a:solidFill>
                    <a:srgbClr val="404040"/>
                  </a:solidFill>
                </a:rPr>
                <a:t>D: 75%</a:t>
              </a:r>
              <a:endParaRPr b="1" sz="4000">
                <a:solidFill>
                  <a:srgbClr val="404040"/>
                </a:solidFill>
              </a:endParaRPr>
            </a:p>
            <a:p>
              <a:pPr/>
              <a:r>
                <a:rPr>
                  <a:solidFill>
                    <a:srgbClr val="404040"/>
                  </a:solidFill>
                </a:rPr>
                <a:t>Prospect Analysis</a:t>
              </a:r>
            </a:p>
          </p:txBody>
        </p:sp>
      </p:grpSp>
      <p:grpSp>
        <p:nvGrpSpPr>
          <p:cNvPr id="301" name="Group 301"/>
          <p:cNvGrpSpPr/>
          <p:nvPr/>
        </p:nvGrpSpPr>
        <p:grpSpPr>
          <a:xfrm>
            <a:off x="15477137" y="5813985"/>
            <a:ext cx="7013516" cy="1313181"/>
            <a:chOff x="0" y="0"/>
            <a:chExt cx="7013515" cy="1313180"/>
          </a:xfrm>
        </p:grpSpPr>
        <p:sp>
          <p:nvSpPr>
            <p:cNvPr id="299" name="Shape 299"/>
            <p:cNvSpPr/>
            <p:nvPr/>
          </p:nvSpPr>
          <p:spPr>
            <a:xfrm flipH="1" flipV="1">
              <a:off x="0" y="317220"/>
              <a:ext cx="3376930" cy="1"/>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00" name="Shape 300"/>
            <p:cNvSpPr/>
            <p:nvPr/>
          </p:nvSpPr>
          <p:spPr>
            <a:xfrm>
              <a:off x="3331562" y="0"/>
              <a:ext cx="3681954" cy="13131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r>
                <a:rPr b="1" sz="4000">
                  <a:solidFill>
                    <a:srgbClr val="404040"/>
                  </a:solidFill>
                </a:rPr>
                <a:t>C: 67%</a:t>
              </a:r>
              <a:endParaRPr b="1" sz="4000">
                <a:solidFill>
                  <a:srgbClr val="404040"/>
                </a:solidFill>
              </a:endParaRPr>
            </a:p>
            <a:p>
              <a:pPr/>
              <a:r>
                <a:rPr>
                  <a:solidFill>
                    <a:srgbClr val="404040"/>
                  </a:solidFill>
                </a:rPr>
                <a:t>Prospect Analysis</a:t>
              </a:r>
            </a:p>
          </p:txBody>
        </p:sp>
      </p:grpSp>
      <p:grpSp>
        <p:nvGrpSpPr>
          <p:cNvPr id="304" name="Group 304"/>
          <p:cNvGrpSpPr/>
          <p:nvPr/>
        </p:nvGrpSpPr>
        <p:grpSpPr>
          <a:xfrm>
            <a:off x="15299337" y="7488133"/>
            <a:ext cx="7191316" cy="1313181"/>
            <a:chOff x="0" y="0"/>
            <a:chExt cx="7191315" cy="1313180"/>
          </a:xfrm>
        </p:grpSpPr>
        <p:sp>
          <p:nvSpPr>
            <p:cNvPr id="302" name="Shape 302"/>
            <p:cNvSpPr/>
            <p:nvPr/>
          </p:nvSpPr>
          <p:spPr>
            <a:xfrm flipH="1" flipV="1">
              <a:off x="0" y="307228"/>
              <a:ext cx="3554730" cy="1"/>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03" name="Shape 303"/>
            <p:cNvSpPr/>
            <p:nvPr/>
          </p:nvSpPr>
          <p:spPr>
            <a:xfrm>
              <a:off x="3509362" y="0"/>
              <a:ext cx="3681954" cy="13131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r>
                <a:rPr b="1" sz="4000">
                  <a:solidFill>
                    <a:srgbClr val="404040"/>
                  </a:solidFill>
                </a:rPr>
                <a:t>B: 80%</a:t>
              </a:r>
              <a:endParaRPr b="1" sz="4000">
                <a:solidFill>
                  <a:srgbClr val="404040"/>
                </a:solidFill>
              </a:endParaRPr>
            </a:p>
            <a:p>
              <a:pPr/>
              <a:r>
                <a:rPr>
                  <a:solidFill>
                    <a:srgbClr val="404040"/>
                  </a:solidFill>
                </a:rPr>
                <a:t>Prospect Analysis</a:t>
              </a:r>
            </a:p>
          </p:txBody>
        </p:sp>
      </p:grpSp>
      <p:grpSp>
        <p:nvGrpSpPr>
          <p:cNvPr id="307" name="Group 307"/>
          <p:cNvGrpSpPr/>
          <p:nvPr/>
        </p:nvGrpSpPr>
        <p:grpSpPr>
          <a:xfrm>
            <a:off x="13620750" y="9162284"/>
            <a:ext cx="8869904" cy="1313181"/>
            <a:chOff x="0" y="0"/>
            <a:chExt cx="8869903" cy="1313180"/>
          </a:xfrm>
        </p:grpSpPr>
        <p:sp>
          <p:nvSpPr>
            <p:cNvPr id="305" name="Shape 305"/>
            <p:cNvSpPr/>
            <p:nvPr/>
          </p:nvSpPr>
          <p:spPr>
            <a:xfrm flipH="1" flipV="1">
              <a:off x="0" y="297232"/>
              <a:ext cx="5233319" cy="1"/>
            </a:xfrm>
            <a:prstGeom prst="line">
              <a:avLst/>
            </a:prstGeom>
            <a:noFill/>
            <a:ln w="76200" cap="rnd">
              <a:solidFill>
                <a:srgbClr val="A6A6A6"/>
              </a:solidFill>
              <a:prstDash val="sysDot"/>
              <a:miter lim="800000"/>
            </a:ln>
            <a:effectLst/>
          </p:spPr>
          <p:txBody>
            <a:bodyPr wrap="square" lIns="91439" tIns="91439" rIns="91439" bIns="91439" numCol="1" anchor="t">
              <a:noAutofit/>
            </a:bodyPr>
            <a:lstStyle/>
            <a:p>
              <a:pPr defTabSz="457200">
                <a:defRPr sz="2400">
                  <a:latin typeface="+mj-lt"/>
                  <a:ea typeface="+mj-ea"/>
                  <a:cs typeface="+mj-cs"/>
                  <a:sym typeface="Helvetica"/>
                </a:defRPr>
              </a:pPr>
            </a:p>
          </p:txBody>
        </p:sp>
        <p:sp>
          <p:nvSpPr>
            <p:cNvPr id="306" name="Shape 306"/>
            <p:cNvSpPr/>
            <p:nvPr/>
          </p:nvSpPr>
          <p:spPr>
            <a:xfrm>
              <a:off x="5187950" y="0"/>
              <a:ext cx="3681954" cy="131318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none" lIns="91439" tIns="91439" rIns="91439" bIns="91439" numCol="1" anchor="t">
              <a:spAutoFit/>
            </a:bodyPr>
            <a:lstStyle/>
            <a:p>
              <a:pPr/>
              <a:r>
                <a:rPr b="1" sz="4000">
                  <a:solidFill>
                    <a:srgbClr val="404040"/>
                  </a:solidFill>
                </a:rPr>
                <a:t>A: 60%</a:t>
              </a:r>
              <a:endParaRPr b="1" sz="4000">
                <a:solidFill>
                  <a:srgbClr val="404040"/>
                </a:solidFill>
              </a:endParaRPr>
            </a:p>
            <a:p>
              <a:pPr/>
              <a:r>
                <a:rPr>
                  <a:solidFill>
                    <a:srgbClr val="404040"/>
                  </a:solidFill>
                </a:rPr>
                <a:t>Prospect Analysis</a:t>
              </a:r>
            </a:p>
          </p:txBody>
        </p:sp>
      </p:grpSp>
      <p:sp>
        <p:nvSpPr>
          <p:cNvPr id="308" name="Shape 308"/>
          <p:cNvSpPr/>
          <p:nvPr/>
        </p:nvSpPr>
        <p:spPr>
          <a:xfrm>
            <a:off x="1809750" y="2429342"/>
            <a:ext cx="3177798"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lvl1pPr>
              <a:defRPr sz="4800">
                <a:solidFill>
                  <a:srgbClr val="404040"/>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4800">
                <a:solidFill>
                  <a:srgbClr val="404040"/>
                </a:solidFill>
                <a:latin typeface="Calibri Light"/>
                <a:ea typeface="Calibri Light"/>
                <a:cs typeface="Calibri Light"/>
                <a:sym typeface="Calibri Light"/>
              </a:rPr>
              <a:t>Product A: </a:t>
            </a:r>
          </a:p>
        </p:txBody>
      </p:sp>
      <p:sp>
        <p:nvSpPr>
          <p:cNvPr id="309" name="Shape 309"/>
          <p:cNvSpPr/>
          <p:nvPr/>
        </p:nvSpPr>
        <p:spPr>
          <a:xfrm>
            <a:off x="1809751" y="3203789"/>
            <a:ext cx="6553153" cy="16306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a:t>
            </a:r>
          </a:p>
        </p:txBody>
      </p:sp>
      <p:sp>
        <p:nvSpPr>
          <p:cNvPr id="310" name="Shape 310"/>
          <p:cNvSpPr/>
          <p:nvPr/>
        </p:nvSpPr>
        <p:spPr>
          <a:xfrm>
            <a:off x="1809750" y="4916120"/>
            <a:ext cx="3311744"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p>
            <a:pPr/>
            <a:r>
              <a:rPr b="1" sz="4800">
                <a:solidFill>
                  <a:srgbClr val="404040"/>
                </a:solidFill>
              </a:rPr>
              <a:t>Product B</a:t>
            </a:r>
            <a:r>
              <a:rPr sz="4800">
                <a:solidFill>
                  <a:srgbClr val="404040"/>
                </a:solidFill>
                <a:latin typeface="Calibri Light"/>
                <a:ea typeface="Calibri Light"/>
                <a:cs typeface="Calibri Light"/>
                <a:sym typeface="Calibri Light"/>
              </a:rPr>
              <a:t>: </a:t>
            </a:r>
          </a:p>
        </p:txBody>
      </p:sp>
      <p:sp>
        <p:nvSpPr>
          <p:cNvPr id="311" name="Shape 311"/>
          <p:cNvSpPr/>
          <p:nvPr/>
        </p:nvSpPr>
        <p:spPr>
          <a:xfrm>
            <a:off x="1809750" y="5690568"/>
            <a:ext cx="6553152" cy="16306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a:t>
            </a:r>
          </a:p>
        </p:txBody>
      </p:sp>
      <p:sp>
        <p:nvSpPr>
          <p:cNvPr id="312" name="Shape 312"/>
          <p:cNvSpPr/>
          <p:nvPr/>
        </p:nvSpPr>
        <p:spPr>
          <a:xfrm>
            <a:off x="1809750" y="7402897"/>
            <a:ext cx="3321864"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p>
            <a:pPr/>
            <a:r>
              <a:rPr b="1" sz="4800">
                <a:solidFill>
                  <a:srgbClr val="404040"/>
                </a:solidFill>
              </a:rPr>
              <a:t>Product C</a:t>
            </a:r>
            <a:r>
              <a:rPr sz="4800">
                <a:solidFill>
                  <a:srgbClr val="404040"/>
                </a:solidFill>
                <a:latin typeface="Calibri Light"/>
                <a:ea typeface="Calibri Light"/>
                <a:cs typeface="Calibri Light"/>
                <a:sym typeface="Calibri Light"/>
              </a:rPr>
              <a:t>: </a:t>
            </a:r>
          </a:p>
        </p:txBody>
      </p:sp>
      <p:sp>
        <p:nvSpPr>
          <p:cNvPr id="313" name="Shape 313"/>
          <p:cNvSpPr/>
          <p:nvPr/>
        </p:nvSpPr>
        <p:spPr>
          <a:xfrm>
            <a:off x="1809750" y="8177345"/>
            <a:ext cx="6553152" cy="16306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a:t>
            </a:r>
          </a:p>
        </p:txBody>
      </p:sp>
      <p:sp>
        <p:nvSpPr>
          <p:cNvPr id="314" name="Shape 314"/>
          <p:cNvSpPr/>
          <p:nvPr/>
        </p:nvSpPr>
        <p:spPr>
          <a:xfrm>
            <a:off x="1800724" y="9846046"/>
            <a:ext cx="3340616" cy="919481"/>
          </a:xfrm>
          <a:prstGeom prst="rect">
            <a:avLst/>
          </a:prstGeom>
          <a:ln w="25400">
            <a:miter lim="400000"/>
          </a:ln>
          <a:extLst>
            <a:ext uri="{C572A759-6A51-4108-AA02-DFA0A04FC94B}">
              <ma14:wrappingTextBoxFlag xmlns:ma14="http://schemas.microsoft.com/office/mac/drawingml/2011/main" val="1"/>
            </a:ext>
          </a:extLst>
        </p:spPr>
        <p:txBody>
          <a:bodyPr wrap="none" tIns="91439" bIns="91439">
            <a:spAutoFit/>
          </a:bodyPr>
          <a:lstStyle/>
          <a:p>
            <a:pPr/>
            <a:r>
              <a:rPr b="1" sz="4800">
                <a:solidFill>
                  <a:srgbClr val="404040"/>
                </a:solidFill>
              </a:rPr>
              <a:t>Product D</a:t>
            </a:r>
            <a:r>
              <a:rPr sz="4800">
                <a:solidFill>
                  <a:srgbClr val="404040"/>
                </a:solidFill>
                <a:latin typeface="Calibri Light"/>
                <a:ea typeface="Calibri Light"/>
                <a:cs typeface="Calibri Light"/>
                <a:sym typeface="Calibri Light"/>
              </a:rPr>
              <a:t>: </a:t>
            </a:r>
          </a:p>
        </p:txBody>
      </p:sp>
      <p:sp>
        <p:nvSpPr>
          <p:cNvPr id="315" name="Shape 315"/>
          <p:cNvSpPr/>
          <p:nvPr/>
        </p:nvSpPr>
        <p:spPr>
          <a:xfrm>
            <a:off x="1800724" y="10620494"/>
            <a:ext cx="6553152" cy="1630681"/>
          </a:xfrm>
          <a:prstGeom prst="rect">
            <a:avLst/>
          </a:prstGeom>
          <a:ln w="25400">
            <a:miter lim="400000"/>
          </a:ln>
          <a:extLst>
            <a:ext uri="{C572A759-6A51-4108-AA02-DFA0A04FC94B}">
              <ma14:wrappingTextBoxFlag xmlns:ma14="http://schemas.microsoft.com/office/mac/drawingml/2011/main" val="1"/>
            </a:ext>
          </a:extLst>
        </p:spPr>
        <p:txBody>
          <a:bodyPr tIns="91439" bIns="91439">
            <a:spAutoFit/>
          </a:bodyPr>
          <a:lstStyle>
            <a:lvl1pPr>
              <a:defRPr sz="3200">
                <a:solidFill>
                  <a:srgbClr val="262626"/>
                </a:solidFill>
                <a:latin typeface="Calibri Light"/>
                <a:ea typeface="Calibri Light"/>
                <a:cs typeface="Calibri Light"/>
                <a:sym typeface="Calibri Light"/>
              </a:defRPr>
            </a:lvl1pPr>
          </a:lstStyle>
          <a:p>
            <a:pPr>
              <a:defRPr sz="3600">
                <a:solidFill>
                  <a:srgbClr val="000000"/>
                </a:solidFill>
                <a:latin typeface="Calibri"/>
                <a:ea typeface="Calibri"/>
                <a:cs typeface="Calibri"/>
                <a:sym typeface="Calibri"/>
              </a:defRPr>
            </a:pPr>
            <a:r>
              <a:rPr sz="3200">
                <a:solidFill>
                  <a:srgbClr val="262626"/>
                </a:solidFill>
                <a:latin typeface="Calibri Light"/>
                <a:ea typeface="Calibri Light"/>
                <a:cs typeface="Calibri Light"/>
                <a:sym typeface="Calibri Light"/>
              </a:rPr>
              <a:t>Whether 60 or 16, there is in every human being’s heart the lure of wonders, the unfailing appetite for</a:t>
            </a:r>
          </a:p>
        </p:txBody>
      </p:sp>
    </p:spTree>
  </p:cSld>
  <p:clrMapOvr>
    <a:masterClrMapping/>
  </p:clrMapOvr>
  <mc:AlternateContent xmlns:mc="http://schemas.openxmlformats.org/markup-compatibility/2006">
    <mc:Choice xmlns:p14="http://schemas.microsoft.com/office/powerpoint/2010/main" Requires="p14">
      <p:transition spd="slow" advClick="0" advTm="0" p14:dur="1700">
        <p:push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276"/>
                                        </p:tgtEl>
                                        <p:attrNameLst>
                                          <p:attrName>style.visibility</p:attrName>
                                        </p:attrNameLst>
                                      </p:cBhvr>
                                      <p:to>
                                        <p:strVal val="visible"/>
                                      </p:to>
                                    </p:set>
                                    <p:anim calcmode="lin" valueType="num">
                                      <p:cBhvr>
                                        <p:cTn id="7" dur="350" fill="hold"/>
                                        <p:tgtEl>
                                          <p:spTgt spid="276"/>
                                        </p:tgtEl>
                                        <p:attrNameLst>
                                          <p:attrName>ppt_x</p:attrName>
                                        </p:attrNameLst>
                                      </p:cBhvr>
                                      <p:tavLst>
                                        <p:tav tm="0">
                                          <p:val>
                                            <p:strVal val="0-#ppt_w/2"/>
                                          </p:val>
                                        </p:tav>
                                        <p:tav tm="100000">
                                          <p:val>
                                            <p:strVal val="#ppt_x"/>
                                          </p:val>
                                        </p:tav>
                                      </p:tavLst>
                                    </p:anim>
                                    <p:anim calcmode="lin" valueType="num">
                                      <p:cBhvr>
                                        <p:cTn id="8" dur="350" fill="hold"/>
                                        <p:tgtEl>
                                          <p:spTgt spid="276"/>
                                        </p:tgtEl>
                                        <p:attrNameLst>
                                          <p:attrName>ppt_y</p:attrName>
                                        </p:attrNameLst>
                                      </p:cBhvr>
                                      <p:tavLst>
                                        <p:tav tm="0">
                                          <p:val>
                                            <p:strVal val="#ppt_y"/>
                                          </p:val>
                                        </p:tav>
                                        <p:tav tm="100000">
                                          <p:val>
                                            <p:strVal val="#ppt_y"/>
                                          </p:val>
                                        </p:tav>
                                      </p:tavLst>
                                    </p:anim>
                                  </p:childTnLst>
                                </p:cTn>
                              </p:par>
                            </p:childTnLst>
                          </p:cTn>
                        </p:par>
                        <p:par>
                          <p:cTn id="9" fill="hold">
                            <p:stCondLst>
                              <p:cond delay="350"/>
                            </p:stCondLst>
                            <p:childTnLst>
                              <p:par>
                                <p:cTn id="10" presetClass="entr" nodeType="afterEffect" presetSubtype="2" presetID="2" grpId="2" fill="hold">
                                  <p:stCondLst>
                                    <p:cond delay="0"/>
                                  </p:stCondLst>
                                  <p:iterate type="el" backwards="0">
                                    <p:tmAbs val="0"/>
                                  </p:iterate>
                                  <p:childTnLst>
                                    <p:set>
                                      <p:cBhvr>
                                        <p:cTn id="11" fill="hold"/>
                                        <p:tgtEl>
                                          <p:spTgt spid="279"/>
                                        </p:tgtEl>
                                        <p:attrNameLst>
                                          <p:attrName>style.visibility</p:attrName>
                                        </p:attrNameLst>
                                      </p:cBhvr>
                                      <p:to>
                                        <p:strVal val="visible"/>
                                      </p:to>
                                    </p:set>
                                    <p:anim calcmode="lin" valueType="num">
                                      <p:cBhvr>
                                        <p:cTn id="12" dur="350" fill="hold"/>
                                        <p:tgtEl>
                                          <p:spTgt spid="279"/>
                                        </p:tgtEl>
                                        <p:attrNameLst>
                                          <p:attrName>ppt_x</p:attrName>
                                        </p:attrNameLst>
                                      </p:cBhvr>
                                      <p:tavLst>
                                        <p:tav tm="0">
                                          <p:val>
                                            <p:strVal val="1+#ppt_w/2"/>
                                          </p:val>
                                        </p:tav>
                                        <p:tav tm="100000">
                                          <p:val>
                                            <p:strVal val="#ppt_x"/>
                                          </p:val>
                                        </p:tav>
                                      </p:tavLst>
                                    </p:anim>
                                    <p:anim calcmode="lin" valueType="num">
                                      <p:cBhvr>
                                        <p:cTn id="13" dur="350" fill="hold"/>
                                        <p:tgtEl>
                                          <p:spTgt spid="279"/>
                                        </p:tgtEl>
                                        <p:attrNameLst>
                                          <p:attrName>ppt_y</p:attrName>
                                        </p:attrNameLst>
                                      </p:cBhvr>
                                      <p:tavLst>
                                        <p:tav tm="0">
                                          <p:val>
                                            <p:strVal val="#ppt_y"/>
                                          </p:val>
                                        </p:tav>
                                        <p:tav tm="100000">
                                          <p:val>
                                            <p:strVal val="#ppt_y"/>
                                          </p:val>
                                        </p:tav>
                                      </p:tavLst>
                                    </p:anim>
                                  </p:childTnLst>
                                </p:cTn>
                              </p:par>
                            </p:childTnLst>
                          </p:cTn>
                        </p:par>
                        <p:par>
                          <p:cTn id="14" fill="hold">
                            <p:stCondLst>
                              <p:cond delay="700"/>
                            </p:stCondLst>
                            <p:childTnLst>
                              <p:par>
                                <p:cTn id="15" presetClass="entr" nodeType="afterEffect" presetSubtype="8" presetID="22" grpId="3" fill="hold">
                                  <p:stCondLst>
                                    <p:cond delay="0"/>
                                  </p:stCondLst>
                                  <p:iterate type="el" backwards="0">
                                    <p:tmAbs val="0"/>
                                  </p:iterate>
                                  <p:childTnLst>
                                    <p:set>
                                      <p:cBhvr>
                                        <p:cTn id="16" fill="hold"/>
                                        <p:tgtEl>
                                          <p:spTgt spid="273"/>
                                        </p:tgtEl>
                                        <p:attrNameLst>
                                          <p:attrName>style.visibility</p:attrName>
                                        </p:attrNameLst>
                                      </p:cBhvr>
                                      <p:to>
                                        <p:strVal val="visible"/>
                                      </p:to>
                                    </p:set>
                                    <p:animEffect filter="wipe(left)" transition="in">
                                      <p:cBhvr>
                                        <p:cTn id="17" dur="500"/>
                                        <p:tgtEl>
                                          <p:spTgt spid="273"/>
                                        </p:tgtEl>
                                      </p:cBhvr>
                                    </p:animEffect>
                                  </p:childTnLst>
                                </p:cTn>
                              </p:par>
                            </p:childTnLst>
                          </p:cTn>
                        </p:par>
                        <p:par>
                          <p:cTn id="18" fill="hold">
                            <p:stCondLst>
                              <p:cond delay="1200"/>
                            </p:stCondLst>
                            <p:childTnLst>
                              <p:par>
                                <p:cTn id="19" presetClass="entr" nodeType="afterEffect" presetSubtype="32" presetID="4" grpId="4" fill="hold">
                                  <p:stCondLst>
                                    <p:cond delay="0"/>
                                  </p:stCondLst>
                                  <p:iterate type="el" backwards="0">
                                    <p:tmAbs val="0"/>
                                  </p:iterate>
                                  <p:childTnLst>
                                    <p:set>
                                      <p:cBhvr>
                                        <p:cTn id="20" fill="hold"/>
                                        <p:tgtEl>
                                          <p:spTgt spid="295"/>
                                        </p:tgtEl>
                                        <p:attrNameLst>
                                          <p:attrName>style.visibility</p:attrName>
                                        </p:attrNameLst>
                                      </p:cBhvr>
                                      <p:to>
                                        <p:strVal val="visible"/>
                                      </p:to>
                                    </p:set>
                                    <p:animEffect filter="box(out)" transition="in">
                                      <p:cBhvr>
                                        <p:cTn id="21" dur="750"/>
                                        <p:tgtEl>
                                          <p:spTgt spid="295"/>
                                        </p:tgtEl>
                                      </p:cBhvr>
                                    </p:animEffect>
                                  </p:childTnLst>
                                </p:cTn>
                              </p:par>
                            </p:childTnLst>
                          </p:cTn>
                        </p:par>
                        <p:par>
                          <p:cTn id="22" fill="hold">
                            <p:stCondLst>
                              <p:cond delay="1950"/>
                            </p:stCondLst>
                            <p:childTnLst>
                              <p:par>
                                <p:cTn id="23" presetClass="entr" nodeType="afterEffect" presetSubtype="8" presetID="22" grpId="5" fill="hold">
                                  <p:stCondLst>
                                    <p:cond delay="100"/>
                                  </p:stCondLst>
                                  <p:iterate type="el" backwards="0">
                                    <p:tmAbs val="0"/>
                                  </p:iterate>
                                  <p:childTnLst>
                                    <p:set>
                                      <p:cBhvr>
                                        <p:cTn id="24" fill="hold"/>
                                        <p:tgtEl>
                                          <p:spTgt spid="298"/>
                                        </p:tgtEl>
                                        <p:attrNameLst>
                                          <p:attrName>style.visibility</p:attrName>
                                        </p:attrNameLst>
                                      </p:cBhvr>
                                      <p:to>
                                        <p:strVal val="visible"/>
                                      </p:to>
                                    </p:set>
                                    <p:animEffect filter="wipe(left)" transition="in">
                                      <p:cBhvr>
                                        <p:cTn id="25" dur="500"/>
                                        <p:tgtEl>
                                          <p:spTgt spid="298"/>
                                        </p:tgtEl>
                                      </p:cBhvr>
                                    </p:animEffect>
                                  </p:childTnLst>
                                </p:cTn>
                              </p:par>
                            </p:childTnLst>
                          </p:cTn>
                        </p:par>
                        <p:par>
                          <p:cTn id="26" fill="hold">
                            <p:stCondLst>
                              <p:cond delay="2550"/>
                            </p:stCondLst>
                            <p:childTnLst>
                              <p:par>
                                <p:cTn id="27" presetClass="entr" nodeType="afterEffect" presetSubtype="8" presetID="22" grpId="6" fill="hold">
                                  <p:stCondLst>
                                    <p:cond delay="100"/>
                                  </p:stCondLst>
                                  <p:iterate type="el" backwards="0">
                                    <p:tmAbs val="0"/>
                                  </p:iterate>
                                  <p:childTnLst>
                                    <p:set>
                                      <p:cBhvr>
                                        <p:cTn id="28" fill="hold"/>
                                        <p:tgtEl>
                                          <p:spTgt spid="301"/>
                                        </p:tgtEl>
                                        <p:attrNameLst>
                                          <p:attrName>style.visibility</p:attrName>
                                        </p:attrNameLst>
                                      </p:cBhvr>
                                      <p:to>
                                        <p:strVal val="visible"/>
                                      </p:to>
                                    </p:set>
                                    <p:animEffect filter="wipe(left)" transition="in">
                                      <p:cBhvr>
                                        <p:cTn id="29" dur="500"/>
                                        <p:tgtEl>
                                          <p:spTgt spid="301"/>
                                        </p:tgtEl>
                                      </p:cBhvr>
                                    </p:animEffect>
                                  </p:childTnLst>
                                </p:cTn>
                              </p:par>
                            </p:childTnLst>
                          </p:cTn>
                        </p:par>
                        <p:par>
                          <p:cTn id="30" fill="hold">
                            <p:stCondLst>
                              <p:cond delay="3150"/>
                            </p:stCondLst>
                            <p:childTnLst>
                              <p:par>
                                <p:cTn id="31" presetClass="entr" nodeType="afterEffect" presetSubtype="8" presetID="22" grpId="7" fill="hold">
                                  <p:stCondLst>
                                    <p:cond delay="100"/>
                                  </p:stCondLst>
                                  <p:iterate type="el" backwards="0">
                                    <p:tmAbs val="0"/>
                                  </p:iterate>
                                  <p:childTnLst>
                                    <p:set>
                                      <p:cBhvr>
                                        <p:cTn id="32" fill="hold"/>
                                        <p:tgtEl>
                                          <p:spTgt spid="304"/>
                                        </p:tgtEl>
                                        <p:attrNameLst>
                                          <p:attrName>style.visibility</p:attrName>
                                        </p:attrNameLst>
                                      </p:cBhvr>
                                      <p:to>
                                        <p:strVal val="visible"/>
                                      </p:to>
                                    </p:set>
                                    <p:animEffect filter="wipe(left)" transition="in">
                                      <p:cBhvr>
                                        <p:cTn id="33" dur="500"/>
                                        <p:tgtEl>
                                          <p:spTgt spid="304"/>
                                        </p:tgtEl>
                                      </p:cBhvr>
                                    </p:animEffect>
                                  </p:childTnLst>
                                </p:cTn>
                              </p:par>
                            </p:childTnLst>
                          </p:cTn>
                        </p:par>
                        <p:par>
                          <p:cTn id="34" fill="hold">
                            <p:stCondLst>
                              <p:cond delay="3750"/>
                            </p:stCondLst>
                            <p:childTnLst>
                              <p:par>
                                <p:cTn id="35" presetClass="entr" nodeType="afterEffect" presetSubtype="8" presetID="22" grpId="8" fill="hold">
                                  <p:stCondLst>
                                    <p:cond delay="100"/>
                                  </p:stCondLst>
                                  <p:iterate type="el" backwards="0">
                                    <p:tmAbs val="0"/>
                                  </p:iterate>
                                  <p:childTnLst>
                                    <p:set>
                                      <p:cBhvr>
                                        <p:cTn id="36" fill="hold"/>
                                        <p:tgtEl>
                                          <p:spTgt spid="307"/>
                                        </p:tgtEl>
                                        <p:attrNameLst>
                                          <p:attrName>style.visibility</p:attrName>
                                        </p:attrNameLst>
                                      </p:cBhvr>
                                      <p:to>
                                        <p:strVal val="visible"/>
                                      </p:to>
                                    </p:set>
                                    <p:animEffect filter="wipe(left)" transition="in">
                                      <p:cBhvr>
                                        <p:cTn id="37" dur="500"/>
                                        <p:tgtEl>
                                          <p:spTgt spid="307"/>
                                        </p:tgtEl>
                                      </p:cBhvr>
                                    </p:animEffect>
                                  </p:childTnLst>
                                </p:cTn>
                              </p:par>
                            </p:childTnLst>
                          </p:cTn>
                        </p:par>
                        <p:par>
                          <p:cTn id="38" fill="hold">
                            <p:stCondLst>
                              <p:cond delay="4350"/>
                            </p:stCondLst>
                            <p:childTnLst>
                              <p:par>
                                <p:cTn id="39" presetClass="entr" nodeType="afterEffect" presetSubtype="8" presetID="22" grpId="9" fill="hold">
                                  <p:stCondLst>
                                    <p:cond delay="0"/>
                                  </p:stCondLst>
                                  <p:iterate type="el" backwards="0">
                                    <p:tmAbs val="0"/>
                                  </p:iterate>
                                  <p:childTnLst>
                                    <p:set>
                                      <p:cBhvr>
                                        <p:cTn id="40" fill="hold"/>
                                        <p:tgtEl>
                                          <p:spTgt spid="308"/>
                                        </p:tgtEl>
                                        <p:attrNameLst>
                                          <p:attrName>style.visibility</p:attrName>
                                        </p:attrNameLst>
                                      </p:cBhvr>
                                      <p:to>
                                        <p:strVal val="visible"/>
                                      </p:to>
                                    </p:set>
                                    <p:animEffect filter="wipe(left)" transition="in">
                                      <p:cBhvr>
                                        <p:cTn id="41" dur="500"/>
                                        <p:tgtEl>
                                          <p:spTgt spid="308"/>
                                        </p:tgtEl>
                                      </p:cBhvr>
                                    </p:animEffect>
                                  </p:childTnLst>
                                </p:cTn>
                              </p:par>
                            </p:childTnLst>
                          </p:cTn>
                        </p:par>
                        <p:par>
                          <p:cTn id="42" fill="hold">
                            <p:stCondLst>
                              <p:cond delay="4850"/>
                            </p:stCondLst>
                            <p:childTnLst>
                              <p:par>
                                <p:cTn id="43" presetClass="entr" nodeType="afterEffect" presetSubtype="1" presetID="22" grpId="10" fill="hold">
                                  <p:stCondLst>
                                    <p:cond delay="500"/>
                                  </p:stCondLst>
                                  <p:iterate type="el" backwards="0">
                                    <p:tmAbs val="0"/>
                                  </p:iterate>
                                  <p:childTnLst>
                                    <p:set>
                                      <p:cBhvr>
                                        <p:cTn id="44" fill="hold"/>
                                        <p:tgtEl>
                                          <p:spTgt spid="309"/>
                                        </p:tgtEl>
                                        <p:attrNameLst>
                                          <p:attrName>style.visibility</p:attrName>
                                        </p:attrNameLst>
                                      </p:cBhvr>
                                      <p:to>
                                        <p:strVal val="visible"/>
                                      </p:to>
                                    </p:set>
                                    <p:animEffect filter="wipe(up)" transition="in">
                                      <p:cBhvr>
                                        <p:cTn id="45" dur="750"/>
                                        <p:tgtEl>
                                          <p:spTgt spid="309"/>
                                        </p:tgtEl>
                                      </p:cBhvr>
                                    </p:animEffect>
                                  </p:childTnLst>
                                </p:cTn>
                              </p:par>
                            </p:childTnLst>
                          </p:cTn>
                        </p:par>
                        <p:par>
                          <p:cTn id="46" fill="hold">
                            <p:stCondLst>
                              <p:cond delay="6100"/>
                            </p:stCondLst>
                            <p:childTnLst>
                              <p:par>
                                <p:cTn id="47" presetClass="entr" nodeType="afterEffect" presetSubtype="8" presetID="22" grpId="11" fill="hold">
                                  <p:stCondLst>
                                    <p:cond delay="0"/>
                                  </p:stCondLst>
                                  <p:iterate type="el" backwards="0">
                                    <p:tmAbs val="0"/>
                                  </p:iterate>
                                  <p:childTnLst>
                                    <p:set>
                                      <p:cBhvr>
                                        <p:cTn id="48" fill="hold"/>
                                        <p:tgtEl>
                                          <p:spTgt spid="310"/>
                                        </p:tgtEl>
                                        <p:attrNameLst>
                                          <p:attrName>style.visibility</p:attrName>
                                        </p:attrNameLst>
                                      </p:cBhvr>
                                      <p:to>
                                        <p:strVal val="visible"/>
                                      </p:to>
                                    </p:set>
                                    <p:animEffect filter="wipe(left)" transition="in">
                                      <p:cBhvr>
                                        <p:cTn id="49" dur="500"/>
                                        <p:tgtEl>
                                          <p:spTgt spid="310"/>
                                        </p:tgtEl>
                                      </p:cBhvr>
                                    </p:animEffect>
                                  </p:childTnLst>
                                </p:cTn>
                              </p:par>
                            </p:childTnLst>
                          </p:cTn>
                        </p:par>
                        <p:par>
                          <p:cTn id="50" fill="hold">
                            <p:stCondLst>
                              <p:cond delay="6600"/>
                            </p:stCondLst>
                            <p:childTnLst>
                              <p:par>
                                <p:cTn id="51" presetClass="entr" nodeType="afterEffect" presetSubtype="1" presetID="22" grpId="12" fill="hold">
                                  <p:stCondLst>
                                    <p:cond delay="500"/>
                                  </p:stCondLst>
                                  <p:iterate type="el" backwards="0">
                                    <p:tmAbs val="0"/>
                                  </p:iterate>
                                  <p:childTnLst>
                                    <p:set>
                                      <p:cBhvr>
                                        <p:cTn id="52" fill="hold"/>
                                        <p:tgtEl>
                                          <p:spTgt spid="311"/>
                                        </p:tgtEl>
                                        <p:attrNameLst>
                                          <p:attrName>style.visibility</p:attrName>
                                        </p:attrNameLst>
                                      </p:cBhvr>
                                      <p:to>
                                        <p:strVal val="visible"/>
                                      </p:to>
                                    </p:set>
                                    <p:animEffect filter="wipe(up)" transition="in">
                                      <p:cBhvr>
                                        <p:cTn id="53" dur="750"/>
                                        <p:tgtEl>
                                          <p:spTgt spid="311"/>
                                        </p:tgtEl>
                                      </p:cBhvr>
                                    </p:animEffect>
                                  </p:childTnLst>
                                </p:cTn>
                              </p:par>
                            </p:childTnLst>
                          </p:cTn>
                        </p:par>
                        <p:par>
                          <p:cTn id="54" fill="hold">
                            <p:stCondLst>
                              <p:cond delay="7850"/>
                            </p:stCondLst>
                            <p:childTnLst>
                              <p:par>
                                <p:cTn id="55" presetClass="entr" nodeType="afterEffect" presetSubtype="8" presetID="22" grpId="13" fill="hold">
                                  <p:stCondLst>
                                    <p:cond delay="0"/>
                                  </p:stCondLst>
                                  <p:iterate type="el" backwards="0">
                                    <p:tmAbs val="0"/>
                                  </p:iterate>
                                  <p:childTnLst>
                                    <p:set>
                                      <p:cBhvr>
                                        <p:cTn id="56" fill="hold"/>
                                        <p:tgtEl>
                                          <p:spTgt spid="312"/>
                                        </p:tgtEl>
                                        <p:attrNameLst>
                                          <p:attrName>style.visibility</p:attrName>
                                        </p:attrNameLst>
                                      </p:cBhvr>
                                      <p:to>
                                        <p:strVal val="visible"/>
                                      </p:to>
                                    </p:set>
                                    <p:animEffect filter="wipe(left)" transition="in">
                                      <p:cBhvr>
                                        <p:cTn id="57" dur="500"/>
                                        <p:tgtEl>
                                          <p:spTgt spid="312"/>
                                        </p:tgtEl>
                                      </p:cBhvr>
                                    </p:animEffect>
                                  </p:childTnLst>
                                </p:cTn>
                              </p:par>
                            </p:childTnLst>
                          </p:cTn>
                        </p:par>
                        <p:par>
                          <p:cTn id="58" fill="hold">
                            <p:stCondLst>
                              <p:cond delay="8350"/>
                            </p:stCondLst>
                            <p:childTnLst>
                              <p:par>
                                <p:cTn id="59" presetClass="entr" nodeType="afterEffect" presetSubtype="1" presetID="22" grpId="14" fill="hold">
                                  <p:stCondLst>
                                    <p:cond delay="500"/>
                                  </p:stCondLst>
                                  <p:iterate type="el" backwards="0">
                                    <p:tmAbs val="0"/>
                                  </p:iterate>
                                  <p:childTnLst>
                                    <p:set>
                                      <p:cBhvr>
                                        <p:cTn id="60" fill="hold"/>
                                        <p:tgtEl>
                                          <p:spTgt spid="313"/>
                                        </p:tgtEl>
                                        <p:attrNameLst>
                                          <p:attrName>style.visibility</p:attrName>
                                        </p:attrNameLst>
                                      </p:cBhvr>
                                      <p:to>
                                        <p:strVal val="visible"/>
                                      </p:to>
                                    </p:set>
                                    <p:animEffect filter="wipe(up)" transition="in">
                                      <p:cBhvr>
                                        <p:cTn id="61" dur="750"/>
                                        <p:tgtEl>
                                          <p:spTgt spid="313"/>
                                        </p:tgtEl>
                                      </p:cBhvr>
                                    </p:animEffect>
                                  </p:childTnLst>
                                </p:cTn>
                              </p:par>
                            </p:childTnLst>
                          </p:cTn>
                        </p:par>
                        <p:par>
                          <p:cTn id="62" fill="hold">
                            <p:stCondLst>
                              <p:cond delay="9600"/>
                            </p:stCondLst>
                            <p:childTnLst>
                              <p:par>
                                <p:cTn id="63" presetClass="entr" nodeType="afterEffect" presetSubtype="8" presetID="22" grpId="15" fill="hold">
                                  <p:stCondLst>
                                    <p:cond delay="0"/>
                                  </p:stCondLst>
                                  <p:iterate type="el" backwards="0">
                                    <p:tmAbs val="0"/>
                                  </p:iterate>
                                  <p:childTnLst>
                                    <p:set>
                                      <p:cBhvr>
                                        <p:cTn id="64" fill="hold"/>
                                        <p:tgtEl>
                                          <p:spTgt spid="314"/>
                                        </p:tgtEl>
                                        <p:attrNameLst>
                                          <p:attrName>style.visibility</p:attrName>
                                        </p:attrNameLst>
                                      </p:cBhvr>
                                      <p:to>
                                        <p:strVal val="visible"/>
                                      </p:to>
                                    </p:set>
                                    <p:animEffect filter="wipe(left)" transition="in">
                                      <p:cBhvr>
                                        <p:cTn id="65" dur="500"/>
                                        <p:tgtEl>
                                          <p:spTgt spid="314"/>
                                        </p:tgtEl>
                                      </p:cBhvr>
                                    </p:animEffect>
                                  </p:childTnLst>
                                </p:cTn>
                              </p:par>
                            </p:childTnLst>
                          </p:cTn>
                        </p:par>
                        <p:par>
                          <p:cTn id="66" fill="hold">
                            <p:stCondLst>
                              <p:cond delay="10100"/>
                            </p:stCondLst>
                            <p:childTnLst>
                              <p:par>
                                <p:cTn id="67" presetClass="entr" nodeType="afterEffect" presetSubtype="1" presetID="22" grpId="16" fill="hold">
                                  <p:stCondLst>
                                    <p:cond delay="500"/>
                                  </p:stCondLst>
                                  <p:iterate type="el" backwards="0">
                                    <p:tmAbs val="0"/>
                                  </p:iterate>
                                  <p:childTnLst>
                                    <p:set>
                                      <p:cBhvr>
                                        <p:cTn id="68" fill="hold"/>
                                        <p:tgtEl>
                                          <p:spTgt spid="315"/>
                                        </p:tgtEl>
                                        <p:attrNameLst>
                                          <p:attrName>style.visibility</p:attrName>
                                        </p:attrNameLst>
                                      </p:cBhvr>
                                      <p:to>
                                        <p:strVal val="visible"/>
                                      </p:to>
                                    </p:set>
                                    <p:animEffect filter="wipe(up)" transition="in">
                                      <p:cBhvr>
                                        <p:cTn id="69" dur="750"/>
                                        <p:tgtEl>
                                          <p:spTgt spid="3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08" grpId="9"/>
      <p:bldP build="whole" bldLvl="1" animBg="1" rev="0" advAuto="0" spid="304" grpId="7"/>
      <p:bldP build="whole" bldLvl="1" animBg="1" rev="0" advAuto="0" spid="314" grpId="15"/>
      <p:bldP build="whole" bldLvl="1" animBg="1" rev="0" advAuto="0" spid="301" grpId="6"/>
      <p:bldP build="whole" bldLvl="1" animBg="1" rev="0" advAuto="0" spid="295" grpId="4"/>
      <p:bldP build="whole" bldLvl="1" animBg="1" rev="0" advAuto="0" spid="310" grpId="11"/>
      <p:bldP build="whole" bldLvl="1" animBg="1" rev="0" advAuto="0" spid="307" grpId="8"/>
      <p:bldP build="whole" bldLvl="1" animBg="1" rev="0" advAuto="0" spid="279" grpId="2"/>
      <p:bldP build="whole" bldLvl="1" animBg="1" rev="0" advAuto="0" spid="276" grpId="1"/>
      <p:bldP build="whole" bldLvl="1" animBg="1" rev="0" advAuto="0" spid="273" grpId="3"/>
      <p:bldP build="whole" bldLvl="1" animBg="1" rev="0" advAuto="0" spid="309" grpId="10"/>
      <p:bldP build="whole" bldLvl="1" animBg="1" rev="0" advAuto="0" spid="298" grpId="5"/>
      <p:bldP build="whole" bldLvl="1" animBg="1" rev="0" advAuto="0" spid="311" grpId="12"/>
      <p:bldP build="whole" bldLvl="1" animBg="1" rev="0" advAuto="0" spid="312" grpId="13"/>
      <p:bldP build="whole" bldLvl="1" animBg="1" rev="0" advAuto="0" spid="313" grpId="14"/>
      <p:bldP build="whole" bldLvl="1" animBg="1" rev="0" advAuto="0" spid="315" grpId="16"/>
    </p:bldLst>
  </p:timing>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8F8F8"/>
      </a:lt1>
      <a:dk2>
        <a:srgbClr val="A7A7A7"/>
      </a:dk2>
      <a:lt2>
        <a:srgbClr val="535353"/>
      </a:lt2>
      <a:accent1>
        <a:srgbClr val="00A8A7"/>
      </a:accent1>
      <a:accent2>
        <a:srgbClr val="7ABF00"/>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91439" tIns="91439" rIns="91439" bIns="9143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A8A7"/>
      </a:accent1>
      <a:accent2>
        <a:srgbClr val="7ABF00"/>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91439" tIns="91439" rIns="91439" bIns="9143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