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3" r:id="rId4"/>
    <p:sldId id="259" r:id="rId5"/>
    <p:sldId id="264" r:id="rId6"/>
    <p:sldId id="260" r:id="rId7"/>
    <p:sldId id="265" r:id="rId8"/>
    <p:sldId id="261" r:id="rId9"/>
    <p:sldId id="266" r:id="rId10"/>
    <p:sldId id="262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-1500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232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076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421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117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806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416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343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225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839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81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649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470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150" y="152400"/>
            <a:ext cx="9677400" cy="66098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69344" y="1693217"/>
            <a:ext cx="66459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PowerPoint Template</a:t>
            </a:r>
            <a:endParaRPr lang="zh-CN" altLang="en-US" sz="54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69344" y="2533709"/>
            <a:ext cx="3185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Century Gothic" panose="020B0502020202020204" pitchFamily="34" charset="0"/>
              </a:rPr>
              <a:t>Business Report</a:t>
            </a:r>
            <a:endParaRPr lang="zh-CN" altLang="en-US" sz="32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9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44557" y="437322"/>
            <a:ext cx="11502886" cy="6573078"/>
          </a:xfrm>
          <a:prstGeom prst="roundRect">
            <a:avLst>
              <a:gd name="adj" fmla="val 2425"/>
            </a:avLst>
          </a:prstGeom>
          <a:solidFill>
            <a:schemeClr val="bg1"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2997" y="712556"/>
            <a:ext cx="6481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Click here to add title</a:t>
            </a:r>
            <a:endParaRPr lang="zh-CN" altLang="en-US" sz="5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1569041" y="2060314"/>
            <a:ext cx="3886631" cy="2279637"/>
            <a:chOff x="1206501" y="1547434"/>
            <a:chExt cx="2852738" cy="1673225"/>
          </a:xfrm>
          <a:solidFill>
            <a:schemeClr val="bg1"/>
          </a:solidFill>
        </p:grpSpPr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1206501" y="3053971"/>
              <a:ext cx="2852738" cy="166688"/>
            </a:xfrm>
            <a:custGeom>
              <a:avLst/>
              <a:gdLst>
                <a:gd name="T0" fmla="*/ 2852738 w 275"/>
                <a:gd name="T1" fmla="*/ 125016 h 16"/>
                <a:gd name="T2" fmla="*/ 2811244 w 275"/>
                <a:gd name="T3" fmla="*/ 166688 h 16"/>
                <a:gd name="T4" fmla="*/ 41494 w 275"/>
                <a:gd name="T5" fmla="*/ 166688 h 16"/>
                <a:gd name="T6" fmla="*/ 0 w 275"/>
                <a:gd name="T7" fmla="*/ 125016 h 16"/>
                <a:gd name="T8" fmla="*/ 0 w 275"/>
                <a:gd name="T9" fmla="*/ 41672 h 16"/>
                <a:gd name="T10" fmla="*/ 41494 w 275"/>
                <a:gd name="T11" fmla="*/ 0 h 16"/>
                <a:gd name="T12" fmla="*/ 2811244 w 275"/>
                <a:gd name="T13" fmla="*/ 0 h 16"/>
                <a:gd name="T14" fmla="*/ 2852738 w 275"/>
                <a:gd name="T15" fmla="*/ 41672 h 16"/>
                <a:gd name="T16" fmla="*/ 2852738 w 275"/>
                <a:gd name="T17" fmla="*/ 125016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5" h="16">
                  <a:moveTo>
                    <a:pt x="275" y="12"/>
                  </a:moveTo>
                  <a:cubicBezTo>
                    <a:pt x="275" y="14"/>
                    <a:pt x="273" y="16"/>
                    <a:pt x="271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3" y="0"/>
                    <a:pt x="275" y="2"/>
                    <a:pt x="275" y="4"/>
                  </a:cubicBezTo>
                  <a:lnTo>
                    <a:pt x="275" y="1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76200" dist="762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1362076" y="1547434"/>
              <a:ext cx="2540000" cy="1444625"/>
            </a:xfrm>
            <a:custGeom>
              <a:avLst/>
              <a:gdLst>
                <a:gd name="T0" fmla="*/ 2415592 w 245"/>
                <a:gd name="T1" fmla="*/ 0 h 139"/>
                <a:gd name="T2" fmla="*/ 124408 w 245"/>
                <a:gd name="T3" fmla="*/ 0 h 139"/>
                <a:gd name="T4" fmla="*/ 0 w 245"/>
                <a:gd name="T5" fmla="*/ 114323 h 139"/>
                <a:gd name="T6" fmla="*/ 0 w 245"/>
                <a:gd name="T7" fmla="*/ 1330302 h 139"/>
                <a:gd name="T8" fmla="*/ 124408 w 245"/>
                <a:gd name="T9" fmla="*/ 1444625 h 139"/>
                <a:gd name="T10" fmla="*/ 2415592 w 245"/>
                <a:gd name="T11" fmla="*/ 1444625 h 139"/>
                <a:gd name="T12" fmla="*/ 2540000 w 245"/>
                <a:gd name="T13" fmla="*/ 1330302 h 139"/>
                <a:gd name="T14" fmla="*/ 2540000 w 245"/>
                <a:gd name="T15" fmla="*/ 114323 h 139"/>
                <a:gd name="T16" fmla="*/ 2415592 w 245"/>
                <a:gd name="T17" fmla="*/ 0 h 139"/>
                <a:gd name="T18" fmla="*/ 2415592 w 245"/>
                <a:gd name="T19" fmla="*/ 1340695 h 139"/>
                <a:gd name="T20" fmla="*/ 124408 w 245"/>
                <a:gd name="T21" fmla="*/ 1340695 h 139"/>
                <a:gd name="T22" fmla="*/ 124408 w 245"/>
                <a:gd name="T23" fmla="*/ 145502 h 139"/>
                <a:gd name="T24" fmla="*/ 2415592 w 245"/>
                <a:gd name="T25" fmla="*/ 145502 h 139"/>
                <a:gd name="T26" fmla="*/ 2415592 w 245"/>
                <a:gd name="T27" fmla="*/ 1340695 h 1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5" h="139">
                  <a:moveTo>
                    <a:pt x="23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4"/>
                    <a:pt x="5" y="139"/>
                    <a:pt x="12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40" y="139"/>
                    <a:pt x="245" y="134"/>
                    <a:pt x="245" y="12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5"/>
                    <a:pt x="240" y="0"/>
                    <a:pt x="233" y="0"/>
                  </a:cubicBezTo>
                  <a:close/>
                  <a:moveTo>
                    <a:pt x="233" y="129"/>
                  </a:moveTo>
                  <a:cubicBezTo>
                    <a:pt x="12" y="129"/>
                    <a:pt x="12" y="129"/>
                    <a:pt x="12" y="12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33" y="14"/>
                    <a:pt x="233" y="14"/>
                    <a:pt x="233" y="14"/>
                  </a:cubicBezTo>
                  <a:lnTo>
                    <a:pt x="233" y="12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76200" dist="762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7" name="TextBox 8"/>
            <p:cNvSpPr txBox="1">
              <a:spLocks noChangeArrowheads="1"/>
            </p:cNvSpPr>
            <p:nvPr/>
          </p:nvSpPr>
          <p:spPr bwMode="auto">
            <a:xfrm>
              <a:off x="1408172" y="1902557"/>
              <a:ext cx="2453567" cy="56476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/>
              <a:r>
                <a:rPr lang="en-US" altLang="zh-CN" sz="4400" dirty="0">
                  <a:solidFill>
                    <a:srgbClr val="C00000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Arial" panose="020B0604020202020204" pitchFamily="34" charset="0"/>
                </a:rPr>
                <a:t>82%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6852869" y="2060314"/>
            <a:ext cx="3886630" cy="2279637"/>
            <a:chOff x="5084763" y="1547434"/>
            <a:chExt cx="2852738" cy="1673225"/>
          </a:xfrm>
          <a:solidFill>
            <a:schemeClr val="bg1"/>
          </a:solidFill>
        </p:grpSpPr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5084763" y="3053971"/>
              <a:ext cx="2852738" cy="166688"/>
            </a:xfrm>
            <a:custGeom>
              <a:avLst/>
              <a:gdLst>
                <a:gd name="T0" fmla="*/ 2852738 w 275"/>
                <a:gd name="T1" fmla="*/ 125016 h 16"/>
                <a:gd name="T2" fmla="*/ 2821617 w 275"/>
                <a:gd name="T3" fmla="*/ 166688 h 16"/>
                <a:gd name="T4" fmla="*/ 41494 w 275"/>
                <a:gd name="T5" fmla="*/ 166688 h 16"/>
                <a:gd name="T6" fmla="*/ 0 w 275"/>
                <a:gd name="T7" fmla="*/ 125016 h 16"/>
                <a:gd name="T8" fmla="*/ 0 w 275"/>
                <a:gd name="T9" fmla="*/ 41672 h 16"/>
                <a:gd name="T10" fmla="*/ 41494 w 275"/>
                <a:gd name="T11" fmla="*/ 0 h 16"/>
                <a:gd name="T12" fmla="*/ 2821617 w 275"/>
                <a:gd name="T13" fmla="*/ 0 h 16"/>
                <a:gd name="T14" fmla="*/ 2852738 w 275"/>
                <a:gd name="T15" fmla="*/ 41672 h 16"/>
                <a:gd name="T16" fmla="*/ 2852738 w 275"/>
                <a:gd name="T17" fmla="*/ 125016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5" h="16">
                  <a:moveTo>
                    <a:pt x="275" y="12"/>
                  </a:moveTo>
                  <a:cubicBezTo>
                    <a:pt x="275" y="14"/>
                    <a:pt x="274" y="16"/>
                    <a:pt x="27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74" y="0"/>
                    <a:pt x="275" y="2"/>
                    <a:pt x="275" y="4"/>
                  </a:cubicBezTo>
                  <a:lnTo>
                    <a:pt x="275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0" name="Freeform 15"/>
            <p:cNvSpPr>
              <a:spLocks noEditPoints="1"/>
            </p:cNvSpPr>
            <p:nvPr/>
          </p:nvSpPr>
          <p:spPr bwMode="auto">
            <a:xfrm>
              <a:off x="5251451" y="1547434"/>
              <a:ext cx="2530475" cy="1444625"/>
            </a:xfrm>
            <a:custGeom>
              <a:avLst/>
              <a:gdLst>
                <a:gd name="T0" fmla="*/ 2416396 w 244"/>
                <a:gd name="T1" fmla="*/ 0 h 139"/>
                <a:gd name="T2" fmla="*/ 114079 w 244"/>
                <a:gd name="T3" fmla="*/ 0 h 139"/>
                <a:gd name="T4" fmla="*/ 0 w 244"/>
                <a:gd name="T5" fmla="*/ 114323 h 139"/>
                <a:gd name="T6" fmla="*/ 0 w 244"/>
                <a:gd name="T7" fmla="*/ 1330302 h 139"/>
                <a:gd name="T8" fmla="*/ 114079 w 244"/>
                <a:gd name="T9" fmla="*/ 1444625 h 139"/>
                <a:gd name="T10" fmla="*/ 2416396 w 244"/>
                <a:gd name="T11" fmla="*/ 1444625 h 139"/>
                <a:gd name="T12" fmla="*/ 2530475 w 244"/>
                <a:gd name="T13" fmla="*/ 1330302 h 139"/>
                <a:gd name="T14" fmla="*/ 2530475 w 244"/>
                <a:gd name="T15" fmla="*/ 114323 h 139"/>
                <a:gd name="T16" fmla="*/ 2416396 w 244"/>
                <a:gd name="T17" fmla="*/ 0 h 139"/>
                <a:gd name="T18" fmla="*/ 2416396 w 244"/>
                <a:gd name="T19" fmla="*/ 1340695 h 139"/>
                <a:gd name="T20" fmla="*/ 114079 w 244"/>
                <a:gd name="T21" fmla="*/ 1340695 h 139"/>
                <a:gd name="T22" fmla="*/ 114079 w 244"/>
                <a:gd name="T23" fmla="*/ 145502 h 139"/>
                <a:gd name="T24" fmla="*/ 2416396 w 244"/>
                <a:gd name="T25" fmla="*/ 145502 h 139"/>
                <a:gd name="T26" fmla="*/ 2416396 w 244"/>
                <a:gd name="T27" fmla="*/ 1340695 h 1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4" h="139">
                  <a:moveTo>
                    <a:pt x="23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4"/>
                    <a:pt x="5" y="139"/>
                    <a:pt x="11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39" y="139"/>
                    <a:pt x="244" y="134"/>
                    <a:pt x="244" y="128"/>
                  </a:cubicBezTo>
                  <a:cubicBezTo>
                    <a:pt x="244" y="11"/>
                    <a:pt x="244" y="11"/>
                    <a:pt x="244" y="11"/>
                  </a:cubicBezTo>
                  <a:cubicBezTo>
                    <a:pt x="244" y="5"/>
                    <a:pt x="239" y="0"/>
                    <a:pt x="233" y="0"/>
                  </a:cubicBezTo>
                  <a:close/>
                  <a:moveTo>
                    <a:pt x="233" y="129"/>
                  </a:moveTo>
                  <a:cubicBezTo>
                    <a:pt x="11" y="129"/>
                    <a:pt x="11" y="129"/>
                    <a:pt x="11" y="12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33" y="14"/>
                    <a:pt x="233" y="14"/>
                    <a:pt x="233" y="14"/>
                  </a:cubicBezTo>
                  <a:lnTo>
                    <a:pt x="233" y="1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1" name="TextBox 9"/>
            <p:cNvSpPr txBox="1">
              <a:spLocks noChangeArrowheads="1"/>
            </p:cNvSpPr>
            <p:nvPr/>
          </p:nvSpPr>
          <p:spPr bwMode="auto">
            <a:xfrm>
              <a:off x="5594986" y="1904890"/>
              <a:ext cx="1843402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/>
              <a:r>
                <a:rPr lang="en-US" altLang="zh-CN" sz="4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Arial" panose="020B0604020202020204" pitchFamily="34" charset="0"/>
                </a:rPr>
                <a:t>43%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74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150" y="152400"/>
            <a:ext cx="9677400" cy="66098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69344" y="1693217"/>
            <a:ext cx="66459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PowerPoint Template</a:t>
            </a:r>
            <a:endParaRPr lang="zh-CN" altLang="en-US" sz="54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69344" y="2533709"/>
            <a:ext cx="3185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Century Gothic" panose="020B0502020202020204" pitchFamily="34" charset="0"/>
              </a:rPr>
              <a:t>Business Report</a:t>
            </a:r>
            <a:endParaRPr lang="zh-CN" altLang="en-US" sz="32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32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44557" y="437322"/>
            <a:ext cx="11502886" cy="6573078"/>
          </a:xfrm>
          <a:prstGeom prst="roundRect">
            <a:avLst>
              <a:gd name="adj" fmla="val 2425"/>
            </a:avLst>
          </a:prstGeom>
          <a:solidFill>
            <a:schemeClr val="bg1"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2997" y="712556"/>
            <a:ext cx="2825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5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4341074" y="2397648"/>
            <a:ext cx="2818158" cy="523220"/>
          </a:xfrm>
          <a:prstGeom prst="rect">
            <a:avLst/>
          </a:prstGeom>
          <a:noFill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EE7C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tx1"/>
                </a:solidFill>
              </a:rPr>
              <a:t>点击添加标题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3973447" y="2397648"/>
            <a:ext cx="809087" cy="523220"/>
          </a:xfrm>
          <a:prstGeom prst="rect">
            <a:avLst/>
          </a:prstGeom>
          <a:noFill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</a:rPr>
              <a:t>01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8" name="Text Box 5"/>
          <p:cNvSpPr txBox="1">
            <a:spLocks noChangeArrowheads="1"/>
          </p:cNvSpPr>
          <p:nvPr/>
        </p:nvSpPr>
        <p:spPr bwMode="auto">
          <a:xfrm>
            <a:off x="4341074" y="3107291"/>
            <a:ext cx="2818158" cy="523220"/>
          </a:xfrm>
          <a:prstGeom prst="rect">
            <a:avLst/>
          </a:prstGeom>
          <a:noFill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EE7C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tx1"/>
                </a:solidFill>
              </a:rPr>
              <a:t>点击添加标题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59" name="Text Box 5"/>
          <p:cNvSpPr txBox="1">
            <a:spLocks noChangeArrowheads="1"/>
          </p:cNvSpPr>
          <p:nvPr/>
        </p:nvSpPr>
        <p:spPr bwMode="auto">
          <a:xfrm>
            <a:off x="3973447" y="3107291"/>
            <a:ext cx="809087" cy="523220"/>
          </a:xfrm>
          <a:prstGeom prst="rect">
            <a:avLst/>
          </a:prstGeom>
          <a:noFill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02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4341075" y="3816935"/>
            <a:ext cx="2818158" cy="523220"/>
          </a:xfrm>
          <a:prstGeom prst="rect">
            <a:avLst/>
          </a:prstGeom>
          <a:noFill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EE7C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tx1"/>
                </a:solidFill>
              </a:rPr>
              <a:t>点击添加标题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63" name="Text Box 5"/>
          <p:cNvSpPr txBox="1">
            <a:spLocks noChangeArrowheads="1"/>
          </p:cNvSpPr>
          <p:nvPr/>
        </p:nvSpPr>
        <p:spPr bwMode="auto">
          <a:xfrm>
            <a:off x="3973447" y="3816934"/>
            <a:ext cx="809087" cy="523220"/>
          </a:xfrm>
          <a:prstGeom prst="rect">
            <a:avLst/>
          </a:prstGeom>
          <a:noFill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03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6" name="Text Box 5"/>
          <p:cNvSpPr txBox="1">
            <a:spLocks noChangeArrowheads="1"/>
          </p:cNvSpPr>
          <p:nvPr/>
        </p:nvSpPr>
        <p:spPr bwMode="auto">
          <a:xfrm>
            <a:off x="4341074" y="4526577"/>
            <a:ext cx="2818158" cy="523220"/>
          </a:xfrm>
          <a:prstGeom prst="rect">
            <a:avLst/>
          </a:prstGeom>
          <a:noFill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EE7C0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tx1"/>
                </a:solidFill>
              </a:rPr>
              <a:t>点击添加标题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67" name="Text Box 5"/>
          <p:cNvSpPr txBox="1">
            <a:spLocks noChangeArrowheads="1"/>
          </p:cNvSpPr>
          <p:nvPr/>
        </p:nvSpPr>
        <p:spPr bwMode="auto">
          <a:xfrm>
            <a:off x="3973447" y="4526577"/>
            <a:ext cx="809087" cy="523220"/>
          </a:xfrm>
          <a:prstGeom prst="rect">
            <a:avLst/>
          </a:prstGeom>
          <a:noFill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04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842370" y="2639222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842370" y="3339189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842370" y="4030336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42370" y="4750087"/>
            <a:ext cx="1376183" cy="21544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CLICK TO ADD TITLE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820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44557" y="437322"/>
            <a:ext cx="11502886" cy="6573078"/>
          </a:xfrm>
          <a:prstGeom prst="roundRect">
            <a:avLst>
              <a:gd name="adj" fmla="val 2425"/>
            </a:avLst>
          </a:prstGeom>
          <a:solidFill>
            <a:schemeClr val="bg1"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2997" y="712556"/>
            <a:ext cx="2825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5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73447" y="3167390"/>
            <a:ext cx="4245106" cy="523220"/>
            <a:chOff x="3973447" y="2397648"/>
            <a:chExt cx="4245106" cy="523220"/>
          </a:xfrm>
        </p:grpSpPr>
        <p:sp>
          <p:nvSpPr>
            <p:cNvPr id="54" name="Text Box 5"/>
            <p:cNvSpPr txBox="1">
              <a:spLocks noChangeArrowheads="1"/>
            </p:cNvSpPr>
            <p:nvPr/>
          </p:nvSpPr>
          <p:spPr bwMode="auto">
            <a:xfrm>
              <a:off x="4341074" y="2397648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5" name="Text Box 5"/>
            <p:cNvSpPr txBox="1">
              <a:spLocks noChangeArrowheads="1"/>
            </p:cNvSpPr>
            <p:nvPr/>
          </p:nvSpPr>
          <p:spPr bwMode="auto">
            <a:xfrm>
              <a:off x="3973447" y="2397648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01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842370" y="2639222"/>
              <a:ext cx="1376183" cy="21544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 CLICK TO ADD TITLE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070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44557" y="437322"/>
            <a:ext cx="11502886" cy="6573078"/>
          </a:xfrm>
          <a:prstGeom prst="roundRect">
            <a:avLst>
              <a:gd name="adj" fmla="val 2425"/>
            </a:avLst>
          </a:prstGeom>
          <a:solidFill>
            <a:schemeClr val="bg1"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2997" y="712556"/>
            <a:ext cx="6481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Click here to add title</a:t>
            </a:r>
            <a:endParaRPr lang="zh-CN" altLang="en-US" sz="5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Freeform 6"/>
          <p:cNvSpPr>
            <a:spLocks/>
          </p:cNvSpPr>
          <p:nvPr/>
        </p:nvSpPr>
        <p:spPr bwMode="auto">
          <a:xfrm>
            <a:off x="7498890" y="2020802"/>
            <a:ext cx="2187927" cy="2189715"/>
          </a:xfrm>
          <a:custGeom>
            <a:avLst/>
            <a:gdLst>
              <a:gd name="T0" fmla="*/ 0 w 224"/>
              <a:gd name="T1" fmla="*/ 112 h 224"/>
              <a:gd name="T2" fmla="*/ 0 w 224"/>
              <a:gd name="T3" fmla="*/ 112 h 224"/>
              <a:gd name="T4" fmla="*/ 112 w 224"/>
              <a:gd name="T5" fmla="*/ 0 h 224"/>
              <a:gd name="T6" fmla="*/ 224 w 224"/>
              <a:gd name="T7" fmla="*/ 0 h 224"/>
              <a:gd name="T8" fmla="*/ 224 w 224"/>
              <a:gd name="T9" fmla="*/ 112 h 224"/>
              <a:gd name="T10" fmla="*/ 112 w 224"/>
              <a:gd name="T11" fmla="*/ 224 h 224"/>
              <a:gd name="T12" fmla="*/ 112 w 224"/>
              <a:gd name="T13" fmla="*/ 224 h 224"/>
              <a:gd name="T14" fmla="*/ 0 w 224"/>
              <a:gd name="T15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4" h="224"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50"/>
                  <a:pt x="50" y="0"/>
                  <a:pt x="112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12"/>
                  <a:pt x="224" y="112"/>
                  <a:pt x="224" y="112"/>
                </a:cubicBezTo>
                <a:cubicBezTo>
                  <a:pt x="224" y="174"/>
                  <a:pt x="173" y="224"/>
                  <a:pt x="112" y="224"/>
                </a:cubicBezTo>
                <a:cubicBezTo>
                  <a:pt x="112" y="224"/>
                  <a:pt x="112" y="224"/>
                  <a:pt x="112" y="224"/>
                </a:cubicBezTo>
                <a:cubicBezTo>
                  <a:pt x="50" y="224"/>
                  <a:pt x="0" y="174"/>
                  <a:pt x="0" y="11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4699420" y="2020802"/>
            <a:ext cx="2187928" cy="2189715"/>
          </a:xfrm>
          <a:custGeom>
            <a:avLst/>
            <a:gdLst>
              <a:gd name="T0" fmla="*/ 0 w 224"/>
              <a:gd name="T1" fmla="*/ 112 h 224"/>
              <a:gd name="T2" fmla="*/ 0 w 224"/>
              <a:gd name="T3" fmla="*/ 112 h 224"/>
              <a:gd name="T4" fmla="*/ 112 w 224"/>
              <a:gd name="T5" fmla="*/ 0 h 224"/>
              <a:gd name="T6" fmla="*/ 224 w 224"/>
              <a:gd name="T7" fmla="*/ 0 h 224"/>
              <a:gd name="T8" fmla="*/ 224 w 224"/>
              <a:gd name="T9" fmla="*/ 112 h 224"/>
              <a:gd name="T10" fmla="*/ 112 w 224"/>
              <a:gd name="T11" fmla="*/ 224 h 224"/>
              <a:gd name="T12" fmla="*/ 112 w 224"/>
              <a:gd name="T13" fmla="*/ 224 h 224"/>
              <a:gd name="T14" fmla="*/ 0 w 224"/>
              <a:gd name="T15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4" h="224"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50"/>
                  <a:pt x="50" y="0"/>
                  <a:pt x="112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12"/>
                  <a:pt x="224" y="112"/>
                  <a:pt x="224" y="112"/>
                </a:cubicBezTo>
                <a:cubicBezTo>
                  <a:pt x="224" y="174"/>
                  <a:pt x="174" y="224"/>
                  <a:pt x="112" y="224"/>
                </a:cubicBezTo>
                <a:cubicBezTo>
                  <a:pt x="112" y="224"/>
                  <a:pt x="112" y="224"/>
                  <a:pt x="112" y="224"/>
                </a:cubicBezTo>
                <a:cubicBezTo>
                  <a:pt x="50" y="224"/>
                  <a:pt x="0" y="174"/>
                  <a:pt x="0" y="11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/>
        </p:spPr>
        <p:txBody>
          <a:bodyPr/>
          <a:lstStyle/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83" name="Freeform 8"/>
          <p:cNvSpPr>
            <a:spLocks/>
          </p:cNvSpPr>
          <p:nvPr/>
        </p:nvSpPr>
        <p:spPr bwMode="auto">
          <a:xfrm>
            <a:off x="1945548" y="2020802"/>
            <a:ext cx="2188230" cy="2189706"/>
          </a:xfrm>
          <a:custGeom>
            <a:avLst/>
            <a:gdLst>
              <a:gd name="T0" fmla="*/ 0 w 224"/>
              <a:gd name="T1" fmla="*/ 973608 h 224"/>
              <a:gd name="T2" fmla="*/ 0 w 224"/>
              <a:gd name="T3" fmla="*/ 973608 h 224"/>
              <a:gd name="T4" fmla="*/ 972444 w 224"/>
              <a:gd name="T5" fmla="*/ 0 h 224"/>
              <a:gd name="T6" fmla="*/ 1944887 w 224"/>
              <a:gd name="T7" fmla="*/ 0 h 224"/>
              <a:gd name="T8" fmla="*/ 1944887 w 224"/>
              <a:gd name="T9" fmla="*/ 973608 h 224"/>
              <a:gd name="T10" fmla="*/ 972444 w 224"/>
              <a:gd name="T11" fmla="*/ 1947216 h 224"/>
              <a:gd name="T12" fmla="*/ 972444 w 224"/>
              <a:gd name="T13" fmla="*/ 1947216 h 224"/>
              <a:gd name="T14" fmla="*/ 0 w 224"/>
              <a:gd name="T15" fmla="*/ 973608 h 2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4" h="224">
                <a:moveTo>
                  <a:pt x="0" y="112"/>
                </a:moveTo>
                <a:cubicBezTo>
                  <a:pt x="0" y="112"/>
                  <a:pt x="0" y="112"/>
                  <a:pt x="0" y="112"/>
                </a:cubicBezTo>
                <a:cubicBezTo>
                  <a:pt x="0" y="50"/>
                  <a:pt x="51" y="0"/>
                  <a:pt x="112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12"/>
                  <a:pt x="224" y="112"/>
                  <a:pt x="224" y="112"/>
                </a:cubicBezTo>
                <a:cubicBezTo>
                  <a:pt x="224" y="174"/>
                  <a:pt x="174" y="224"/>
                  <a:pt x="112" y="224"/>
                </a:cubicBezTo>
                <a:cubicBezTo>
                  <a:pt x="112" y="224"/>
                  <a:pt x="112" y="224"/>
                  <a:pt x="112" y="224"/>
                </a:cubicBezTo>
                <a:cubicBezTo>
                  <a:pt x="51" y="224"/>
                  <a:pt x="0" y="174"/>
                  <a:pt x="0" y="11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84" name="TextBox 13"/>
          <p:cNvSpPr txBox="1">
            <a:spLocks noChangeArrowheads="1"/>
          </p:cNvSpPr>
          <p:nvPr/>
        </p:nvSpPr>
        <p:spPr bwMode="auto">
          <a:xfrm>
            <a:off x="2137707" y="2870865"/>
            <a:ext cx="1862841" cy="67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/>
            <a:r>
              <a:rPr lang="en-US" altLang="zh-CN" sz="2800" dirty="0">
                <a:solidFill>
                  <a:srgbClr val="FFFFFF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Arial" panose="020B0604020202020204" pitchFamily="34" charset="0"/>
              </a:rPr>
              <a:t>27%</a:t>
            </a:r>
          </a:p>
        </p:txBody>
      </p:sp>
      <p:sp>
        <p:nvSpPr>
          <p:cNvPr id="85" name="TextBox 16"/>
          <p:cNvSpPr txBox="1">
            <a:spLocks noChangeArrowheads="1"/>
          </p:cNvSpPr>
          <p:nvPr/>
        </p:nvSpPr>
        <p:spPr bwMode="auto">
          <a:xfrm>
            <a:off x="2511190" y="2355112"/>
            <a:ext cx="1122516" cy="357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800"/>
            <a:r>
              <a:rPr lang="zh-CN" altLang="en-US" sz="1200" dirty="0">
                <a:solidFill>
                  <a:srgbClr val="FFFFFF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添加标题</a:t>
            </a:r>
            <a:endParaRPr lang="en-US" altLang="zh-CN" sz="1200" dirty="0">
              <a:solidFill>
                <a:srgbClr val="FFFFFF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4900567" y="2355112"/>
            <a:ext cx="1969141" cy="1213778"/>
            <a:chOff x="3935088" y="935344"/>
            <a:chExt cx="1526444" cy="940900"/>
          </a:xfrm>
        </p:grpSpPr>
        <p:sp>
          <p:nvSpPr>
            <p:cNvPr id="87" name="TextBox 14"/>
            <p:cNvSpPr txBox="1">
              <a:spLocks noChangeArrowheads="1"/>
            </p:cNvSpPr>
            <p:nvPr/>
          </p:nvSpPr>
          <p:spPr bwMode="auto">
            <a:xfrm>
              <a:off x="3935088" y="1353024"/>
              <a:ext cx="152644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/>
              <a:r>
                <a:rPr lang="en-US" altLang="zh-CN" sz="2800" dirty="0">
                  <a:solidFill>
                    <a:prstClr val="white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Arial" panose="020B0604020202020204" pitchFamily="34" charset="0"/>
                </a:rPr>
                <a:t>34%</a:t>
              </a:r>
            </a:p>
          </p:txBody>
        </p:sp>
        <p:sp>
          <p:nvSpPr>
            <p:cNvPr id="88" name="TextBox 17"/>
            <p:cNvSpPr txBox="1">
              <a:spLocks noChangeArrowheads="1"/>
            </p:cNvSpPr>
            <p:nvPr/>
          </p:nvSpPr>
          <p:spPr bwMode="auto">
            <a:xfrm>
              <a:off x="4263232" y="935344"/>
              <a:ext cx="87015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/>
              <a:r>
                <a:rPr lang="zh-CN" altLang="en-US" sz="1200" dirty="0">
                  <a:solidFill>
                    <a:prstClr val="white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添加标题</a:t>
              </a:r>
              <a:endParaRPr lang="en-US" altLang="zh-CN" sz="1200" dirty="0">
                <a:solidFill>
                  <a:prstClr val="white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681545" y="2355112"/>
            <a:ext cx="2034885" cy="1190717"/>
            <a:chOff x="6090854" y="935344"/>
            <a:chExt cx="1577408" cy="923023"/>
          </a:xfrm>
        </p:grpSpPr>
        <p:sp>
          <p:nvSpPr>
            <p:cNvPr id="90" name="TextBox 15"/>
            <p:cNvSpPr txBox="1">
              <a:spLocks noChangeArrowheads="1"/>
            </p:cNvSpPr>
            <p:nvPr/>
          </p:nvSpPr>
          <p:spPr bwMode="auto">
            <a:xfrm>
              <a:off x="6090854" y="1335147"/>
              <a:ext cx="157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/>
              <a:r>
                <a:rPr lang="en-US" altLang="zh-CN" sz="2800" dirty="0">
                  <a:solidFill>
                    <a:prstClr val="white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Arial" panose="020B0604020202020204" pitchFamily="34" charset="0"/>
                </a:rPr>
                <a:t>39%</a:t>
              </a:r>
            </a:p>
          </p:txBody>
        </p:sp>
        <p:sp>
          <p:nvSpPr>
            <p:cNvPr id="91" name="TextBox 18"/>
            <p:cNvSpPr txBox="1">
              <a:spLocks noChangeArrowheads="1"/>
            </p:cNvSpPr>
            <p:nvPr/>
          </p:nvSpPr>
          <p:spPr bwMode="auto">
            <a:xfrm>
              <a:off x="6444480" y="935344"/>
              <a:ext cx="87015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/>
              <a:r>
                <a:rPr lang="zh-CN" altLang="en-US" sz="1200" dirty="0">
                  <a:solidFill>
                    <a:prstClr val="white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添加标题</a:t>
              </a:r>
              <a:endParaRPr lang="en-US" altLang="zh-CN" sz="1200" dirty="0">
                <a:solidFill>
                  <a:prstClr val="white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92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44557" y="437322"/>
            <a:ext cx="11502886" cy="6573078"/>
          </a:xfrm>
          <a:prstGeom prst="roundRect">
            <a:avLst>
              <a:gd name="adj" fmla="val 2425"/>
            </a:avLst>
          </a:prstGeom>
          <a:solidFill>
            <a:schemeClr val="bg1"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2997" y="712556"/>
            <a:ext cx="2825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5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73447" y="3167390"/>
            <a:ext cx="4245106" cy="523220"/>
            <a:chOff x="3973447" y="2397648"/>
            <a:chExt cx="4245106" cy="523220"/>
          </a:xfrm>
        </p:grpSpPr>
        <p:sp>
          <p:nvSpPr>
            <p:cNvPr id="54" name="Text Box 5"/>
            <p:cNvSpPr txBox="1">
              <a:spLocks noChangeArrowheads="1"/>
            </p:cNvSpPr>
            <p:nvPr/>
          </p:nvSpPr>
          <p:spPr bwMode="auto">
            <a:xfrm>
              <a:off x="4341074" y="2397648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5" name="Text Box 5"/>
            <p:cNvSpPr txBox="1">
              <a:spLocks noChangeArrowheads="1"/>
            </p:cNvSpPr>
            <p:nvPr/>
          </p:nvSpPr>
          <p:spPr bwMode="auto">
            <a:xfrm>
              <a:off x="3973447" y="2397648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/>
                  </a:solidFill>
                </a:rPr>
                <a:t>02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842370" y="2639222"/>
              <a:ext cx="1376183" cy="21544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 CLICK TO ADD TITLE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52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44557" y="437322"/>
            <a:ext cx="11502886" cy="6573078"/>
          </a:xfrm>
          <a:prstGeom prst="roundRect">
            <a:avLst>
              <a:gd name="adj" fmla="val 2425"/>
            </a:avLst>
          </a:prstGeom>
          <a:solidFill>
            <a:schemeClr val="bg1"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2997" y="712556"/>
            <a:ext cx="6481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Click here to add title</a:t>
            </a:r>
            <a:endParaRPr lang="zh-CN" altLang="en-US" sz="5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72997" y="1526060"/>
            <a:ext cx="4313373" cy="4313373"/>
            <a:chOff x="525600" y="542925"/>
            <a:chExt cx="4464050" cy="4464050"/>
          </a:xfrm>
        </p:grpSpPr>
        <p:pic>
          <p:nvPicPr>
            <p:cNvPr id="20" name="Picture 6" descr="C:\Users\Administrator\Desktop\touying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29" t="35500" r="16064" b="57500"/>
            <a:stretch>
              <a:fillRect/>
            </a:stretch>
          </p:blipFill>
          <p:spPr bwMode="auto">
            <a:xfrm>
              <a:off x="702925" y="3854263"/>
              <a:ext cx="4070739" cy="1026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" descr="C:\Users\Administrator\Desktop\comput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600" y="542925"/>
              <a:ext cx="4464050" cy="446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" descr="C:\Users\Administrator\Desktop\shutterstock_73936774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8" r="902" b="9474"/>
            <a:stretch>
              <a:fillRect/>
            </a:stretch>
          </p:blipFill>
          <p:spPr bwMode="auto">
            <a:xfrm>
              <a:off x="951255" y="1373505"/>
              <a:ext cx="3594569" cy="2240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264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44557" y="437322"/>
            <a:ext cx="11502886" cy="6573078"/>
          </a:xfrm>
          <a:prstGeom prst="roundRect">
            <a:avLst>
              <a:gd name="adj" fmla="val 2425"/>
            </a:avLst>
          </a:prstGeom>
          <a:solidFill>
            <a:schemeClr val="bg1"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2997" y="712556"/>
            <a:ext cx="2825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5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73447" y="3167390"/>
            <a:ext cx="4245106" cy="523220"/>
            <a:chOff x="3973447" y="2397648"/>
            <a:chExt cx="4245106" cy="523220"/>
          </a:xfrm>
        </p:grpSpPr>
        <p:sp>
          <p:nvSpPr>
            <p:cNvPr id="54" name="Text Box 5"/>
            <p:cNvSpPr txBox="1">
              <a:spLocks noChangeArrowheads="1"/>
            </p:cNvSpPr>
            <p:nvPr/>
          </p:nvSpPr>
          <p:spPr bwMode="auto">
            <a:xfrm>
              <a:off x="4341074" y="2397648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5" name="Text Box 5"/>
            <p:cNvSpPr txBox="1">
              <a:spLocks noChangeArrowheads="1"/>
            </p:cNvSpPr>
            <p:nvPr/>
          </p:nvSpPr>
          <p:spPr bwMode="auto">
            <a:xfrm>
              <a:off x="3973447" y="2397648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/>
                  </a:solidFill>
                </a:rPr>
                <a:t>03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842370" y="2639222"/>
              <a:ext cx="1376183" cy="21544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 CLICK TO ADD TITLE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73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44557" y="437322"/>
            <a:ext cx="11502886" cy="6573078"/>
          </a:xfrm>
          <a:prstGeom prst="roundRect">
            <a:avLst>
              <a:gd name="adj" fmla="val 2425"/>
            </a:avLst>
          </a:prstGeom>
          <a:solidFill>
            <a:schemeClr val="bg1"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2997" y="712556"/>
            <a:ext cx="6481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Click here to add title</a:t>
            </a:r>
            <a:endParaRPr lang="zh-CN" altLang="en-US" sz="5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128904" y="3526692"/>
            <a:ext cx="9934193" cy="9691"/>
            <a:chOff x="447054" y="2735581"/>
            <a:chExt cx="8135285" cy="7713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447054" y="2743294"/>
              <a:ext cx="66021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545987" y="2735581"/>
              <a:ext cx="10363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778149" y="2743294"/>
              <a:ext cx="156643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319788" y="2743294"/>
              <a:ext cx="128710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空心弧 16"/>
          <p:cNvSpPr/>
          <p:nvPr/>
        </p:nvSpPr>
        <p:spPr>
          <a:xfrm>
            <a:off x="1571932" y="2526683"/>
            <a:ext cx="2112421" cy="2025212"/>
          </a:xfrm>
          <a:prstGeom prst="blockArc">
            <a:avLst>
              <a:gd name="adj1" fmla="val 10800000"/>
              <a:gd name="adj2" fmla="val 15294976"/>
              <a:gd name="adj3" fmla="val 17552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空心弧 17"/>
          <p:cNvSpPr/>
          <p:nvPr/>
        </p:nvSpPr>
        <p:spPr>
          <a:xfrm>
            <a:off x="4418100" y="2307110"/>
            <a:ext cx="2577541" cy="2470951"/>
          </a:xfrm>
          <a:prstGeom prst="blockArc">
            <a:avLst>
              <a:gd name="adj1" fmla="val 10819606"/>
              <a:gd name="adj2" fmla="val 18169532"/>
              <a:gd name="adj3" fmla="val 22495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空心弧 25"/>
          <p:cNvSpPr/>
          <p:nvPr/>
        </p:nvSpPr>
        <p:spPr>
          <a:xfrm>
            <a:off x="7575083" y="2139471"/>
            <a:ext cx="2918629" cy="2798474"/>
          </a:xfrm>
          <a:prstGeom prst="blockArc">
            <a:avLst>
              <a:gd name="adj1" fmla="val 10816496"/>
              <a:gd name="adj2" fmla="val 21599452"/>
              <a:gd name="adj3" fmla="val 25595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2024259" y="2946065"/>
            <a:ext cx="1290711" cy="1237506"/>
            <a:chOff x="1155361" y="2216459"/>
            <a:chExt cx="1057201" cy="1057201"/>
          </a:xfrm>
          <a:effectLst/>
        </p:grpSpPr>
        <p:sp>
          <p:nvSpPr>
            <p:cNvPr id="28" name="椭圆 27"/>
            <p:cNvSpPr/>
            <p:nvPr/>
          </p:nvSpPr>
          <p:spPr>
            <a:xfrm>
              <a:off x="1155361" y="2216459"/>
              <a:ext cx="1057201" cy="10572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9" name="TextBox 11"/>
            <p:cNvSpPr txBox="1"/>
            <p:nvPr/>
          </p:nvSpPr>
          <p:spPr>
            <a:xfrm>
              <a:off x="1409913" y="2535369"/>
              <a:ext cx="633461" cy="3530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685800">
                <a:defRPr/>
              </a:pPr>
              <a:r>
                <a:rPr lang="en-US" altLang="zh-CN" sz="1600" dirty="0">
                  <a:solidFill>
                    <a:prstClr val="white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20%</a:t>
              </a:r>
              <a:endParaRPr lang="zh-CN" altLang="en-US" sz="1600" dirty="0">
                <a:solidFill>
                  <a:prstClr val="white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5063050" y="2957696"/>
            <a:ext cx="1269392" cy="1217065"/>
            <a:chOff x="3644595" y="2226393"/>
            <a:chExt cx="1039738" cy="1039738"/>
          </a:xfrm>
          <a:solidFill>
            <a:schemeClr val="tx1">
              <a:lumMod val="50000"/>
              <a:lumOff val="50000"/>
            </a:schemeClr>
          </a:solidFill>
          <a:effectLst/>
        </p:grpSpPr>
        <p:sp>
          <p:nvSpPr>
            <p:cNvPr id="31" name="椭圆 30"/>
            <p:cNvSpPr/>
            <p:nvPr/>
          </p:nvSpPr>
          <p:spPr>
            <a:xfrm>
              <a:off x="3644595" y="2226393"/>
              <a:ext cx="1039738" cy="103973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2" name="TextBox 14"/>
            <p:cNvSpPr txBox="1"/>
            <p:nvPr/>
          </p:nvSpPr>
          <p:spPr>
            <a:xfrm>
              <a:off x="3880948" y="2551007"/>
              <a:ext cx="635064" cy="353084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685800">
                <a:defRPr/>
              </a:pPr>
              <a:r>
                <a:rPr lang="en-US" altLang="zh-CN" sz="1600" dirty="0">
                  <a:solidFill>
                    <a:prstClr val="white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30%</a:t>
              </a:r>
              <a:endParaRPr lang="zh-CN" altLang="en-US" sz="1600" dirty="0">
                <a:solidFill>
                  <a:prstClr val="white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8384810" y="2948684"/>
            <a:ext cx="1290914" cy="1237701"/>
            <a:chOff x="6366186" y="2218694"/>
            <a:chExt cx="1057366" cy="1057367"/>
          </a:xfrm>
          <a:solidFill>
            <a:schemeClr val="tx1">
              <a:lumMod val="50000"/>
              <a:lumOff val="50000"/>
            </a:schemeClr>
          </a:solidFill>
          <a:effectLst/>
        </p:grpSpPr>
        <p:sp>
          <p:nvSpPr>
            <p:cNvPr id="34" name="椭圆 33"/>
            <p:cNvSpPr/>
            <p:nvPr/>
          </p:nvSpPr>
          <p:spPr>
            <a:xfrm>
              <a:off x="6366186" y="2218694"/>
              <a:ext cx="1057366" cy="105736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5" name="TextBox 17"/>
            <p:cNvSpPr txBox="1"/>
            <p:nvPr/>
          </p:nvSpPr>
          <p:spPr>
            <a:xfrm>
              <a:off x="6607587" y="2542809"/>
              <a:ext cx="635064" cy="353084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685800">
                <a:defRPr/>
              </a:pPr>
              <a:r>
                <a:rPr lang="en-US" altLang="zh-CN" sz="1600" dirty="0">
                  <a:solidFill>
                    <a:prstClr val="white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50%</a:t>
              </a:r>
              <a:endParaRPr lang="zh-CN" altLang="en-US" sz="1600" dirty="0">
                <a:solidFill>
                  <a:prstClr val="white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99339" y="4535524"/>
            <a:ext cx="8806113" cy="722930"/>
            <a:chOff x="786007" y="3275327"/>
            <a:chExt cx="7213466" cy="592183"/>
          </a:xfrm>
        </p:grpSpPr>
        <p:sp>
          <p:nvSpPr>
            <p:cNvPr id="37" name="TextBox 21"/>
            <p:cNvSpPr txBox="1"/>
            <p:nvPr/>
          </p:nvSpPr>
          <p:spPr bwMode="auto">
            <a:xfrm>
              <a:off x="1337747" y="3275335"/>
              <a:ext cx="789954" cy="2521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800">
                <a:defRPr/>
              </a:pPr>
              <a:r>
                <a:rPr lang="zh-CN" altLang="en-US" sz="1400" spc="120" dirty="0"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添加标题</a:t>
              </a:r>
            </a:p>
          </p:txBody>
        </p:sp>
        <p:sp>
          <p:nvSpPr>
            <p:cNvPr id="38" name="TextBox 29"/>
            <p:cNvSpPr txBox="1"/>
            <p:nvPr/>
          </p:nvSpPr>
          <p:spPr bwMode="auto">
            <a:xfrm>
              <a:off x="3830120" y="3275328"/>
              <a:ext cx="789954" cy="2521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b="1" spc="12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特细等线简" panose="02010604000101010101" pitchFamily="2" charset="-122"/>
                  <a:ea typeface="汉仪特细等线简" panose="02010604000101010101" pitchFamily="2" charset="-122"/>
                </a:defRPr>
              </a:lvl1pPr>
            </a:lstStyle>
            <a:p>
              <a:pPr defTabSz="685800"/>
              <a:r>
                <a:rPr lang="zh-CN" altLang="en-US" b="0" dirty="0">
                  <a:solidFill>
                    <a:schemeClr val="tx1"/>
                  </a:solidFill>
                  <a:effectLst/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添加标题</a:t>
              </a:r>
            </a:p>
          </p:txBody>
        </p:sp>
        <p:grpSp>
          <p:nvGrpSpPr>
            <p:cNvPr id="39" name="组合 93"/>
            <p:cNvGrpSpPr>
              <a:grpSpLocks/>
            </p:cNvGrpSpPr>
            <p:nvPr/>
          </p:nvGrpSpPr>
          <p:grpSpPr bwMode="auto">
            <a:xfrm>
              <a:off x="786007" y="3275327"/>
              <a:ext cx="7213466" cy="592183"/>
              <a:chOff x="-4503329" y="3494063"/>
              <a:chExt cx="7210035" cy="618975"/>
            </a:xfrm>
          </p:grpSpPr>
          <p:sp>
            <p:nvSpPr>
              <p:cNvPr id="40" name="TextBox 37"/>
              <p:cNvSpPr txBox="1"/>
              <p:nvPr/>
            </p:nvSpPr>
            <p:spPr>
              <a:xfrm>
                <a:off x="1278062" y="3494063"/>
                <a:ext cx="789579" cy="2635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1400" b="1" spc="12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汉仪特细等线简" panose="02010604000101010101" pitchFamily="2" charset="-122"/>
                    <a:ea typeface="汉仪特细等线简" panose="02010604000101010101" pitchFamily="2" charset="-122"/>
                  </a:defRPr>
                </a:lvl1pPr>
              </a:lstStyle>
              <a:p>
                <a:pPr defTabSz="685800"/>
                <a:r>
                  <a:rPr lang="zh-CN" altLang="en-US" b="0" dirty="0">
                    <a:solidFill>
                      <a:schemeClr val="tx1"/>
                    </a:solidFill>
                    <a:effectLst/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添加标题</a:t>
                </a:r>
              </a:p>
            </p:txBody>
          </p:sp>
          <p:sp>
            <p:nvSpPr>
              <p:cNvPr id="41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55009" y="3887183"/>
                <a:ext cx="1951697" cy="21740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1050" kern="0">
                    <a:solidFill>
                      <a:schemeClr val="bg1">
                        <a:alpha val="70000"/>
                      </a:schemeClr>
                    </a:solidFill>
                    <a:latin typeface="方正正纤黑简体" panose="02000000000000000000" pitchFamily="2" charset="-122"/>
                    <a:ea typeface="方正正纤黑简体" panose="02000000000000000000" pitchFamily="2" charset="-122"/>
                  </a:defRPr>
                </a:lvl1pPr>
                <a:lvl2pPr marL="742950" indent="-285750" eaLnBrk="0" hangingPunct="0">
                  <a:defRPr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9pPr>
              </a:lstStyle>
              <a:p>
                <a:pPr defTabSz="685800"/>
                <a:r>
                  <a:rPr lang="zh-CN" altLang="en-US" dirty="0">
                    <a:solidFill>
                      <a:schemeClr val="tx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点击添加文本内容    </a:t>
                </a:r>
                <a:endParaRPr lang="en-US" altLang="zh-CN" dirty="0">
                  <a:solidFill>
                    <a:schemeClr val="tx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42" name="TextBox 11"/>
              <p:cNvSpPr txBox="1">
                <a:spLocks noChangeArrowheads="1"/>
              </p:cNvSpPr>
              <p:nvPr/>
            </p:nvSpPr>
            <p:spPr bwMode="auto">
              <a:xfrm flipH="1">
                <a:off x="-2008665" y="3887183"/>
                <a:ext cx="1951697" cy="21740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1050" kern="0">
                    <a:solidFill>
                      <a:schemeClr val="bg1">
                        <a:alpha val="70000"/>
                      </a:schemeClr>
                    </a:solidFill>
                    <a:latin typeface="方正正纤黑简体" panose="02000000000000000000" pitchFamily="2" charset="-122"/>
                    <a:ea typeface="方正正纤黑简体" panose="02000000000000000000" pitchFamily="2" charset="-122"/>
                  </a:defRPr>
                </a:lvl1pPr>
                <a:lvl2pPr marL="742950" indent="-285750" eaLnBrk="0" hangingPunct="0">
                  <a:defRPr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9pPr>
              </a:lstStyle>
              <a:p>
                <a:pPr defTabSz="685800"/>
                <a:r>
                  <a:rPr lang="zh-CN" altLang="en-US" dirty="0">
                    <a:solidFill>
                      <a:schemeClr val="tx1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点击添加文本内容    </a:t>
                </a:r>
                <a:endParaRPr lang="en-US" altLang="zh-CN" dirty="0">
                  <a:solidFill>
                    <a:schemeClr val="tx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43" name="TextBox 11"/>
              <p:cNvSpPr txBox="1">
                <a:spLocks noChangeArrowheads="1"/>
              </p:cNvSpPr>
              <p:nvPr/>
            </p:nvSpPr>
            <p:spPr bwMode="auto">
              <a:xfrm flipH="1">
                <a:off x="-4503329" y="3895634"/>
                <a:ext cx="1951697" cy="21740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defTabSz="685800" eaLnBrk="1" hangingPunct="1">
                  <a:defRPr/>
                </a:pPr>
                <a:r>
                  <a:rPr lang="zh-CN" altLang="en-US" sz="1050" kern="0" dirty="0" smtClean="0"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点击添加文本内容    </a:t>
                </a:r>
                <a:endParaRPr lang="en-US" altLang="zh-CN" sz="1050" kern="0" dirty="0" smtClean="0"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525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9"/>
          <a:stretch/>
        </p:blipFill>
        <p:spPr>
          <a:xfrm>
            <a:off x="0" y="-57150"/>
            <a:ext cx="12192000" cy="691515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44557" y="437322"/>
            <a:ext cx="11502886" cy="6573078"/>
          </a:xfrm>
          <a:prstGeom prst="roundRect">
            <a:avLst>
              <a:gd name="adj" fmla="val 2425"/>
            </a:avLst>
          </a:prstGeom>
          <a:solidFill>
            <a:schemeClr val="bg1"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2997" y="712556"/>
            <a:ext cx="2825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5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73447" y="3167390"/>
            <a:ext cx="4245106" cy="523220"/>
            <a:chOff x="3973447" y="2397648"/>
            <a:chExt cx="4245106" cy="523220"/>
          </a:xfrm>
        </p:grpSpPr>
        <p:sp>
          <p:nvSpPr>
            <p:cNvPr id="54" name="Text Box 5"/>
            <p:cNvSpPr txBox="1">
              <a:spLocks noChangeArrowheads="1"/>
            </p:cNvSpPr>
            <p:nvPr/>
          </p:nvSpPr>
          <p:spPr bwMode="auto">
            <a:xfrm>
              <a:off x="4341074" y="2397648"/>
              <a:ext cx="2818158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tx1"/>
                  </a:solidFill>
                </a:rPr>
                <a:t>点击添加标题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5" name="Text Box 5"/>
            <p:cNvSpPr txBox="1">
              <a:spLocks noChangeArrowheads="1"/>
            </p:cNvSpPr>
            <p:nvPr/>
          </p:nvSpPr>
          <p:spPr bwMode="auto">
            <a:xfrm>
              <a:off x="3973447" y="2397648"/>
              <a:ext cx="809087" cy="523220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/>
                  </a:solidFill>
                </a:rPr>
                <a:t>04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842370" y="2639222"/>
              <a:ext cx="1376183" cy="215444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 CLICK TO ADD TITLE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949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145</Words>
  <Application>Microsoft Office PowerPoint</Application>
  <PresentationFormat>自定义</PresentationFormat>
  <Paragraphs>54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pc</cp:lastModifiedBy>
  <cp:revision>1</cp:revision>
  <dcterms:created xsi:type="dcterms:W3CDTF">2015-06-14T15:07:08Z</dcterms:created>
  <dcterms:modified xsi:type="dcterms:W3CDTF">2015-07-13T06:20:04Z</dcterms:modified>
</cp:coreProperties>
</file>