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charts/chart1.xml" ContentType="application/vnd.openxmlformats-officedocument.drawingml.chart+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8" r:id="rId3"/>
    <p:sldId id="261" r:id="rId4"/>
    <p:sldId id="271" r:id="rId5"/>
    <p:sldId id="262" r:id="rId6"/>
    <p:sldId id="270" r:id="rId7"/>
    <p:sldId id="272" r:id="rId8"/>
    <p:sldId id="264" r:id="rId9"/>
    <p:sldId id="265" r:id="rId10"/>
    <p:sldId id="273" r:id="rId11"/>
    <p:sldId id="274" r:id="rId12"/>
    <p:sldId id="275" r:id="rId13"/>
    <p:sldId id="266" r:id="rId14"/>
    <p:sldId id="267" r:id="rId15"/>
    <p:sldId id="277" r:id="rId16"/>
    <p:sldId id="276" r:id="rId17"/>
    <p:sldId id="278" r:id="rId18"/>
    <p:sldId id="268" r:id="rId19"/>
    <p:sldId id="269" r:id="rId20"/>
    <p:sldId id="280" r:id="rId21"/>
    <p:sldId id="279" r:id="rId22"/>
    <p:sldId id="281" r:id="rId23"/>
    <p:sldId id="263"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401"/>
    <a:srgbClr val="D0BC00"/>
    <a:srgbClr val="000000"/>
    <a:srgbClr val="111111"/>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76" autoAdjust="0"/>
    <p:restoredTop sz="94660"/>
  </p:normalViewPr>
  <p:slideViewPr>
    <p:cSldViewPr>
      <p:cViewPr varScale="1">
        <p:scale>
          <a:sx n="89" d="100"/>
          <a:sy n="89" d="100"/>
        </p:scale>
        <p:origin x="912" y="7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spPr>
            <a:ln w="19050">
              <a:solidFill>
                <a:srgbClr val="FFE401"/>
              </a:solidFill>
            </a:ln>
          </c:spPr>
          <c:marker>
            <c:symbol val="circle"/>
            <c:size val="5"/>
            <c:spPr>
              <a:solidFill>
                <a:srgbClr val="FFE401"/>
              </a:solidFill>
              <a:ln w="19050">
                <a:solidFill>
                  <a:srgbClr val="FFE401"/>
                </a:solidFill>
              </a:ln>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0</c:v>
                </c:pt>
                <c:pt idx="1">
                  <c:v>1</c:v>
                </c:pt>
                <c:pt idx="2">
                  <c:v>2</c:v>
                </c:pt>
                <c:pt idx="3">
                  <c:v>1</c:v>
                </c:pt>
                <c:pt idx="4">
                  <c:v>4</c:v>
                </c:pt>
                <c:pt idx="5">
                  <c:v>2</c:v>
                </c:pt>
                <c:pt idx="6">
                  <c:v>3</c:v>
                </c:pt>
                <c:pt idx="7">
                  <c:v>5</c:v>
                </c:pt>
              </c:numCache>
            </c:numRef>
          </c:val>
          <c:smooth val="0"/>
          <c:extLst>
            <c:ext xmlns:c16="http://schemas.microsoft.com/office/drawing/2014/chart" uri="{C3380CC4-5D6E-409C-BE32-E72D297353CC}">
              <c16:uniqueId val="{00000000-6C51-4C41-8977-7C45B14B3AE4}"/>
            </c:ext>
          </c:extLst>
        </c:ser>
        <c:ser>
          <c:idx val="1"/>
          <c:order val="1"/>
          <c:tx>
            <c:strRef>
              <c:f>Sheet1!$C$1</c:f>
              <c:strCache>
                <c:ptCount val="1"/>
                <c:pt idx="0">
                  <c:v>Series 2</c:v>
                </c:pt>
              </c:strCache>
            </c:strRef>
          </c:tx>
          <c:spPr>
            <a:ln w="19050">
              <a:solidFill>
                <a:srgbClr val="D0BC00"/>
              </a:solidFill>
            </a:ln>
          </c:spPr>
          <c:marker>
            <c:symbol val="circle"/>
            <c:size val="5"/>
            <c:spPr>
              <a:solidFill>
                <a:srgbClr val="D0BC00"/>
              </a:solidFill>
              <a:ln w="19050">
                <a:solidFill>
                  <a:srgbClr val="D0BC00"/>
                </a:solidFill>
              </a:ln>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Sheet1!$C$2:$C$9</c:f>
              <c:numCache>
                <c:formatCode>General</c:formatCode>
                <c:ptCount val="8"/>
                <c:pt idx="0">
                  <c:v>1.2</c:v>
                </c:pt>
                <c:pt idx="1">
                  <c:v>2</c:v>
                </c:pt>
                <c:pt idx="2">
                  <c:v>2.5</c:v>
                </c:pt>
                <c:pt idx="3">
                  <c:v>3</c:v>
                </c:pt>
                <c:pt idx="4">
                  <c:v>2.5</c:v>
                </c:pt>
                <c:pt idx="5">
                  <c:v>4</c:v>
                </c:pt>
                <c:pt idx="6">
                  <c:v>2</c:v>
                </c:pt>
                <c:pt idx="7">
                  <c:v>6</c:v>
                </c:pt>
              </c:numCache>
            </c:numRef>
          </c:val>
          <c:smooth val="0"/>
          <c:extLst>
            <c:ext xmlns:c16="http://schemas.microsoft.com/office/drawing/2014/chart" uri="{C3380CC4-5D6E-409C-BE32-E72D297353CC}">
              <c16:uniqueId val="{00000001-6C51-4C41-8977-7C45B14B3AE4}"/>
            </c:ext>
          </c:extLst>
        </c:ser>
        <c:ser>
          <c:idx val="2"/>
          <c:order val="2"/>
          <c:tx>
            <c:strRef>
              <c:f>Sheet1!$D$1</c:f>
              <c:strCache>
                <c:ptCount val="1"/>
                <c:pt idx="0">
                  <c:v>Series 3</c:v>
                </c:pt>
              </c:strCache>
            </c:strRef>
          </c:tx>
          <c:spPr>
            <a:ln w="19050">
              <a:solidFill>
                <a:srgbClr val="FFE401"/>
              </a:solidFill>
            </a:ln>
          </c:spPr>
          <c:marker>
            <c:symbol val="circle"/>
            <c:size val="5"/>
            <c:spPr>
              <a:solidFill>
                <a:srgbClr val="FFE401"/>
              </a:solidFill>
              <a:ln w="19050">
                <a:solidFill>
                  <a:srgbClr val="FFE401"/>
                </a:solidFill>
              </a:ln>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Sheet1!$D$2:$D$9</c:f>
              <c:numCache>
                <c:formatCode>General</c:formatCode>
                <c:ptCount val="8"/>
                <c:pt idx="0">
                  <c:v>2.2999999999999998</c:v>
                </c:pt>
                <c:pt idx="1">
                  <c:v>3</c:v>
                </c:pt>
                <c:pt idx="2">
                  <c:v>3.5</c:v>
                </c:pt>
                <c:pt idx="3">
                  <c:v>3.5</c:v>
                </c:pt>
                <c:pt idx="4">
                  <c:v>4.5</c:v>
                </c:pt>
                <c:pt idx="5">
                  <c:v>4.5</c:v>
                </c:pt>
                <c:pt idx="6">
                  <c:v>5</c:v>
                </c:pt>
                <c:pt idx="7">
                  <c:v>6.5</c:v>
                </c:pt>
              </c:numCache>
            </c:numRef>
          </c:val>
          <c:smooth val="0"/>
          <c:extLst>
            <c:ext xmlns:c16="http://schemas.microsoft.com/office/drawing/2014/chart" uri="{C3380CC4-5D6E-409C-BE32-E72D297353CC}">
              <c16:uniqueId val="{00000002-6C51-4C41-8977-7C45B14B3AE4}"/>
            </c:ext>
          </c:extLst>
        </c:ser>
        <c:ser>
          <c:idx val="3"/>
          <c:order val="3"/>
          <c:tx>
            <c:strRef>
              <c:f>Sheet1!$E$1</c:f>
              <c:strCache>
                <c:ptCount val="1"/>
                <c:pt idx="0">
                  <c:v>Series 4</c:v>
                </c:pt>
              </c:strCache>
            </c:strRef>
          </c:tx>
          <c:spPr>
            <a:ln w="19050">
              <a:solidFill>
                <a:srgbClr val="D0BC00"/>
              </a:solidFill>
            </a:ln>
          </c:spPr>
          <c:marker>
            <c:symbol val="circle"/>
            <c:size val="5"/>
            <c:spPr>
              <a:solidFill>
                <a:srgbClr val="D0BC00"/>
              </a:solidFill>
              <a:ln w="19050">
                <a:solidFill>
                  <a:srgbClr val="D0BC00"/>
                </a:solidFill>
              </a:ln>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Sheet1!$E$2:$E$9</c:f>
              <c:numCache>
                <c:formatCode>General</c:formatCode>
                <c:ptCount val="8"/>
                <c:pt idx="0">
                  <c:v>2</c:v>
                </c:pt>
                <c:pt idx="1">
                  <c:v>3.5</c:v>
                </c:pt>
                <c:pt idx="2">
                  <c:v>4</c:v>
                </c:pt>
                <c:pt idx="3">
                  <c:v>6</c:v>
                </c:pt>
                <c:pt idx="4">
                  <c:v>5</c:v>
                </c:pt>
                <c:pt idx="5">
                  <c:v>3.5</c:v>
                </c:pt>
                <c:pt idx="6">
                  <c:v>6.5</c:v>
                </c:pt>
                <c:pt idx="7">
                  <c:v>7</c:v>
                </c:pt>
              </c:numCache>
            </c:numRef>
          </c:val>
          <c:smooth val="0"/>
          <c:extLst>
            <c:ext xmlns:c16="http://schemas.microsoft.com/office/drawing/2014/chart" uri="{C3380CC4-5D6E-409C-BE32-E72D297353CC}">
              <c16:uniqueId val="{00000003-6C51-4C41-8977-7C45B14B3AE4}"/>
            </c:ext>
          </c:extLst>
        </c:ser>
        <c:dLbls>
          <c:showLegendKey val="0"/>
          <c:showVal val="0"/>
          <c:showCatName val="0"/>
          <c:showSerName val="0"/>
          <c:showPercent val="0"/>
          <c:showBubbleSize val="0"/>
        </c:dLbls>
        <c:marker val="1"/>
        <c:smooth val="0"/>
        <c:axId val="-218097232"/>
        <c:axId val="-218101040"/>
      </c:lineChart>
      <c:catAx>
        <c:axId val="-218097232"/>
        <c:scaling>
          <c:orientation val="minMax"/>
        </c:scaling>
        <c:delete val="0"/>
        <c:axPos val="b"/>
        <c:numFmt formatCode="#\ ?/?" sourceLinked="0"/>
        <c:majorTickMark val="out"/>
        <c:minorTickMark val="none"/>
        <c:tickLblPos val="low"/>
        <c:txPr>
          <a:bodyPr/>
          <a:lstStyle/>
          <a:p>
            <a:pPr>
              <a:defRPr>
                <a:solidFill>
                  <a:schemeClr val="bg1"/>
                </a:solidFill>
              </a:defRPr>
            </a:pPr>
            <a:endParaRPr lang="zh-CN"/>
          </a:p>
        </c:txPr>
        <c:crossAx val="-218101040"/>
        <c:crosses val="autoZero"/>
        <c:auto val="1"/>
        <c:lblAlgn val="ctr"/>
        <c:lblOffset val="100"/>
        <c:noMultiLvlLbl val="0"/>
      </c:catAx>
      <c:valAx>
        <c:axId val="-218101040"/>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txPr>
          <a:bodyPr/>
          <a:lstStyle/>
          <a:p>
            <a:pPr>
              <a:defRPr>
                <a:solidFill>
                  <a:schemeClr val="bg1"/>
                </a:solidFill>
              </a:defRPr>
            </a:pPr>
            <a:endParaRPr lang="zh-CN"/>
          </a:p>
        </c:txPr>
        <c:crossAx val="-218097232"/>
        <c:crosses val="autoZero"/>
        <c:crossBetween val="between"/>
      </c:valAx>
      <c:spPr>
        <a:ln w="12700"/>
      </c:spPr>
    </c:plotArea>
    <c:plotVisOnly val="1"/>
    <c:dispBlanksAs val="gap"/>
    <c:showDLblsOverMax val="0"/>
  </c:chart>
  <c:txPr>
    <a:bodyPr/>
    <a:lstStyle/>
    <a:p>
      <a:pPr>
        <a:defRPr sz="1000">
          <a:solidFill>
            <a:schemeClr val="bg1">
              <a:lumMod val="65000"/>
            </a:schemeClr>
          </a:solidFill>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t>2018/1/14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audio" Target="../media/media1.mp3"/><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tags" Target="../tags/tag132.xml"/><Relationship Id="rId18" Type="http://schemas.openxmlformats.org/officeDocument/2006/relationships/tags" Target="../tags/tag137.xml"/><Relationship Id="rId26" Type="http://schemas.openxmlformats.org/officeDocument/2006/relationships/tags" Target="../tags/tag145.xml"/><Relationship Id="rId3" Type="http://schemas.openxmlformats.org/officeDocument/2006/relationships/tags" Target="../tags/tag122.xml"/><Relationship Id="rId21" Type="http://schemas.openxmlformats.org/officeDocument/2006/relationships/tags" Target="../tags/tag140.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tags" Target="../tags/tag136.xml"/><Relationship Id="rId25" Type="http://schemas.openxmlformats.org/officeDocument/2006/relationships/tags" Target="../tags/tag144.xml"/><Relationship Id="rId2" Type="http://schemas.openxmlformats.org/officeDocument/2006/relationships/tags" Target="../tags/tag121.xml"/><Relationship Id="rId16" Type="http://schemas.openxmlformats.org/officeDocument/2006/relationships/tags" Target="../tags/tag135.xml"/><Relationship Id="rId20" Type="http://schemas.openxmlformats.org/officeDocument/2006/relationships/tags" Target="../tags/tag139.xml"/><Relationship Id="rId29" Type="http://schemas.openxmlformats.org/officeDocument/2006/relationships/tags" Target="../tags/tag148.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tags" Target="../tags/tag130.xml"/><Relationship Id="rId24" Type="http://schemas.openxmlformats.org/officeDocument/2006/relationships/tags" Target="../tags/tag143.xml"/><Relationship Id="rId32" Type="http://schemas.openxmlformats.org/officeDocument/2006/relationships/image" Target="../media/image3.png"/><Relationship Id="rId5" Type="http://schemas.openxmlformats.org/officeDocument/2006/relationships/tags" Target="../tags/tag124.xml"/><Relationship Id="rId15" Type="http://schemas.openxmlformats.org/officeDocument/2006/relationships/tags" Target="../tags/tag134.xml"/><Relationship Id="rId23" Type="http://schemas.openxmlformats.org/officeDocument/2006/relationships/tags" Target="../tags/tag142.xml"/><Relationship Id="rId28" Type="http://schemas.openxmlformats.org/officeDocument/2006/relationships/tags" Target="../tags/tag147.xml"/><Relationship Id="rId10" Type="http://schemas.openxmlformats.org/officeDocument/2006/relationships/tags" Target="../tags/tag129.xml"/><Relationship Id="rId19" Type="http://schemas.openxmlformats.org/officeDocument/2006/relationships/tags" Target="../tags/tag138.xml"/><Relationship Id="rId31" Type="http://schemas.openxmlformats.org/officeDocument/2006/relationships/image" Target="../media/image7.png"/><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tags" Target="../tags/tag133.xml"/><Relationship Id="rId22" Type="http://schemas.openxmlformats.org/officeDocument/2006/relationships/tags" Target="../tags/tag141.xml"/><Relationship Id="rId27" Type="http://schemas.openxmlformats.org/officeDocument/2006/relationships/tags" Target="../tags/tag146.xml"/><Relationship Id="rId30"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18" Type="http://schemas.openxmlformats.org/officeDocument/2006/relationships/tags" Target="../tags/tag166.xml"/><Relationship Id="rId3" Type="http://schemas.openxmlformats.org/officeDocument/2006/relationships/tags" Target="../tags/tag151.xml"/><Relationship Id="rId21" Type="http://schemas.openxmlformats.org/officeDocument/2006/relationships/slideLayout" Target="../slideLayouts/slideLayout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tags" Target="../tags/tag165.xml"/><Relationship Id="rId2" Type="http://schemas.openxmlformats.org/officeDocument/2006/relationships/tags" Target="../tags/tag150.xml"/><Relationship Id="rId16" Type="http://schemas.openxmlformats.org/officeDocument/2006/relationships/tags" Target="../tags/tag164.xml"/><Relationship Id="rId20" Type="http://schemas.openxmlformats.org/officeDocument/2006/relationships/tags" Target="../tags/tag168.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24" Type="http://schemas.openxmlformats.org/officeDocument/2006/relationships/image" Target="../media/image6.png"/><Relationship Id="rId5" Type="http://schemas.openxmlformats.org/officeDocument/2006/relationships/tags" Target="../tags/tag153.xml"/><Relationship Id="rId15" Type="http://schemas.openxmlformats.org/officeDocument/2006/relationships/tags" Target="../tags/tag163.xml"/><Relationship Id="rId23" Type="http://schemas.openxmlformats.org/officeDocument/2006/relationships/image" Target="../media/image3.png"/><Relationship Id="rId10" Type="http://schemas.openxmlformats.org/officeDocument/2006/relationships/tags" Target="../tags/tag158.xml"/><Relationship Id="rId19" Type="http://schemas.openxmlformats.org/officeDocument/2006/relationships/tags" Target="../tags/tag167.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 Id="rId22"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18" Type="http://schemas.openxmlformats.org/officeDocument/2006/relationships/tags" Target="../tags/tag186.xml"/><Relationship Id="rId3" Type="http://schemas.openxmlformats.org/officeDocument/2006/relationships/tags" Target="../tags/tag171.xml"/><Relationship Id="rId21" Type="http://schemas.openxmlformats.org/officeDocument/2006/relationships/image" Target="../media/image3.png"/><Relationship Id="rId7" Type="http://schemas.openxmlformats.org/officeDocument/2006/relationships/tags" Target="../tags/tag175.xml"/><Relationship Id="rId12" Type="http://schemas.openxmlformats.org/officeDocument/2006/relationships/tags" Target="../tags/tag180.xml"/><Relationship Id="rId17" Type="http://schemas.openxmlformats.org/officeDocument/2006/relationships/tags" Target="../tags/tag185.xml"/><Relationship Id="rId2" Type="http://schemas.openxmlformats.org/officeDocument/2006/relationships/tags" Target="../tags/tag170.xml"/><Relationship Id="rId16" Type="http://schemas.openxmlformats.org/officeDocument/2006/relationships/tags" Target="../tags/tag184.xml"/><Relationship Id="rId20" Type="http://schemas.openxmlformats.org/officeDocument/2006/relationships/image" Target="../media/image4.png"/><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24" Type="http://schemas.openxmlformats.org/officeDocument/2006/relationships/image" Target="../media/image7.png"/><Relationship Id="rId5" Type="http://schemas.openxmlformats.org/officeDocument/2006/relationships/tags" Target="../tags/tag173.xml"/><Relationship Id="rId15" Type="http://schemas.openxmlformats.org/officeDocument/2006/relationships/tags" Target="../tags/tag183.xml"/><Relationship Id="rId23" Type="http://schemas.openxmlformats.org/officeDocument/2006/relationships/image" Target="../media/image6.png"/><Relationship Id="rId10" Type="http://schemas.openxmlformats.org/officeDocument/2006/relationships/tags" Target="../tags/tag178.xml"/><Relationship Id="rId19" Type="http://schemas.openxmlformats.org/officeDocument/2006/relationships/slideLayout" Target="../slideLayouts/slideLayout1.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 Id="rId22"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5" Type="http://schemas.openxmlformats.org/officeDocument/2006/relationships/tags" Target="../tags/tag191.xml"/><Relationship Id="rId10" Type="http://schemas.openxmlformats.org/officeDocument/2006/relationships/image" Target="../media/image1.png"/><Relationship Id="rId4" Type="http://schemas.openxmlformats.org/officeDocument/2006/relationships/tags" Target="../tags/tag190.xml"/><Relationship Id="rId9"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tags" Target="../tags/tag207.xml"/><Relationship Id="rId18" Type="http://schemas.openxmlformats.org/officeDocument/2006/relationships/tags" Target="../tags/tag212.xml"/><Relationship Id="rId3" Type="http://schemas.openxmlformats.org/officeDocument/2006/relationships/tags" Target="../tags/tag197.xml"/><Relationship Id="rId21" Type="http://schemas.openxmlformats.org/officeDocument/2006/relationships/slideLayout" Target="../slideLayouts/slideLayout1.xml"/><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tags" Target="../tags/tag211.xml"/><Relationship Id="rId2" Type="http://schemas.openxmlformats.org/officeDocument/2006/relationships/tags" Target="../tags/tag196.xml"/><Relationship Id="rId16" Type="http://schemas.openxmlformats.org/officeDocument/2006/relationships/tags" Target="../tags/tag210.xml"/><Relationship Id="rId20" Type="http://schemas.openxmlformats.org/officeDocument/2006/relationships/tags" Target="../tags/tag214.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5" Type="http://schemas.openxmlformats.org/officeDocument/2006/relationships/tags" Target="../tags/tag199.xml"/><Relationship Id="rId15" Type="http://schemas.openxmlformats.org/officeDocument/2006/relationships/tags" Target="../tags/tag209.xml"/><Relationship Id="rId10" Type="http://schemas.openxmlformats.org/officeDocument/2006/relationships/tags" Target="../tags/tag204.xml"/><Relationship Id="rId19" Type="http://schemas.openxmlformats.org/officeDocument/2006/relationships/tags" Target="../tags/tag213.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tags" Target="../tags/tag208.xml"/></Relationships>
</file>

<file path=ppt/slides/_rels/slide15.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tags" Target="../tags/tag227.xml"/><Relationship Id="rId18" Type="http://schemas.openxmlformats.org/officeDocument/2006/relationships/tags" Target="../tags/tag232.xml"/><Relationship Id="rId26" Type="http://schemas.openxmlformats.org/officeDocument/2006/relationships/tags" Target="../tags/tag240.xml"/><Relationship Id="rId3" Type="http://schemas.openxmlformats.org/officeDocument/2006/relationships/tags" Target="../tags/tag217.xml"/><Relationship Id="rId21" Type="http://schemas.openxmlformats.org/officeDocument/2006/relationships/tags" Target="../tags/tag235.xml"/><Relationship Id="rId7" Type="http://schemas.openxmlformats.org/officeDocument/2006/relationships/tags" Target="../tags/tag221.xml"/><Relationship Id="rId12" Type="http://schemas.openxmlformats.org/officeDocument/2006/relationships/tags" Target="../tags/tag226.xml"/><Relationship Id="rId17" Type="http://schemas.openxmlformats.org/officeDocument/2006/relationships/tags" Target="../tags/tag231.xml"/><Relationship Id="rId25" Type="http://schemas.openxmlformats.org/officeDocument/2006/relationships/tags" Target="../tags/tag239.xml"/><Relationship Id="rId2" Type="http://schemas.openxmlformats.org/officeDocument/2006/relationships/tags" Target="../tags/tag216.xml"/><Relationship Id="rId16" Type="http://schemas.openxmlformats.org/officeDocument/2006/relationships/tags" Target="../tags/tag230.xml"/><Relationship Id="rId20" Type="http://schemas.openxmlformats.org/officeDocument/2006/relationships/tags" Target="../tags/tag234.xml"/><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tags" Target="../tags/tag225.xml"/><Relationship Id="rId24" Type="http://schemas.openxmlformats.org/officeDocument/2006/relationships/tags" Target="../tags/tag238.xml"/><Relationship Id="rId5" Type="http://schemas.openxmlformats.org/officeDocument/2006/relationships/tags" Target="../tags/tag219.xml"/><Relationship Id="rId15" Type="http://schemas.openxmlformats.org/officeDocument/2006/relationships/tags" Target="../tags/tag229.xml"/><Relationship Id="rId23" Type="http://schemas.openxmlformats.org/officeDocument/2006/relationships/tags" Target="../tags/tag237.xml"/><Relationship Id="rId10" Type="http://schemas.openxmlformats.org/officeDocument/2006/relationships/tags" Target="../tags/tag224.xml"/><Relationship Id="rId19" Type="http://schemas.openxmlformats.org/officeDocument/2006/relationships/tags" Target="../tags/tag233.xml"/><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tags" Target="../tags/tag228.xml"/><Relationship Id="rId22" Type="http://schemas.openxmlformats.org/officeDocument/2006/relationships/tags" Target="../tags/tag236.xml"/><Relationship Id="rId27"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tags" Target="../tags/tag248.xml"/><Relationship Id="rId13" Type="http://schemas.openxmlformats.org/officeDocument/2006/relationships/tags" Target="../tags/tag253.xml"/><Relationship Id="rId18" Type="http://schemas.openxmlformats.org/officeDocument/2006/relationships/tags" Target="../tags/tag258.xml"/><Relationship Id="rId26" Type="http://schemas.openxmlformats.org/officeDocument/2006/relationships/tags" Target="../tags/tag266.xml"/><Relationship Id="rId3" Type="http://schemas.openxmlformats.org/officeDocument/2006/relationships/tags" Target="../tags/tag243.xml"/><Relationship Id="rId21" Type="http://schemas.openxmlformats.org/officeDocument/2006/relationships/tags" Target="../tags/tag261.xml"/><Relationship Id="rId7" Type="http://schemas.openxmlformats.org/officeDocument/2006/relationships/tags" Target="../tags/tag247.xml"/><Relationship Id="rId12" Type="http://schemas.openxmlformats.org/officeDocument/2006/relationships/tags" Target="../tags/tag252.xml"/><Relationship Id="rId17" Type="http://schemas.openxmlformats.org/officeDocument/2006/relationships/tags" Target="../tags/tag257.xml"/><Relationship Id="rId25" Type="http://schemas.openxmlformats.org/officeDocument/2006/relationships/tags" Target="../tags/tag265.xml"/><Relationship Id="rId2" Type="http://schemas.openxmlformats.org/officeDocument/2006/relationships/tags" Target="../tags/tag242.xml"/><Relationship Id="rId16" Type="http://schemas.openxmlformats.org/officeDocument/2006/relationships/tags" Target="../tags/tag256.xml"/><Relationship Id="rId20" Type="http://schemas.openxmlformats.org/officeDocument/2006/relationships/tags" Target="../tags/tag260.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tags" Target="../tags/tag251.xml"/><Relationship Id="rId24" Type="http://schemas.openxmlformats.org/officeDocument/2006/relationships/tags" Target="../tags/tag264.xml"/><Relationship Id="rId5" Type="http://schemas.openxmlformats.org/officeDocument/2006/relationships/tags" Target="../tags/tag245.xml"/><Relationship Id="rId15" Type="http://schemas.openxmlformats.org/officeDocument/2006/relationships/tags" Target="../tags/tag255.xml"/><Relationship Id="rId23" Type="http://schemas.openxmlformats.org/officeDocument/2006/relationships/tags" Target="../tags/tag263.xml"/><Relationship Id="rId10" Type="http://schemas.openxmlformats.org/officeDocument/2006/relationships/tags" Target="../tags/tag250.xml"/><Relationship Id="rId19" Type="http://schemas.openxmlformats.org/officeDocument/2006/relationships/tags" Target="../tags/tag259.xml"/><Relationship Id="rId4" Type="http://schemas.openxmlformats.org/officeDocument/2006/relationships/tags" Target="../tags/tag244.xml"/><Relationship Id="rId9" Type="http://schemas.openxmlformats.org/officeDocument/2006/relationships/tags" Target="../tags/tag249.xml"/><Relationship Id="rId14" Type="http://schemas.openxmlformats.org/officeDocument/2006/relationships/tags" Target="../tags/tag254.xml"/><Relationship Id="rId22" Type="http://schemas.openxmlformats.org/officeDocument/2006/relationships/tags" Target="../tags/tag262.xml"/><Relationship Id="rId27"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274.xml"/><Relationship Id="rId13" Type="http://schemas.openxmlformats.org/officeDocument/2006/relationships/tags" Target="../tags/tag279.xml"/><Relationship Id="rId18" Type="http://schemas.openxmlformats.org/officeDocument/2006/relationships/tags" Target="../tags/tag284.xml"/><Relationship Id="rId3" Type="http://schemas.openxmlformats.org/officeDocument/2006/relationships/tags" Target="../tags/tag269.xml"/><Relationship Id="rId21" Type="http://schemas.openxmlformats.org/officeDocument/2006/relationships/tags" Target="../tags/tag287.xml"/><Relationship Id="rId7" Type="http://schemas.openxmlformats.org/officeDocument/2006/relationships/tags" Target="../tags/tag273.xml"/><Relationship Id="rId12" Type="http://schemas.openxmlformats.org/officeDocument/2006/relationships/tags" Target="../tags/tag278.xml"/><Relationship Id="rId17" Type="http://schemas.openxmlformats.org/officeDocument/2006/relationships/tags" Target="../tags/tag283.xml"/><Relationship Id="rId2" Type="http://schemas.openxmlformats.org/officeDocument/2006/relationships/tags" Target="../tags/tag268.xml"/><Relationship Id="rId16" Type="http://schemas.openxmlformats.org/officeDocument/2006/relationships/tags" Target="../tags/tag282.xml"/><Relationship Id="rId20" Type="http://schemas.openxmlformats.org/officeDocument/2006/relationships/tags" Target="../tags/tag286.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5" Type="http://schemas.openxmlformats.org/officeDocument/2006/relationships/tags" Target="../tags/tag271.xml"/><Relationship Id="rId15" Type="http://schemas.openxmlformats.org/officeDocument/2006/relationships/tags" Target="../tags/tag281.xml"/><Relationship Id="rId23" Type="http://schemas.openxmlformats.org/officeDocument/2006/relationships/slideLayout" Target="../slideLayouts/slideLayout1.xml"/><Relationship Id="rId10" Type="http://schemas.openxmlformats.org/officeDocument/2006/relationships/tags" Target="../tags/tag276.xml"/><Relationship Id="rId19" Type="http://schemas.openxmlformats.org/officeDocument/2006/relationships/tags" Target="../tags/tag285.xml"/><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tags" Target="../tags/tag280.xml"/><Relationship Id="rId22" Type="http://schemas.openxmlformats.org/officeDocument/2006/relationships/tags" Target="../tags/tag288.xml"/></Relationships>
</file>

<file path=ppt/slides/_rels/slide18.xml.rels><?xml version="1.0" encoding="UTF-8" standalone="yes"?>
<Relationships xmlns="http://schemas.openxmlformats.org/package/2006/relationships"><Relationship Id="rId8" Type="http://schemas.openxmlformats.org/officeDocument/2006/relationships/tags" Target="../tags/tag296.xml"/><Relationship Id="rId3" Type="http://schemas.openxmlformats.org/officeDocument/2006/relationships/tags" Target="../tags/tag291.xml"/><Relationship Id="rId7" Type="http://schemas.openxmlformats.org/officeDocument/2006/relationships/tags" Target="../tags/tag295.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tags" Target="../tags/tag294.xml"/><Relationship Id="rId5" Type="http://schemas.openxmlformats.org/officeDocument/2006/relationships/tags" Target="../tags/tag293.xml"/><Relationship Id="rId10" Type="http://schemas.openxmlformats.org/officeDocument/2006/relationships/image" Target="../media/image1.png"/><Relationship Id="rId4" Type="http://schemas.openxmlformats.org/officeDocument/2006/relationships/tags" Target="../tags/tag292.xml"/><Relationship Id="rId9"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3" Type="http://schemas.openxmlformats.org/officeDocument/2006/relationships/tags" Target="../tags/tag309.xml"/><Relationship Id="rId18" Type="http://schemas.openxmlformats.org/officeDocument/2006/relationships/tags" Target="../tags/tag314.xml"/><Relationship Id="rId26" Type="http://schemas.openxmlformats.org/officeDocument/2006/relationships/tags" Target="../tags/tag322.xml"/><Relationship Id="rId21" Type="http://schemas.openxmlformats.org/officeDocument/2006/relationships/tags" Target="../tags/tag317.xml"/><Relationship Id="rId34" Type="http://schemas.openxmlformats.org/officeDocument/2006/relationships/tags" Target="../tags/tag330.xml"/><Relationship Id="rId7" Type="http://schemas.openxmlformats.org/officeDocument/2006/relationships/tags" Target="../tags/tag303.xml"/><Relationship Id="rId12" Type="http://schemas.openxmlformats.org/officeDocument/2006/relationships/tags" Target="../tags/tag308.xml"/><Relationship Id="rId17" Type="http://schemas.openxmlformats.org/officeDocument/2006/relationships/tags" Target="../tags/tag313.xml"/><Relationship Id="rId25" Type="http://schemas.openxmlformats.org/officeDocument/2006/relationships/tags" Target="../tags/tag321.xml"/><Relationship Id="rId33" Type="http://schemas.openxmlformats.org/officeDocument/2006/relationships/tags" Target="../tags/tag329.xml"/><Relationship Id="rId38" Type="http://schemas.openxmlformats.org/officeDocument/2006/relationships/slideLayout" Target="../slideLayouts/slideLayout1.xml"/><Relationship Id="rId2" Type="http://schemas.openxmlformats.org/officeDocument/2006/relationships/tags" Target="../tags/tag298.xml"/><Relationship Id="rId16" Type="http://schemas.openxmlformats.org/officeDocument/2006/relationships/tags" Target="../tags/tag312.xml"/><Relationship Id="rId20" Type="http://schemas.openxmlformats.org/officeDocument/2006/relationships/tags" Target="../tags/tag316.xml"/><Relationship Id="rId29" Type="http://schemas.openxmlformats.org/officeDocument/2006/relationships/tags" Target="../tags/tag325.xml"/><Relationship Id="rId1" Type="http://schemas.openxmlformats.org/officeDocument/2006/relationships/tags" Target="../tags/tag297.xml"/><Relationship Id="rId6" Type="http://schemas.openxmlformats.org/officeDocument/2006/relationships/tags" Target="../tags/tag302.xml"/><Relationship Id="rId11" Type="http://schemas.openxmlformats.org/officeDocument/2006/relationships/tags" Target="../tags/tag307.xml"/><Relationship Id="rId24" Type="http://schemas.openxmlformats.org/officeDocument/2006/relationships/tags" Target="../tags/tag320.xml"/><Relationship Id="rId32" Type="http://schemas.openxmlformats.org/officeDocument/2006/relationships/tags" Target="../tags/tag328.xml"/><Relationship Id="rId37" Type="http://schemas.openxmlformats.org/officeDocument/2006/relationships/tags" Target="../tags/tag333.xml"/><Relationship Id="rId5" Type="http://schemas.openxmlformats.org/officeDocument/2006/relationships/tags" Target="../tags/tag301.xml"/><Relationship Id="rId15" Type="http://schemas.openxmlformats.org/officeDocument/2006/relationships/tags" Target="../tags/tag311.xml"/><Relationship Id="rId23" Type="http://schemas.openxmlformats.org/officeDocument/2006/relationships/tags" Target="../tags/tag319.xml"/><Relationship Id="rId28" Type="http://schemas.openxmlformats.org/officeDocument/2006/relationships/tags" Target="../tags/tag324.xml"/><Relationship Id="rId36" Type="http://schemas.openxmlformats.org/officeDocument/2006/relationships/tags" Target="../tags/tag332.xml"/><Relationship Id="rId10" Type="http://schemas.openxmlformats.org/officeDocument/2006/relationships/tags" Target="../tags/tag306.xml"/><Relationship Id="rId19" Type="http://schemas.openxmlformats.org/officeDocument/2006/relationships/tags" Target="../tags/tag315.xml"/><Relationship Id="rId31" Type="http://schemas.openxmlformats.org/officeDocument/2006/relationships/tags" Target="../tags/tag327.xml"/><Relationship Id="rId4" Type="http://schemas.openxmlformats.org/officeDocument/2006/relationships/tags" Target="../tags/tag300.xml"/><Relationship Id="rId9" Type="http://schemas.openxmlformats.org/officeDocument/2006/relationships/tags" Target="../tags/tag305.xml"/><Relationship Id="rId14" Type="http://schemas.openxmlformats.org/officeDocument/2006/relationships/tags" Target="../tags/tag310.xml"/><Relationship Id="rId22" Type="http://schemas.openxmlformats.org/officeDocument/2006/relationships/tags" Target="../tags/tag318.xml"/><Relationship Id="rId27" Type="http://schemas.openxmlformats.org/officeDocument/2006/relationships/tags" Target="../tags/tag323.xml"/><Relationship Id="rId30" Type="http://schemas.openxmlformats.org/officeDocument/2006/relationships/tags" Target="../tags/tag326.xml"/><Relationship Id="rId35" Type="http://schemas.openxmlformats.org/officeDocument/2006/relationships/tags" Target="../tags/tag331.xml"/><Relationship Id="rId8" Type="http://schemas.openxmlformats.org/officeDocument/2006/relationships/tags" Target="../tags/tag304.xml"/><Relationship Id="rId3" Type="http://schemas.openxmlformats.org/officeDocument/2006/relationships/tags" Target="../tags/tag299.xml"/></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image" Target="../media/image1.png"/><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slideLayout" Target="../slideLayouts/slideLayout1.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s>
</file>

<file path=ppt/slides/_rels/slide20.xml.rels><?xml version="1.0" encoding="UTF-8" standalone="yes"?>
<Relationships xmlns="http://schemas.openxmlformats.org/package/2006/relationships"><Relationship Id="rId13" Type="http://schemas.openxmlformats.org/officeDocument/2006/relationships/tags" Target="../tags/tag346.xml"/><Relationship Id="rId18" Type="http://schemas.openxmlformats.org/officeDocument/2006/relationships/tags" Target="../tags/tag351.xml"/><Relationship Id="rId26" Type="http://schemas.openxmlformats.org/officeDocument/2006/relationships/tags" Target="../tags/tag359.xml"/><Relationship Id="rId3" Type="http://schemas.openxmlformats.org/officeDocument/2006/relationships/tags" Target="../tags/tag336.xml"/><Relationship Id="rId21" Type="http://schemas.openxmlformats.org/officeDocument/2006/relationships/tags" Target="../tags/tag354.xml"/><Relationship Id="rId7" Type="http://schemas.openxmlformats.org/officeDocument/2006/relationships/tags" Target="../tags/tag340.xml"/><Relationship Id="rId12" Type="http://schemas.openxmlformats.org/officeDocument/2006/relationships/tags" Target="../tags/tag345.xml"/><Relationship Id="rId17" Type="http://schemas.openxmlformats.org/officeDocument/2006/relationships/tags" Target="../tags/tag350.xml"/><Relationship Id="rId25" Type="http://schemas.openxmlformats.org/officeDocument/2006/relationships/tags" Target="../tags/tag358.xml"/><Relationship Id="rId33" Type="http://schemas.openxmlformats.org/officeDocument/2006/relationships/chart" Target="../charts/chart1.xml"/><Relationship Id="rId2" Type="http://schemas.openxmlformats.org/officeDocument/2006/relationships/tags" Target="../tags/tag335.xml"/><Relationship Id="rId16" Type="http://schemas.openxmlformats.org/officeDocument/2006/relationships/tags" Target="../tags/tag349.xml"/><Relationship Id="rId20" Type="http://schemas.openxmlformats.org/officeDocument/2006/relationships/tags" Target="../tags/tag353.xml"/><Relationship Id="rId29" Type="http://schemas.openxmlformats.org/officeDocument/2006/relationships/tags" Target="../tags/tag362.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tags" Target="../tags/tag344.xml"/><Relationship Id="rId24" Type="http://schemas.openxmlformats.org/officeDocument/2006/relationships/tags" Target="../tags/tag357.xml"/><Relationship Id="rId32" Type="http://schemas.openxmlformats.org/officeDocument/2006/relationships/slideLayout" Target="../slideLayouts/slideLayout1.xml"/><Relationship Id="rId5" Type="http://schemas.openxmlformats.org/officeDocument/2006/relationships/tags" Target="../tags/tag338.xml"/><Relationship Id="rId15" Type="http://schemas.openxmlformats.org/officeDocument/2006/relationships/tags" Target="../tags/tag348.xml"/><Relationship Id="rId23" Type="http://schemas.openxmlformats.org/officeDocument/2006/relationships/tags" Target="../tags/tag356.xml"/><Relationship Id="rId28" Type="http://schemas.openxmlformats.org/officeDocument/2006/relationships/tags" Target="../tags/tag361.xml"/><Relationship Id="rId10" Type="http://schemas.openxmlformats.org/officeDocument/2006/relationships/tags" Target="../tags/tag343.xml"/><Relationship Id="rId19" Type="http://schemas.openxmlformats.org/officeDocument/2006/relationships/tags" Target="../tags/tag352.xml"/><Relationship Id="rId31" Type="http://schemas.openxmlformats.org/officeDocument/2006/relationships/tags" Target="../tags/tag364.xml"/><Relationship Id="rId4" Type="http://schemas.openxmlformats.org/officeDocument/2006/relationships/tags" Target="../tags/tag337.xml"/><Relationship Id="rId9" Type="http://schemas.openxmlformats.org/officeDocument/2006/relationships/tags" Target="../tags/tag342.xml"/><Relationship Id="rId14" Type="http://schemas.openxmlformats.org/officeDocument/2006/relationships/tags" Target="../tags/tag347.xml"/><Relationship Id="rId22" Type="http://schemas.openxmlformats.org/officeDocument/2006/relationships/tags" Target="../tags/tag355.xml"/><Relationship Id="rId27" Type="http://schemas.openxmlformats.org/officeDocument/2006/relationships/tags" Target="../tags/tag360.xml"/><Relationship Id="rId30" Type="http://schemas.openxmlformats.org/officeDocument/2006/relationships/tags" Target="../tags/tag363.xml"/><Relationship Id="rId8" Type="http://schemas.openxmlformats.org/officeDocument/2006/relationships/tags" Target="../tags/tag341.xml"/></Relationships>
</file>

<file path=ppt/slides/_rels/slide21.xml.rels><?xml version="1.0" encoding="UTF-8" standalone="yes"?>
<Relationships xmlns="http://schemas.openxmlformats.org/package/2006/relationships"><Relationship Id="rId8" Type="http://schemas.openxmlformats.org/officeDocument/2006/relationships/tags" Target="../tags/tag372.xml"/><Relationship Id="rId13" Type="http://schemas.openxmlformats.org/officeDocument/2006/relationships/tags" Target="../tags/tag377.xml"/><Relationship Id="rId18" Type="http://schemas.openxmlformats.org/officeDocument/2006/relationships/tags" Target="../tags/tag382.xml"/><Relationship Id="rId3" Type="http://schemas.openxmlformats.org/officeDocument/2006/relationships/tags" Target="../tags/tag367.xml"/><Relationship Id="rId21" Type="http://schemas.openxmlformats.org/officeDocument/2006/relationships/tags" Target="../tags/tag385.xml"/><Relationship Id="rId7" Type="http://schemas.openxmlformats.org/officeDocument/2006/relationships/tags" Target="../tags/tag371.xml"/><Relationship Id="rId12" Type="http://schemas.openxmlformats.org/officeDocument/2006/relationships/tags" Target="../tags/tag376.xml"/><Relationship Id="rId17" Type="http://schemas.openxmlformats.org/officeDocument/2006/relationships/tags" Target="../tags/tag381.xml"/><Relationship Id="rId2" Type="http://schemas.openxmlformats.org/officeDocument/2006/relationships/tags" Target="../tags/tag366.xml"/><Relationship Id="rId16" Type="http://schemas.openxmlformats.org/officeDocument/2006/relationships/tags" Target="../tags/tag380.xml"/><Relationship Id="rId20" Type="http://schemas.openxmlformats.org/officeDocument/2006/relationships/tags" Target="../tags/tag384.xml"/><Relationship Id="rId1" Type="http://schemas.openxmlformats.org/officeDocument/2006/relationships/tags" Target="../tags/tag365.xml"/><Relationship Id="rId6" Type="http://schemas.openxmlformats.org/officeDocument/2006/relationships/tags" Target="../tags/tag370.xml"/><Relationship Id="rId11" Type="http://schemas.openxmlformats.org/officeDocument/2006/relationships/tags" Target="../tags/tag375.xml"/><Relationship Id="rId24" Type="http://schemas.openxmlformats.org/officeDocument/2006/relationships/slideLayout" Target="../slideLayouts/slideLayout1.xml"/><Relationship Id="rId5" Type="http://schemas.openxmlformats.org/officeDocument/2006/relationships/tags" Target="../tags/tag369.xml"/><Relationship Id="rId15" Type="http://schemas.openxmlformats.org/officeDocument/2006/relationships/tags" Target="../tags/tag379.xml"/><Relationship Id="rId23" Type="http://schemas.openxmlformats.org/officeDocument/2006/relationships/tags" Target="../tags/tag387.xml"/><Relationship Id="rId10" Type="http://schemas.openxmlformats.org/officeDocument/2006/relationships/tags" Target="../tags/tag374.xml"/><Relationship Id="rId19" Type="http://schemas.openxmlformats.org/officeDocument/2006/relationships/tags" Target="../tags/tag383.xml"/><Relationship Id="rId4" Type="http://schemas.openxmlformats.org/officeDocument/2006/relationships/tags" Target="../tags/tag368.xml"/><Relationship Id="rId9" Type="http://schemas.openxmlformats.org/officeDocument/2006/relationships/tags" Target="../tags/tag373.xml"/><Relationship Id="rId14" Type="http://schemas.openxmlformats.org/officeDocument/2006/relationships/tags" Target="../tags/tag378.xml"/><Relationship Id="rId22" Type="http://schemas.openxmlformats.org/officeDocument/2006/relationships/tags" Target="../tags/tag386.xml"/></Relationships>
</file>

<file path=ppt/slides/_rels/slide22.xml.rels><?xml version="1.0" encoding="UTF-8" standalone="yes"?>
<Relationships xmlns="http://schemas.openxmlformats.org/package/2006/relationships"><Relationship Id="rId8" Type="http://schemas.openxmlformats.org/officeDocument/2006/relationships/tags" Target="../tags/tag395.xml"/><Relationship Id="rId13" Type="http://schemas.openxmlformats.org/officeDocument/2006/relationships/tags" Target="../tags/tag400.xml"/><Relationship Id="rId18" Type="http://schemas.openxmlformats.org/officeDocument/2006/relationships/tags" Target="../tags/tag405.xml"/><Relationship Id="rId26" Type="http://schemas.openxmlformats.org/officeDocument/2006/relationships/tags" Target="../tags/tag413.xml"/><Relationship Id="rId3" Type="http://schemas.openxmlformats.org/officeDocument/2006/relationships/tags" Target="../tags/tag390.xml"/><Relationship Id="rId21" Type="http://schemas.openxmlformats.org/officeDocument/2006/relationships/tags" Target="../tags/tag408.xml"/><Relationship Id="rId7" Type="http://schemas.openxmlformats.org/officeDocument/2006/relationships/tags" Target="../tags/tag394.xml"/><Relationship Id="rId12" Type="http://schemas.openxmlformats.org/officeDocument/2006/relationships/tags" Target="../tags/tag399.xml"/><Relationship Id="rId17" Type="http://schemas.openxmlformats.org/officeDocument/2006/relationships/tags" Target="../tags/tag404.xml"/><Relationship Id="rId25" Type="http://schemas.openxmlformats.org/officeDocument/2006/relationships/tags" Target="../tags/tag412.xml"/><Relationship Id="rId2" Type="http://schemas.openxmlformats.org/officeDocument/2006/relationships/tags" Target="../tags/tag389.xml"/><Relationship Id="rId16" Type="http://schemas.openxmlformats.org/officeDocument/2006/relationships/tags" Target="../tags/tag403.xml"/><Relationship Id="rId20" Type="http://schemas.openxmlformats.org/officeDocument/2006/relationships/tags" Target="../tags/tag407.xml"/><Relationship Id="rId1" Type="http://schemas.openxmlformats.org/officeDocument/2006/relationships/tags" Target="../tags/tag388.xml"/><Relationship Id="rId6" Type="http://schemas.openxmlformats.org/officeDocument/2006/relationships/tags" Target="../tags/tag393.xml"/><Relationship Id="rId11" Type="http://schemas.openxmlformats.org/officeDocument/2006/relationships/tags" Target="../tags/tag398.xml"/><Relationship Id="rId24" Type="http://schemas.openxmlformats.org/officeDocument/2006/relationships/tags" Target="../tags/tag411.xml"/><Relationship Id="rId5" Type="http://schemas.openxmlformats.org/officeDocument/2006/relationships/tags" Target="../tags/tag392.xml"/><Relationship Id="rId15" Type="http://schemas.openxmlformats.org/officeDocument/2006/relationships/tags" Target="../tags/tag402.xml"/><Relationship Id="rId23" Type="http://schemas.openxmlformats.org/officeDocument/2006/relationships/tags" Target="../tags/tag410.xml"/><Relationship Id="rId28" Type="http://schemas.openxmlformats.org/officeDocument/2006/relationships/slideLayout" Target="../slideLayouts/slideLayout1.xml"/><Relationship Id="rId10" Type="http://schemas.openxmlformats.org/officeDocument/2006/relationships/tags" Target="../tags/tag397.xml"/><Relationship Id="rId19" Type="http://schemas.openxmlformats.org/officeDocument/2006/relationships/tags" Target="../tags/tag406.xml"/><Relationship Id="rId4" Type="http://schemas.openxmlformats.org/officeDocument/2006/relationships/tags" Target="../tags/tag391.xml"/><Relationship Id="rId9" Type="http://schemas.openxmlformats.org/officeDocument/2006/relationships/tags" Target="../tags/tag396.xml"/><Relationship Id="rId14" Type="http://schemas.openxmlformats.org/officeDocument/2006/relationships/tags" Target="../tags/tag401.xml"/><Relationship Id="rId22" Type="http://schemas.openxmlformats.org/officeDocument/2006/relationships/tags" Target="../tags/tag409.xml"/><Relationship Id="rId27" Type="http://schemas.openxmlformats.org/officeDocument/2006/relationships/tags" Target="../tags/tag414.xml"/></Relationships>
</file>

<file path=ppt/slides/_rels/slide23.xml.rels><?xml version="1.0" encoding="UTF-8" standalone="yes"?>
<Relationships xmlns="http://schemas.openxmlformats.org/package/2006/relationships"><Relationship Id="rId3" Type="http://schemas.openxmlformats.org/officeDocument/2006/relationships/tags" Target="../tags/tag417.xml"/><Relationship Id="rId7" Type="http://schemas.openxmlformats.org/officeDocument/2006/relationships/image" Target="../media/image1.png"/><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slideLayout" Target="../slideLayouts/slideLayout1.xml"/><Relationship Id="rId5" Type="http://schemas.openxmlformats.org/officeDocument/2006/relationships/tags" Target="../tags/tag419.xml"/><Relationship Id="rId4" Type="http://schemas.openxmlformats.org/officeDocument/2006/relationships/tags" Target="../tags/tag418.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3" Type="http://schemas.openxmlformats.org/officeDocument/2006/relationships/tags" Target="../tags/tag44.xml"/><Relationship Id="rId21" Type="http://schemas.openxmlformats.org/officeDocument/2006/relationships/tags" Target="../tags/tag62.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tags" Target="../tags/tag56.xml"/><Relationship Id="rId23" Type="http://schemas.openxmlformats.org/officeDocument/2006/relationships/slideLayout" Target="../slideLayouts/slideLayout1.xml"/><Relationship Id="rId10" Type="http://schemas.openxmlformats.org/officeDocument/2006/relationships/tags" Target="../tags/tag51.xml"/><Relationship Id="rId19" Type="http://schemas.openxmlformats.org/officeDocument/2006/relationships/tags" Target="../tags/tag60.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tags" Target="../tags/tag63.xml"/></Relationships>
</file>

<file path=ppt/slides/_rels/slide6.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slideLayout" Target="../slideLayouts/slideLayout1.xml"/><Relationship Id="rId2" Type="http://schemas.openxmlformats.org/officeDocument/2006/relationships/tags" Target="../tags/tag65.xml"/><Relationship Id="rId16" Type="http://schemas.openxmlformats.org/officeDocument/2006/relationships/tags" Target="../tags/tag79.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tags" Target="../tags/tag7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s>
</file>

<file path=ppt/slides/_rels/slide7.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18" Type="http://schemas.openxmlformats.org/officeDocument/2006/relationships/slideLayout" Target="../slideLayouts/slideLayout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17" Type="http://schemas.openxmlformats.org/officeDocument/2006/relationships/tags" Target="../tags/tag96.xml"/><Relationship Id="rId2" Type="http://schemas.openxmlformats.org/officeDocument/2006/relationships/tags" Target="../tags/tag81.xml"/><Relationship Id="rId16" Type="http://schemas.openxmlformats.org/officeDocument/2006/relationships/tags" Target="../tags/tag95.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s/_rels/slide8.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10" Type="http://schemas.openxmlformats.org/officeDocument/2006/relationships/image" Target="../media/image1.png"/><Relationship Id="rId4" Type="http://schemas.openxmlformats.org/officeDocument/2006/relationships/tags" Target="../tags/tag100.xml"/><Relationship Id="rId9"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tags" Target="../tags/tag117.xml"/><Relationship Id="rId18" Type="http://schemas.openxmlformats.org/officeDocument/2006/relationships/image" Target="../media/image3.png"/><Relationship Id="rId3" Type="http://schemas.openxmlformats.org/officeDocument/2006/relationships/tags" Target="../tags/tag107.xml"/><Relationship Id="rId21" Type="http://schemas.openxmlformats.org/officeDocument/2006/relationships/image" Target="../media/image7.png"/><Relationship Id="rId7" Type="http://schemas.openxmlformats.org/officeDocument/2006/relationships/tags" Target="../tags/tag111.xml"/><Relationship Id="rId12" Type="http://schemas.openxmlformats.org/officeDocument/2006/relationships/tags" Target="../tags/tag116.xml"/><Relationship Id="rId17" Type="http://schemas.openxmlformats.org/officeDocument/2006/relationships/image" Target="../media/image4.png"/><Relationship Id="rId2" Type="http://schemas.openxmlformats.org/officeDocument/2006/relationships/tags" Target="../tags/tag106.xml"/><Relationship Id="rId16" Type="http://schemas.openxmlformats.org/officeDocument/2006/relationships/slideLayout" Target="../slideLayouts/slideLayout1.xml"/><Relationship Id="rId20" Type="http://schemas.openxmlformats.org/officeDocument/2006/relationships/image" Target="../media/image6.png"/><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tags" Target="../tags/tag115.xml"/><Relationship Id="rId5" Type="http://schemas.openxmlformats.org/officeDocument/2006/relationships/tags" Target="../tags/tag109.xml"/><Relationship Id="rId15" Type="http://schemas.openxmlformats.org/officeDocument/2006/relationships/tags" Target="../tags/tag119.xml"/><Relationship Id="rId10" Type="http://schemas.openxmlformats.org/officeDocument/2006/relationships/tags" Target="../tags/tag114.xml"/><Relationship Id="rId19" Type="http://schemas.openxmlformats.org/officeDocument/2006/relationships/image" Target="../media/image5.png"/><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tags" Target="../tags/tag1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淘宝网chenying0907出品 4"/>
          <p:cNvPicPr>
            <a:picLocks noChangeAspect="1"/>
          </p:cNvPicPr>
          <p:nvPr>
            <p:custDataLst>
              <p:tags r:id="rId2"/>
            </p:custDataLst>
          </p:nvPr>
        </p:nvPicPr>
        <p:blipFill rotWithShape="1">
          <a:blip r:embed="rId9"/>
          <a:srcRect l="5854" t="4391" r="5876" b="6454"/>
          <a:stretch/>
        </p:blipFill>
        <p:spPr>
          <a:xfrm>
            <a:off x="-2282" y="-17140"/>
            <a:ext cx="9146282" cy="5160640"/>
          </a:xfrm>
          <a:prstGeom prst="rect">
            <a:avLst/>
          </a:prstGeom>
        </p:spPr>
      </p:pic>
      <p:sp>
        <p:nvSpPr>
          <p:cNvPr id="7" name="PA_淘宝网chenying0907出品 6"/>
          <p:cNvSpPr/>
          <p:nvPr>
            <p:custDataLst>
              <p:tags r:id="rId3"/>
            </p:custDataLst>
          </p:nvPr>
        </p:nvSpPr>
        <p:spPr>
          <a:xfrm>
            <a:off x="0" y="3397"/>
            <a:ext cx="9146282" cy="5160641"/>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淘宝网chenying0907出品 2"/>
          <p:cNvGrpSpPr/>
          <p:nvPr>
            <p:custDataLst>
              <p:tags r:id="rId4"/>
            </p:custDataLst>
          </p:nvPr>
        </p:nvGrpSpPr>
        <p:grpSpPr>
          <a:xfrm>
            <a:off x="231647" y="964071"/>
            <a:ext cx="7196638" cy="1998372"/>
            <a:chOff x="327690" y="933418"/>
            <a:chExt cx="7196638" cy="1998372"/>
          </a:xfrm>
        </p:grpSpPr>
        <p:sp>
          <p:nvSpPr>
            <p:cNvPr id="8" name="TextBox 34"/>
            <p:cNvSpPr txBox="1"/>
            <p:nvPr/>
          </p:nvSpPr>
          <p:spPr>
            <a:xfrm>
              <a:off x="395536" y="2063406"/>
              <a:ext cx="4685894" cy="769439"/>
            </a:xfrm>
            <a:prstGeom prst="rect">
              <a:avLst/>
            </a:prstGeom>
            <a:noFill/>
          </p:spPr>
          <p:txBody>
            <a:bodyPr wrap="none" lIns="91438" tIns="45719" rIns="91438" bIns="45719" rtlCol="0">
              <a:spAutoFit/>
            </a:bodyPr>
            <a:lstStyle/>
            <a:p>
              <a:r>
                <a:rPr lang="en-US" altLang="zh-CN" sz="4400" b="1" dirty="0">
                  <a:solidFill>
                    <a:schemeClr val="bg1"/>
                  </a:solidFill>
                  <a:latin typeface="微软雅黑" pitchFamily="34" charset="-122"/>
                  <a:ea typeface="微软雅黑" pitchFamily="34" charset="-122"/>
                </a:rPr>
                <a:t>CHENYING0907</a:t>
              </a:r>
              <a:endParaRPr lang="zh-CN" altLang="en-US" sz="4400" b="1" dirty="0">
                <a:solidFill>
                  <a:schemeClr val="bg1"/>
                </a:solidFill>
                <a:latin typeface="微软雅黑" pitchFamily="34" charset="-122"/>
                <a:ea typeface="微软雅黑" pitchFamily="34" charset="-122"/>
              </a:endParaRPr>
            </a:p>
          </p:txBody>
        </p:sp>
        <p:sp>
          <p:nvSpPr>
            <p:cNvPr id="9" name="TextBox 34"/>
            <p:cNvSpPr txBox="1"/>
            <p:nvPr/>
          </p:nvSpPr>
          <p:spPr>
            <a:xfrm>
              <a:off x="327690" y="933418"/>
              <a:ext cx="2391997" cy="1446548"/>
            </a:xfrm>
            <a:prstGeom prst="rect">
              <a:avLst/>
            </a:prstGeom>
            <a:noFill/>
          </p:spPr>
          <p:txBody>
            <a:bodyPr wrap="none" lIns="91438" tIns="45719" rIns="91438" bIns="45719" rtlCol="0">
              <a:spAutoFit/>
            </a:bodyPr>
            <a:lstStyle/>
            <a:p>
              <a:r>
                <a:rPr lang="en-US" altLang="zh-CN" sz="8800" b="1">
                  <a:solidFill>
                    <a:srgbClr val="FFE401"/>
                  </a:solidFill>
                  <a:latin typeface="Stencil Std" panose="04020904080802020404" pitchFamily="82" charset="0"/>
                  <a:ea typeface="微软雅黑" pitchFamily="34" charset="-122"/>
                </a:rPr>
                <a:t>2018</a:t>
              </a:r>
              <a:endParaRPr lang="zh-CN" altLang="en-US" sz="8800" b="1" dirty="0">
                <a:solidFill>
                  <a:srgbClr val="FFE401"/>
                </a:solidFill>
                <a:latin typeface="Stencil Std" panose="04020904080802020404" pitchFamily="82" charset="0"/>
                <a:ea typeface="微软雅黑" pitchFamily="34" charset="-122"/>
              </a:endParaRPr>
            </a:p>
          </p:txBody>
        </p:sp>
        <p:sp>
          <p:nvSpPr>
            <p:cNvPr id="12" name="Text Placeholder 32"/>
            <p:cNvSpPr txBox="1">
              <a:spLocks/>
            </p:cNvSpPr>
            <p:nvPr/>
          </p:nvSpPr>
          <p:spPr>
            <a:xfrm>
              <a:off x="476262" y="2736671"/>
              <a:ext cx="7048066" cy="1951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bg1"/>
                  </a:solidFill>
                  <a:latin typeface="+mn-lt"/>
                </a:rPr>
                <a:t>Cotton candy tiramisu sweet. Sesame snaps macaroon pastry powder topping cupcake tiramisu muffin  cake</a:t>
              </a:r>
              <a:r>
                <a:rPr lang="en-US" altLang="zh-CN" sz="1000" dirty="0">
                  <a:solidFill>
                    <a:schemeClr val="bg1"/>
                  </a:solidFill>
                  <a:latin typeface="+mn-lt"/>
                </a:rPr>
                <a:t> powder topping cupcake </a:t>
              </a:r>
              <a:endParaRPr lang="en-US" sz="1000" dirty="0">
                <a:solidFill>
                  <a:schemeClr val="bg1"/>
                </a:solidFill>
                <a:latin typeface="+mn-lt"/>
              </a:endParaRPr>
            </a:p>
          </p:txBody>
        </p:sp>
      </p:grpSp>
      <p:grpSp>
        <p:nvGrpSpPr>
          <p:cNvPr id="2" name="PA_淘宝网chenying0907出品 1"/>
          <p:cNvGrpSpPr/>
          <p:nvPr>
            <p:custDataLst>
              <p:tags r:id="rId5"/>
            </p:custDataLst>
          </p:nvPr>
        </p:nvGrpSpPr>
        <p:grpSpPr>
          <a:xfrm>
            <a:off x="6732240" y="4636946"/>
            <a:ext cx="2295538" cy="599736"/>
            <a:chOff x="476263" y="4754327"/>
            <a:chExt cx="2295538" cy="599736"/>
          </a:xfrm>
        </p:grpSpPr>
        <p:sp>
          <p:nvSpPr>
            <p:cNvPr id="11" name="淘宝网chenying0907出品 10"/>
            <p:cNvSpPr/>
            <p:nvPr/>
          </p:nvSpPr>
          <p:spPr>
            <a:xfrm>
              <a:off x="476263" y="4754327"/>
              <a:ext cx="2295538" cy="337703"/>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4"/>
            <p:cNvSpPr txBox="1"/>
            <p:nvPr/>
          </p:nvSpPr>
          <p:spPr>
            <a:xfrm>
              <a:off x="1531669" y="4769290"/>
              <a:ext cx="184726" cy="584773"/>
            </a:xfrm>
            <a:prstGeom prst="rect">
              <a:avLst/>
            </a:prstGeom>
            <a:noFill/>
          </p:spPr>
          <p:txBody>
            <a:bodyPr wrap="none" lIns="91438" tIns="45719" rIns="91438" bIns="45719" rtlCol="0">
              <a:spAutoFit/>
            </a:bodyPr>
            <a:lstStyle/>
            <a:p>
              <a:pPr algn="ctr"/>
              <a:endParaRPr lang="zh-CN" altLang="en-US" sz="3200" dirty="0">
                <a:solidFill>
                  <a:schemeClr val="tx1">
                    <a:lumMod val="85000"/>
                    <a:lumOff val="15000"/>
                  </a:schemeClr>
                </a:solidFill>
                <a:ea typeface="微软雅黑" pitchFamily="34" charset="-122"/>
              </a:endParaRPr>
            </a:p>
          </p:txBody>
        </p:sp>
      </p:grpSp>
      <p:pic>
        <p:nvPicPr>
          <p:cNvPr id="4" name="Vitamin String Quartet - Get Lucky (String Quartet Tribute to Daft Punk)">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0"/>
          <a:stretch>
            <a:fillRect/>
          </a:stretch>
        </p:blipFill>
        <p:spPr>
          <a:xfrm>
            <a:off x="7270409" y="-1892746"/>
            <a:ext cx="609600" cy="609600"/>
          </a:xfrm>
          <a:prstGeom prst="rect">
            <a:avLst/>
          </a:prstGeom>
        </p:spPr>
      </p:pic>
    </p:spTree>
    <p:extLst>
      <p:ext uri="{BB962C8B-B14F-4D97-AF65-F5344CB8AC3E}">
        <p14:creationId xmlns:p14="http://schemas.microsoft.com/office/powerpoint/2010/main" val="207868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2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4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6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4" repeatCount="indefinite" fill="hold" display="0">
                  <p:stCondLst>
                    <p:cond delay="indefinite"/>
                  </p:stCondLst>
                  <p:endCondLst>
                    <p:cond evt="onStopAudio" delay="0">
                      <p:tgtEl>
                        <p:sldTgt/>
                      </p:tgtEl>
                    </p:cond>
                  </p:endCondLst>
                </p:cTn>
                <p:tgtEl>
                  <p:spTgt spid="4"/>
                </p:tgtEl>
              </p:cMediaNode>
            </p:audio>
          </p:childTnLst>
        </p:cTn>
      </p:par>
    </p:tnLst>
    <p:bldLst>
      <p:bldP spid="6"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PYRAMIDS CHART </a:t>
              </a:r>
            </a:p>
          </p:txBody>
        </p:sp>
      </p:grpSp>
      <p:sp>
        <p:nvSpPr>
          <p:cNvPr id="8" name="PA_淘宝网chenying0907出品 85"/>
          <p:cNvSpPr txBox="1"/>
          <p:nvPr>
            <p:custDataLst>
              <p:tags r:id="rId3"/>
            </p:custDataLst>
          </p:nvPr>
        </p:nvSpPr>
        <p:spPr>
          <a:xfrm>
            <a:off x="3355562" y="1934700"/>
            <a:ext cx="2442810" cy="692497"/>
          </a:xfrm>
          <a:prstGeom prst="rect">
            <a:avLst/>
          </a:prstGeom>
          <a:noFill/>
        </p:spPr>
        <p:txBody>
          <a:bodyPr wrap="square" lIns="0" tIns="0" rIns="0" bIns="0" rtlCol="0" anchor="t">
            <a:spAutoFit/>
          </a:bodyPr>
          <a:lstStyle/>
          <a:p>
            <a:pPr>
              <a:lnSpc>
                <a:spcPct val="150000"/>
              </a:lnSpc>
            </a:pPr>
            <a:r>
              <a:rPr lang="en-US" sz="1000" dirty="0">
                <a:solidFill>
                  <a:schemeClr val="bg1"/>
                </a:solidFill>
              </a:rPr>
              <a:t>There are many variations of passages of Lorem Ipsum available, but the majority have suffered alteration in some form</a:t>
            </a:r>
          </a:p>
        </p:txBody>
      </p:sp>
      <p:sp>
        <p:nvSpPr>
          <p:cNvPr id="9" name="PA_淘宝网chenying0907出品 86"/>
          <p:cNvSpPr/>
          <p:nvPr>
            <p:custDataLst>
              <p:tags r:id="rId4"/>
            </p:custDataLst>
          </p:nvPr>
        </p:nvSpPr>
        <p:spPr>
          <a:xfrm>
            <a:off x="3355561" y="1620810"/>
            <a:ext cx="1819294" cy="184666"/>
          </a:xfrm>
          <a:prstGeom prst="rect">
            <a:avLst/>
          </a:prstGeom>
        </p:spPr>
        <p:txBody>
          <a:bodyPr wrap="square" lIns="0" tIns="0" rIns="0" bIns="0" anchor="ctr">
            <a:spAutoFit/>
          </a:bodyPr>
          <a:lstStyle/>
          <a:p>
            <a:r>
              <a:rPr lang="en-US" sz="1200" b="1" dirty="0">
                <a:solidFill>
                  <a:schemeClr val="bg1"/>
                </a:solidFill>
              </a:rPr>
              <a:t>Who is Raual Dark?</a:t>
            </a:r>
          </a:p>
        </p:txBody>
      </p:sp>
      <p:sp>
        <p:nvSpPr>
          <p:cNvPr id="10" name="PA_淘宝网chenying0907出品 87"/>
          <p:cNvSpPr/>
          <p:nvPr>
            <p:custDataLst>
              <p:tags r:id="rId5"/>
            </p:custDataLst>
          </p:nvPr>
        </p:nvSpPr>
        <p:spPr>
          <a:xfrm>
            <a:off x="5996124" y="1466922"/>
            <a:ext cx="953787" cy="153888"/>
          </a:xfrm>
          <a:prstGeom prst="rect">
            <a:avLst/>
          </a:prstGeom>
        </p:spPr>
        <p:txBody>
          <a:bodyPr wrap="none" lIns="0" tIns="0" rIns="0" bIns="0" anchor="ctr">
            <a:spAutoFit/>
          </a:bodyPr>
          <a:lstStyle/>
          <a:p>
            <a:r>
              <a:rPr lang="en-US" sz="1000" b="1" dirty="0">
                <a:solidFill>
                  <a:schemeClr val="bg1"/>
                </a:solidFill>
              </a:rPr>
              <a:t>Work Experiences</a:t>
            </a:r>
          </a:p>
        </p:txBody>
      </p:sp>
      <p:grpSp>
        <p:nvGrpSpPr>
          <p:cNvPr id="11" name="PA_淘宝网chenying0907出品 79"/>
          <p:cNvGrpSpPr/>
          <p:nvPr>
            <p:custDataLst>
              <p:tags r:id="rId6"/>
            </p:custDataLst>
          </p:nvPr>
        </p:nvGrpSpPr>
        <p:grpSpPr>
          <a:xfrm>
            <a:off x="5996124" y="1643436"/>
            <a:ext cx="2459319" cy="284342"/>
            <a:chOff x="3386384" y="2777830"/>
            <a:chExt cx="2459319" cy="284342"/>
          </a:xfrm>
        </p:grpSpPr>
        <p:sp>
          <p:nvSpPr>
            <p:cNvPr id="12" name="Rectangle 34"/>
            <p:cNvSpPr/>
            <p:nvPr/>
          </p:nvSpPr>
          <p:spPr>
            <a:xfrm>
              <a:off x="3386384" y="2777830"/>
              <a:ext cx="578685" cy="153888"/>
            </a:xfrm>
            <a:prstGeom prst="rect">
              <a:avLst/>
            </a:prstGeom>
          </p:spPr>
          <p:txBody>
            <a:bodyPr wrap="none" lIns="0" tIns="0" rIns="0" bIns="0" anchor="ctr">
              <a:spAutoFit/>
            </a:bodyPr>
            <a:lstStyle/>
            <a:p>
              <a:r>
                <a:rPr lang="en-US" sz="1000" b="1" dirty="0">
                  <a:solidFill>
                    <a:schemeClr val="bg1"/>
                  </a:solidFill>
                </a:rPr>
                <a:t>Photoshop</a:t>
              </a:r>
            </a:p>
          </p:txBody>
        </p:sp>
        <p:grpSp>
          <p:nvGrpSpPr>
            <p:cNvPr id="13" name="Group 104"/>
            <p:cNvGrpSpPr/>
            <p:nvPr/>
          </p:nvGrpSpPr>
          <p:grpSpPr>
            <a:xfrm flipV="1">
              <a:off x="3386386" y="2946958"/>
              <a:ext cx="2459317" cy="115214"/>
              <a:chOff x="5286904" y="1650039"/>
              <a:chExt cx="3087157" cy="230428"/>
            </a:xfrm>
          </p:grpSpPr>
          <p:sp>
            <p:nvSpPr>
              <p:cNvPr id="19" name="Rounded Rectangle 74"/>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20" name="Rounded Rectangle 75"/>
              <p:cNvSpPr/>
              <p:nvPr/>
            </p:nvSpPr>
            <p:spPr>
              <a:xfrm>
                <a:off x="5286911" y="1650039"/>
                <a:ext cx="2351823" cy="230428"/>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8" name="Rectangle 73"/>
            <p:cNvSpPr/>
            <p:nvPr/>
          </p:nvSpPr>
          <p:spPr>
            <a:xfrm>
              <a:off x="5612394" y="2777830"/>
              <a:ext cx="224420" cy="153888"/>
            </a:xfrm>
            <a:prstGeom prst="rect">
              <a:avLst/>
            </a:prstGeom>
          </p:spPr>
          <p:txBody>
            <a:bodyPr wrap="none" lIns="0" tIns="0" rIns="0" bIns="0" anchor="ctr">
              <a:spAutoFit/>
            </a:bodyPr>
            <a:lstStyle/>
            <a:p>
              <a:pPr algn="r"/>
              <a:r>
                <a:rPr lang="en-US" sz="1000" b="1" dirty="0">
                  <a:solidFill>
                    <a:schemeClr val="bg1"/>
                  </a:solidFill>
                </a:rPr>
                <a:t>80%</a:t>
              </a:r>
            </a:p>
          </p:txBody>
        </p:sp>
      </p:grpSp>
      <p:grpSp>
        <p:nvGrpSpPr>
          <p:cNvPr id="21" name="PA_淘宝网chenying0907出品 80"/>
          <p:cNvGrpSpPr/>
          <p:nvPr>
            <p:custDataLst>
              <p:tags r:id="rId7"/>
            </p:custDataLst>
          </p:nvPr>
        </p:nvGrpSpPr>
        <p:grpSpPr>
          <a:xfrm>
            <a:off x="5996124" y="2000660"/>
            <a:ext cx="2459320" cy="294681"/>
            <a:chOff x="3386384" y="3135054"/>
            <a:chExt cx="2459320" cy="294681"/>
          </a:xfrm>
        </p:grpSpPr>
        <p:sp>
          <p:nvSpPr>
            <p:cNvPr id="22" name="Rectangle 35"/>
            <p:cNvSpPr/>
            <p:nvPr/>
          </p:nvSpPr>
          <p:spPr>
            <a:xfrm>
              <a:off x="3386384" y="3135054"/>
              <a:ext cx="636393" cy="153888"/>
            </a:xfrm>
            <a:prstGeom prst="rect">
              <a:avLst/>
            </a:prstGeom>
          </p:spPr>
          <p:txBody>
            <a:bodyPr wrap="none" lIns="0" tIns="0" rIns="0" bIns="0" anchor="ctr">
              <a:spAutoFit/>
            </a:bodyPr>
            <a:lstStyle/>
            <a:p>
              <a:r>
                <a:rPr lang="en-US" sz="1000" b="1" dirty="0">
                  <a:solidFill>
                    <a:schemeClr val="bg1"/>
                  </a:solidFill>
                </a:rPr>
                <a:t>Web Design</a:t>
              </a:r>
            </a:p>
          </p:txBody>
        </p:sp>
        <p:grpSp>
          <p:nvGrpSpPr>
            <p:cNvPr id="23" name="Group 103"/>
            <p:cNvGrpSpPr/>
            <p:nvPr/>
          </p:nvGrpSpPr>
          <p:grpSpPr>
            <a:xfrm flipV="1">
              <a:off x="3386384" y="3314521"/>
              <a:ext cx="2459320" cy="115214"/>
              <a:chOff x="5286904" y="2122785"/>
              <a:chExt cx="3087157" cy="230429"/>
            </a:xfrm>
          </p:grpSpPr>
          <p:sp>
            <p:nvSpPr>
              <p:cNvPr id="25" name="Rounded Rectangle 89"/>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26" name="Rounded Rectangle 90"/>
              <p:cNvSpPr/>
              <p:nvPr/>
            </p:nvSpPr>
            <p:spPr>
              <a:xfrm>
                <a:off x="5286911" y="2122785"/>
                <a:ext cx="2821942" cy="23042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24" name="Rectangle 76"/>
            <p:cNvSpPr/>
            <p:nvPr/>
          </p:nvSpPr>
          <p:spPr>
            <a:xfrm>
              <a:off x="5612394" y="3160633"/>
              <a:ext cx="224420" cy="153888"/>
            </a:xfrm>
            <a:prstGeom prst="rect">
              <a:avLst/>
            </a:prstGeom>
          </p:spPr>
          <p:txBody>
            <a:bodyPr wrap="none" lIns="0" tIns="0" rIns="0" bIns="0" anchor="ctr">
              <a:spAutoFit/>
            </a:bodyPr>
            <a:lstStyle/>
            <a:p>
              <a:pPr algn="r"/>
              <a:r>
                <a:rPr lang="en-US" sz="1000" b="1" dirty="0">
                  <a:solidFill>
                    <a:schemeClr val="bg1"/>
                  </a:solidFill>
                </a:rPr>
                <a:t>90%</a:t>
              </a:r>
            </a:p>
          </p:txBody>
        </p:sp>
      </p:grpSp>
      <p:grpSp>
        <p:nvGrpSpPr>
          <p:cNvPr id="27" name="PA_淘宝网chenying0907出品 81"/>
          <p:cNvGrpSpPr/>
          <p:nvPr>
            <p:custDataLst>
              <p:tags r:id="rId8"/>
            </p:custDataLst>
          </p:nvPr>
        </p:nvGrpSpPr>
        <p:grpSpPr>
          <a:xfrm>
            <a:off x="5996124" y="2357884"/>
            <a:ext cx="2459320" cy="283099"/>
            <a:chOff x="3386384" y="3492278"/>
            <a:chExt cx="2459320" cy="283099"/>
          </a:xfrm>
        </p:grpSpPr>
        <p:sp>
          <p:nvSpPr>
            <p:cNvPr id="28" name="Rectangle 36"/>
            <p:cNvSpPr/>
            <p:nvPr/>
          </p:nvSpPr>
          <p:spPr>
            <a:xfrm>
              <a:off x="3386384" y="3492278"/>
              <a:ext cx="367088" cy="153888"/>
            </a:xfrm>
            <a:prstGeom prst="rect">
              <a:avLst/>
            </a:prstGeom>
          </p:spPr>
          <p:txBody>
            <a:bodyPr wrap="none" lIns="0" tIns="0" rIns="0" bIns="0" anchor="ctr">
              <a:spAutoFit/>
            </a:bodyPr>
            <a:lstStyle/>
            <a:p>
              <a:r>
                <a:rPr lang="en-US" sz="1000" b="1" dirty="0">
                  <a:solidFill>
                    <a:schemeClr val="bg1"/>
                  </a:solidFill>
                </a:rPr>
                <a:t>Coding</a:t>
              </a:r>
            </a:p>
          </p:txBody>
        </p:sp>
        <p:grpSp>
          <p:nvGrpSpPr>
            <p:cNvPr id="29" name="Group 102"/>
            <p:cNvGrpSpPr/>
            <p:nvPr/>
          </p:nvGrpSpPr>
          <p:grpSpPr>
            <a:xfrm flipV="1">
              <a:off x="3386384" y="3660163"/>
              <a:ext cx="2459320" cy="115214"/>
              <a:chOff x="5286904" y="2613366"/>
              <a:chExt cx="3087157" cy="230429"/>
            </a:xfrm>
          </p:grpSpPr>
          <p:sp>
            <p:nvSpPr>
              <p:cNvPr id="31" name="Rounded Rectangle 91"/>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32" name="Rounded Rectangle 92"/>
              <p:cNvSpPr/>
              <p:nvPr/>
            </p:nvSpPr>
            <p:spPr>
              <a:xfrm>
                <a:off x="5286912" y="2613366"/>
                <a:ext cx="2211417" cy="22118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30" name="Rectangle 77"/>
            <p:cNvSpPr/>
            <p:nvPr/>
          </p:nvSpPr>
          <p:spPr>
            <a:xfrm>
              <a:off x="5612394" y="3506275"/>
              <a:ext cx="224420" cy="153888"/>
            </a:xfrm>
            <a:prstGeom prst="rect">
              <a:avLst/>
            </a:prstGeom>
          </p:spPr>
          <p:txBody>
            <a:bodyPr wrap="none" lIns="0" tIns="0" rIns="0" bIns="0" anchor="ctr">
              <a:spAutoFit/>
            </a:bodyPr>
            <a:lstStyle/>
            <a:p>
              <a:pPr algn="r"/>
              <a:r>
                <a:rPr lang="en-US" sz="1000" b="1" dirty="0">
                  <a:solidFill>
                    <a:schemeClr val="bg1"/>
                  </a:solidFill>
                </a:rPr>
                <a:t>70%</a:t>
              </a:r>
            </a:p>
          </p:txBody>
        </p:sp>
      </p:grpSp>
      <p:grpSp>
        <p:nvGrpSpPr>
          <p:cNvPr id="33" name="PA_淘宝网chenying0907出品 83"/>
          <p:cNvGrpSpPr/>
          <p:nvPr>
            <p:custDataLst>
              <p:tags r:id="rId9"/>
            </p:custDataLst>
          </p:nvPr>
        </p:nvGrpSpPr>
        <p:grpSpPr>
          <a:xfrm>
            <a:off x="5996124" y="2715109"/>
            <a:ext cx="2459320" cy="271516"/>
            <a:chOff x="3386384" y="3849503"/>
            <a:chExt cx="2459320" cy="271516"/>
          </a:xfrm>
        </p:grpSpPr>
        <p:sp>
          <p:nvSpPr>
            <p:cNvPr id="34" name="Rectangle 37"/>
            <p:cNvSpPr/>
            <p:nvPr/>
          </p:nvSpPr>
          <p:spPr>
            <a:xfrm>
              <a:off x="3386384" y="3849503"/>
              <a:ext cx="548227" cy="153888"/>
            </a:xfrm>
            <a:prstGeom prst="rect">
              <a:avLst/>
            </a:prstGeom>
          </p:spPr>
          <p:txBody>
            <a:bodyPr wrap="none" lIns="0" tIns="0" rIns="0" bIns="0" anchor="ctr">
              <a:spAutoFit/>
            </a:bodyPr>
            <a:lstStyle/>
            <a:p>
              <a:r>
                <a:rPr lang="en-US" sz="1000" b="1" dirty="0">
                  <a:solidFill>
                    <a:schemeClr val="bg1"/>
                  </a:solidFill>
                </a:rPr>
                <a:t>Developer</a:t>
              </a:r>
            </a:p>
          </p:txBody>
        </p:sp>
        <p:grpSp>
          <p:nvGrpSpPr>
            <p:cNvPr id="35" name="Group 102"/>
            <p:cNvGrpSpPr/>
            <p:nvPr/>
          </p:nvGrpSpPr>
          <p:grpSpPr>
            <a:xfrm flipV="1">
              <a:off x="3386384" y="4005805"/>
              <a:ext cx="2459320" cy="115214"/>
              <a:chOff x="5286904" y="2613366"/>
              <a:chExt cx="3087157" cy="230429"/>
            </a:xfrm>
          </p:grpSpPr>
          <p:sp>
            <p:nvSpPr>
              <p:cNvPr id="37" name="Rounded Rectangle 39"/>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38" name="Rounded Rectangle 40"/>
              <p:cNvSpPr/>
              <p:nvPr/>
            </p:nvSpPr>
            <p:spPr>
              <a:xfrm>
                <a:off x="5286911" y="2613366"/>
                <a:ext cx="2107831" cy="23042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36" name="Rectangle 78"/>
            <p:cNvSpPr/>
            <p:nvPr/>
          </p:nvSpPr>
          <p:spPr>
            <a:xfrm>
              <a:off x="5612394" y="3851917"/>
              <a:ext cx="224420" cy="153888"/>
            </a:xfrm>
            <a:prstGeom prst="rect">
              <a:avLst/>
            </a:prstGeom>
          </p:spPr>
          <p:txBody>
            <a:bodyPr wrap="none" lIns="0" tIns="0" rIns="0" bIns="0" anchor="ctr">
              <a:spAutoFit/>
            </a:bodyPr>
            <a:lstStyle/>
            <a:p>
              <a:pPr algn="r"/>
              <a:r>
                <a:rPr lang="en-US" sz="1000" b="1" dirty="0">
                  <a:solidFill>
                    <a:schemeClr val="bg1"/>
                  </a:solidFill>
                </a:rPr>
                <a:t>60%</a:t>
              </a:r>
            </a:p>
          </p:txBody>
        </p:sp>
      </p:grpSp>
      <p:sp>
        <p:nvSpPr>
          <p:cNvPr id="39" name="PA_TextPlaceholder 3"/>
          <p:cNvSpPr txBox="1">
            <a:spLocks/>
          </p:cNvSpPr>
          <p:nvPr>
            <p:custDataLst>
              <p:tags r:id="rId10"/>
            </p:custDataLst>
          </p:nvPr>
        </p:nvSpPr>
        <p:spPr>
          <a:xfrm>
            <a:off x="6034348" y="3310177"/>
            <a:ext cx="314189"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bg1"/>
                </a:solidFill>
                <a:effectLst/>
                <a:uLnTx/>
                <a:uFillTx/>
                <a:ea typeface="+mn-ea"/>
                <a:cs typeface="+mn-cs"/>
              </a:rPr>
              <a:t>2017</a:t>
            </a:r>
          </a:p>
        </p:txBody>
      </p:sp>
      <p:sp>
        <p:nvSpPr>
          <p:cNvPr id="40" name="PA_TextPlaceholder 3"/>
          <p:cNvSpPr txBox="1">
            <a:spLocks/>
          </p:cNvSpPr>
          <p:nvPr>
            <p:custDataLst>
              <p:tags r:id="rId11"/>
            </p:custDataLst>
          </p:nvPr>
        </p:nvSpPr>
        <p:spPr>
          <a:xfrm>
            <a:off x="6034348" y="3777713"/>
            <a:ext cx="314189"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bg1"/>
                </a:solidFill>
                <a:effectLst/>
                <a:uLnTx/>
                <a:uFillTx/>
                <a:ea typeface="+mn-ea"/>
                <a:cs typeface="+mn-cs"/>
              </a:rPr>
              <a:t>2017</a:t>
            </a:r>
          </a:p>
        </p:txBody>
      </p:sp>
      <p:sp>
        <p:nvSpPr>
          <p:cNvPr id="41" name="PA_TextPlaceholder 3"/>
          <p:cNvSpPr txBox="1">
            <a:spLocks/>
          </p:cNvSpPr>
          <p:nvPr>
            <p:custDataLst>
              <p:tags r:id="rId12"/>
            </p:custDataLst>
          </p:nvPr>
        </p:nvSpPr>
        <p:spPr>
          <a:xfrm>
            <a:off x="6034348" y="4310132"/>
            <a:ext cx="314189"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bg1"/>
                </a:solidFill>
                <a:effectLst/>
                <a:uLnTx/>
                <a:uFillTx/>
                <a:ea typeface="+mn-ea"/>
                <a:cs typeface="+mn-cs"/>
              </a:rPr>
              <a:t>2018</a:t>
            </a:r>
          </a:p>
        </p:txBody>
      </p:sp>
      <p:sp>
        <p:nvSpPr>
          <p:cNvPr id="42" name="PA_TextPlaceholder 3"/>
          <p:cNvSpPr txBox="1">
            <a:spLocks/>
          </p:cNvSpPr>
          <p:nvPr>
            <p:custDataLst>
              <p:tags r:id="rId13"/>
            </p:custDataLst>
          </p:nvPr>
        </p:nvSpPr>
        <p:spPr>
          <a:xfrm>
            <a:off x="3355561" y="3134234"/>
            <a:ext cx="57515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bg1"/>
                </a:solidFill>
                <a:effectLst/>
                <a:uLnTx/>
                <a:uFillTx/>
                <a:ea typeface="+mn-ea"/>
                <a:cs typeface="+mn-cs"/>
              </a:rPr>
              <a:t>Award01</a:t>
            </a:r>
          </a:p>
        </p:txBody>
      </p:sp>
      <p:sp>
        <p:nvSpPr>
          <p:cNvPr id="43" name="PA_TextPlaceholder 3"/>
          <p:cNvSpPr txBox="1">
            <a:spLocks/>
          </p:cNvSpPr>
          <p:nvPr>
            <p:custDataLst>
              <p:tags r:id="rId14"/>
            </p:custDataLst>
          </p:nvPr>
        </p:nvSpPr>
        <p:spPr>
          <a:xfrm>
            <a:off x="3355561" y="3317329"/>
            <a:ext cx="2332297"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cs typeface="+mj-cs"/>
              </a:rPr>
              <a:t>There are many variations of passages </a:t>
            </a:r>
          </a:p>
        </p:txBody>
      </p:sp>
      <p:sp>
        <p:nvSpPr>
          <p:cNvPr id="44" name="PA_TextPlaceholder 3"/>
          <p:cNvSpPr txBox="1">
            <a:spLocks/>
          </p:cNvSpPr>
          <p:nvPr>
            <p:custDataLst>
              <p:tags r:id="rId15"/>
            </p:custDataLst>
          </p:nvPr>
        </p:nvSpPr>
        <p:spPr>
          <a:xfrm>
            <a:off x="3355561" y="3610757"/>
            <a:ext cx="57515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bg1"/>
                </a:solidFill>
                <a:effectLst/>
                <a:uLnTx/>
                <a:uFillTx/>
                <a:ea typeface="+mn-ea"/>
                <a:cs typeface="+mn-cs"/>
              </a:rPr>
              <a:t>Award01</a:t>
            </a:r>
          </a:p>
        </p:txBody>
      </p:sp>
      <p:sp>
        <p:nvSpPr>
          <p:cNvPr id="45" name="PA_TextPlaceholder 3"/>
          <p:cNvSpPr txBox="1">
            <a:spLocks/>
          </p:cNvSpPr>
          <p:nvPr>
            <p:custDataLst>
              <p:tags r:id="rId16"/>
            </p:custDataLst>
          </p:nvPr>
        </p:nvSpPr>
        <p:spPr>
          <a:xfrm>
            <a:off x="3355561" y="3793852"/>
            <a:ext cx="2332297"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cs typeface="+mj-cs"/>
              </a:rPr>
              <a:t>There are many variations of passages </a:t>
            </a:r>
          </a:p>
        </p:txBody>
      </p:sp>
      <p:sp>
        <p:nvSpPr>
          <p:cNvPr id="46" name="PA_TextPlaceholder 3"/>
          <p:cNvSpPr txBox="1">
            <a:spLocks/>
          </p:cNvSpPr>
          <p:nvPr>
            <p:custDataLst>
              <p:tags r:id="rId17"/>
            </p:custDataLst>
          </p:nvPr>
        </p:nvSpPr>
        <p:spPr>
          <a:xfrm>
            <a:off x="3355561" y="4101231"/>
            <a:ext cx="57515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bg1"/>
                </a:solidFill>
                <a:effectLst/>
                <a:uLnTx/>
                <a:uFillTx/>
                <a:ea typeface="+mn-ea"/>
                <a:cs typeface="+mn-cs"/>
              </a:rPr>
              <a:t>Award01</a:t>
            </a:r>
          </a:p>
        </p:txBody>
      </p:sp>
      <p:sp>
        <p:nvSpPr>
          <p:cNvPr id="47" name="PA_TextPlaceholder 3"/>
          <p:cNvSpPr txBox="1">
            <a:spLocks/>
          </p:cNvSpPr>
          <p:nvPr>
            <p:custDataLst>
              <p:tags r:id="rId18"/>
            </p:custDataLst>
          </p:nvPr>
        </p:nvSpPr>
        <p:spPr>
          <a:xfrm>
            <a:off x="3355561" y="4284326"/>
            <a:ext cx="2332297"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cs typeface="+mj-cs"/>
              </a:rPr>
              <a:t>There are many variations of passages </a:t>
            </a:r>
          </a:p>
        </p:txBody>
      </p:sp>
      <p:sp>
        <p:nvSpPr>
          <p:cNvPr id="49" name="PA_淘宝网chenying0907出品 95"/>
          <p:cNvSpPr/>
          <p:nvPr>
            <p:custDataLst>
              <p:tags r:id="rId19"/>
            </p:custDataLst>
          </p:nvPr>
        </p:nvSpPr>
        <p:spPr>
          <a:xfrm>
            <a:off x="814184" y="4119492"/>
            <a:ext cx="456362" cy="456362"/>
          </a:xfrm>
          <a:prstGeom prst="ellipse">
            <a:avLst/>
          </a:prstGeom>
          <a:solidFill>
            <a:srgbClr val="FFE40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50" name="PA_淘宝网chenying0907出品 104"/>
          <p:cNvSpPr>
            <a:spLocks noEditPoints="1"/>
          </p:cNvSpPr>
          <p:nvPr>
            <p:custDataLst>
              <p:tags r:id="rId20"/>
            </p:custDataLst>
          </p:nvPr>
        </p:nvSpPr>
        <p:spPr bwMode="auto">
          <a:xfrm>
            <a:off x="936003" y="4241311"/>
            <a:ext cx="212725" cy="212725"/>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2" name="PA_淘宝网chenying0907出品 96"/>
          <p:cNvSpPr/>
          <p:nvPr>
            <p:custDataLst>
              <p:tags r:id="rId21"/>
            </p:custDataLst>
          </p:nvPr>
        </p:nvSpPr>
        <p:spPr>
          <a:xfrm>
            <a:off x="1380372" y="4119492"/>
            <a:ext cx="456362" cy="456362"/>
          </a:xfrm>
          <a:prstGeom prst="ellipse">
            <a:avLst/>
          </a:prstGeom>
          <a:solidFill>
            <a:srgbClr val="FFE40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53" name="PA_淘宝网chenying0907出品 154"/>
          <p:cNvSpPr>
            <a:spLocks/>
          </p:cNvSpPr>
          <p:nvPr>
            <p:custDataLst>
              <p:tags r:id="rId22"/>
            </p:custDataLst>
          </p:nvPr>
        </p:nvSpPr>
        <p:spPr bwMode="auto">
          <a:xfrm>
            <a:off x="1499016" y="4260361"/>
            <a:ext cx="219075" cy="174625"/>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5" name="PA_淘宝网chenying0907出品 97"/>
          <p:cNvSpPr/>
          <p:nvPr>
            <p:custDataLst>
              <p:tags r:id="rId23"/>
            </p:custDataLst>
          </p:nvPr>
        </p:nvSpPr>
        <p:spPr>
          <a:xfrm>
            <a:off x="1946560" y="4119492"/>
            <a:ext cx="456362" cy="456362"/>
          </a:xfrm>
          <a:prstGeom prst="ellipse">
            <a:avLst/>
          </a:prstGeom>
          <a:solidFill>
            <a:srgbClr val="FFE40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8" bIns="45720" rtlCol="0" anchor="ctr"/>
          <a:lstStyle/>
          <a:p>
            <a:pPr algn="ctr"/>
            <a:endParaRPr lang="en-US" sz="1800" dirty="0">
              <a:solidFill>
                <a:schemeClr val="bg1"/>
              </a:solidFill>
            </a:endParaRPr>
          </a:p>
        </p:txBody>
      </p:sp>
      <p:sp>
        <p:nvSpPr>
          <p:cNvPr id="56" name="PA_淘宝网chenying0907出品 83"/>
          <p:cNvSpPr>
            <a:spLocks/>
          </p:cNvSpPr>
          <p:nvPr>
            <p:custDataLst>
              <p:tags r:id="rId24"/>
            </p:custDataLst>
          </p:nvPr>
        </p:nvSpPr>
        <p:spPr bwMode="auto">
          <a:xfrm>
            <a:off x="2080285" y="4253217"/>
            <a:ext cx="188913" cy="188913"/>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8" name="PA_淘宝网chenying0907出品 98"/>
          <p:cNvSpPr/>
          <p:nvPr>
            <p:custDataLst>
              <p:tags r:id="rId25"/>
            </p:custDataLst>
          </p:nvPr>
        </p:nvSpPr>
        <p:spPr>
          <a:xfrm>
            <a:off x="2512749" y="4119492"/>
            <a:ext cx="456362" cy="456362"/>
          </a:xfrm>
          <a:prstGeom prst="ellipse">
            <a:avLst/>
          </a:prstGeom>
          <a:solidFill>
            <a:srgbClr val="FFE40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59" name="PA_淘宝网chenying0907出品 141"/>
          <p:cNvSpPr>
            <a:spLocks noEditPoints="1"/>
          </p:cNvSpPr>
          <p:nvPr>
            <p:custDataLst>
              <p:tags r:id="rId26"/>
            </p:custDataLst>
          </p:nvPr>
        </p:nvSpPr>
        <p:spPr bwMode="auto">
          <a:xfrm>
            <a:off x="2624249" y="4263536"/>
            <a:ext cx="233363" cy="168275"/>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60" name="PA_淘宝网chenying0907出品 183"/>
          <p:cNvGrpSpPr/>
          <p:nvPr>
            <p:custDataLst>
              <p:tags r:id="rId27"/>
            </p:custDataLst>
          </p:nvPr>
        </p:nvGrpSpPr>
        <p:grpSpPr>
          <a:xfrm>
            <a:off x="6660222" y="3213899"/>
            <a:ext cx="1399680" cy="1374075"/>
            <a:chOff x="4559300" y="1220788"/>
            <a:chExt cx="3384551" cy="3322637"/>
          </a:xfrm>
          <a:solidFill>
            <a:srgbClr val="FFE401"/>
          </a:solidFill>
        </p:grpSpPr>
        <p:sp>
          <p:nvSpPr>
            <p:cNvPr id="61" name="Freeform 74"/>
            <p:cNvSpPr>
              <a:spLocks noEditPoints="1"/>
            </p:cNvSpPr>
            <p:nvPr/>
          </p:nvSpPr>
          <p:spPr bwMode="auto">
            <a:xfrm>
              <a:off x="4781550" y="1436688"/>
              <a:ext cx="1744663" cy="3106737"/>
            </a:xfrm>
            <a:custGeom>
              <a:avLst/>
              <a:gdLst/>
              <a:ahLst/>
              <a:cxnLst>
                <a:cxn ang="0">
                  <a:pos x="465" y="929"/>
                </a:cxn>
                <a:cxn ang="0">
                  <a:pos x="552" y="966"/>
                </a:cxn>
                <a:cxn ang="0">
                  <a:pos x="319" y="0"/>
                </a:cxn>
                <a:cxn ang="0">
                  <a:pos x="279" y="17"/>
                </a:cxn>
                <a:cxn ang="0">
                  <a:pos x="218" y="47"/>
                </a:cxn>
                <a:cxn ang="0">
                  <a:pos x="209" y="53"/>
                </a:cxn>
                <a:cxn ang="0">
                  <a:pos x="147" y="106"/>
                </a:cxn>
                <a:cxn ang="0">
                  <a:pos x="102" y="148"/>
                </a:cxn>
                <a:cxn ang="0">
                  <a:pos x="90" y="164"/>
                </a:cxn>
                <a:cxn ang="0">
                  <a:pos x="51" y="237"/>
                </a:cxn>
                <a:cxn ang="0">
                  <a:pos x="24" y="296"/>
                </a:cxn>
                <a:cxn ang="0">
                  <a:pos x="19" y="313"/>
                </a:cxn>
                <a:cxn ang="0">
                  <a:pos x="7" y="396"/>
                </a:cxn>
                <a:cxn ang="0">
                  <a:pos x="0" y="453"/>
                </a:cxn>
                <a:cxn ang="0">
                  <a:pos x="2" y="477"/>
                </a:cxn>
                <a:cxn ang="0">
                  <a:pos x="21" y="557"/>
                </a:cxn>
                <a:cxn ang="0">
                  <a:pos x="16" y="557"/>
                </a:cxn>
                <a:cxn ang="0">
                  <a:pos x="48" y="632"/>
                </a:cxn>
                <a:cxn ang="0">
                  <a:pos x="69" y="683"/>
                </a:cxn>
                <a:cxn ang="0">
                  <a:pos x="83" y="704"/>
                </a:cxn>
                <a:cxn ang="0">
                  <a:pos x="141" y="764"/>
                </a:cxn>
                <a:cxn ang="0">
                  <a:pos x="179" y="805"/>
                </a:cxn>
                <a:cxn ang="0">
                  <a:pos x="199" y="820"/>
                </a:cxn>
                <a:cxn ang="0">
                  <a:pos x="274" y="856"/>
                </a:cxn>
                <a:cxn ang="0">
                  <a:pos x="319" y="881"/>
                </a:cxn>
                <a:cxn ang="0">
                  <a:pos x="351" y="883"/>
                </a:cxn>
                <a:cxn ang="0">
                  <a:pos x="445" y="918"/>
                </a:cxn>
                <a:cxn ang="0">
                  <a:pos x="429" y="894"/>
                </a:cxn>
                <a:cxn ang="0">
                  <a:pos x="362" y="886"/>
                </a:cxn>
                <a:cxn ang="0">
                  <a:pos x="287" y="853"/>
                </a:cxn>
                <a:cxn ang="0">
                  <a:pos x="265" y="843"/>
                </a:cxn>
                <a:cxn ang="0">
                  <a:pos x="213" y="822"/>
                </a:cxn>
                <a:cxn ang="0">
                  <a:pos x="154" y="765"/>
                </a:cxn>
                <a:cxn ang="0">
                  <a:pos x="136" y="747"/>
                </a:cxn>
                <a:cxn ang="0">
                  <a:pos x="95" y="710"/>
                </a:cxn>
                <a:cxn ang="0">
                  <a:pos x="58" y="638"/>
                </a:cxn>
                <a:cxn ang="0">
                  <a:pos x="50" y="621"/>
                </a:cxn>
                <a:cxn ang="0">
                  <a:pos x="24" y="567"/>
                </a:cxn>
                <a:cxn ang="0">
                  <a:pos x="13" y="487"/>
                </a:cxn>
                <a:cxn ang="0">
                  <a:pos x="11" y="471"/>
                </a:cxn>
                <a:cxn ang="0">
                  <a:pos x="8" y="406"/>
                </a:cxn>
                <a:cxn ang="0">
                  <a:pos x="13" y="390"/>
                </a:cxn>
                <a:cxn ang="0">
                  <a:pos x="20" y="324"/>
                </a:cxn>
                <a:cxn ang="0">
                  <a:pos x="51" y="247"/>
                </a:cxn>
                <a:cxn ang="0">
                  <a:pos x="56" y="236"/>
                </a:cxn>
                <a:cxn ang="0">
                  <a:pos x="88" y="175"/>
                </a:cxn>
                <a:cxn ang="0">
                  <a:pos x="142" y="113"/>
                </a:cxn>
                <a:cxn ang="0">
                  <a:pos x="147" y="108"/>
                </a:cxn>
                <a:cxn ang="0">
                  <a:pos x="204" y="62"/>
                </a:cxn>
                <a:cxn ang="0">
                  <a:pos x="209" y="58"/>
                </a:cxn>
                <a:cxn ang="0">
                  <a:pos x="271" y="21"/>
                </a:cxn>
                <a:cxn ang="0">
                  <a:pos x="318" y="2"/>
                </a:cxn>
                <a:cxn ang="0">
                  <a:pos x="319" y="0"/>
                </a:cxn>
              </a:cxnLst>
              <a:rect l="0" t="0" r="r" b="b"/>
              <a:pathLst>
                <a:path w="552" h="981">
                  <a:moveTo>
                    <a:pt x="486" y="918"/>
                  </a:moveTo>
                  <a:cubicBezTo>
                    <a:pt x="479" y="922"/>
                    <a:pt x="472" y="925"/>
                    <a:pt x="465" y="929"/>
                  </a:cubicBezTo>
                  <a:cubicBezTo>
                    <a:pt x="514" y="954"/>
                    <a:pt x="536" y="981"/>
                    <a:pt x="536" y="981"/>
                  </a:cubicBezTo>
                  <a:cubicBezTo>
                    <a:pt x="552" y="966"/>
                    <a:pt x="552" y="966"/>
                    <a:pt x="552" y="966"/>
                  </a:cubicBezTo>
                  <a:cubicBezTo>
                    <a:pt x="552" y="966"/>
                    <a:pt x="533" y="943"/>
                    <a:pt x="486" y="918"/>
                  </a:cubicBezTo>
                  <a:moveTo>
                    <a:pt x="319" y="0"/>
                  </a:moveTo>
                  <a:cubicBezTo>
                    <a:pt x="310" y="3"/>
                    <a:pt x="299" y="7"/>
                    <a:pt x="287" y="12"/>
                  </a:cubicBezTo>
                  <a:cubicBezTo>
                    <a:pt x="282" y="15"/>
                    <a:pt x="279" y="17"/>
                    <a:pt x="279" y="17"/>
                  </a:cubicBezTo>
                  <a:cubicBezTo>
                    <a:pt x="279" y="17"/>
                    <a:pt x="279" y="16"/>
                    <a:pt x="279" y="15"/>
                  </a:cubicBezTo>
                  <a:cubicBezTo>
                    <a:pt x="261" y="23"/>
                    <a:pt x="240" y="33"/>
                    <a:pt x="218" y="47"/>
                  </a:cubicBezTo>
                  <a:cubicBezTo>
                    <a:pt x="213" y="52"/>
                    <a:pt x="210" y="55"/>
                    <a:pt x="210" y="55"/>
                  </a:cubicBezTo>
                  <a:cubicBezTo>
                    <a:pt x="210" y="55"/>
                    <a:pt x="209" y="55"/>
                    <a:pt x="209" y="53"/>
                  </a:cubicBezTo>
                  <a:cubicBezTo>
                    <a:pt x="192" y="64"/>
                    <a:pt x="174" y="78"/>
                    <a:pt x="155" y="94"/>
                  </a:cubicBezTo>
                  <a:cubicBezTo>
                    <a:pt x="151" y="101"/>
                    <a:pt x="147" y="106"/>
                    <a:pt x="147" y="106"/>
                  </a:cubicBezTo>
                  <a:cubicBezTo>
                    <a:pt x="147" y="106"/>
                    <a:pt x="146" y="105"/>
                    <a:pt x="145" y="103"/>
                  </a:cubicBezTo>
                  <a:cubicBezTo>
                    <a:pt x="130" y="116"/>
                    <a:pt x="116" y="131"/>
                    <a:pt x="102" y="148"/>
                  </a:cubicBezTo>
                  <a:cubicBezTo>
                    <a:pt x="98" y="159"/>
                    <a:pt x="93" y="167"/>
                    <a:pt x="93" y="167"/>
                  </a:cubicBezTo>
                  <a:cubicBezTo>
                    <a:pt x="93" y="167"/>
                    <a:pt x="92" y="166"/>
                    <a:pt x="90" y="164"/>
                  </a:cubicBezTo>
                  <a:cubicBezTo>
                    <a:pt x="78" y="181"/>
                    <a:pt x="66" y="199"/>
                    <a:pt x="56" y="219"/>
                  </a:cubicBezTo>
                  <a:cubicBezTo>
                    <a:pt x="54" y="230"/>
                    <a:pt x="51" y="237"/>
                    <a:pt x="51" y="237"/>
                  </a:cubicBezTo>
                  <a:cubicBezTo>
                    <a:pt x="51" y="237"/>
                    <a:pt x="50" y="237"/>
                    <a:pt x="48" y="235"/>
                  </a:cubicBezTo>
                  <a:cubicBezTo>
                    <a:pt x="39" y="255"/>
                    <a:pt x="31" y="275"/>
                    <a:pt x="24" y="296"/>
                  </a:cubicBezTo>
                  <a:cubicBezTo>
                    <a:pt x="23" y="306"/>
                    <a:pt x="22" y="315"/>
                    <a:pt x="22" y="315"/>
                  </a:cubicBezTo>
                  <a:cubicBezTo>
                    <a:pt x="22" y="315"/>
                    <a:pt x="21" y="314"/>
                    <a:pt x="19" y="313"/>
                  </a:cubicBezTo>
                  <a:cubicBezTo>
                    <a:pt x="13" y="333"/>
                    <a:pt x="8" y="353"/>
                    <a:pt x="5" y="374"/>
                  </a:cubicBezTo>
                  <a:cubicBezTo>
                    <a:pt x="7" y="386"/>
                    <a:pt x="7" y="396"/>
                    <a:pt x="7" y="396"/>
                  </a:cubicBezTo>
                  <a:cubicBezTo>
                    <a:pt x="7" y="396"/>
                    <a:pt x="6" y="395"/>
                    <a:pt x="3" y="394"/>
                  </a:cubicBezTo>
                  <a:cubicBezTo>
                    <a:pt x="1" y="414"/>
                    <a:pt x="0" y="433"/>
                    <a:pt x="0" y="453"/>
                  </a:cubicBezTo>
                  <a:cubicBezTo>
                    <a:pt x="5" y="466"/>
                    <a:pt x="7" y="478"/>
                    <a:pt x="7" y="478"/>
                  </a:cubicBezTo>
                  <a:cubicBezTo>
                    <a:pt x="7" y="478"/>
                    <a:pt x="5" y="478"/>
                    <a:pt x="2" y="477"/>
                  </a:cubicBezTo>
                  <a:cubicBezTo>
                    <a:pt x="3" y="496"/>
                    <a:pt x="6" y="515"/>
                    <a:pt x="10" y="534"/>
                  </a:cubicBezTo>
                  <a:cubicBezTo>
                    <a:pt x="17" y="546"/>
                    <a:pt x="21" y="557"/>
                    <a:pt x="21" y="557"/>
                  </a:cubicBezTo>
                  <a:cubicBezTo>
                    <a:pt x="21" y="557"/>
                    <a:pt x="19" y="557"/>
                    <a:pt x="16" y="557"/>
                  </a:cubicBezTo>
                  <a:cubicBezTo>
                    <a:pt x="16" y="557"/>
                    <a:pt x="16" y="557"/>
                    <a:pt x="16" y="557"/>
                  </a:cubicBezTo>
                  <a:cubicBezTo>
                    <a:pt x="20" y="575"/>
                    <a:pt x="26" y="593"/>
                    <a:pt x="32" y="610"/>
                  </a:cubicBezTo>
                  <a:cubicBezTo>
                    <a:pt x="42" y="621"/>
                    <a:pt x="48" y="632"/>
                    <a:pt x="48" y="632"/>
                  </a:cubicBezTo>
                  <a:cubicBezTo>
                    <a:pt x="48" y="632"/>
                    <a:pt x="46" y="633"/>
                    <a:pt x="42" y="633"/>
                  </a:cubicBezTo>
                  <a:cubicBezTo>
                    <a:pt x="50" y="650"/>
                    <a:pt x="59" y="667"/>
                    <a:pt x="69" y="683"/>
                  </a:cubicBezTo>
                  <a:cubicBezTo>
                    <a:pt x="80" y="692"/>
                    <a:pt x="89" y="702"/>
                    <a:pt x="89" y="702"/>
                  </a:cubicBezTo>
                  <a:cubicBezTo>
                    <a:pt x="89" y="702"/>
                    <a:pt x="87" y="703"/>
                    <a:pt x="83" y="704"/>
                  </a:cubicBezTo>
                  <a:cubicBezTo>
                    <a:pt x="94" y="720"/>
                    <a:pt x="107" y="735"/>
                    <a:pt x="119" y="749"/>
                  </a:cubicBezTo>
                  <a:cubicBezTo>
                    <a:pt x="132" y="756"/>
                    <a:pt x="141" y="764"/>
                    <a:pt x="141" y="764"/>
                  </a:cubicBezTo>
                  <a:cubicBezTo>
                    <a:pt x="141" y="764"/>
                    <a:pt x="139" y="765"/>
                    <a:pt x="136" y="767"/>
                  </a:cubicBezTo>
                  <a:cubicBezTo>
                    <a:pt x="150" y="780"/>
                    <a:pt x="164" y="793"/>
                    <a:pt x="179" y="805"/>
                  </a:cubicBezTo>
                  <a:cubicBezTo>
                    <a:pt x="193" y="810"/>
                    <a:pt x="204" y="816"/>
                    <a:pt x="204" y="816"/>
                  </a:cubicBezTo>
                  <a:cubicBezTo>
                    <a:pt x="204" y="816"/>
                    <a:pt x="202" y="817"/>
                    <a:pt x="199" y="820"/>
                  </a:cubicBezTo>
                  <a:cubicBezTo>
                    <a:pt x="214" y="831"/>
                    <a:pt x="229" y="840"/>
                    <a:pt x="244" y="849"/>
                  </a:cubicBezTo>
                  <a:cubicBezTo>
                    <a:pt x="260" y="851"/>
                    <a:pt x="274" y="856"/>
                    <a:pt x="274" y="856"/>
                  </a:cubicBezTo>
                  <a:cubicBezTo>
                    <a:pt x="274" y="856"/>
                    <a:pt x="273" y="858"/>
                    <a:pt x="270" y="862"/>
                  </a:cubicBezTo>
                  <a:cubicBezTo>
                    <a:pt x="286" y="870"/>
                    <a:pt x="303" y="876"/>
                    <a:pt x="319" y="881"/>
                  </a:cubicBezTo>
                  <a:cubicBezTo>
                    <a:pt x="320" y="881"/>
                    <a:pt x="320" y="881"/>
                    <a:pt x="321" y="881"/>
                  </a:cubicBezTo>
                  <a:cubicBezTo>
                    <a:pt x="337" y="881"/>
                    <a:pt x="351" y="883"/>
                    <a:pt x="351" y="883"/>
                  </a:cubicBezTo>
                  <a:cubicBezTo>
                    <a:pt x="351" y="883"/>
                    <a:pt x="350" y="885"/>
                    <a:pt x="348" y="889"/>
                  </a:cubicBezTo>
                  <a:cubicBezTo>
                    <a:pt x="387" y="896"/>
                    <a:pt x="419" y="907"/>
                    <a:pt x="445" y="918"/>
                  </a:cubicBezTo>
                  <a:cubicBezTo>
                    <a:pt x="451" y="915"/>
                    <a:pt x="458" y="912"/>
                    <a:pt x="465" y="908"/>
                  </a:cubicBezTo>
                  <a:cubicBezTo>
                    <a:pt x="454" y="903"/>
                    <a:pt x="442" y="898"/>
                    <a:pt x="429" y="894"/>
                  </a:cubicBezTo>
                  <a:cubicBezTo>
                    <a:pt x="409" y="887"/>
                    <a:pt x="388" y="880"/>
                    <a:pt x="364" y="876"/>
                  </a:cubicBezTo>
                  <a:cubicBezTo>
                    <a:pt x="363" y="882"/>
                    <a:pt x="362" y="886"/>
                    <a:pt x="362" y="886"/>
                  </a:cubicBezTo>
                  <a:cubicBezTo>
                    <a:pt x="362" y="886"/>
                    <a:pt x="350" y="880"/>
                    <a:pt x="338" y="871"/>
                  </a:cubicBezTo>
                  <a:cubicBezTo>
                    <a:pt x="321" y="866"/>
                    <a:pt x="304" y="861"/>
                    <a:pt x="287" y="853"/>
                  </a:cubicBezTo>
                  <a:cubicBezTo>
                    <a:pt x="286" y="858"/>
                    <a:pt x="285" y="861"/>
                    <a:pt x="285" y="861"/>
                  </a:cubicBezTo>
                  <a:cubicBezTo>
                    <a:pt x="285" y="861"/>
                    <a:pt x="275" y="853"/>
                    <a:pt x="265" y="843"/>
                  </a:cubicBezTo>
                  <a:cubicBezTo>
                    <a:pt x="249" y="835"/>
                    <a:pt x="232" y="825"/>
                    <a:pt x="217" y="815"/>
                  </a:cubicBezTo>
                  <a:cubicBezTo>
                    <a:pt x="214" y="819"/>
                    <a:pt x="213" y="822"/>
                    <a:pt x="213" y="822"/>
                  </a:cubicBezTo>
                  <a:cubicBezTo>
                    <a:pt x="213" y="822"/>
                    <a:pt x="204" y="812"/>
                    <a:pt x="195" y="800"/>
                  </a:cubicBezTo>
                  <a:cubicBezTo>
                    <a:pt x="181" y="789"/>
                    <a:pt x="167" y="777"/>
                    <a:pt x="154" y="765"/>
                  </a:cubicBezTo>
                  <a:cubicBezTo>
                    <a:pt x="151" y="769"/>
                    <a:pt x="149" y="771"/>
                    <a:pt x="149" y="771"/>
                  </a:cubicBezTo>
                  <a:cubicBezTo>
                    <a:pt x="149" y="771"/>
                    <a:pt x="142" y="761"/>
                    <a:pt x="136" y="747"/>
                  </a:cubicBezTo>
                  <a:cubicBezTo>
                    <a:pt x="123" y="734"/>
                    <a:pt x="111" y="720"/>
                    <a:pt x="100" y="705"/>
                  </a:cubicBezTo>
                  <a:cubicBezTo>
                    <a:pt x="97" y="709"/>
                    <a:pt x="95" y="710"/>
                    <a:pt x="95" y="710"/>
                  </a:cubicBezTo>
                  <a:cubicBezTo>
                    <a:pt x="95" y="710"/>
                    <a:pt x="91" y="700"/>
                    <a:pt x="87" y="687"/>
                  </a:cubicBezTo>
                  <a:cubicBezTo>
                    <a:pt x="77" y="672"/>
                    <a:pt x="67" y="655"/>
                    <a:pt x="58" y="638"/>
                  </a:cubicBezTo>
                  <a:cubicBezTo>
                    <a:pt x="55" y="640"/>
                    <a:pt x="53" y="641"/>
                    <a:pt x="53" y="641"/>
                  </a:cubicBezTo>
                  <a:cubicBezTo>
                    <a:pt x="53" y="641"/>
                    <a:pt x="51" y="632"/>
                    <a:pt x="50" y="621"/>
                  </a:cubicBezTo>
                  <a:cubicBezTo>
                    <a:pt x="42" y="603"/>
                    <a:pt x="35" y="584"/>
                    <a:pt x="29" y="564"/>
                  </a:cubicBezTo>
                  <a:cubicBezTo>
                    <a:pt x="26" y="566"/>
                    <a:pt x="24" y="567"/>
                    <a:pt x="24" y="567"/>
                  </a:cubicBezTo>
                  <a:cubicBezTo>
                    <a:pt x="24" y="567"/>
                    <a:pt x="23" y="557"/>
                    <a:pt x="24" y="546"/>
                  </a:cubicBezTo>
                  <a:cubicBezTo>
                    <a:pt x="19" y="526"/>
                    <a:pt x="15" y="506"/>
                    <a:pt x="13" y="487"/>
                  </a:cubicBezTo>
                  <a:cubicBezTo>
                    <a:pt x="10" y="487"/>
                    <a:pt x="8" y="488"/>
                    <a:pt x="8" y="488"/>
                  </a:cubicBezTo>
                  <a:cubicBezTo>
                    <a:pt x="8" y="488"/>
                    <a:pt x="9" y="481"/>
                    <a:pt x="11" y="471"/>
                  </a:cubicBezTo>
                  <a:cubicBezTo>
                    <a:pt x="10" y="449"/>
                    <a:pt x="10" y="427"/>
                    <a:pt x="11" y="406"/>
                  </a:cubicBezTo>
                  <a:cubicBezTo>
                    <a:pt x="10" y="406"/>
                    <a:pt x="8" y="406"/>
                    <a:pt x="8" y="406"/>
                  </a:cubicBezTo>
                  <a:cubicBezTo>
                    <a:pt x="7" y="406"/>
                    <a:pt x="7" y="406"/>
                    <a:pt x="7" y="406"/>
                  </a:cubicBezTo>
                  <a:cubicBezTo>
                    <a:pt x="7" y="406"/>
                    <a:pt x="9" y="399"/>
                    <a:pt x="13" y="390"/>
                  </a:cubicBezTo>
                  <a:cubicBezTo>
                    <a:pt x="15" y="368"/>
                    <a:pt x="19" y="346"/>
                    <a:pt x="24" y="325"/>
                  </a:cubicBezTo>
                  <a:cubicBezTo>
                    <a:pt x="21" y="324"/>
                    <a:pt x="20" y="324"/>
                    <a:pt x="20" y="324"/>
                  </a:cubicBezTo>
                  <a:cubicBezTo>
                    <a:pt x="20" y="324"/>
                    <a:pt x="23" y="317"/>
                    <a:pt x="29" y="309"/>
                  </a:cubicBezTo>
                  <a:cubicBezTo>
                    <a:pt x="35" y="288"/>
                    <a:pt x="42" y="267"/>
                    <a:pt x="51" y="247"/>
                  </a:cubicBezTo>
                  <a:cubicBezTo>
                    <a:pt x="49" y="247"/>
                    <a:pt x="47" y="246"/>
                    <a:pt x="47" y="246"/>
                  </a:cubicBezTo>
                  <a:cubicBezTo>
                    <a:pt x="47" y="246"/>
                    <a:pt x="51" y="241"/>
                    <a:pt x="56" y="236"/>
                  </a:cubicBezTo>
                  <a:cubicBezTo>
                    <a:pt x="66" y="214"/>
                    <a:pt x="78" y="194"/>
                    <a:pt x="90" y="176"/>
                  </a:cubicBezTo>
                  <a:cubicBezTo>
                    <a:pt x="89" y="175"/>
                    <a:pt x="88" y="175"/>
                    <a:pt x="88" y="175"/>
                  </a:cubicBezTo>
                  <a:cubicBezTo>
                    <a:pt x="88" y="175"/>
                    <a:pt x="91" y="173"/>
                    <a:pt x="94" y="169"/>
                  </a:cubicBezTo>
                  <a:cubicBezTo>
                    <a:pt x="109" y="148"/>
                    <a:pt x="125" y="130"/>
                    <a:pt x="142" y="113"/>
                  </a:cubicBezTo>
                  <a:cubicBezTo>
                    <a:pt x="141" y="113"/>
                    <a:pt x="140" y="112"/>
                    <a:pt x="140" y="112"/>
                  </a:cubicBezTo>
                  <a:cubicBezTo>
                    <a:pt x="140" y="112"/>
                    <a:pt x="143" y="111"/>
                    <a:pt x="147" y="108"/>
                  </a:cubicBezTo>
                  <a:cubicBezTo>
                    <a:pt x="148" y="107"/>
                    <a:pt x="150" y="106"/>
                    <a:pt x="151" y="105"/>
                  </a:cubicBezTo>
                  <a:cubicBezTo>
                    <a:pt x="169" y="88"/>
                    <a:pt x="187" y="74"/>
                    <a:pt x="204" y="62"/>
                  </a:cubicBezTo>
                  <a:cubicBezTo>
                    <a:pt x="203" y="61"/>
                    <a:pt x="202" y="61"/>
                    <a:pt x="202" y="61"/>
                  </a:cubicBezTo>
                  <a:cubicBezTo>
                    <a:pt x="202" y="61"/>
                    <a:pt x="205" y="59"/>
                    <a:pt x="209" y="58"/>
                  </a:cubicBezTo>
                  <a:cubicBezTo>
                    <a:pt x="232" y="42"/>
                    <a:pt x="253" y="31"/>
                    <a:pt x="272" y="22"/>
                  </a:cubicBezTo>
                  <a:cubicBezTo>
                    <a:pt x="271" y="21"/>
                    <a:pt x="271" y="21"/>
                    <a:pt x="271" y="21"/>
                  </a:cubicBezTo>
                  <a:cubicBezTo>
                    <a:pt x="271" y="21"/>
                    <a:pt x="272" y="21"/>
                    <a:pt x="274" y="20"/>
                  </a:cubicBezTo>
                  <a:cubicBezTo>
                    <a:pt x="292" y="12"/>
                    <a:pt x="307" y="6"/>
                    <a:pt x="318" y="2"/>
                  </a:cubicBezTo>
                  <a:cubicBezTo>
                    <a:pt x="318" y="2"/>
                    <a:pt x="318" y="2"/>
                    <a:pt x="318" y="2"/>
                  </a:cubicBezTo>
                  <a:cubicBezTo>
                    <a:pt x="318" y="2"/>
                    <a:pt x="318" y="1"/>
                    <a:pt x="3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2" name="Freeform 75"/>
            <p:cNvSpPr>
              <a:spLocks/>
            </p:cNvSpPr>
            <p:nvPr/>
          </p:nvSpPr>
          <p:spPr bwMode="auto">
            <a:xfrm>
              <a:off x="5976938" y="1436688"/>
              <a:ext cx="1749425" cy="3106737"/>
            </a:xfrm>
            <a:custGeom>
              <a:avLst/>
              <a:gdLst/>
              <a:ahLst/>
              <a:cxnLst>
                <a:cxn ang="0">
                  <a:pos x="235" y="2"/>
                </a:cxn>
                <a:cxn ang="0">
                  <a:pos x="278" y="20"/>
                </a:cxn>
                <a:cxn ang="0">
                  <a:pos x="281" y="22"/>
                </a:cxn>
                <a:cxn ang="0">
                  <a:pos x="350" y="61"/>
                </a:cxn>
                <a:cxn ang="0">
                  <a:pos x="401" y="105"/>
                </a:cxn>
                <a:cxn ang="0">
                  <a:pos x="412" y="112"/>
                </a:cxn>
                <a:cxn ang="0">
                  <a:pos x="458" y="170"/>
                </a:cxn>
                <a:cxn ang="0">
                  <a:pos x="462" y="176"/>
                </a:cxn>
                <a:cxn ang="0">
                  <a:pos x="505" y="246"/>
                </a:cxn>
                <a:cxn ang="0">
                  <a:pos x="524" y="309"/>
                </a:cxn>
                <a:cxn ang="0">
                  <a:pos x="528" y="325"/>
                </a:cxn>
                <a:cxn ang="0">
                  <a:pos x="546" y="406"/>
                </a:cxn>
                <a:cxn ang="0">
                  <a:pos x="541" y="406"/>
                </a:cxn>
                <a:cxn ang="0">
                  <a:pos x="544" y="488"/>
                </a:cxn>
                <a:cxn ang="0">
                  <a:pos x="528" y="546"/>
                </a:cxn>
                <a:cxn ang="0">
                  <a:pos x="523" y="564"/>
                </a:cxn>
                <a:cxn ang="0">
                  <a:pos x="499" y="641"/>
                </a:cxn>
                <a:cxn ang="0">
                  <a:pos x="465" y="687"/>
                </a:cxn>
                <a:cxn ang="0">
                  <a:pos x="452" y="705"/>
                </a:cxn>
                <a:cxn ang="0">
                  <a:pos x="404" y="771"/>
                </a:cxn>
                <a:cxn ang="0">
                  <a:pos x="357" y="800"/>
                </a:cxn>
                <a:cxn ang="0">
                  <a:pos x="336" y="815"/>
                </a:cxn>
                <a:cxn ang="0">
                  <a:pos x="268" y="861"/>
                </a:cxn>
                <a:cxn ang="0">
                  <a:pos x="215" y="871"/>
                </a:cxn>
                <a:cxn ang="0">
                  <a:pos x="189" y="876"/>
                </a:cxn>
                <a:cxn ang="0">
                  <a:pos x="87" y="908"/>
                </a:cxn>
                <a:cxn ang="0">
                  <a:pos x="0" y="966"/>
                </a:cxn>
                <a:cxn ang="0">
                  <a:pos x="87" y="929"/>
                </a:cxn>
                <a:cxn ang="0">
                  <a:pos x="204" y="889"/>
                </a:cxn>
                <a:cxn ang="0">
                  <a:pos x="231" y="881"/>
                </a:cxn>
                <a:cxn ang="0">
                  <a:pos x="283" y="862"/>
                </a:cxn>
                <a:cxn ang="0">
                  <a:pos x="308" y="849"/>
                </a:cxn>
                <a:cxn ang="0">
                  <a:pos x="349" y="816"/>
                </a:cxn>
                <a:cxn ang="0">
                  <a:pos x="416" y="767"/>
                </a:cxn>
                <a:cxn ang="0">
                  <a:pos x="433" y="749"/>
                </a:cxn>
                <a:cxn ang="0">
                  <a:pos x="464" y="702"/>
                </a:cxn>
                <a:cxn ang="0">
                  <a:pos x="510" y="633"/>
                </a:cxn>
                <a:cxn ang="0">
                  <a:pos x="520" y="609"/>
                </a:cxn>
                <a:cxn ang="0">
                  <a:pos x="537" y="557"/>
                </a:cxn>
                <a:cxn ang="0">
                  <a:pos x="543" y="534"/>
                </a:cxn>
                <a:cxn ang="0">
                  <a:pos x="545" y="478"/>
                </a:cxn>
                <a:cxn ang="0">
                  <a:pos x="550" y="394"/>
                </a:cxn>
                <a:cxn ang="0">
                  <a:pos x="547" y="374"/>
                </a:cxn>
                <a:cxn ang="0">
                  <a:pos x="530" y="315"/>
                </a:cxn>
                <a:cxn ang="0">
                  <a:pos x="504" y="235"/>
                </a:cxn>
                <a:cxn ang="0">
                  <a:pos x="497" y="219"/>
                </a:cxn>
                <a:cxn ang="0">
                  <a:pos x="459" y="167"/>
                </a:cxn>
                <a:cxn ang="0">
                  <a:pos x="408" y="103"/>
                </a:cxn>
                <a:cxn ang="0">
                  <a:pos x="397" y="94"/>
                </a:cxn>
                <a:cxn ang="0">
                  <a:pos x="343" y="55"/>
                </a:cxn>
                <a:cxn ang="0">
                  <a:pos x="274" y="15"/>
                </a:cxn>
                <a:cxn ang="0">
                  <a:pos x="266" y="12"/>
                </a:cxn>
              </a:cxnLst>
              <a:rect l="0" t="0" r="r" b="b"/>
              <a:pathLst>
                <a:path w="553" h="981">
                  <a:moveTo>
                    <a:pt x="234" y="0"/>
                  </a:moveTo>
                  <a:cubicBezTo>
                    <a:pt x="234" y="1"/>
                    <a:pt x="235" y="2"/>
                    <a:pt x="235" y="2"/>
                  </a:cubicBezTo>
                  <a:cubicBezTo>
                    <a:pt x="235" y="2"/>
                    <a:pt x="235" y="2"/>
                    <a:pt x="234" y="2"/>
                  </a:cubicBezTo>
                  <a:cubicBezTo>
                    <a:pt x="245" y="6"/>
                    <a:pt x="260" y="12"/>
                    <a:pt x="278" y="20"/>
                  </a:cubicBezTo>
                  <a:cubicBezTo>
                    <a:pt x="280" y="21"/>
                    <a:pt x="281" y="21"/>
                    <a:pt x="281" y="21"/>
                  </a:cubicBezTo>
                  <a:cubicBezTo>
                    <a:pt x="281" y="21"/>
                    <a:pt x="281" y="21"/>
                    <a:pt x="281" y="22"/>
                  </a:cubicBezTo>
                  <a:cubicBezTo>
                    <a:pt x="299" y="31"/>
                    <a:pt x="321" y="42"/>
                    <a:pt x="343" y="58"/>
                  </a:cubicBezTo>
                  <a:cubicBezTo>
                    <a:pt x="348" y="59"/>
                    <a:pt x="350" y="61"/>
                    <a:pt x="350" y="61"/>
                  </a:cubicBezTo>
                  <a:cubicBezTo>
                    <a:pt x="350" y="61"/>
                    <a:pt x="350" y="61"/>
                    <a:pt x="349" y="62"/>
                  </a:cubicBezTo>
                  <a:cubicBezTo>
                    <a:pt x="366" y="74"/>
                    <a:pt x="384" y="88"/>
                    <a:pt x="401" y="105"/>
                  </a:cubicBezTo>
                  <a:cubicBezTo>
                    <a:pt x="403" y="106"/>
                    <a:pt x="404" y="107"/>
                    <a:pt x="406" y="109"/>
                  </a:cubicBezTo>
                  <a:cubicBezTo>
                    <a:pt x="410" y="111"/>
                    <a:pt x="412" y="112"/>
                    <a:pt x="412" y="112"/>
                  </a:cubicBezTo>
                  <a:cubicBezTo>
                    <a:pt x="412" y="112"/>
                    <a:pt x="412" y="113"/>
                    <a:pt x="411" y="113"/>
                  </a:cubicBezTo>
                  <a:cubicBezTo>
                    <a:pt x="428" y="130"/>
                    <a:pt x="444" y="148"/>
                    <a:pt x="458" y="170"/>
                  </a:cubicBezTo>
                  <a:cubicBezTo>
                    <a:pt x="462" y="173"/>
                    <a:pt x="464" y="175"/>
                    <a:pt x="464" y="175"/>
                  </a:cubicBezTo>
                  <a:cubicBezTo>
                    <a:pt x="464" y="175"/>
                    <a:pt x="464" y="175"/>
                    <a:pt x="462" y="176"/>
                  </a:cubicBezTo>
                  <a:cubicBezTo>
                    <a:pt x="475" y="194"/>
                    <a:pt x="486" y="214"/>
                    <a:pt x="496" y="236"/>
                  </a:cubicBezTo>
                  <a:cubicBezTo>
                    <a:pt x="502" y="241"/>
                    <a:pt x="505" y="246"/>
                    <a:pt x="505" y="246"/>
                  </a:cubicBezTo>
                  <a:cubicBezTo>
                    <a:pt x="505" y="246"/>
                    <a:pt x="504" y="247"/>
                    <a:pt x="502" y="247"/>
                  </a:cubicBezTo>
                  <a:cubicBezTo>
                    <a:pt x="510" y="267"/>
                    <a:pt x="518" y="288"/>
                    <a:pt x="524" y="309"/>
                  </a:cubicBezTo>
                  <a:cubicBezTo>
                    <a:pt x="529" y="317"/>
                    <a:pt x="533" y="324"/>
                    <a:pt x="533" y="324"/>
                  </a:cubicBezTo>
                  <a:cubicBezTo>
                    <a:pt x="533" y="324"/>
                    <a:pt x="531" y="324"/>
                    <a:pt x="528" y="325"/>
                  </a:cubicBezTo>
                  <a:cubicBezTo>
                    <a:pt x="533" y="346"/>
                    <a:pt x="537" y="368"/>
                    <a:pt x="540" y="390"/>
                  </a:cubicBezTo>
                  <a:cubicBezTo>
                    <a:pt x="544" y="399"/>
                    <a:pt x="546" y="406"/>
                    <a:pt x="546" y="406"/>
                  </a:cubicBezTo>
                  <a:cubicBezTo>
                    <a:pt x="546" y="406"/>
                    <a:pt x="545" y="406"/>
                    <a:pt x="545" y="406"/>
                  </a:cubicBezTo>
                  <a:cubicBezTo>
                    <a:pt x="544" y="406"/>
                    <a:pt x="543" y="406"/>
                    <a:pt x="541" y="406"/>
                  </a:cubicBezTo>
                  <a:cubicBezTo>
                    <a:pt x="543" y="427"/>
                    <a:pt x="543" y="449"/>
                    <a:pt x="541" y="471"/>
                  </a:cubicBezTo>
                  <a:cubicBezTo>
                    <a:pt x="543" y="481"/>
                    <a:pt x="544" y="488"/>
                    <a:pt x="544" y="488"/>
                  </a:cubicBezTo>
                  <a:cubicBezTo>
                    <a:pt x="544" y="488"/>
                    <a:pt x="542" y="487"/>
                    <a:pt x="540" y="487"/>
                  </a:cubicBezTo>
                  <a:cubicBezTo>
                    <a:pt x="537" y="507"/>
                    <a:pt x="534" y="526"/>
                    <a:pt x="528" y="546"/>
                  </a:cubicBezTo>
                  <a:cubicBezTo>
                    <a:pt x="529" y="557"/>
                    <a:pt x="529" y="567"/>
                    <a:pt x="529" y="567"/>
                  </a:cubicBezTo>
                  <a:cubicBezTo>
                    <a:pt x="529" y="567"/>
                    <a:pt x="527" y="566"/>
                    <a:pt x="523" y="564"/>
                  </a:cubicBezTo>
                  <a:cubicBezTo>
                    <a:pt x="518" y="584"/>
                    <a:pt x="511" y="603"/>
                    <a:pt x="503" y="621"/>
                  </a:cubicBezTo>
                  <a:cubicBezTo>
                    <a:pt x="501" y="632"/>
                    <a:pt x="499" y="641"/>
                    <a:pt x="499" y="641"/>
                  </a:cubicBezTo>
                  <a:cubicBezTo>
                    <a:pt x="499" y="641"/>
                    <a:pt x="498" y="640"/>
                    <a:pt x="495" y="638"/>
                  </a:cubicBezTo>
                  <a:cubicBezTo>
                    <a:pt x="486" y="655"/>
                    <a:pt x="476" y="672"/>
                    <a:pt x="465" y="687"/>
                  </a:cubicBezTo>
                  <a:cubicBezTo>
                    <a:pt x="462" y="700"/>
                    <a:pt x="458" y="710"/>
                    <a:pt x="458" y="710"/>
                  </a:cubicBezTo>
                  <a:cubicBezTo>
                    <a:pt x="458" y="710"/>
                    <a:pt x="456" y="709"/>
                    <a:pt x="452" y="705"/>
                  </a:cubicBezTo>
                  <a:cubicBezTo>
                    <a:pt x="441" y="720"/>
                    <a:pt x="429" y="734"/>
                    <a:pt x="416" y="747"/>
                  </a:cubicBezTo>
                  <a:cubicBezTo>
                    <a:pt x="410" y="761"/>
                    <a:pt x="404" y="771"/>
                    <a:pt x="404" y="771"/>
                  </a:cubicBezTo>
                  <a:cubicBezTo>
                    <a:pt x="404" y="771"/>
                    <a:pt x="402" y="769"/>
                    <a:pt x="399" y="765"/>
                  </a:cubicBezTo>
                  <a:cubicBezTo>
                    <a:pt x="385" y="777"/>
                    <a:pt x="371" y="789"/>
                    <a:pt x="357" y="800"/>
                  </a:cubicBezTo>
                  <a:cubicBezTo>
                    <a:pt x="349" y="812"/>
                    <a:pt x="340" y="822"/>
                    <a:pt x="340" y="822"/>
                  </a:cubicBezTo>
                  <a:cubicBezTo>
                    <a:pt x="340" y="822"/>
                    <a:pt x="338" y="820"/>
                    <a:pt x="336" y="815"/>
                  </a:cubicBezTo>
                  <a:cubicBezTo>
                    <a:pt x="320" y="825"/>
                    <a:pt x="304" y="835"/>
                    <a:pt x="288" y="843"/>
                  </a:cubicBezTo>
                  <a:cubicBezTo>
                    <a:pt x="277" y="853"/>
                    <a:pt x="268" y="861"/>
                    <a:pt x="268" y="861"/>
                  </a:cubicBezTo>
                  <a:cubicBezTo>
                    <a:pt x="268" y="861"/>
                    <a:pt x="267" y="858"/>
                    <a:pt x="265" y="853"/>
                  </a:cubicBezTo>
                  <a:cubicBezTo>
                    <a:pt x="248" y="861"/>
                    <a:pt x="231" y="866"/>
                    <a:pt x="215" y="871"/>
                  </a:cubicBezTo>
                  <a:cubicBezTo>
                    <a:pt x="202" y="880"/>
                    <a:pt x="190" y="886"/>
                    <a:pt x="190" y="886"/>
                  </a:cubicBezTo>
                  <a:cubicBezTo>
                    <a:pt x="190" y="886"/>
                    <a:pt x="189" y="882"/>
                    <a:pt x="189" y="876"/>
                  </a:cubicBezTo>
                  <a:cubicBezTo>
                    <a:pt x="165" y="880"/>
                    <a:pt x="143" y="887"/>
                    <a:pt x="124" y="894"/>
                  </a:cubicBezTo>
                  <a:cubicBezTo>
                    <a:pt x="110" y="898"/>
                    <a:pt x="98" y="903"/>
                    <a:pt x="87" y="908"/>
                  </a:cubicBezTo>
                  <a:cubicBezTo>
                    <a:pt x="80" y="912"/>
                    <a:pt x="73" y="915"/>
                    <a:pt x="67" y="918"/>
                  </a:cubicBezTo>
                  <a:cubicBezTo>
                    <a:pt x="19" y="943"/>
                    <a:pt x="0" y="966"/>
                    <a:pt x="0" y="966"/>
                  </a:cubicBezTo>
                  <a:cubicBezTo>
                    <a:pt x="17" y="981"/>
                    <a:pt x="17" y="981"/>
                    <a:pt x="17" y="981"/>
                  </a:cubicBezTo>
                  <a:cubicBezTo>
                    <a:pt x="17" y="981"/>
                    <a:pt x="39" y="954"/>
                    <a:pt x="87" y="929"/>
                  </a:cubicBezTo>
                  <a:cubicBezTo>
                    <a:pt x="94" y="925"/>
                    <a:pt x="101" y="922"/>
                    <a:pt x="108" y="918"/>
                  </a:cubicBezTo>
                  <a:cubicBezTo>
                    <a:pt x="134" y="907"/>
                    <a:pt x="166" y="896"/>
                    <a:pt x="204" y="889"/>
                  </a:cubicBezTo>
                  <a:cubicBezTo>
                    <a:pt x="202" y="885"/>
                    <a:pt x="201" y="883"/>
                    <a:pt x="201" y="883"/>
                  </a:cubicBezTo>
                  <a:cubicBezTo>
                    <a:pt x="201" y="883"/>
                    <a:pt x="215" y="881"/>
                    <a:pt x="231" y="881"/>
                  </a:cubicBezTo>
                  <a:cubicBezTo>
                    <a:pt x="232" y="881"/>
                    <a:pt x="233" y="881"/>
                    <a:pt x="234" y="881"/>
                  </a:cubicBezTo>
                  <a:cubicBezTo>
                    <a:pt x="250" y="876"/>
                    <a:pt x="266" y="870"/>
                    <a:pt x="283" y="862"/>
                  </a:cubicBezTo>
                  <a:cubicBezTo>
                    <a:pt x="280" y="858"/>
                    <a:pt x="278" y="856"/>
                    <a:pt x="278" y="856"/>
                  </a:cubicBezTo>
                  <a:cubicBezTo>
                    <a:pt x="278" y="856"/>
                    <a:pt x="292" y="851"/>
                    <a:pt x="308" y="849"/>
                  </a:cubicBezTo>
                  <a:cubicBezTo>
                    <a:pt x="324" y="840"/>
                    <a:pt x="339" y="831"/>
                    <a:pt x="353" y="820"/>
                  </a:cubicBezTo>
                  <a:cubicBezTo>
                    <a:pt x="350" y="817"/>
                    <a:pt x="349" y="816"/>
                    <a:pt x="349" y="816"/>
                  </a:cubicBezTo>
                  <a:cubicBezTo>
                    <a:pt x="349" y="816"/>
                    <a:pt x="360" y="810"/>
                    <a:pt x="374" y="805"/>
                  </a:cubicBezTo>
                  <a:cubicBezTo>
                    <a:pt x="388" y="793"/>
                    <a:pt x="403" y="780"/>
                    <a:pt x="416" y="767"/>
                  </a:cubicBezTo>
                  <a:cubicBezTo>
                    <a:pt x="413" y="765"/>
                    <a:pt x="411" y="764"/>
                    <a:pt x="411" y="764"/>
                  </a:cubicBezTo>
                  <a:cubicBezTo>
                    <a:pt x="411" y="764"/>
                    <a:pt x="421" y="756"/>
                    <a:pt x="433" y="749"/>
                  </a:cubicBezTo>
                  <a:cubicBezTo>
                    <a:pt x="446" y="735"/>
                    <a:pt x="458" y="720"/>
                    <a:pt x="469" y="704"/>
                  </a:cubicBezTo>
                  <a:cubicBezTo>
                    <a:pt x="466" y="703"/>
                    <a:pt x="464" y="702"/>
                    <a:pt x="464" y="702"/>
                  </a:cubicBezTo>
                  <a:cubicBezTo>
                    <a:pt x="464" y="702"/>
                    <a:pt x="472" y="692"/>
                    <a:pt x="483" y="683"/>
                  </a:cubicBezTo>
                  <a:cubicBezTo>
                    <a:pt x="493" y="667"/>
                    <a:pt x="502" y="650"/>
                    <a:pt x="510" y="633"/>
                  </a:cubicBezTo>
                  <a:cubicBezTo>
                    <a:pt x="506" y="633"/>
                    <a:pt x="504" y="632"/>
                    <a:pt x="504" y="632"/>
                  </a:cubicBezTo>
                  <a:cubicBezTo>
                    <a:pt x="504" y="632"/>
                    <a:pt x="511" y="621"/>
                    <a:pt x="520" y="609"/>
                  </a:cubicBezTo>
                  <a:cubicBezTo>
                    <a:pt x="527" y="592"/>
                    <a:pt x="533" y="575"/>
                    <a:pt x="537" y="557"/>
                  </a:cubicBezTo>
                  <a:cubicBezTo>
                    <a:pt x="537" y="557"/>
                    <a:pt x="537" y="557"/>
                    <a:pt x="537" y="557"/>
                  </a:cubicBezTo>
                  <a:cubicBezTo>
                    <a:pt x="533" y="557"/>
                    <a:pt x="531" y="557"/>
                    <a:pt x="531" y="557"/>
                  </a:cubicBezTo>
                  <a:cubicBezTo>
                    <a:pt x="531" y="557"/>
                    <a:pt x="536" y="546"/>
                    <a:pt x="543" y="534"/>
                  </a:cubicBezTo>
                  <a:cubicBezTo>
                    <a:pt x="547" y="515"/>
                    <a:pt x="549" y="496"/>
                    <a:pt x="551" y="477"/>
                  </a:cubicBezTo>
                  <a:cubicBezTo>
                    <a:pt x="547" y="478"/>
                    <a:pt x="545" y="478"/>
                    <a:pt x="545" y="478"/>
                  </a:cubicBezTo>
                  <a:cubicBezTo>
                    <a:pt x="545" y="478"/>
                    <a:pt x="548" y="466"/>
                    <a:pt x="552" y="453"/>
                  </a:cubicBezTo>
                  <a:cubicBezTo>
                    <a:pt x="553" y="433"/>
                    <a:pt x="552" y="414"/>
                    <a:pt x="550" y="394"/>
                  </a:cubicBezTo>
                  <a:cubicBezTo>
                    <a:pt x="547" y="395"/>
                    <a:pt x="545" y="396"/>
                    <a:pt x="545" y="396"/>
                  </a:cubicBezTo>
                  <a:cubicBezTo>
                    <a:pt x="545" y="396"/>
                    <a:pt x="545" y="386"/>
                    <a:pt x="547" y="374"/>
                  </a:cubicBezTo>
                  <a:cubicBezTo>
                    <a:pt x="544" y="353"/>
                    <a:pt x="540" y="333"/>
                    <a:pt x="534" y="313"/>
                  </a:cubicBezTo>
                  <a:cubicBezTo>
                    <a:pt x="532" y="314"/>
                    <a:pt x="530" y="315"/>
                    <a:pt x="530" y="315"/>
                  </a:cubicBezTo>
                  <a:cubicBezTo>
                    <a:pt x="530" y="315"/>
                    <a:pt x="529" y="306"/>
                    <a:pt x="529" y="296"/>
                  </a:cubicBezTo>
                  <a:cubicBezTo>
                    <a:pt x="522" y="275"/>
                    <a:pt x="514" y="254"/>
                    <a:pt x="504" y="235"/>
                  </a:cubicBezTo>
                  <a:cubicBezTo>
                    <a:pt x="503" y="237"/>
                    <a:pt x="501" y="237"/>
                    <a:pt x="501" y="237"/>
                  </a:cubicBezTo>
                  <a:cubicBezTo>
                    <a:pt x="501" y="237"/>
                    <a:pt x="499" y="230"/>
                    <a:pt x="497" y="219"/>
                  </a:cubicBezTo>
                  <a:cubicBezTo>
                    <a:pt x="486" y="199"/>
                    <a:pt x="475" y="181"/>
                    <a:pt x="462" y="164"/>
                  </a:cubicBezTo>
                  <a:cubicBezTo>
                    <a:pt x="460" y="166"/>
                    <a:pt x="459" y="167"/>
                    <a:pt x="459" y="167"/>
                  </a:cubicBezTo>
                  <a:cubicBezTo>
                    <a:pt x="459" y="167"/>
                    <a:pt x="455" y="159"/>
                    <a:pt x="451" y="148"/>
                  </a:cubicBezTo>
                  <a:cubicBezTo>
                    <a:pt x="437" y="131"/>
                    <a:pt x="423" y="116"/>
                    <a:pt x="408" y="103"/>
                  </a:cubicBezTo>
                  <a:cubicBezTo>
                    <a:pt x="406" y="105"/>
                    <a:pt x="406" y="106"/>
                    <a:pt x="406" y="106"/>
                  </a:cubicBezTo>
                  <a:cubicBezTo>
                    <a:pt x="406" y="106"/>
                    <a:pt x="402" y="101"/>
                    <a:pt x="397" y="94"/>
                  </a:cubicBezTo>
                  <a:cubicBezTo>
                    <a:pt x="379" y="78"/>
                    <a:pt x="361" y="64"/>
                    <a:pt x="344" y="53"/>
                  </a:cubicBezTo>
                  <a:cubicBezTo>
                    <a:pt x="343" y="55"/>
                    <a:pt x="343" y="55"/>
                    <a:pt x="343" y="55"/>
                  </a:cubicBezTo>
                  <a:cubicBezTo>
                    <a:pt x="343" y="55"/>
                    <a:pt x="339" y="52"/>
                    <a:pt x="335" y="47"/>
                  </a:cubicBezTo>
                  <a:cubicBezTo>
                    <a:pt x="312" y="33"/>
                    <a:pt x="292" y="23"/>
                    <a:pt x="274" y="15"/>
                  </a:cubicBezTo>
                  <a:cubicBezTo>
                    <a:pt x="274" y="16"/>
                    <a:pt x="273" y="17"/>
                    <a:pt x="273" y="17"/>
                  </a:cubicBezTo>
                  <a:cubicBezTo>
                    <a:pt x="273" y="17"/>
                    <a:pt x="270" y="15"/>
                    <a:pt x="266" y="12"/>
                  </a:cubicBezTo>
                  <a:cubicBezTo>
                    <a:pt x="253" y="7"/>
                    <a:pt x="242" y="3"/>
                    <a:pt x="23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3" name="Freeform 76"/>
            <p:cNvSpPr>
              <a:spLocks/>
            </p:cNvSpPr>
            <p:nvPr/>
          </p:nvSpPr>
          <p:spPr bwMode="auto">
            <a:xfrm>
              <a:off x="5716588" y="3897313"/>
              <a:ext cx="215900" cy="344487"/>
            </a:xfrm>
            <a:custGeom>
              <a:avLst/>
              <a:gdLst/>
              <a:ahLst/>
              <a:cxnLst>
                <a:cxn ang="0">
                  <a:pos x="9" y="0"/>
                </a:cxn>
                <a:cxn ang="0">
                  <a:pos x="17" y="70"/>
                </a:cxn>
                <a:cxn ang="0">
                  <a:pos x="42" y="94"/>
                </a:cxn>
                <a:cxn ang="0">
                  <a:pos x="66" y="109"/>
                </a:cxn>
                <a:cxn ang="0">
                  <a:pos x="68" y="99"/>
                </a:cxn>
                <a:cxn ang="0">
                  <a:pos x="58" y="42"/>
                </a:cxn>
                <a:cxn ang="0">
                  <a:pos x="9" y="0"/>
                </a:cxn>
              </a:cxnLst>
              <a:rect l="0" t="0" r="r" b="b"/>
              <a:pathLst>
                <a:path w="68" h="109">
                  <a:moveTo>
                    <a:pt x="9" y="0"/>
                  </a:moveTo>
                  <a:cubicBezTo>
                    <a:pt x="9" y="0"/>
                    <a:pt x="0" y="42"/>
                    <a:pt x="17" y="70"/>
                  </a:cubicBezTo>
                  <a:cubicBezTo>
                    <a:pt x="23" y="79"/>
                    <a:pt x="32" y="87"/>
                    <a:pt x="42" y="94"/>
                  </a:cubicBezTo>
                  <a:cubicBezTo>
                    <a:pt x="54" y="103"/>
                    <a:pt x="66" y="109"/>
                    <a:pt x="66" y="109"/>
                  </a:cubicBezTo>
                  <a:cubicBezTo>
                    <a:pt x="66" y="109"/>
                    <a:pt x="67" y="105"/>
                    <a:pt x="68" y="99"/>
                  </a:cubicBezTo>
                  <a:cubicBezTo>
                    <a:pt x="68" y="87"/>
                    <a:pt x="68" y="66"/>
                    <a:pt x="58" y="42"/>
                  </a:cubicBezTo>
                  <a:cubicBezTo>
                    <a:pt x="46" y="13"/>
                    <a:pt x="9" y="0"/>
                    <a:pt x="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Freeform 77"/>
            <p:cNvSpPr>
              <a:spLocks/>
            </p:cNvSpPr>
            <p:nvPr/>
          </p:nvSpPr>
          <p:spPr bwMode="auto">
            <a:xfrm>
              <a:off x="5543550" y="4225925"/>
              <a:ext cx="347663" cy="190500"/>
            </a:xfrm>
            <a:custGeom>
              <a:avLst/>
              <a:gdLst/>
              <a:ahLst/>
              <a:cxnLst>
                <a:cxn ang="0">
                  <a:pos x="80" y="0"/>
                </a:cxn>
                <a:cxn ang="0">
                  <a:pos x="78" y="0"/>
                </a:cxn>
                <a:cxn ang="0">
                  <a:pos x="48" y="5"/>
                </a:cxn>
                <a:cxn ang="0">
                  <a:pos x="0" y="57"/>
                </a:cxn>
                <a:cxn ang="0">
                  <a:pos x="28" y="60"/>
                </a:cxn>
                <a:cxn ang="0">
                  <a:pos x="64" y="52"/>
                </a:cxn>
                <a:cxn ang="0">
                  <a:pos x="107" y="8"/>
                </a:cxn>
                <a:cxn ang="0">
                  <a:pos x="110" y="2"/>
                </a:cxn>
                <a:cxn ang="0">
                  <a:pos x="80" y="0"/>
                </a:cxn>
              </a:cxnLst>
              <a:rect l="0" t="0" r="r" b="b"/>
              <a:pathLst>
                <a:path w="110" h="60">
                  <a:moveTo>
                    <a:pt x="80" y="0"/>
                  </a:moveTo>
                  <a:cubicBezTo>
                    <a:pt x="79" y="0"/>
                    <a:pt x="79" y="0"/>
                    <a:pt x="78" y="0"/>
                  </a:cubicBezTo>
                  <a:cubicBezTo>
                    <a:pt x="67" y="0"/>
                    <a:pt x="56" y="2"/>
                    <a:pt x="48" y="5"/>
                  </a:cubicBezTo>
                  <a:cubicBezTo>
                    <a:pt x="17" y="17"/>
                    <a:pt x="0" y="57"/>
                    <a:pt x="0" y="57"/>
                  </a:cubicBezTo>
                  <a:cubicBezTo>
                    <a:pt x="0" y="57"/>
                    <a:pt x="12" y="60"/>
                    <a:pt x="28" y="60"/>
                  </a:cubicBezTo>
                  <a:cubicBezTo>
                    <a:pt x="39" y="60"/>
                    <a:pt x="52" y="58"/>
                    <a:pt x="64" y="52"/>
                  </a:cubicBezTo>
                  <a:cubicBezTo>
                    <a:pt x="88" y="37"/>
                    <a:pt x="102" y="17"/>
                    <a:pt x="107" y="8"/>
                  </a:cubicBezTo>
                  <a:cubicBezTo>
                    <a:pt x="109" y="4"/>
                    <a:pt x="110" y="2"/>
                    <a:pt x="110" y="2"/>
                  </a:cubicBezTo>
                  <a:cubicBezTo>
                    <a:pt x="110" y="2"/>
                    <a:pt x="96" y="0"/>
                    <a:pt x="8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5" name="Freeform 78"/>
            <p:cNvSpPr>
              <a:spLocks/>
            </p:cNvSpPr>
            <p:nvPr/>
          </p:nvSpPr>
          <p:spPr bwMode="auto">
            <a:xfrm>
              <a:off x="5514975" y="3798888"/>
              <a:ext cx="195263" cy="365125"/>
            </a:xfrm>
            <a:custGeom>
              <a:avLst/>
              <a:gdLst/>
              <a:ahLst/>
              <a:cxnLst>
                <a:cxn ang="0">
                  <a:pos x="16" y="0"/>
                </a:cxn>
                <a:cxn ang="0">
                  <a:pos x="12" y="69"/>
                </a:cxn>
                <a:cxn ang="0">
                  <a:pos x="33" y="97"/>
                </a:cxn>
                <a:cxn ang="0">
                  <a:pos x="53" y="115"/>
                </a:cxn>
                <a:cxn ang="0">
                  <a:pos x="55" y="107"/>
                </a:cxn>
                <a:cxn ang="0">
                  <a:pos x="56" y="48"/>
                </a:cxn>
                <a:cxn ang="0">
                  <a:pos x="16" y="0"/>
                </a:cxn>
              </a:cxnLst>
              <a:rect l="0" t="0" r="r" b="b"/>
              <a:pathLst>
                <a:path w="62" h="115">
                  <a:moveTo>
                    <a:pt x="16" y="0"/>
                  </a:moveTo>
                  <a:cubicBezTo>
                    <a:pt x="16" y="0"/>
                    <a:pt x="0" y="39"/>
                    <a:pt x="12" y="69"/>
                  </a:cubicBezTo>
                  <a:cubicBezTo>
                    <a:pt x="16" y="78"/>
                    <a:pt x="25" y="89"/>
                    <a:pt x="33" y="97"/>
                  </a:cubicBezTo>
                  <a:cubicBezTo>
                    <a:pt x="43" y="107"/>
                    <a:pt x="53" y="115"/>
                    <a:pt x="53" y="115"/>
                  </a:cubicBezTo>
                  <a:cubicBezTo>
                    <a:pt x="53" y="115"/>
                    <a:pt x="54" y="112"/>
                    <a:pt x="55" y="107"/>
                  </a:cubicBezTo>
                  <a:cubicBezTo>
                    <a:pt x="58" y="96"/>
                    <a:pt x="62" y="75"/>
                    <a:pt x="56" y="48"/>
                  </a:cubicBezTo>
                  <a:cubicBezTo>
                    <a:pt x="49" y="18"/>
                    <a:pt x="16" y="0"/>
                    <a:pt x="1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6" name="Freeform 79"/>
            <p:cNvSpPr>
              <a:spLocks/>
            </p:cNvSpPr>
            <p:nvPr/>
          </p:nvSpPr>
          <p:spPr bwMode="auto">
            <a:xfrm>
              <a:off x="5283200" y="4119563"/>
              <a:ext cx="365125" cy="163512"/>
            </a:xfrm>
            <a:custGeom>
              <a:avLst/>
              <a:gdLst/>
              <a:ahLst/>
              <a:cxnLst>
                <a:cxn ang="0">
                  <a:pos x="66" y="0"/>
                </a:cxn>
                <a:cxn ang="0">
                  <a:pos x="55" y="1"/>
                </a:cxn>
                <a:cxn ang="0">
                  <a:pos x="0" y="43"/>
                </a:cxn>
                <a:cxn ang="0">
                  <a:pos x="41" y="52"/>
                </a:cxn>
                <a:cxn ang="0">
                  <a:pos x="62" y="49"/>
                </a:cxn>
                <a:cxn ang="0">
                  <a:pos x="111" y="15"/>
                </a:cxn>
                <a:cxn ang="0">
                  <a:pos x="115" y="9"/>
                </a:cxn>
                <a:cxn ang="0">
                  <a:pos x="85" y="2"/>
                </a:cxn>
                <a:cxn ang="0">
                  <a:pos x="66" y="0"/>
                </a:cxn>
              </a:cxnLst>
              <a:rect l="0" t="0" r="r" b="b"/>
              <a:pathLst>
                <a:path w="115" h="52">
                  <a:moveTo>
                    <a:pt x="66" y="0"/>
                  </a:moveTo>
                  <a:cubicBezTo>
                    <a:pt x="62" y="0"/>
                    <a:pt x="58" y="0"/>
                    <a:pt x="55" y="1"/>
                  </a:cubicBezTo>
                  <a:cubicBezTo>
                    <a:pt x="23" y="8"/>
                    <a:pt x="0" y="43"/>
                    <a:pt x="0" y="43"/>
                  </a:cubicBezTo>
                  <a:cubicBezTo>
                    <a:pt x="0" y="43"/>
                    <a:pt x="19" y="52"/>
                    <a:pt x="41" y="52"/>
                  </a:cubicBezTo>
                  <a:cubicBezTo>
                    <a:pt x="48" y="52"/>
                    <a:pt x="55" y="51"/>
                    <a:pt x="62" y="49"/>
                  </a:cubicBezTo>
                  <a:cubicBezTo>
                    <a:pt x="88" y="39"/>
                    <a:pt x="104" y="23"/>
                    <a:pt x="111" y="15"/>
                  </a:cubicBezTo>
                  <a:cubicBezTo>
                    <a:pt x="114" y="11"/>
                    <a:pt x="115" y="9"/>
                    <a:pt x="115" y="9"/>
                  </a:cubicBezTo>
                  <a:cubicBezTo>
                    <a:pt x="115" y="9"/>
                    <a:pt x="101" y="4"/>
                    <a:pt x="85" y="2"/>
                  </a:cubicBezTo>
                  <a:cubicBezTo>
                    <a:pt x="79" y="1"/>
                    <a:pt x="72" y="0"/>
                    <a:pt x="6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7" name="Freeform 80"/>
            <p:cNvSpPr>
              <a:spLocks/>
            </p:cNvSpPr>
            <p:nvPr/>
          </p:nvSpPr>
          <p:spPr bwMode="auto">
            <a:xfrm>
              <a:off x="5334000" y="3668713"/>
              <a:ext cx="168275" cy="371475"/>
            </a:xfrm>
            <a:custGeom>
              <a:avLst/>
              <a:gdLst/>
              <a:ahLst/>
              <a:cxnLst>
                <a:cxn ang="0">
                  <a:pos x="22" y="0"/>
                </a:cxn>
                <a:cxn ang="0">
                  <a:pos x="6" y="66"/>
                </a:cxn>
                <a:cxn ang="0">
                  <a:pos x="20" y="95"/>
                </a:cxn>
                <a:cxn ang="0">
                  <a:pos x="38" y="117"/>
                </a:cxn>
                <a:cxn ang="0">
                  <a:pos x="42" y="110"/>
                </a:cxn>
                <a:cxn ang="0">
                  <a:pos x="52" y="54"/>
                </a:cxn>
                <a:cxn ang="0">
                  <a:pos x="22" y="0"/>
                </a:cxn>
              </a:cxnLst>
              <a:rect l="0" t="0" r="r" b="b"/>
              <a:pathLst>
                <a:path w="53" h="117">
                  <a:moveTo>
                    <a:pt x="22" y="0"/>
                  </a:moveTo>
                  <a:cubicBezTo>
                    <a:pt x="22" y="0"/>
                    <a:pt x="0" y="35"/>
                    <a:pt x="6" y="66"/>
                  </a:cubicBezTo>
                  <a:cubicBezTo>
                    <a:pt x="8" y="75"/>
                    <a:pt x="14" y="86"/>
                    <a:pt x="20" y="95"/>
                  </a:cubicBezTo>
                  <a:cubicBezTo>
                    <a:pt x="29" y="107"/>
                    <a:pt x="38" y="117"/>
                    <a:pt x="38" y="117"/>
                  </a:cubicBezTo>
                  <a:cubicBezTo>
                    <a:pt x="38" y="117"/>
                    <a:pt x="39" y="114"/>
                    <a:pt x="42" y="110"/>
                  </a:cubicBezTo>
                  <a:cubicBezTo>
                    <a:pt x="46" y="100"/>
                    <a:pt x="53" y="80"/>
                    <a:pt x="52" y="54"/>
                  </a:cubicBezTo>
                  <a:cubicBezTo>
                    <a:pt x="51" y="23"/>
                    <a:pt x="22" y="0"/>
                    <a:pt x="2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8" name="Freeform 81"/>
            <p:cNvSpPr>
              <a:spLocks/>
            </p:cNvSpPr>
            <p:nvPr/>
          </p:nvSpPr>
          <p:spPr bwMode="auto">
            <a:xfrm>
              <a:off x="5053013" y="3963988"/>
              <a:ext cx="373063" cy="152400"/>
            </a:xfrm>
            <a:custGeom>
              <a:avLst/>
              <a:gdLst/>
              <a:ahLst/>
              <a:cxnLst>
                <a:cxn ang="0">
                  <a:pos x="62" y="0"/>
                </a:cxn>
                <a:cxn ang="0">
                  <a:pos x="60" y="0"/>
                </a:cxn>
                <a:cxn ang="0">
                  <a:pos x="0" y="31"/>
                </a:cxn>
                <a:cxn ang="0">
                  <a:pos x="49" y="48"/>
                </a:cxn>
                <a:cxn ang="0">
                  <a:pos x="60" y="47"/>
                </a:cxn>
                <a:cxn ang="0">
                  <a:pos x="113" y="22"/>
                </a:cxn>
                <a:cxn ang="0">
                  <a:pos x="118" y="18"/>
                </a:cxn>
                <a:cxn ang="0">
                  <a:pos x="93" y="7"/>
                </a:cxn>
                <a:cxn ang="0">
                  <a:pos x="62" y="0"/>
                </a:cxn>
              </a:cxnLst>
              <a:rect l="0" t="0" r="r" b="b"/>
              <a:pathLst>
                <a:path w="118" h="48">
                  <a:moveTo>
                    <a:pt x="62" y="0"/>
                  </a:moveTo>
                  <a:cubicBezTo>
                    <a:pt x="61" y="0"/>
                    <a:pt x="61" y="0"/>
                    <a:pt x="60" y="0"/>
                  </a:cubicBezTo>
                  <a:cubicBezTo>
                    <a:pt x="29" y="1"/>
                    <a:pt x="0" y="31"/>
                    <a:pt x="0" y="31"/>
                  </a:cubicBezTo>
                  <a:cubicBezTo>
                    <a:pt x="0" y="31"/>
                    <a:pt x="23" y="48"/>
                    <a:pt x="49" y="48"/>
                  </a:cubicBezTo>
                  <a:cubicBezTo>
                    <a:pt x="53" y="48"/>
                    <a:pt x="56" y="48"/>
                    <a:pt x="60" y="47"/>
                  </a:cubicBezTo>
                  <a:cubicBezTo>
                    <a:pt x="87" y="42"/>
                    <a:pt x="105" y="29"/>
                    <a:pt x="113" y="22"/>
                  </a:cubicBezTo>
                  <a:cubicBezTo>
                    <a:pt x="116" y="19"/>
                    <a:pt x="118" y="18"/>
                    <a:pt x="118" y="18"/>
                  </a:cubicBezTo>
                  <a:cubicBezTo>
                    <a:pt x="118" y="18"/>
                    <a:pt x="107" y="12"/>
                    <a:pt x="93" y="7"/>
                  </a:cubicBezTo>
                  <a:cubicBezTo>
                    <a:pt x="83" y="3"/>
                    <a:pt x="71" y="0"/>
                    <a:pt x="6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9" name="Freeform 82"/>
            <p:cNvSpPr>
              <a:spLocks/>
            </p:cNvSpPr>
            <p:nvPr/>
          </p:nvSpPr>
          <p:spPr bwMode="auto">
            <a:xfrm>
              <a:off x="5180013" y="3511550"/>
              <a:ext cx="160338" cy="366712"/>
            </a:xfrm>
            <a:custGeom>
              <a:avLst/>
              <a:gdLst/>
              <a:ahLst/>
              <a:cxnLst>
                <a:cxn ang="0">
                  <a:pos x="27" y="0"/>
                </a:cxn>
                <a:cxn ang="0">
                  <a:pos x="1" y="61"/>
                </a:cxn>
                <a:cxn ang="0">
                  <a:pos x="10" y="92"/>
                </a:cxn>
                <a:cxn ang="0">
                  <a:pos x="23" y="116"/>
                </a:cxn>
                <a:cxn ang="0">
                  <a:pos x="28" y="110"/>
                </a:cxn>
                <a:cxn ang="0">
                  <a:pos x="47" y="57"/>
                </a:cxn>
                <a:cxn ang="0">
                  <a:pos x="27" y="0"/>
                </a:cxn>
              </a:cxnLst>
              <a:rect l="0" t="0" r="r" b="b"/>
              <a:pathLst>
                <a:path w="51" h="116">
                  <a:moveTo>
                    <a:pt x="27" y="0"/>
                  </a:moveTo>
                  <a:cubicBezTo>
                    <a:pt x="27" y="0"/>
                    <a:pt x="0" y="31"/>
                    <a:pt x="1" y="61"/>
                  </a:cubicBezTo>
                  <a:cubicBezTo>
                    <a:pt x="2" y="71"/>
                    <a:pt x="6" y="82"/>
                    <a:pt x="10" y="92"/>
                  </a:cubicBezTo>
                  <a:cubicBezTo>
                    <a:pt x="16" y="106"/>
                    <a:pt x="23" y="116"/>
                    <a:pt x="23" y="116"/>
                  </a:cubicBezTo>
                  <a:cubicBezTo>
                    <a:pt x="23" y="116"/>
                    <a:pt x="25" y="114"/>
                    <a:pt x="28" y="110"/>
                  </a:cubicBezTo>
                  <a:cubicBezTo>
                    <a:pt x="34" y="101"/>
                    <a:pt x="44" y="83"/>
                    <a:pt x="47" y="57"/>
                  </a:cubicBezTo>
                  <a:cubicBezTo>
                    <a:pt x="51" y="28"/>
                    <a:pt x="27" y="0"/>
                    <a:pt x="2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0" name="Freeform 83"/>
            <p:cNvSpPr>
              <a:spLocks/>
            </p:cNvSpPr>
            <p:nvPr/>
          </p:nvSpPr>
          <p:spPr bwMode="auto">
            <a:xfrm>
              <a:off x="4860925" y="3767138"/>
              <a:ext cx="366713" cy="146050"/>
            </a:xfrm>
            <a:custGeom>
              <a:avLst/>
              <a:gdLst/>
              <a:ahLst/>
              <a:cxnLst>
                <a:cxn ang="0">
                  <a:pos x="56" y="0"/>
                </a:cxn>
                <a:cxn ang="0">
                  <a:pos x="0" y="20"/>
                </a:cxn>
                <a:cxn ang="0">
                  <a:pos x="54" y="46"/>
                </a:cxn>
                <a:cxn ang="0">
                  <a:pos x="55" y="46"/>
                </a:cxn>
                <a:cxn ang="0">
                  <a:pos x="111" y="31"/>
                </a:cxn>
                <a:cxn ang="0">
                  <a:pos x="116" y="28"/>
                </a:cxn>
                <a:cxn ang="0">
                  <a:pos x="94" y="13"/>
                </a:cxn>
                <a:cxn ang="0">
                  <a:pos x="64" y="0"/>
                </a:cxn>
                <a:cxn ang="0">
                  <a:pos x="56" y="0"/>
                </a:cxn>
              </a:cxnLst>
              <a:rect l="0" t="0" r="r" b="b"/>
              <a:pathLst>
                <a:path w="116" h="46">
                  <a:moveTo>
                    <a:pt x="56" y="0"/>
                  </a:moveTo>
                  <a:cubicBezTo>
                    <a:pt x="28" y="0"/>
                    <a:pt x="0" y="20"/>
                    <a:pt x="0" y="20"/>
                  </a:cubicBezTo>
                  <a:cubicBezTo>
                    <a:pt x="0" y="20"/>
                    <a:pt x="25" y="46"/>
                    <a:pt x="54" y="46"/>
                  </a:cubicBezTo>
                  <a:cubicBezTo>
                    <a:pt x="54" y="46"/>
                    <a:pt x="55" y="46"/>
                    <a:pt x="55" y="46"/>
                  </a:cubicBezTo>
                  <a:cubicBezTo>
                    <a:pt x="82" y="45"/>
                    <a:pt x="103" y="36"/>
                    <a:pt x="111" y="31"/>
                  </a:cubicBezTo>
                  <a:cubicBezTo>
                    <a:pt x="114" y="29"/>
                    <a:pt x="116" y="28"/>
                    <a:pt x="116" y="28"/>
                  </a:cubicBezTo>
                  <a:cubicBezTo>
                    <a:pt x="116" y="28"/>
                    <a:pt x="107" y="20"/>
                    <a:pt x="94" y="13"/>
                  </a:cubicBezTo>
                  <a:cubicBezTo>
                    <a:pt x="85" y="7"/>
                    <a:pt x="73" y="2"/>
                    <a:pt x="64" y="0"/>
                  </a:cubicBezTo>
                  <a:cubicBezTo>
                    <a:pt x="61" y="0"/>
                    <a:pt x="59" y="0"/>
                    <a:pt x="5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1" name="Freeform 84"/>
            <p:cNvSpPr>
              <a:spLocks/>
            </p:cNvSpPr>
            <p:nvPr/>
          </p:nvSpPr>
          <p:spPr bwMode="auto">
            <a:xfrm>
              <a:off x="5040313" y="3333750"/>
              <a:ext cx="174625" cy="350837"/>
            </a:xfrm>
            <a:custGeom>
              <a:avLst/>
              <a:gdLst/>
              <a:ahLst/>
              <a:cxnLst>
                <a:cxn ang="0">
                  <a:pos x="37" y="0"/>
                </a:cxn>
                <a:cxn ang="0">
                  <a:pos x="1" y="55"/>
                </a:cxn>
                <a:cxn ang="0">
                  <a:pos x="5" y="88"/>
                </a:cxn>
                <a:cxn ang="0">
                  <a:pos x="13" y="111"/>
                </a:cxn>
                <a:cxn ang="0">
                  <a:pos x="18" y="106"/>
                </a:cxn>
                <a:cxn ang="0">
                  <a:pos x="47" y="59"/>
                </a:cxn>
                <a:cxn ang="0">
                  <a:pos x="37" y="0"/>
                </a:cxn>
              </a:cxnLst>
              <a:rect l="0" t="0" r="r" b="b"/>
              <a:pathLst>
                <a:path w="55" h="111">
                  <a:moveTo>
                    <a:pt x="37" y="0"/>
                  </a:moveTo>
                  <a:cubicBezTo>
                    <a:pt x="37" y="0"/>
                    <a:pt x="6" y="25"/>
                    <a:pt x="1" y="55"/>
                  </a:cubicBezTo>
                  <a:cubicBezTo>
                    <a:pt x="0" y="65"/>
                    <a:pt x="2" y="77"/>
                    <a:pt x="5" y="88"/>
                  </a:cubicBezTo>
                  <a:cubicBezTo>
                    <a:pt x="9" y="101"/>
                    <a:pt x="13" y="111"/>
                    <a:pt x="13" y="111"/>
                  </a:cubicBezTo>
                  <a:cubicBezTo>
                    <a:pt x="13" y="111"/>
                    <a:pt x="15" y="110"/>
                    <a:pt x="18" y="106"/>
                  </a:cubicBezTo>
                  <a:cubicBezTo>
                    <a:pt x="26" y="99"/>
                    <a:pt x="39" y="83"/>
                    <a:pt x="47" y="59"/>
                  </a:cubicBezTo>
                  <a:cubicBezTo>
                    <a:pt x="55" y="31"/>
                    <a:pt x="37" y="0"/>
                    <a:pt x="3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2" name="Freeform 85"/>
            <p:cNvSpPr>
              <a:spLocks/>
            </p:cNvSpPr>
            <p:nvPr/>
          </p:nvSpPr>
          <p:spPr bwMode="auto">
            <a:xfrm>
              <a:off x="4711700" y="3538538"/>
              <a:ext cx="350838" cy="146050"/>
            </a:xfrm>
            <a:custGeom>
              <a:avLst/>
              <a:gdLst/>
              <a:ahLst/>
              <a:cxnLst>
                <a:cxn ang="0">
                  <a:pos x="46" y="0"/>
                </a:cxn>
                <a:cxn ang="0">
                  <a:pos x="0" y="10"/>
                </a:cxn>
                <a:cxn ang="0">
                  <a:pos x="49" y="45"/>
                </a:cxn>
                <a:cxn ang="0">
                  <a:pos x="67" y="46"/>
                </a:cxn>
                <a:cxn ang="0">
                  <a:pos x="105" y="40"/>
                </a:cxn>
                <a:cxn ang="0">
                  <a:pos x="111" y="38"/>
                </a:cxn>
                <a:cxn ang="0">
                  <a:pos x="91" y="19"/>
                </a:cxn>
                <a:cxn ang="0">
                  <a:pos x="65" y="2"/>
                </a:cxn>
                <a:cxn ang="0">
                  <a:pos x="46" y="0"/>
                </a:cxn>
              </a:cxnLst>
              <a:rect l="0" t="0" r="r" b="b"/>
              <a:pathLst>
                <a:path w="111" h="46">
                  <a:moveTo>
                    <a:pt x="46" y="0"/>
                  </a:moveTo>
                  <a:cubicBezTo>
                    <a:pt x="23" y="0"/>
                    <a:pt x="0" y="10"/>
                    <a:pt x="0" y="10"/>
                  </a:cubicBezTo>
                  <a:cubicBezTo>
                    <a:pt x="0" y="10"/>
                    <a:pt x="20" y="40"/>
                    <a:pt x="49" y="45"/>
                  </a:cubicBezTo>
                  <a:cubicBezTo>
                    <a:pt x="55" y="46"/>
                    <a:pt x="61" y="46"/>
                    <a:pt x="67" y="46"/>
                  </a:cubicBezTo>
                  <a:cubicBezTo>
                    <a:pt x="84" y="46"/>
                    <a:pt x="98" y="42"/>
                    <a:pt x="105" y="40"/>
                  </a:cubicBezTo>
                  <a:cubicBezTo>
                    <a:pt x="109" y="39"/>
                    <a:pt x="111" y="38"/>
                    <a:pt x="111" y="38"/>
                  </a:cubicBezTo>
                  <a:cubicBezTo>
                    <a:pt x="111" y="38"/>
                    <a:pt x="102" y="28"/>
                    <a:pt x="91" y="19"/>
                  </a:cubicBezTo>
                  <a:cubicBezTo>
                    <a:pt x="83" y="12"/>
                    <a:pt x="74" y="5"/>
                    <a:pt x="65" y="2"/>
                  </a:cubicBezTo>
                  <a:cubicBezTo>
                    <a:pt x="59" y="0"/>
                    <a:pt x="52" y="0"/>
                    <a:pt x="4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3" name="Freeform 86"/>
            <p:cNvSpPr>
              <a:spLocks/>
            </p:cNvSpPr>
            <p:nvPr/>
          </p:nvSpPr>
          <p:spPr bwMode="auto">
            <a:xfrm>
              <a:off x="4932363" y="3140075"/>
              <a:ext cx="190500" cy="327025"/>
            </a:xfrm>
            <a:custGeom>
              <a:avLst/>
              <a:gdLst/>
              <a:ahLst/>
              <a:cxnLst>
                <a:cxn ang="0">
                  <a:pos x="47" y="0"/>
                </a:cxn>
                <a:cxn ang="0">
                  <a:pos x="3" y="47"/>
                </a:cxn>
                <a:cxn ang="0">
                  <a:pos x="2" y="83"/>
                </a:cxn>
                <a:cxn ang="0">
                  <a:pos x="5" y="103"/>
                </a:cxn>
                <a:cxn ang="0">
                  <a:pos x="10" y="100"/>
                </a:cxn>
                <a:cxn ang="0">
                  <a:pos x="46" y="58"/>
                </a:cxn>
                <a:cxn ang="0">
                  <a:pos x="47" y="0"/>
                </a:cxn>
              </a:cxnLst>
              <a:rect l="0" t="0" r="r" b="b"/>
              <a:pathLst>
                <a:path w="60" h="103">
                  <a:moveTo>
                    <a:pt x="47" y="0"/>
                  </a:moveTo>
                  <a:cubicBezTo>
                    <a:pt x="47" y="0"/>
                    <a:pt x="13" y="19"/>
                    <a:pt x="3" y="47"/>
                  </a:cubicBezTo>
                  <a:cubicBezTo>
                    <a:pt x="0" y="57"/>
                    <a:pt x="1" y="71"/>
                    <a:pt x="2" y="83"/>
                  </a:cubicBezTo>
                  <a:cubicBezTo>
                    <a:pt x="3" y="94"/>
                    <a:pt x="5" y="103"/>
                    <a:pt x="5" y="103"/>
                  </a:cubicBezTo>
                  <a:cubicBezTo>
                    <a:pt x="5" y="103"/>
                    <a:pt x="7" y="102"/>
                    <a:pt x="10" y="100"/>
                  </a:cubicBezTo>
                  <a:cubicBezTo>
                    <a:pt x="18" y="95"/>
                    <a:pt x="35" y="81"/>
                    <a:pt x="46" y="58"/>
                  </a:cubicBezTo>
                  <a:cubicBezTo>
                    <a:pt x="60" y="33"/>
                    <a:pt x="47" y="0"/>
                    <a:pt x="4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4" name="Freeform 87"/>
            <p:cNvSpPr>
              <a:spLocks/>
            </p:cNvSpPr>
            <p:nvPr/>
          </p:nvSpPr>
          <p:spPr bwMode="auto">
            <a:xfrm>
              <a:off x="4613275" y="3282950"/>
              <a:ext cx="319088" cy="161925"/>
            </a:xfrm>
            <a:custGeom>
              <a:avLst/>
              <a:gdLst/>
              <a:ahLst/>
              <a:cxnLst>
                <a:cxn ang="0">
                  <a:pos x="30" y="0"/>
                </a:cxn>
                <a:cxn ang="0">
                  <a:pos x="0" y="4"/>
                </a:cxn>
                <a:cxn ang="0">
                  <a:pos x="40" y="45"/>
                </a:cxn>
                <a:cxn ang="0">
                  <a:pos x="78" y="51"/>
                </a:cxn>
                <a:cxn ang="0">
                  <a:pos x="95" y="50"/>
                </a:cxn>
                <a:cxn ang="0">
                  <a:pos x="101" y="49"/>
                </a:cxn>
                <a:cxn ang="0">
                  <a:pos x="85" y="27"/>
                </a:cxn>
                <a:cxn ang="0">
                  <a:pos x="63" y="7"/>
                </a:cxn>
                <a:cxn ang="0">
                  <a:pos x="30" y="0"/>
                </a:cxn>
              </a:cxnLst>
              <a:rect l="0" t="0" r="r" b="b"/>
              <a:pathLst>
                <a:path w="101" h="51">
                  <a:moveTo>
                    <a:pt x="30" y="0"/>
                  </a:moveTo>
                  <a:cubicBezTo>
                    <a:pt x="13" y="0"/>
                    <a:pt x="0" y="4"/>
                    <a:pt x="0" y="4"/>
                  </a:cubicBezTo>
                  <a:cubicBezTo>
                    <a:pt x="0" y="4"/>
                    <a:pt x="13" y="36"/>
                    <a:pt x="40" y="45"/>
                  </a:cubicBezTo>
                  <a:cubicBezTo>
                    <a:pt x="55" y="50"/>
                    <a:pt x="68" y="51"/>
                    <a:pt x="78" y="51"/>
                  </a:cubicBezTo>
                  <a:cubicBezTo>
                    <a:pt x="85" y="51"/>
                    <a:pt x="91" y="51"/>
                    <a:pt x="95" y="50"/>
                  </a:cubicBezTo>
                  <a:cubicBezTo>
                    <a:pt x="99" y="50"/>
                    <a:pt x="101" y="49"/>
                    <a:pt x="101" y="49"/>
                  </a:cubicBezTo>
                  <a:cubicBezTo>
                    <a:pt x="101" y="49"/>
                    <a:pt x="95" y="38"/>
                    <a:pt x="85" y="27"/>
                  </a:cubicBezTo>
                  <a:cubicBezTo>
                    <a:pt x="79" y="19"/>
                    <a:pt x="71" y="11"/>
                    <a:pt x="63" y="7"/>
                  </a:cubicBezTo>
                  <a:cubicBezTo>
                    <a:pt x="53" y="2"/>
                    <a:pt x="41" y="0"/>
                    <a:pt x="3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5" name="Freeform 88"/>
            <p:cNvSpPr>
              <a:spLocks/>
            </p:cNvSpPr>
            <p:nvPr/>
          </p:nvSpPr>
          <p:spPr bwMode="auto">
            <a:xfrm>
              <a:off x="4854575" y="2936875"/>
              <a:ext cx="207963" cy="295275"/>
            </a:xfrm>
            <a:custGeom>
              <a:avLst/>
              <a:gdLst/>
              <a:ahLst/>
              <a:cxnLst>
                <a:cxn ang="0">
                  <a:pos x="59" y="0"/>
                </a:cxn>
                <a:cxn ang="0">
                  <a:pos x="9" y="38"/>
                </a:cxn>
                <a:cxn ang="0">
                  <a:pos x="1" y="72"/>
                </a:cxn>
                <a:cxn ang="0">
                  <a:pos x="1" y="93"/>
                </a:cxn>
                <a:cxn ang="0">
                  <a:pos x="6" y="90"/>
                </a:cxn>
                <a:cxn ang="0">
                  <a:pos x="48" y="56"/>
                </a:cxn>
                <a:cxn ang="0">
                  <a:pos x="59" y="0"/>
                </a:cxn>
              </a:cxnLst>
              <a:rect l="0" t="0" r="r" b="b"/>
              <a:pathLst>
                <a:path w="66" h="93">
                  <a:moveTo>
                    <a:pt x="59" y="0"/>
                  </a:moveTo>
                  <a:cubicBezTo>
                    <a:pt x="59" y="0"/>
                    <a:pt x="23" y="12"/>
                    <a:pt x="9" y="38"/>
                  </a:cubicBezTo>
                  <a:cubicBezTo>
                    <a:pt x="4" y="47"/>
                    <a:pt x="2" y="60"/>
                    <a:pt x="1" y="72"/>
                  </a:cubicBezTo>
                  <a:cubicBezTo>
                    <a:pt x="0" y="83"/>
                    <a:pt x="1" y="93"/>
                    <a:pt x="1" y="93"/>
                  </a:cubicBezTo>
                  <a:cubicBezTo>
                    <a:pt x="1" y="93"/>
                    <a:pt x="3" y="92"/>
                    <a:pt x="6" y="90"/>
                  </a:cubicBezTo>
                  <a:cubicBezTo>
                    <a:pt x="15" y="86"/>
                    <a:pt x="33" y="76"/>
                    <a:pt x="48" y="56"/>
                  </a:cubicBezTo>
                  <a:cubicBezTo>
                    <a:pt x="66" y="34"/>
                    <a:pt x="59" y="0"/>
                    <a:pt x="5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6" name="Freeform 89"/>
            <p:cNvSpPr>
              <a:spLocks/>
            </p:cNvSpPr>
            <p:nvPr/>
          </p:nvSpPr>
          <p:spPr bwMode="auto">
            <a:xfrm>
              <a:off x="4559300" y="3006725"/>
              <a:ext cx="288925" cy="193675"/>
            </a:xfrm>
            <a:custGeom>
              <a:avLst/>
              <a:gdLst/>
              <a:ahLst/>
              <a:cxnLst>
                <a:cxn ang="0">
                  <a:pos x="9" y="0"/>
                </a:cxn>
                <a:cxn ang="0">
                  <a:pos x="0" y="0"/>
                </a:cxn>
                <a:cxn ang="0">
                  <a:pos x="33" y="47"/>
                </a:cxn>
                <a:cxn ang="0">
                  <a:pos x="86" y="61"/>
                </a:cxn>
                <a:cxn ang="0">
                  <a:pos x="86" y="61"/>
                </a:cxn>
                <a:cxn ang="0">
                  <a:pos x="91" y="61"/>
                </a:cxn>
                <a:cxn ang="0">
                  <a:pos x="80" y="38"/>
                </a:cxn>
                <a:cxn ang="0">
                  <a:pos x="61" y="14"/>
                </a:cxn>
                <a:cxn ang="0">
                  <a:pos x="9" y="0"/>
                </a:cxn>
              </a:cxnLst>
              <a:rect l="0" t="0" r="r" b="b"/>
              <a:pathLst>
                <a:path w="91" h="61">
                  <a:moveTo>
                    <a:pt x="9" y="0"/>
                  </a:moveTo>
                  <a:cubicBezTo>
                    <a:pt x="4" y="0"/>
                    <a:pt x="0" y="0"/>
                    <a:pt x="0" y="0"/>
                  </a:cubicBezTo>
                  <a:cubicBezTo>
                    <a:pt x="0" y="0"/>
                    <a:pt x="8" y="33"/>
                    <a:pt x="33" y="47"/>
                  </a:cubicBezTo>
                  <a:cubicBezTo>
                    <a:pt x="55" y="59"/>
                    <a:pt x="76" y="61"/>
                    <a:pt x="86" y="61"/>
                  </a:cubicBezTo>
                  <a:cubicBezTo>
                    <a:pt x="86" y="61"/>
                    <a:pt x="86" y="61"/>
                    <a:pt x="86" y="61"/>
                  </a:cubicBezTo>
                  <a:cubicBezTo>
                    <a:pt x="89" y="61"/>
                    <a:pt x="91" y="61"/>
                    <a:pt x="91" y="61"/>
                  </a:cubicBezTo>
                  <a:cubicBezTo>
                    <a:pt x="91" y="61"/>
                    <a:pt x="87" y="50"/>
                    <a:pt x="80" y="38"/>
                  </a:cubicBezTo>
                  <a:cubicBezTo>
                    <a:pt x="75" y="29"/>
                    <a:pt x="68" y="19"/>
                    <a:pt x="61" y="14"/>
                  </a:cubicBezTo>
                  <a:cubicBezTo>
                    <a:pt x="45" y="1"/>
                    <a:pt x="22" y="0"/>
                    <a:pt x="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7" name="Freeform 90"/>
            <p:cNvSpPr>
              <a:spLocks/>
            </p:cNvSpPr>
            <p:nvPr/>
          </p:nvSpPr>
          <p:spPr bwMode="auto">
            <a:xfrm>
              <a:off x="4806950" y="2732088"/>
              <a:ext cx="230188" cy="249237"/>
            </a:xfrm>
            <a:custGeom>
              <a:avLst/>
              <a:gdLst/>
              <a:ahLst/>
              <a:cxnLst>
                <a:cxn ang="0">
                  <a:pos x="72" y="0"/>
                </a:cxn>
                <a:cxn ang="0">
                  <a:pos x="18" y="27"/>
                </a:cxn>
                <a:cxn ang="0">
                  <a:pos x="3" y="62"/>
                </a:cxn>
                <a:cxn ang="0">
                  <a:pos x="0" y="79"/>
                </a:cxn>
                <a:cxn ang="0">
                  <a:pos x="5" y="78"/>
                </a:cxn>
                <a:cxn ang="0">
                  <a:pos x="52" y="52"/>
                </a:cxn>
                <a:cxn ang="0">
                  <a:pos x="72" y="0"/>
                </a:cxn>
              </a:cxnLst>
              <a:rect l="0" t="0" r="r" b="b"/>
              <a:pathLst>
                <a:path w="73" h="79">
                  <a:moveTo>
                    <a:pt x="72" y="0"/>
                  </a:moveTo>
                  <a:cubicBezTo>
                    <a:pt x="72" y="0"/>
                    <a:pt x="35" y="5"/>
                    <a:pt x="18" y="27"/>
                  </a:cubicBezTo>
                  <a:cubicBezTo>
                    <a:pt x="11" y="36"/>
                    <a:pt x="6" y="51"/>
                    <a:pt x="3" y="62"/>
                  </a:cubicBezTo>
                  <a:cubicBezTo>
                    <a:pt x="1" y="72"/>
                    <a:pt x="0" y="79"/>
                    <a:pt x="0" y="79"/>
                  </a:cubicBezTo>
                  <a:cubicBezTo>
                    <a:pt x="0" y="79"/>
                    <a:pt x="2" y="78"/>
                    <a:pt x="5" y="78"/>
                  </a:cubicBezTo>
                  <a:cubicBezTo>
                    <a:pt x="14" y="76"/>
                    <a:pt x="34" y="69"/>
                    <a:pt x="52" y="52"/>
                  </a:cubicBezTo>
                  <a:cubicBezTo>
                    <a:pt x="73" y="33"/>
                    <a:pt x="72" y="0"/>
                    <a:pt x="7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8" name="Freeform 91"/>
            <p:cNvSpPr>
              <a:spLocks/>
            </p:cNvSpPr>
            <p:nvPr/>
          </p:nvSpPr>
          <p:spPr bwMode="auto">
            <a:xfrm>
              <a:off x="4559300" y="2716213"/>
              <a:ext cx="244475" cy="233362"/>
            </a:xfrm>
            <a:custGeom>
              <a:avLst/>
              <a:gdLst/>
              <a:ahLst/>
              <a:cxnLst>
                <a:cxn ang="0">
                  <a:pos x="0" y="0"/>
                </a:cxn>
                <a:cxn ang="0">
                  <a:pos x="23" y="50"/>
                </a:cxn>
                <a:cxn ang="0">
                  <a:pos x="72" y="73"/>
                </a:cxn>
                <a:cxn ang="0">
                  <a:pos x="77" y="74"/>
                </a:cxn>
                <a:cxn ang="0">
                  <a:pos x="70" y="49"/>
                </a:cxn>
                <a:cxn ang="0">
                  <a:pos x="57" y="24"/>
                </a:cxn>
                <a:cxn ang="0">
                  <a:pos x="0" y="0"/>
                </a:cxn>
              </a:cxnLst>
              <a:rect l="0" t="0" r="r" b="b"/>
              <a:pathLst>
                <a:path w="77" h="74">
                  <a:moveTo>
                    <a:pt x="0" y="0"/>
                  </a:moveTo>
                  <a:cubicBezTo>
                    <a:pt x="0" y="0"/>
                    <a:pt x="2" y="33"/>
                    <a:pt x="23" y="50"/>
                  </a:cubicBezTo>
                  <a:cubicBezTo>
                    <a:pt x="43" y="66"/>
                    <a:pt x="62" y="71"/>
                    <a:pt x="72" y="73"/>
                  </a:cubicBezTo>
                  <a:cubicBezTo>
                    <a:pt x="75" y="74"/>
                    <a:pt x="77" y="74"/>
                    <a:pt x="77" y="74"/>
                  </a:cubicBezTo>
                  <a:cubicBezTo>
                    <a:pt x="77" y="74"/>
                    <a:pt x="75" y="62"/>
                    <a:pt x="70" y="49"/>
                  </a:cubicBezTo>
                  <a:cubicBezTo>
                    <a:pt x="67" y="40"/>
                    <a:pt x="62" y="30"/>
                    <a:pt x="57" y="24"/>
                  </a:cubicBezTo>
                  <a:cubicBezTo>
                    <a:pt x="38" y="2"/>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9" name="Freeform 92"/>
            <p:cNvSpPr>
              <a:spLocks/>
            </p:cNvSpPr>
            <p:nvPr/>
          </p:nvSpPr>
          <p:spPr bwMode="auto">
            <a:xfrm>
              <a:off x="4803775" y="2516188"/>
              <a:ext cx="261938" cy="206375"/>
            </a:xfrm>
            <a:custGeom>
              <a:avLst/>
              <a:gdLst/>
              <a:ahLst/>
              <a:cxnLst>
                <a:cxn ang="0">
                  <a:pos x="81" y="0"/>
                </a:cxn>
                <a:cxn ang="0">
                  <a:pos x="25" y="18"/>
                </a:cxn>
                <a:cxn ang="0">
                  <a:pos x="6" y="49"/>
                </a:cxn>
                <a:cxn ang="0">
                  <a:pos x="0" y="65"/>
                </a:cxn>
                <a:cxn ang="0">
                  <a:pos x="1" y="65"/>
                </a:cxn>
                <a:cxn ang="0">
                  <a:pos x="4" y="65"/>
                </a:cxn>
                <a:cxn ang="0">
                  <a:pos x="55" y="48"/>
                </a:cxn>
                <a:cxn ang="0">
                  <a:pos x="83" y="0"/>
                </a:cxn>
                <a:cxn ang="0">
                  <a:pos x="81" y="0"/>
                </a:cxn>
              </a:cxnLst>
              <a:rect l="0" t="0" r="r" b="b"/>
              <a:pathLst>
                <a:path w="83" h="65">
                  <a:moveTo>
                    <a:pt x="81" y="0"/>
                  </a:moveTo>
                  <a:cubicBezTo>
                    <a:pt x="74" y="0"/>
                    <a:pt x="43" y="1"/>
                    <a:pt x="25" y="18"/>
                  </a:cubicBezTo>
                  <a:cubicBezTo>
                    <a:pt x="17" y="25"/>
                    <a:pt x="10" y="38"/>
                    <a:pt x="6" y="49"/>
                  </a:cubicBezTo>
                  <a:cubicBezTo>
                    <a:pt x="2" y="58"/>
                    <a:pt x="0" y="65"/>
                    <a:pt x="0" y="65"/>
                  </a:cubicBezTo>
                  <a:cubicBezTo>
                    <a:pt x="0" y="65"/>
                    <a:pt x="0" y="65"/>
                    <a:pt x="1" y="65"/>
                  </a:cubicBezTo>
                  <a:cubicBezTo>
                    <a:pt x="1" y="65"/>
                    <a:pt x="3" y="65"/>
                    <a:pt x="4" y="65"/>
                  </a:cubicBezTo>
                  <a:cubicBezTo>
                    <a:pt x="13" y="64"/>
                    <a:pt x="33" y="61"/>
                    <a:pt x="55" y="48"/>
                  </a:cubicBezTo>
                  <a:cubicBezTo>
                    <a:pt x="77" y="33"/>
                    <a:pt x="83" y="0"/>
                    <a:pt x="83" y="0"/>
                  </a:cubicBezTo>
                  <a:cubicBezTo>
                    <a:pt x="83" y="0"/>
                    <a:pt x="82" y="0"/>
                    <a:pt x="8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0" name="Freeform 93"/>
            <p:cNvSpPr>
              <a:spLocks/>
            </p:cNvSpPr>
            <p:nvPr/>
          </p:nvSpPr>
          <p:spPr bwMode="auto">
            <a:xfrm>
              <a:off x="4597400" y="2420938"/>
              <a:ext cx="206375" cy="269875"/>
            </a:xfrm>
            <a:custGeom>
              <a:avLst/>
              <a:gdLst/>
              <a:ahLst/>
              <a:cxnLst>
                <a:cxn ang="0">
                  <a:pos x="4" y="0"/>
                </a:cxn>
                <a:cxn ang="0">
                  <a:pos x="17" y="53"/>
                </a:cxn>
                <a:cxn ang="0">
                  <a:pos x="61" y="83"/>
                </a:cxn>
                <a:cxn ang="0">
                  <a:pos x="65" y="85"/>
                </a:cxn>
                <a:cxn ang="0">
                  <a:pos x="63" y="63"/>
                </a:cxn>
                <a:cxn ang="0">
                  <a:pos x="54" y="33"/>
                </a:cxn>
                <a:cxn ang="0">
                  <a:pos x="4" y="0"/>
                </a:cxn>
              </a:cxnLst>
              <a:rect l="0" t="0" r="r" b="b"/>
              <a:pathLst>
                <a:path w="65" h="85">
                  <a:moveTo>
                    <a:pt x="4" y="0"/>
                  </a:moveTo>
                  <a:cubicBezTo>
                    <a:pt x="4" y="0"/>
                    <a:pt x="0" y="33"/>
                    <a:pt x="17" y="53"/>
                  </a:cubicBezTo>
                  <a:cubicBezTo>
                    <a:pt x="34" y="72"/>
                    <a:pt x="52" y="80"/>
                    <a:pt x="61" y="83"/>
                  </a:cubicBezTo>
                  <a:cubicBezTo>
                    <a:pt x="64" y="84"/>
                    <a:pt x="65" y="85"/>
                    <a:pt x="65" y="85"/>
                  </a:cubicBezTo>
                  <a:cubicBezTo>
                    <a:pt x="65" y="85"/>
                    <a:pt x="65" y="75"/>
                    <a:pt x="63" y="63"/>
                  </a:cubicBezTo>
                  <a:cubicBezTo>
                    <a:pt x="62" y="53"/>
                    <a:pt x="59" y="41"/>
                    <a:pt x="54" y="33"/>
                  </a:cubicBezTo>
                  <a:cubicBezTo>
                    <a:pt x="39" y="9"/>
                    <a:pt x="4" y="0"/>
                    <a:pt x="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1" name="Freeform 94"/>
            <p:cNvSpPr>
              <a:spLocks/>
            </p:cNvSpPr>
            <p:nvPr/>
          </p:nvSpPr>
          <p:spPr bwMode="auto">
            <a:xfrm>
              <a:off x="4845050" y="2303463"/>
              <a:ext cx="287338" cy="161925"/>
            </a:xfrm>
            <a:custGeom>
              <a:avLst/>
              <a:gdLst/>
              <a:ahLst/>
              <a:cxnLst>
                <a:cxn ang="0">
                  <a:pos x="70" y="0"/>
                </a:cxn>
                <a:cxn ang="0">
                  <a:pos x="32" y="9"/>
                </a:cxn>
                <a:cxn ang="0">
                  <a:pos x="9" y="35"/>
                </a:cxn>
                <a:cxn ang="0">
                  <a:pos x="0" y="50"/>
                </a:cxn>
                <a:cxn ang="0">
                  <a:pos x="4" y="51"/>
                </a:cxn>
                <a:cxn ang="0">
                  <a:pos x="14" y="51"/>
                </a:cxn>
                <a:cxn ang="0">
                  <a:pos x="56" y="43"/>
                </a:cxn>
                <a:cxn ang="0">
                  <a:pos x="91" y="2"/>
                </a:cxn>
                <a:cxn ang="0">
                  <a:pos x="70" y="0"/>
                </a:cxn>
              </a:cxnLst>
              <a:rect l="0" t="0" r="r" b="b"/>
              <a:pathLst>
                <a:path w="91" h="51">
                  <a:moveTo>
                    <a:pt x="70" y="0"/>
                  </a:moveTo>
                  <a:cubicBezTo>
                    <a:pt x="58" y="0"/>
                    <a:pt x="44" y="2"/>
                    <a:pt x="32" y="9"/>
                  </a:cubicBezTo>
                  <a:cubicBezTo>
                    <a:pt x="23" y="15"/>
                    <a:pt x="15" y="26"/>
                    <a:pt x="9" y="35"/>
                  </a:cubicBezTo>
                  <a:cubicBezTo>
                    <a:pt x="3" y="43"/>
                    <a:pt x="0" y="50"/>
                    <a:pt x="0" y="50"/>
                  </a:cubicBezTo>
                  <a:cubicBezTo>
                    <a:pt x="0" y="50"/>
                    <a:pt x="1" y="50"/>
                    <a:pt x="4" y="51"/>
                  </a:cubicBezTo>
                  <a:cubicBezTo>
                    <a:pt x="7" y="51"/>
                    <a:pt x="10" y="51"/>
                    <a:pt x="14" y="51"/>
                  </a:cubicBezTo>
                  <a:cubicBezTo>
                    <a:pt x="24" y="51"/>
                    <a:pt x="39" y="49"/>
                    <a:pt x="56" y="43"/>
                  </a:cubicBezTo>
                  <a:cubicBezTo>
                    <a:pt x="80" y="33"/>
                    <a:pt x="91" y="2"/>
                    <a:pt x="91" y="2"/>
                  </a:cubicBezTo>
                  <a:cubicBezTo>
                    <a:pt x="91" y="2"/>
                    <a:pt x="82" y="0"/>
                    <a:pt x="7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2" name="Freeform 95"/>
            <p:cNvSpPr>
              <a:spLocks/>
            </p:cNvSpPr>
            <p:nvPr/>
          </p:nvSpPr>
          <p:spPr bwMode="auto">
            <a:xfrm>
              <a:off x="4676775" y="2139950"/>
              <a:ext cx="180975" cy="293687"/>
            </a:xfrm>
            <a:custGeom>
              <a:avLst/>
              <a:gdLst/>
              <a:ahLst/>
              <a:cxnLst>
                <a:cxn ang="0">
                  <a:pos x="10" y="0"/>
                </a:cxn>
                <a:cxn ang="0">
                  <a:pos x="14" y="54"/>
                </a:cxn>
                <a:cxn ang="0">
                  <a:pos x="52" y="91"/>
                </a:cxn>
                <a:cxn ang="0">
                  <a:pos x="55" y="93"/>
                </a:cxn>
                <a:cxn ang="0">
                  <a:pos x="57" y="74"/>
                </a:cxn>
                <a:cxn ang="0">
                  <a:pos x="53" y="40"/>
                </a:cxn>
                <a:cxn ang="0">
                  <a:pos x="10" y="0"/>
                </a:cxn>
              </a:cxnLst>
              <a:rect l="0" t="0" r="r" b="b"/>
              <a:pathLst>
                <a:path w="57" h="93">
                  <a:moveTo>
                    <a:pt x="10" y="0"/>
                  </a:moveTo>
                  <a:cubicBezTo>
                    <a:pt x="10" y="0"/>
                    <a:pt x="0" y="31"/>
                    <a:pt x="14" y="54"/>
                  </a:cubicBezTo>
                  <a:cubicBezTo>
                    <a:pt x="27" y="75"/>
                    <a:pt x="44" y="87"/>
                    <a:pt x="52" y="91"/>
                  </a:cubicBezTo>
                  <a:cubicBezTo>
                    <a:pt x="54" y="92"/>
                    <a:pt x="55" y="93"/>
                    <a:pt x="55" y="93"/>
                  </a:cubicBezTo>
                  <a:cubicBezTo>
                    <a:pt x="55" y="93"/>
                    <a:pt x="56" y="84"/>
                    <a:pt x="57" y="74"/>
                  </a:cubicBezTo>
                  <a:cubicBezTo>
                    <a:pt x="57" y="63"/>
                    <a:pt x="57" y="50"/>
                    <a:pt x="53" y="40"/>
                  </a:cubicBezTo>
                  <a:cubicBezTo>
                    <a:pt x="43" y="15"/>
                    <a:pt x="10" y="0"/>
                    <a:pt x="1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3" name="Freeform 96"/>
            <p:cNvSpPr>
              <a:spLocks/>
            </p:cNvSpPr>
            <p:nvPr/>
          </p:nvSpPr>
          <p:spPr bwMode="auto">
            <a:xfrm>
              <a:off x="4929188" y="2095500"/>
              <a:ext cx="304800" cy="134937"/>
            </a:xfrm>
            <a:custGeom>
              <a:avLst/>
              <a:gdLst/>
              <a:ahLst/>
              <a:cxnLst>
                <a:cxn ang="0">
                  <a:pos x="60" y="0"/>
                </a:cxn>
                <a:cxn ang="0">
                  <a:pos x="38" y="4"/>
                </a:cxn>
                <a:cxn ang="0">
                  <a:pos x="9" y="28"/>
                </a:cxn>
                <a:cxn ang="0">
                  <a:pos x="0" y="38"/>
                </a:cxn>
                <a:cxn ang="0">
                  <a:pos x="4" y="39"/>
                </a:cxn>
                <a:cxn ang="0">
                  <a:pos x="32" y="43"/>
                </a:cxn>
                <a:cxn ang="0">
                  <a:pos x="55" y="41"/>
                </a:cxn>
                <a:cxn ang="0">
                  <a:pos x="96" y="7"/>
                </a:cxn>
                <a:cxn ang="0">
                  <a:pos x="60" y="0"/>
                </a:cxn>
              </a:cxnLst>
              <a:rect l="0" t="0" r="r" b="b"/>
              <a:pathLst>
                <a:path w="96" h="43">
                  <a:moveTo>
                    <a:pt x="60" y="0"/>
                  </a:moveTo>
                  <a:cubicBezTo>
                    <a:pt x="53" y="0"/>
                    <a:pt x="45" y="1"/>
                    <a:pt x="38" y="4"/>
                  </a:cubicBezTo>
                  <a:cubicBezTo>
                    <a:pt x="28" y="8"/>
                    <a:pt x="17" y="19"/>
                    <a:pt x="9" y="28"/>
                  </a:cubicBezTo>
                  <a:cubicBezTo>
                    <a:pt x="4" y="33"/>
                    <a:pt x="0" y="38"/>
                    <a:pt x="0" y="38"/>
                  </a:cubicBezTo>
                  <a:cubicBezTo>
                    <a:pt x="0" y="38"/>
                    <a:pt x="2" y="39"/>
                    <a:pt x="4" y="39"/>
                  </a:cubicBezTo>
                  <a:cubicBezTo>
                    <a:pt x="9" y="41"/>
                    <a:pt x="19" y="43"/>
                    <a:pt x="32" y="43"/>
                  </a:cubicBezTo>
                  <a:cubicBezTo>
                    <a:pt x="39" y="43"/>
                    <a:pt x="47" y="43"/>
                    <a:pt x="55" y="41"/>
                  </a:cubicBezTo>
                  <a:cubicBezTo>
                    <a:pt x="81" y="35"/>
                    <a:pt x="96" y="7"/>
                    <a:pt x="96" y="7"/>
                  </a:cubicBezTo>
                  <a:cubicBezTo>
                    <a:pt x="96" y="7"/>
                    <a:pt x="79" y="0"/>
                    <a:pt x="6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4" name="Freeform 97"/>
            <p:cNvSpPr>
              <a:spLocks/>
            </p:cNvSpPr>
            <p:nvPr/>
          </p:nvSpPr>
          <p:spPr bwMode="auto">
            <a:xfrm>
              <a:off x="4810125" y="1882775"/>
              <a:ext cx="160338" cy="303212"/>
            </a:xfrm>
            <a:custGeom>
              <a:avLst/>
              <a:gdLst/>
              <a:ahLst/>
              <a:cxnLst>
                <a:cxn ang="0">
                  <a:pos x="14" y="0"/>
                </a:cxn>
                <a:cxn ang="0">
                  <a:pos x="9" y="52"/>
                </a:cxn>
                <a:cxn ang="0">
                  <a:pos x="39" y="94"/>
                </a:cxn>
                <a:cxn ang="0">
                  <a:pos x="42" y="96"/>
                </a:cxn>
                <a:cxn ang="0">
                  <a:pos x="47" y="78"/>
                </a:cxn>
                <a:cxn ang="0">
                  <a:pos x="49" y="46"/>
                </a:cxn>
                <a:cxn ang="0">
                  <a:pos x="14" y="0"/>
                </a:cxn>
              </a:cxnLst>
              <a:rect l="0" t="0" r="r" b="b"/>
              <a:pathLst>
                <a:path w="51" h="96">
                  <a:moveTo>
                    <a:pt x="14" y="0"/>
                  </a:moveTo>
                  <a:cubicBezTo>
                    <a:pt x="14" y="0"/>
                    <a:pt x="0" y="28"/>
                    <a:pt x="9" y="52"/>
                  </a:cubicBezTo>
                  <a:cubicBezTo>
                    <a:pt x="18" y="75"/>
                    <a:pt x="33" y="89"/>
                    <a:pt x="39" y="94"/>
                  </a:cubicBezTo>
                  <a:cubicBezTo>
                    <a:pt x="41" y="96"/>
                    <a:pt x="42" y="96"/>
                    <a:pt x="42" y="96"/>
                  </a:cubicBezTo>
                  <a:cubicBezTo>
                    <a:pt x="42" y="96"/>
                    <a:pt x="45" y="89"/>
                    <a:pt x="47" y="78"/>
                  </a:cubicBezTo>
                  <a:cubicBezTo>
                    <a:pt x="49" y="68"/>
                    <a:pt x="51" y="55"/>
                    <a:pt x="49" y="46"/>
                  </a:cubicBezTo>
                  <a:cubicBezTo>
                    <a:pt x="43" y="2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5" name="Freeform 98"/>
            <p:cNvSpPr>
              <a:spLocks/>
            </p:cNvSpPr>
            <p:nvPr/>
          </p:nvSpPr>
          <p:spPr bwMode="auto">
            <a:xfrm>
              <a:off x="5059363" y="1901825"/>
              <a:ext cx="309563" cy="127000"/>
            </a:xfrm>
            <a:custGeom>
              <a:avLst/>
              <a:gdLst/>
              <a:ahLst/>
              <a:cxnLst>
                <a:cxn ang="0">
                  <a:pos x="53" y="0"/>
                </a:cxn>
                <a:cxn ang="0">
                  <a:pos x="43" y="1"/>
                </a:cxn>
                <a:cxn ang="0">
                  <a:pos x="6" y="22"/>
                </a:cxn>
                <a:cxn ang="0">
                  <a:pos x="0" y="28"/>
                </a:cxn>
                <a:cxn ang="0">
                  <a:pos x="2" y="29"/>
                </a:cxn>
                <a:cxn ang="0">
                  <a:pos x="48" y="40"/>
                </a:cxn>
                <a:cxn ang="0">
                  <a:pos x="53" y="40"/>
                </a:cxn>
                <a:cxn ang="0">
                  <a:pos x="98" y="14"/>
                </a:cxn>
                <a:cxn ang="0">
                  <a:pos x="53" y="0"/>
                </a:cxn>
              </a:cxnLst>
              <a:rect l="0" t="0" r="r" b="b"/>
              <a:pathLst>
                <a:path w="98" h="40">
                  <a:moveTo>
                    <a:pt x="53" y="0"/>
                  </a:moveTo>
                  <a:cubicBezTo>
                    <a:pt x="50" y="0"/>
                    <a:pt x="46" y="1"/>
                    <a:pt x="43" y="1"/>
                  </a:cubicBezTo>
                  <a:cubicBezTo>
                    <a:pt x="30" y="4"/>
                    <a:pt x="15" y="16"/>
                    <a:pt x="6" y="22"/>
                  </a:cubicBezTo>
                  <a:cubicBezTo>
                    <a:pt x="3" y="26"/>
                    <a:pt x="0" y="28"/>
                    <a:pt x="0" y="28"/>
                  </a:cubicBezTo>
                  <a:cubicBezTo>
                    <a:pt x="0" y="28"/>
                    <a:pt x="1" y="28"/>
                    <a:pt x="2" y="29"/>
                  </a:cubicBezTo>
                  <a:cubicBezTo>
                    <a:pt x="7" y="32"/>
                    <a:pt x="25" y="40"/>
                    <a:pt x="48" y="40"/>
                  </a:cubicBezTo>
                  <a:cubicBezTo>
                    <a:pt x="50" y="40"/>
                    <a:pt x="51" y="40"/>
                    <a:pt x="53" y="40"/>
                  </a:cubicBezTo>
                  <a:cubicBezTo>
                    <a:pt x="78" y="38"/>
                    <a:pt x="98" y="14"/>
                    <a:pt x="98" y="14"/>
                  </a:cubicBezTo>
                  <a:cubicBezTo>
                    <a:pt x="98" y="14"/>
                    <a:pt x="76" y="0"/>
                    <a:pt x="5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6" name="Freeform 99"/>
            <p:cNvSpPr>
              <a:spLocks/>
            </p:cNvSpPr>
            <p:nvPr/>
          </p:nvSpPr>
          <p:spPr bwMode="auto">
            <a:xfrm>
              <a:off x="4983163" y="1654175"/>
              <a:ext cx="142875" cy="311150"/>
            </a:xfrm>
            <a:custGeom>
              <a:avLst/>
              <a:gdLst/>
              <a:ahLst/>
              <a:cxnLst>
                <a:cxn ang="0">
                  <a:pos x="19" y="0"/>
                </a:cxn>
                <a:cxn ang="0">
                  <a:pos x="5" y="50"/>
                </a:cxn>
                <a:cxn ang="0">
                  <a:pos x="26" y="95"/>
                </a:cxn>
                <a:cxn ang="0">
                  <a:pos x="29" y="98"/>
                </a:cxn>
                <a:cxn ang="0">
                  <a:pos x="38" y="79"/>
                </a:cxn>
                <a:cxn ang="0">
                  <a:pos x="45" y="50"/>
                </a:cxn>
                <a:cxn ang="0">
                  <a:pos x="19" y="0"/>
                </a:cxn>
              </a:cxnLst>
              <a:rect l="0" t="0" r="r" b="b"/>
              <a:pathLst>
                <a:path w="45" h="98">
                  <a:moveTo>
                    <a:pt x="19" y="0"/>
                  </a:moveTo>
                  <a:cubicBezTo>
                    <a:pt x="19" y="0"/>
                    <a:pt x="0" y="25"/>
                    <a:pt x="5" y="50"/>
                  </a:cubicBezTo>
                  <a:cubicBezTo>
                    <a:pt x="10" y="73"/>
                    <a:pt x="21" y="88"/>
                    <a:pt x="26" y="95"/>
                  </a:cubicBezTo>
                  <a:cubicBezTo>
                    <a:pt x="28" y="97"/>
                    <a:pt x="29" y="98"/>
                    <a:pt x="29" y="98"/>
                  </a:cubicBezTo>
                  <a:cubicBezTo>
                    <a:pt x="29" y="98"/>
                    <a:pt x="34" y="90"/>
                    <a:pt x="38" y="79"/>
                  </a:cubicBezTo>
                  <a:cubicBezTo>
                    <a:pt x="42" y="70"/>
                    <a:pt x="45" y="59"/>
                    <a:pt x="45" y="50"/>
                  </a:cubicBezTo>
                  <a:cubicBezTo>
                    <a:pt x="44" y="24"/>
                    <a:pt x="19" y="0"/>
                    <a:pt x="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7" name="Freeform 100"/>
            <p:cNvSpPr>
              <a:spLocks/>
            </p:cNvSpPr>
            <p:nvPr/>
          </p:nvSpPr>
          <p:spPr bwMode="auto">
            <a:xfrm>
              <a:off x="5224463" y="1733550"/>
              <a:ext cx="306388" cy="123825"/>
            </a:xfrm>
            <a:custGeom>
              <a:avLst/>
              <a:gdLst/>
              <a:ahLst/>
              <a:cxnLst>
                <a:cxn ang="0">
                  <a:pos x="48" y="0"/>
                </a:cxn>
                <a:cxn ang="0">
                  <a:pos x="46" y="0"/>
                </a:cxn>
                <a:cxn ang="0">
                  <a:pos x="7" y="14"/>
                </a:cxn>
                <a:cxn ang="0">
                  <a:pos x="0" y="18"/>
                </a:cxn>
                <a:cxn ang="0">
                  <a:pos x="2" y="19"/>
                </a:cxn>
                <a:cxn ang="0">
                  <a:pos x="49" y="39"/>
                </a:cxn>
                <a:cxn ang="0">
                  <a:pos x="55" y="39"/>
                </a:cxn>
                <a:cxn ang="0">
                  <a:pos x="97" y="22"/>
                </a:cxn>
                <a:cxn ang="0">
                  <a:pos x="48" y="0"/>
                </a:cxn>
              </a:cxnLst>
              <a:rect l="0" t="0" r="r" b="b"/>
              <a:pathLst>
                <a:path w="97" h="39">
                  <a:moveTo>
                    <a:pt x="48" y="0"/>
                  </a:moveTo>
                  <a:cubicBezTo>
                    <a:pt x="47" y="0"/>
                    <a:pt x="47" y="0"/>
                    <a:pt x="46" y="0"/>
                  </a:cubicBezTo>
                  <a:cubicBezTo>
                    <a:pt x="33" y="1"/>
                    <a:pt x="16" y="9"/>
                    <a:pt x="7" y="14"/>
                  </a:cubicBezTo>
                  <a:cubicBezTo>
                    <a:pt x="3" y="17"/>
                    <a:pt x="0" y="18"/>
                    <a:pt x="0" y="18"/>
                  </a:cubicBezTo>
                  <a:cubicBezTo>
                    <a:pt x="0" y="18"/>
                    <a:pt x="1" y="19"/>
                    <a:pt x="2" y="19"/>
                  </a:cubicBezTo>
                  <a:cubicBezTo>
                    <a:pt x="6" y="23"/>
                    <a:pt x="23" y="35"/>
                    <a:pt x="49" y="39"/>
                  </a:cubicBezTo>
                  <a:cubicBezTo>
                    <a:pt x="51" y="39"/>
                    <a:pt x="53" y="39"/>
                    <a:pt x="55" y="39"/>
                  </a:cubicBezTo>
                  <a:cubicBezTo>
                    <a:pt x="77" y="39"/>
                    <a:pt x="97" y="22"/>
                    <a:pt x="97" y="22"/>
                  </a:cubicBezTo>
                  <a:cubicBezTo>
                    <a:pt x="97" y="22"/>
                    <a:pt x="73" y="0"/>
                    <a:pt x="4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8" name="Freeform 101"/>
            <p:cNvSpPr>
              <a:spLocks/>
            </p:cNvSpPr>
            <p:nvPr/>
          </p:nvSpPr>
          <p:spPr bwMode="auto">
            <a:xfrm>
              <a:off x="5195888" y="1465263"/>
              <a:ext cx="131763" cy="306387"/>
            </a:xfrm>
            <a:custGeom>
              <a:avLst/>
              <a:gdLst/>
              <a:ahLst/>
              <a:cxnLst>
                <a:cxn ang="0">
                  <a:pos x="22" y="0"/>
                </a:cxn>
                <a:cxn ang="0">
                  <a:pos x="1" y="46"/>
                </a:cxn>
                <a:cxn ang="0">
                  <a:pos x="14" y="94"/>
                </a:cxn>
                <a:cxn ang="0">
                  <a:pos x="16" y="97"/>
                </a:cxn>
                <a:cxn ang="0">
                  <a:pos x="24" y="85"/>
                </a:cxn>
                <a:cxn ang="0">
                  <a:pos x="39" y="53"/>
                </a:cxn>
                <a:cxn ang="0">
                  <a:pos x="22" y="0"/>
                </a:cxn>
              </a:cxnLst>
              <a:rect l="0" t="0" r="r" b="b"/>
              <a:pathLst>
                <a:path w="42" h="97">
                  <a:moveTo>
                    <a:pt x="22" y="0"/>
                  </a:moveTo>
                  <a:cubicBezTo>
                    <a:pt x="22" y="0"/>
                    <a:pt x="0" y="21"/>
                    <a:pt x="1" y="46"/>
                  </a:cubicBezTo>
                  <a:cubicBezTo>
                    <a:pt x="1" y="70"/>
                    <a:pt x="10" y="87"/>
                    <a:pt x="14" y="94"/>
                  </a:cubicBezTo>
                  <a:cubicBezTo>
                    <a:pt x="15" y="96"/>
                    <a:pt x="16" y="97"/>
                    <a:pt x="16" y="97"/>
                  </a:cubicBezTo>
                  <a:cubicBezTo>
                    <a:pt x="16" y="97"/>
                    <a:pt x="20" y="92"/>
                    <a:pt x="24" y="85"/>
                  </a:cubicBezTo>
                  <a:cubicBezTo>
                    <a:pt x="30" y="76"/>
                    <a:pt x="37" y="63"/>
                    <a:pt x="39" y="53"/>
                  </a:cubicBezTo>
                  <a:cubicBezTo>
                    <a:pt x="42" y="28"/>
                    <a:pt x="22" y="0"/>
                    <a:pt x="2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9" name="Freeform 102"/>
            <p:cNvSpPr>
              <a:spLocks/>
            </p:cNvSpPr>
            <p:nvPr/>
          </p:nvSpPr>
          <p:spPr bwMode="auto">
            <a:xfrm>
              <a:off x="5419725" y="1597025"/>
              <a:ext cx="293688" cy="127000"/>
            </a:xfrm>
            <a:custGeom>
              <a:avLst/>
              <a:gdLst/>
              <a:ahLst/>
              <a:cxnLst>
                <a:cxn ang="0">
                  <a:pos x="42" y="0"/>
                </a:cxn>
                <a:cxn ang="0">
                  <a:pos x="7" y="7"/>
                </a:cxn>
                <a:cxn ang="0">
                  <a:pos x="0" y="10"/>
                </a:cxn>
                <a:cxn ang="0">
                  <a:pos x="2" y="11"/>
                </a:cxn>
                <a:cxn ang="0">
                  <a:pos x="44" y="38"/>
                </a:cxn>
                <a:cxn ang="0">
                  <a:pos x="58" y="40"/>
                </a:cxn>
                <a:cxn ang="0">
                  <a:pos x="93" y="30"/>
                </a:cxn>
                <a:cxn ang="0">
                  <a:pos x="48" y="0"/>
                </a:cxn>
                <a:cxn ang="0">
                  <a:pos x="42" y="0"/>
                </a:cxn>
              </a:cxnLst>
              <a:rect l="0" t="0" r="r" b="b"/>
              <a:pathLst>
                <a:path w="93" h="40">
                  <a:moveTo>
                    <a:pt x="42" y="0"/>
                  </a:moveTo>
                  <a:cubicBezTo>
                    <a:pt x="30" y="0"/>
                    <a:pt x="16" y="4"/>
                    <a:pt x="7" y="7"/>
                  </a:cubicBezTo>
                  <a:cubicBezTo>
                    <a:pt x="3" y="8"/>
                    <a:pt x="0" y="10"/>
                    <a:pt x="0" y="10"/>
                  </a:cubicBezTo>
                  <a:cubicBezTo>
                    <a:pt x="0" y="10"/>
                    <a:pt x="1" y="10"/>
                    <a:pt x="2" y="11"/>
                  </a:cubicBezTo>
                  <a:cubicBezTo>
                    <a:pt x="6" y="15"/>
                    <a:pt x="20" y="30"/>
                    <a:pt x="44" y="38"/>
                  </a:cubicBezTo>
                  <a:cubicBezTo>
                    <a:pt x="49" y="39"/>
                    <a:pt x="53" y="40"/>
                    <a:pt x="58" y="40"/>
                  </a:cubicBezTo>
                  <a:cubicBezTo>
                    <a:pt x="76" y="40"/>
                    <a:pt x="93" y="30"/>
                    <a:pt x="93" y="30"/>
                  </a:cubicBezTo>
                  <a:cubicBezTo>
                    <a:pt x="93" y="30"/>
                    <a:pt x="72" y="3"/>
                    <a:pt x="48" y="0"/>
                  </a:cubicBezTo>
                  <a:cubicBezTo>
                    <a:pt x="46" y="0"/>
                    <a:pt x="44" y="0"/>
                    <a:pt x="4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0" name="Freeform 103"/>
            <p:cNvSpPr>
              <a:spLocks/>
            </p:cNvSpPr>
            <p:nvPr/>
          </p:nvSpPr>
          <p:spPr bwMode="auto">
            <a:xfrm>
              <a:off x="5413375" y="1319213"/>
              <a:ext cx="149225" cy="290512"/>
            </a:xfrm>
            <a:custGeom>
              <a:avLst/>
              <a:gdLst/>
              <a:ahLst/>
              <a:cxnLst>
                <a:cxn ang="0">
                  <a:pos x="32" y="0"/>
                </a:cxn>
                <a:cxn ang="0">
                  <a:pos x="4" y="41"/>
                </a:cxn>
                <a:cxn ang="0">
                  <a:pos x="9" y="90"/>
                </a:cxn>
                <a:cxn ang="0">
                  <a:pos x="10" y="92"/>
                </a:cxn>
                <a:cxn ang="0">
                  <a:pos x="18" y="84"/>
                </a:cxn>
                <a:cxn ang="0">
                  <a:pos x="39" y="54"/>
                </a:cxn>
                <a:cxn ang="0">
                  <a:pos x="32" y="0"/>
                </a:cxn>
              </a:cxnLst>
              <a:rect l="0" t="0" r="r" b="b"/>
              <a:pathLst>
                <a:path w="47" h="92">
                  <a:moveTo>
                    <a:pt x="32" y="0"/>
                  </a:moveTo>
                  <a:cubicBezTo>
                    <a:pt x="32" y="0"/>
                    <a:pt x="7" y="17"/>
                    <a:pt x="4" y="41"/>
                  </a:cubicBezTo>
                  <a:cubicBezTo>
                    <a:pt x="0" y="65"/>
                    <a:pt x="6" y="84"/>
                    <a:pt x="9" y="90"/>
                  </a:cubicBezTo>
                  <a:cubicBezTo>
                    <a:pt x="9" y="92"/>
                    <a:pt x="10" y="92"/>
                    <a:pt x="10" y="92"/>
                  </a:cubicBezTo>
                  <a:cubicBezTo>
                    <a:pt x="10" y="92"/>
                    <a:pt x="13" y="89"/>
                    <a:pt x="18" y="84"/>
                  </a:cubicBezTo>
                  <a:cubicBezTo>
                    <a:pt x="25" y="77"/>
                    <a:pt x="36" y="65"/>
                    <a:pt x="39" y="54"/>
                  </a:cubicBezTo>
                  <a:cubicBezTo>
                    <a:pt x="47" y="30"/>
                    <a:pt x="32" y="0"/>
                    <a:pt x="3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1" name="Freeform 104"/>
            <p:cNvSpPr>
              <a:spLocks/>
            </p:cNvSpPr>
            <p:nvPr/>
          </p:nvSpPr>
          <p:spPr bwMode="auto">
            <a:xfrm>
              <a:off x="5638800" y="1490663"/>
              <a:ext cx="271463" cy="134937"/>
            </a:xfrm>
            <a:custGeom>
              <a:avLst/>
              <a:gdLst/>
              <a:ahLst/>
              <a:cxnLst>
                <a:cxn ang="0">
                  <a:pos x="31" y="0"/>
                </a:cxn>
                <a:cxn ang="0">
                  <a:pos x="3" y="3"/>
                </a:cxn>
                <a:cxn ang="0">
                  <a:pos x="0" y="4"/>
                </a:cxn>
                <a:cxn ang="0">
                  <a:pos x="1" y="5"/>
                </a:cxn>
                <a:cxn ang="0">
                  <a:pos x="38" y="38"/>
                </a:cxn>
                <a:cxn ang="0">
                  <a:pos x="60" y="43"/>
                </a:cxn>
                <a:cxn ang="0">
                  <a:pos x="86" y="39"/>
                </a:cxn>
                <a:cxn ang="0">
                  <a:pos x="47" y="3"/>
                </a:cxn>
                <a:cxn ang="0">
                  <a:pos x="31" y="0"/>
                </a:cxn>
              </a:cxnLst>
              <a:rect l="0" t="0" r="r" b="b"/>
              <a:pathLst>
                <a:path w="86" h="43">
                  <a:moveTo>
                    <a:pt x="31" y="0"/>
                  </a:moveTo>
                  <a:cubicBezTo>
                    <a:pt x="20" y="0"/>
                    <a:pt x="9" y="2"/>
                    <a:pt x="3" y="3"/>
                  </a:cubicBezTo>
                  <a:cubicBezTo>
                    <a:pt x="1" y="4"/>
                    <a:pt x="0" y="4"/>
                    <a:pt x="0" y="4"/>
                  </a:cubicBezTo>
                  <a:cubicBezTo>
                    <a:pt x="0" y="4"/>
                    <a:pt x="0" y="4"/>
                    <a:pt x="1" y="5"/>
                  </a:cubicBezTo>
                  <a:cubicBezTo>
                    <a:pt x="3" y="8"/>
                    <a:pt x="14" y="26"/>
                    <a:pt x="38" y="38"/>
                  </a:cubicBezTo>
                  <a:cubicBezTo>
                    <a:pt x="45" y="42"/>
                    <a:pt x="53" y="43"/>
                    <a:pt x="60" y="43"/>
                  </a:cubicBezTo>
                  <a:cubicBezTo>
                    <a:pt x="74" y="43"/>
                    <a:pt x="86" y="39"/>
                    <a:pt x="86" y="39"/>
                  </a:cubicBezTo>
                  <a:cubicBezTo>
                    <a:pt x="86" y="39"/>
                    <a:pt x="71" y="10"/>
                    <a:pt x="47" y="3"/>
                  </a:cubicBezTo>
                  <a:cubicBezTo>
                    <a:pt x="43" y="1"/>
                    <a:pt x="37" y="0"/>
                    <a:pt x="3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2" name="Freeform 105"/>
            <p:cNvSpPr>
              <a:spLocks/>
            </p:cNvSpPr>
            <p:nvPr/>
          </p:nvSpPr>
          <p:spPr bwMode="auto">
            <a:xfrm>
              <a:off x="5648325" y="1220788"/>
              <a:ext cx="160338" cy="269875"/>
            </a:xfrm>
            <a:custGeom>
              <a:avLst/>
              <a:gdLst/>
              <a:ahLst/>
              <a:cxnLst>
                <a:cxn ang="0">
                  <a:pos x="43" y="0"/>
                </a:cxn>
                <a:cxn ang="0">
                  <a:pos x="8" y="34"/>
                </a:cxn>
                <a:cxn ang="0">
                  <a:pos x="5" y="83"/>
                </a:cxn>
                <a:cxn ang="0">
                  <a:pos x="5" y="85"/>
                </a:cxn>
                <a:cxn ang="0">
                  <a:pos x="13" y="80"/>
                </a:cxn>
                <a:cxn ang="0">
                  <a:pos x="40" y="53"/>
                </a:cxn>
                <a:cxn ang="0">
                  <a:pos x="43" y="0"/>
                </a:cxn>
              </a:cxnLst>
              <a:rect l="0" t="0" r="r" b="b"/>
              <a:pathLst>
                <a:path w="51" h="85">
                  <a:moveTo>
                    <a:pt x="43" y="0"/>
                  </a:moveTo>
                  <a:cubicBezTo>
                    <a:pt x="43" y="0"/>
                    <a:pt x="16" y="12"/>
                    <a:pt x="8" y="34"/>
                  </a:cubicBezTo>
                  <a:cubicBezTo>
                    <a:pt x="0" y="58"/>
                    <a:pt x="3" y="78"/>
                    <a:pt x="5" y="83"/>
                  </a:cubicBezTo>
                  <a:cubicBezTo>
                    <a:pt x="5" y="84"/>
                    <a:pt x="5" y="85"/>
                    <a:pt x="5" y="85"/>
                  </a:cubicBezTo>
                  <a:cubicBezTo>
                    <a:pt x="5" y="85"/>
                    <a:pt x="8" y="83"/>
                    <a:pt x="13" y="80"/>
                  </a:cubicBezTo>
                  <a:cubicBezTo>
                    <a:pt x="21" y="74"/>
                    <a:pt x="34" y="63"/>
                    <a:pt x="40" y="53"/>
                  </a:cubicBezTo>
                  <a:cubicBezTo>
                    <a:pt x="51" y="32"/>
                    <a:pt x="43" y="0"/>
                    <a:pt x="4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3" name="Freeform 106"/>
            <p:cNvSpPr>
              <a:spLocks/>
            </p:cNvSpPr>
            <p:nvPr/>
          </p:nvSpPr>
          <p:spPr bwMode="auto">
            <a:xfrm>
              <a:off x="5786438" y="1366838"/>
              <a:ext cx="225425" cy="98425"/>
            </a:xfrm>
            <a:custGeom>
              <a:avLst/>
              <a:gdLst/>
              <a:ahLst/>
              <a:cxnLst>
                <a:cxn ang="0">
                  <a:pos x="39" y="0"/>
                </a:cxn>
                <a:cxn ang="0">
                  <a:pos x="34" y="0"/>
                </a:cxn>
                <a:cxn ang="0">
                  <a:pos x="1" y="22"/>
                </a:cxn>
                <a:cxn ang="0">
                  <a:pos x="0" y="24"/>
                </a:cxn>
                <a:cxn ang="0">
                  <a:pos x="0" y="24"/>
                </a:cxn>
                <a:cxn ang="0">
                  <a:pos x="26" y="31"/>
                </a:cxn>
                <a:cxn ang="0">
                  <a:pos x="38" y="29"/>
                </a:cxn>
                <a:cxn ang="0">
                  <a:pos x="71" y="6"/>
                </a:cxn>
                <a:cxn ang="0">
                  <a:pos x="39" y="0"/>
                </a:cxn>
              </a:cxnLst>
              <a:rect l="0" t="0" r="r" b="b"/>
              <a:pathLst>
                <a:path w="71" h="31">
                  <a:moveTo>
                    <a:pt x="39" y="0"/>
                  </a:moveTo>
                  <a:cubicBezTo>
                    <a:pt x="38" y="0"/>
                    <a:pt x="36" y="0"/>
                    <a:pt x="34" y="0"/>
                  </a:cubicBezTo>
                  <a:cubicBezTo>
                    <a:pt x="18" y="3"/>
                    <a:pt x="5" y="18"/>
                    <a:pt x="1" y="22"/>
                  </a:cubicBezTo>
                  <a:cubicBezTo>
                    <a:pt x="0" y="23"/>
                    <a:pt x="0" y="24"/>
                    <a:pt x="0" y="24"/>
                  </a:cubicBezTo>
                  <a:cubicBezTo>
                    <a:pt x="0" y="24"/>
                    <a:pt x="0" y="24"/>
                    <a:pt x="0" y="24"/>
                  </a:cubicBezTo>
                  <a:cubicBezTo>
                    <a:pt x="3" y="26"/>
                    <a:pt x="14" y="31"/>
                    <a:pt x="26" y="31"/>
                  </a:cubicBezTo>
                  <a:cubicBezTo>
                    <a:pt x="30" y="31"/>
                    <a:pt x="34" y="30"/>
                    <a:pt x="38" y="29"/>
                  </a:cubicBezTo>
                  <a:cubicBezTo>
                    <a:pt x="60" y="21"/>
                    <a:pt x="71" y="6"/>
                    <a:pt x="71" y="6"/>
                  </a:cubicBezTo>
                  <a:cubicBezTo>
                    <a:pt x="71" y="6"/>
                    <a:pt x="53" y="0"/>
                    <a:pt x="3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4" name="Freeform 107"/>
            <p:cNvSpPr>
              <a:spLocks/>
            </p:cNvSpPr>
            <p:nvPr/>
          </p:nvSpPr>
          <p:spPr bwMode="auto">
            <a:xfrm>
              <a:off x="6570663" y="3897313"/>
              <a:ext cx="215900" cy="344487"/>
            </a:xfrm>
            <a:custGeom>
              <a:avLst/>
              <a:gdLst/>
              <a:ahLst/>
              <a:cxnLst>
                <a:cxn ang="0">
                  <a:pos x="60" y="0"/>
                </a:cxn>
                <a:cxn ang="0">
                  <a:pos x="11" y="42"/>
                </a:cxn>
                <a:cxn ang="0">
                  <a:pos x="1" y="99"/>
                </a:cxn>
                <a:cxn ang="0">
                  <a:pos x="2" y="109"/>
                </a:cxn>
                <a:cxn ang="0">
                  <a:pos x="27" y="94"/>
                </a:cxn>
                <a:cxn ang="0">
                  <a:pos x="51" y="70"/>
                </a:cxn>
                <a:cxn ang="0">
                  <a:pos x="60" y="0"/>
                </a:cxn>
              </a:cxnLst>
              <a:rect l="0" t="0" r="r" b="b"/>
              <a:pathLst>
                <a:path w="68" h="109">
                  <a:moveTo>
                    <a:pt x="60" y="0"/>
                  </a:moveTo>
                  <a:cubicBezTo>
                    <a:pt x="60" y="0"/>
                    <a:pt x="23" y="13"/>
                    <a:pt x="11" y="42"/>
                  </a:cubicBezTo>
                  <a:cubicBezTo>
                    <a:pt x="1" y="66"/>
                    <a:pt x="0" y="87"/>
                    <a:pt x="1" y="99"/>
                  </a:cubicBezTo>
                  <a:cubicBezTo>
                    <a:pt x="1" y="105"/>
                    <a:pt x="2" y="109"/>
                    <a:pt x="2" y="109"/>
                  </a:cubicBezTo>
                  <a:cubicBezTo>
                    <a:pt x="2" y="109"/>
                    <a:pt x="14" y="103"/>
                    <a:pt x="27" y="94"/>
                  </a:cubicBezTo>
                  <a:cubicBezTo>
                    <a:pt x="36" y="87"/>
                    <a:pt x="46" y="79"/>
                    <a:pt x="51" y="70"/>
                  </a:cubicBezTo>
                  <a:cubicBezTo>
                    <a:pt x="68" y="42"/>
                    <a:pt x="60" y="0"/>
                    <a:pt x="6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5" name="Freeform 108"/>
            <p:cNvSpPr>
              <a:spLocks/>
            </p:cNvSpPr>
            <p:nvPr/>
          </p:nvSpPr>
          <p:spPr bwMode="auto">
            <a:xfrm>
              <a:off x="6611938" y="4225925"/>
              <a:ext cx="350838" cy="190500"/>
            </a:xfrm>
            <a:custGeom>
              <a:avLst/>
              <a:gdLst/>
              <a:ahLst/>
              <a:cxnLst>
                <a:cxn ang="0">
                  <a:pos x="30" y="0"/>
                </a:cxn>
                <a:cxn ang="0">
                  <a:pos x="0" y="2"/>
                </a:cxn>
                <a:cxn ang="0">
                  <a:pos x="3" y="8"/>
                </a:cxn>
                <a:cxn ang="0">
                  <a:pos x="47" y="52"/>
                </a:cxn>
                <a:cxn ang="0">
                  <a:pos x="83" y="60"/>
                </a:cxn>
                <a:cxn ang="0">
                  <a:pos x="111" y="57"/>
                </a:cxn>
                <a:cxn ang="0">
                  <a:pos x="63" y="5"/>
                </a:cxn>
                <a:cxn ang="0">
                  <a:pos x="33" y="0"/>
                </a:cxn>
                <a:cxn ang="0">
                  <a:pos x="30" y="0"/>
                </a:cxn>
              </a:cxnLst>
              <a:rect l="0" t="0" r="r" b="b"/>
              <a:pathLst>
                <a:path w="111" h="60">
                  <a:moveTo>
                    <a:pt x="30" y="0"/>
                  </a:moveTo>
                  <a:cubicBezTo>
                    <a:pt x="14" y="0"/>
                    <a:pt x="0" y="2"/>
                    <a:pt x="0" y="2"/>
                  </a:cubicBezTo>
                  <a:cubicBezTo>
                    <a:pt x="0" y="2"/>
                    <a:pt x="1" y="4"/>
                    <a:pt x="3" y="8"/>
                  </a:cubicBezTo>
                  <a:cubicBezTo>
                    <a:pt x="9" y="17"/>
                    <a:pt x="22" y="37"/>
                    <a:pt x="47" y="52"/>
                  </a:cubicBezTo>
                  <a:cubicBezTo>
                    <a:pt x="58" y="58"/>
                    <a:pt x="71" y="60"/>
                    <a:pt x="83" y="60"/>
                  </a:cubicBezTo>
                  <a:cubicBezTo>
                    <a:pt x="98" y="60"/>
                    <a:pt x="111" y="57"/>
                    <a:pt x="111" y="57"/>
                  </a:cubicBezTo>
                  <a:cubicBezTo>
                    <a:pt x="111" y="57"/>
                    <a:pt x="93" y="17"/>
                    <a:pt x="63" y="5"/>
                  </a:cubicBezTo>
                  <a:cubicBezTo>
                    <a:pt x="55" y="2"/>
                    <a:pt x="43" y="0"/>
                    <a:pt x="33" y="0"/>
                  </a:cubicBezTo>
                  <a:cubicBezTo>
                    <a:pt x="32" y="0"/>
                    <a:pt x="31" y="0"/>
                    <a:pt x="3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6" name="Freeform 109"/>
            <p:cNvSpPr>
              <a:spLocks/>
            </p:cNvSpPr>
            <p:nvPr/>
          </p:nvSpPr>
          <p:spPr bwMode="auto">
            <a:xfrm>
              <a:off x="6796088" y="3798888"/>
              <a:ext cx="192088" cy="365125"/>
            </a:xfrm>
            <a:custGeom>
              <a:avLst/>
              <a:gdLst/>
              <a:ahLst/>
              <a:cxnLst>
                <a:cxn ang="0">
                  <a:pos x="46" y="0"/>
                </a:cxn>
                <a:cxn ang="0">
                  <a:pos x="6" y="48"/>
                </a:cxn>
                <a:cxn ang="0">
                  <a:pos x="6" y="107"/>
                </a:cxn>
                <a:cxn ang="0">
                  <a:pos x="9" y="115"/>
                </a:cxn>
                <a:cxn ang="0">
                  <a:pos x="29" y="97"/>
                </a:cxn>
                <a:cxn ang="0">
                  <a:pos x="49" y="69"/>
                </a:cxn>
                <a:cxn ang="0">
                  <a:pos x="46" y="0"/>
                </a:cxn>
              </a:cxnLst>
              <a:rect l="0" t="0" r="r" b="b"/>
              <a:pathLst>
                <a:path w="61" h="115">
                  <a:moveTo>
                    <a:pt x="46" y="0"/>
                  </a:moveTo>
                  <a:cubicBezTo>
                    <a:pt x="46" y="0"/>
                    <a:pt x="12" y="18"/>
                    <a:pt x="6" y="48"/>
                  </a:cubicBezTo>
                  <a:cubicBezTo>
                    <a:pt x="0" y="75"/>
                    <a:pt x="4" y="96"/>
                    <a:pt x="6" y="107"/>
                  </a:cubicBezTo>
                  <a:cubicBezTo>
                    <a:pt x="8" y="112"/>
                    <a:pt x="9" y="115"/>
                    <a:pt x="9" y="115"/>
                  </a:cubicBezTo>
                  <a:cubicBezTo>
                    <a:pt x="9" y="115"/>
                    <a:pt x="18" y="107"/>
                    <a:pt x="29" y="97"/>
                  </a:cubicBezTo>
                  <a:cubicBezTo>
                    <a:pt x="37" y="89"/>
                    <a:pt x="46" y="78"/>
                    <a:pt x="49" y="69"/>
                  </a:cubicBezTo>
                  <a:cubicBezTo>
                    <a:pt x="61" y="39"/>
                    <a:pt x="46" y="0"/>
                    <a:pt x="4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7" name="Freeform 110"/>
            <p:cNvSpPr>
              <a:spLocks/>
            </p:cNvSpPr>
            <p:nvPr/>
          </p:nvSpPr>
          <p:spPr bwMode="auto">
            <a:xfrm>
              <a:off x="6856413" y="4119563"/>
              <a:ext cx="366713" cy="163512"/>
            </a:xfrm>
            <a:custGeom>
              <a:avLst/>
              <a:gdLst/>
              <a:ahLst/>
              <a:cxnLst>
                <a:cxn ang="0">
                  <a:pos x="49" y="0"/>
                </a:cxn>
                <a:cxn ang="0">
                  <a:pos x="30" y="2"/>
                </a:cxn>
                <a:cxn ang="0">
                  <a:pos x="0" y="9"/>
                </a:cxn>
                <a:cxn ang="0">
                  <a:pos x="5" y="15"/>
                </a:cxn>
                <a:cxn ang="0">
                  <a:pos x="53" y="49"/>
                </a:cxn>
                <a:cxn ang="0">
                  <a:pos x="75" y="52"/>
                </a:cxn>
                <a:cxn ang="0">
                  <a:pos x="116" y="43"/>
                </a:cxn>
                <a:cxn ang="0">
                  <a:pos x="61" y="1"/>
                </a:cxn>
                <a:cxn ang="0">
                  <a:pos x="49" y="0"/>
                </a:cxn>
              </a:cxnLst>
              <a:rect l="0" t="0" r="r" b="b"/>
              <a:pathLst>
                <a:path w="116" h="52">
                  <a:moveTo>
                    <a:pt x="49" y="0"/>
                  </a:moveTo>
                  <a:cubicBezTo>
                    <a:pt x="43" y="0"/>
                    <a:pt x="37" y="1"/>
                    <a:pt x="30" y="2"/>
                  </a:cubicBezTo>
                  <a:cubicBezTo>
                    <a:pt x="14" y="4"/>
                    <a:pt x="0" y="9"/>
                    <a:pt x="0" y="9"/>
                  </a:cubicBezTo>
                  <a:cubicBezTo>
                    <a:pt x="0" y="9"/>
                    <a:pt x="2" y="11"/>
                    <a:pt x="5" y="15"/>
                  </a:cubicBezTo>
                  <a:cubicBezTo>
                    <a:pt x="12" y="23"/>
                    <a:pt x="28" y="39"/>
                    <a:pt x="53" y="49"/>
                  </a:cubicBezTo>
                  <a:cubicBezTo>
                    <a:pt x="60" y="51"/>
                    <a:pt x="68" y="52"/>
                    <a:pt x="75" y="52"/>
                  </a:cubicBezTo>
                  <a:cubicBezTo>
                    <a:pt x="97" y="52"/>
                    <a:pt x="116" y="43"/>
                    <a:pt x="116" y="43"/>
                  </a:cubicBezTo>
                  <a:cubicBezTo>
                    <a:pt x="116" y="43"/>
                    <a:pt x="92" y="8"/>
                    <a:pt x="61" y="1"/>
                  </a:cubicBezTo>
                  <a:cubicBezTo>
                    <a:pt x="57" y="0"/>
                    <a:pt x="53" y="0"/>
                    <a:pt x="4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8" name="Freeform 111"/>
            <p:cNvSpPr>
              <a:spLocks/>
            </p:cNvSpPr>
            <p:nvPr/>
          </p:nvSpPr>
          <p:spPr bwMode="auto">
            <a:xfrm>
              <a:off x="7000875" y="3668713"/>
              <a:ext cx="171450" cy="371475"/>
            </a:xfrm>
            <a:custGeom>
              <a:avLst/>
              <a:gdLst/>
              <a:ahLst/>
              <a:cxnLst>
                <a:cxn ang="0">
                  <a:pos x="32" y="0"/>
                </a:cxn>
                <a:cxn ang="0">
                  <a:pos x="1" y="54"/>
                </a:cxn>
                <a:cxn ang="0">
                  <a:pos x="12" y="110"/>
                </a:cxn>
                <a:cxn ang="0">
                  <a:pos x="16" y="117"/>
                </a:cxn>
                <a:cxn ang="0">
                  <a:pos x="33" y="95"/>
                </a:cxn>
                <a:cxn ang="0">
                  <a:pos x="47" y="66"/>
                </a:cxn>
                <a:cxn ang="0">
                  <a:pos x="32" y="0"/>
                </a:cxn>
              </a:cxnLst>
              <a:rect l="0" t="0" r="r" b="b"/>
              <a:pathLst>
                <a:path w="54" h="117">
                  <a:moveTo>
                    <a:pt x="32" y="0"/>
                  </a:moveTo>
                  <a:cubicBezTo>
                    <a:pt x="32" y="0"/>
                    <a:pt x="3" y="23"/>
                    <a:pt x="1" y="54"/>
                  </a:cubicBezTo>
                  <a:cubicBezTo>
                    <a:pt x="0" y="80"/>
                    <a:pt x="7" y="100"/>
                    <a:pt x="12" y="110"/>
                  </a:cubicBezTo>
                  <a:cubicBezTo>
                    <a:pt x="14" y="115"/>
                    <a:pt x="16" y="117"/>
                    <a:pt x="16" y="117"/>
                  </a:cubicBezTo>
                  <a:cubicBezTo>
                    <a:pt x="16" y="117"/>
                    <a:pt x="25" y="107"/>
                    <a:pt x="33" y="95"/>
                  </a:cubicBezTo>
                  <a:cubicBezTo>
                    <a:pt x="39" y="86"/>
                    <a:pt x="45" y="75"/>
                    <a:pt x="47" y="66"/>
                  </a:cubicBezTo>
                  <a:cubicBezTo>
                    <a:pt x="54" y="35"/>
                    <a:pt x="32" y="0"/>
                    <a:pt x="3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9" name="Freeform 112"/>
            <p:cNvSpPr>
              <a:spLocks/>
            </p:cNvSpPr>
            <p:nvPr/>
          </p:nvSpPr>
          <p:spPr bwMode="auto">
            <a:xfrm>
              <a:off x="7080250" y="3963988"/>
              <a:ext cx="369888" cy="152400"/>
            </a:xfrm>
            <a:custGeom>
              <a:avLst/>
              <a:gdLst/>
              <a:ahLst/>
              <a:cxnLst>
                <a:cxn ang="0">
                  <a:pos x="56" y="0"/>
                </a:cxn>
                <a:cxn ang="0">
                  <a:pos x="25" y="7"/>
                </a:cxn>
                <a:cxn ang="0">
                  <a:pos x="0" y="18"/>
                </a:cxn>
                <a:cxn ang="0">
                  <a:pos x="4" y="22"/>
                </a:cxn>
                <a:cxn ang="0">
                  <a:pos x="58" y="47"/>
                </a:cxn>
                <a:cxn ang="0">
                  <a:pos x="68" y="48"/>
                </a:cxn>
                <a:cxn ang="0">
                  <a:pos x="117" y="31"/>
                </a:cxn>
                <a:cxn ang="0">
                  <a:pos x="57" y="0"/>
                </a:cxn>
                <a:cxn ang="0">
                  <a:pos x="56" y="0"/>
                </a:cxn>
              </a:cxnLst>
              <a:rect l="0" t="0" r="r" b="b"/>
              <a:pathLst>
                <a:path w="117" h="48">
                  <a:moveTo>
                    <a:pt x="56" y="0"/>
                  </a:moveTo>
                  <a:cubicBezTo>
                    <a:pt x="46" y="0"/>
                    <a:pt x="35" y="3"/>
                    <a:pt x="25" y="7"/>
                  </a:cubicBezTo>
                  <a:cubicBezTo>
                    <a:pt x="11" y="12"/>
                    <a:pt x="0" y="18"/>
                    <a:pt x="0" y="18"/>
                  </a:cubicBezTo>
                  <a:cubicBezTo>
                    <a:pt x="0" y="18"/>
                    <a:pt x="1" y="19"/>
                    <a:pt x="4" y="22"/>
                  </a:cubicBezTo>
                  <a:cubicBezTo>
                    <a:pt x="12" y="29"/>
                    <a:pt x="31" y="42"/>
                    <a:pt x="58" y="47"/>
                  </a:cubicBezTo>
                  <a:cubicBezTo>
                    <a:pt x="61" y="48"/>
                    <a:pt x="65" y="48"/>
                    <a:pt x="68" y="48"/>
                  </a:cubicBezTo>
                  <a:cubicBezTo>
                    <a:pt x="94" y="48"/>
                    <a:pt x="117" y="31"/>
                    <a:pt x="117" y="31"/>
                  </a:cubicBezTo>
                  <a:cubicBezTo>
                    <a:pt x="117" y="31"/>
                    <a:pt x="89" y="1"/>
                    <a:pt x="57" y="0"/>
                  </a:cubicBezTo>
                  <a:cubicBezTo>
                    <a:pt x="57" y="0"/>
                    <a:pt x="56" y="0"/>
                    <a:pt x="5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0" name="Freeform 113"/>
            <p:cNvSpPr>
              <a:spLocks/>
            </p:cNvSpPr>
            <p:nvPr/>
          </p:nvSpPr>
          <p:spPr bwMode="auto">
            <a:xfrm>
              <a:off x="7162800" y="3511550"/>
              <a:ext cx="160338" cy="366712"/>
            </a:xfrm>
            <a:custGeom>
              <a:avLst/>
              <a:gdLst/>
              <a:ahLst/>
              <a:cxnLst>
                <a:cxn ang="0">
                  <a:pos x="24" y="0"/>
                </a:cxn>
                <a:cxn ang="0">
                  <a:pos x="4" y="57"/>
                </a:cxn>
                <a:cxn ang="0">
                  <a:pos x="24" y="110"/>
                </a:cxn>
                <a:cxn ang="0">
                  <a:pos x="29" y="116"/>
                </a:cxn>
                <a:cxn ang="0">
                  <a:pos x="41" y="92"/>
                </a:cxn>
                <a:cxn ang="0">
                  <a:pos x="50" y="61"/>
                </a:cxn>
                <a:cxn ang="0">
                  <a:pos x="24" y="0"/>
                </a:cxn>
              </a:cxnLst>
              <a:rect l="0" t="0" r="r" b="b"/>
              <a:pathLst>
                <a:path w="51" h="116">
                  <a:moveTo>
                    <a:pt x="24" y="0"/>
                  </a:moveTo>
                  <a:cubicBezTo>
                    <a:pt x="24" y="0"/>
                    <a:pt x="0" y="28"/>
                    <a:pt x="4" y="57"/>
                  </a:cubicBezTo>
                  <a:cubicBezTo>
                    <a:pt x="7" y="83"/>
                    <a:pt x="18" y="101"/>
                    <a:pt x="24" y="110"/>
                  </a:cubicBezTo>
                  <a:cubicBezTo>
                    <a:pt x="27" y="114"/>
                    <a:pt x="29" y="116"/>
                    <a:pt x="29" y="116"/>
                  </a:cubicBezTo>
                  <a:cubicBezTo>
                    <a:pt x="29" y="116"/>
                    <a:pt x="35" y="106"/>
                    <a:pt x="41" y="92"/>
                  </a:cubicBezTo>
                  <a:cubicBezTo>
                    <a:pt x="46" y="82"/>
                    <a:pt x="50" y="71"/>
                    <a:pt x="50" y="61"/>
                  </a:cubicBezTo>
                  <a:cubicBezTo>
                    <a:pt x="51" y="31"/>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1" name="Freeform 114"/>
            <p:cNvSpPr>
              <a:spLocks/>
            </p:cNvSpPr>
            <p:nvPr/>
          </p:nvSpPr>
          <p:spPr bwMode="auto">
            <a:xfrm>
              <a:off x="7277100" y="3767138"/>
              <a:ext cx="366713" cy="146050"/>
            </a:xfrm>
            <a:custGeom>
              <a:avLst/>
              <a:gdLst/>
              <a:ahLst/>
              <a:cxnLst>
                <a:cxn ang="0">
                  <a:pos x="60" y="0"/>
                </a:cxn>
                <a:cxn ang="0">
                  <a:pos x="53" y="0"/>
                </a:cxn>
                <a:cxn ang="0">
                  <a:pos x="22" y="13"/>
                </a:cxn>
                <a:cxn ang="0">
                  <a:pos x="0" y="28"/>
                </a:cxn>
                <a:cxn ang="0">
                  <a:pos x="5" y="31"/>
                </a:cxn>
                <a:cxn ang="0">
                  <a:pos x="61" y="46"/>
                </a:cxn>
                <a:cxn ang="0">
                  <a:pos x="63" y="46"/>
                </a:cxn>
                <a:cxn ang="0">
                  <a:pos x="116" y="20"/>
                </a:cxn>
                <a:cxn ang="0">
                  <a:pos x="60" y="0"/>
                </a:cxn>
              </a:cxnLst>
              <a:rect l="0" t="0" r="r" b="b"/>
              <a:pathLst>
                <a:path w="116" h="46">
                  <a:moveTo>
                    <a:pt x="60" y="0"/>
                  </a:moveTo>
                  <a:cubicBezTo>
                    <a:pt x="58" y="0"/>
                    <a:pt x="55" y="0"/>
                    <a:pt x="53" y="0"/>
                  </a:cubicBezTo>
                  <a:cubicBezTo>
                    <a:pt x="43" y="2"/>
                    <a:pt x="32" y="7"/>
                    <a:pt x="22" y="13"/>
                  </a:cubicBezTo>
                  <a:cubicBezTo>
                    <a:pt x="10" y="20"/>
                    <a:pt x="0" y="28"/>
                    <a:pt x="0" y="28"/>
                  </a:cubicBezTo>
                  <a:cubicBezTo>
                    <a:pt x="0" y="28"/>
                    <a:pt x="2" y="29"/>
                    <a:pt x="5" y="31"/>
                  </a:cubicBezTo>
                  <a:cubicBezTo>
                    <a:pt x="14" y="36"/>
                    <a:pt x="34" y="45"/>
                    <a:pt x="61" y="46"/>
                  </a:cubicBezTo>
                  <a:cubicBezTo>
                    <a:pt x="62" y="46"/>
                    <a:pt x="62" y="46"/>
                    <a:pt x="63" y="46"/>
                  </a:cubicBezTo>
                  <a:cubicBezTo>
                    <a:pt x="92" y="46"/>
                    <a:pt x="116" y="20"/>
                    <a:pt x="116" y="20"/>
                  </a:cubicBezTo>
                  <a:cubicBezTo>
                    <a:pt x="116" y="20"/>
                    <a:pt x="88" y="0"/>
                    <a:pt x="6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 name="Freeform 115"/>
            <p:cNvSpPr>
              <a:spLocks/>
            </p:cNvSpPr>
            <p:nvPr/>
          </p:nvSpPr>
          <p:spPr bwMode="auto">
            <a:xfrm>
              <a:off x="7289800" y="3333750"/>
              <a:ext cx="176213" cy="350837"/>
            </a:xfrm>
            <a:custGeom>
              <a:avLst/>
              <a:gdLst/>
              <a:ahLst/>
              <a:cxnLst>
                <a:cxn ang="0">
                  <a:pos x="19" y="0"/>
                </a:cxn>
                <a:cxn ang="0">
                  <a:pos x="9" y="59"/>
                </a:cxn>
                <a:cxn ang="0">
                  <a:pos x="37" y="106"/>
                </a:cxn>
                <a:cxn ang="0">
                  <a:pos x="43" y="111"/>
                </a:cxn>
                <a:cxn ang="0">
                  <a:pos x="50" y="88"/>
                </a:cxn>
                <a:cxn ang="0">
                  <a:pos x="54" y="55"/>
                </a:cxn>
                <a:cxn ang="0">
                  <a:pos x="19" y="0"/>
                </a:cxn>
              </a:cxnLst>
              <a:rect l="0" t="0" r="r" b="b"/>
              <a:pathLst>
                <a:path w="56" h="111">
                  <a:moveTo>
                    <a:pt x="19" y="0"/>
                  </a:moveTo>
                  <a:cubicBezTo>
                    <a:pt x="19" y="0"/>
                    <a:pt x="0" y="31"/>
                    <a:pt x="9" y="59"/>
                  </a:cubicBezTo>
                  <a:cubicBezTo>
                    <a:pt x="17" y="83"/>
                    <a:pt x="30" y="99"/>
                    <a:pt x="37" y="106"/>
                  </a:cubicBezTo>
                  <a:cubicBezTo>
                    <a:pt x="41" y="110"/>
                    <a:pt x="43" y="111"/>
                    <a:pt x="43" y="111"/>
                  </a:cubicBezTo>
                  <a:cubicBezTo>
                    <a:pt x="43" y="111"/>
                    <a:pt x="47" y="101"/>
                    <a:pt x="50" y="88"/>
                  </a:cubicBezTo>
                  <a:cubicBezTo>
                    <a:pt x="53" y="77"/>
                    <a:pt x="56" y="65"/>
                    <a:pt x="54" y="55"/>
                  </a:cubicBezTo>
                  <a:cubicBezTo>
                    <a:pt x="50" y="25"/>
                    <a:pt x="19" y="0"/>
                    <a:pt x="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 name="Freeform 116"/>
            <p:cNvSpPr>
              <a:spLocks/>
            </p:cNvSpPr>
            <p:nvPr/>
          </p:nvSpPr>
          <p:spPr bwMode="auto">
            <a:xfrm>
              <a:off x="7443788" y="3538538"/>
              <a:ext cx="347663" cy="146050"/>
            </a:xfrm>
            <a:custGeom>
              <a:avLst/>
              <a:gdLst/>
              <a:ahLst/>
              <a:cxnLst>
                <a:cxn ang="0">
                  <a:pos x="64" y="0"/>
                </a:cxn>
                <a:cxn ang="0">
                  <a:pos x="46" y="2"/>
                </a:cxn>
                <a:cxn ang="0">
                  <a:pos x="19" y="19"/>
                </a:cxn>
                <a:cxn ang="0">
                  <a:pos x="0" y="38"/>
                </a:cxn>
                <a:cxn ang="0">
                  <a:pos x="5" y="40"/>
                </a:cxn>
                <a:cxn ang="0">
                  <a:pos x="44" y="46"/>
                </a:cxn>
                <a:cxn ang="0">
                  <a:pos x="62" y="45"/>
                </a:cxn>
                <a:cxn ang="0">
                  <a:pos x="110" y="10"/>
                </a:cxn>
                <a:cxn ang="0">
                  <a:pos x="64" y="0"/>
                </a:cxn>
              </a:cxnLst>
              <a:rect l="0" t="0" r="r" b="b"/>
              <a:pathLst>
                <a:path w="110" h="46">
                  <a:moveTo>
                    <a:pt x="64" y="0"/>
                  </a:moveTo>
                  <a:cubicBezTo>
                    <a:pt x="58" y="0"/>
                    <a:pt x="52" y="0"/>
                    <a:pt x="46" y="2"/>
                  </a:cubicBezTo>
                  <a:cubicBezTo>
                    <a:pt x="37" y="5"/>
                    <a:pt x="27" y="12"/>
                    <a:pt x="19" y="19"/>
                  </a:cubicBezTo>
                  <a:cubicBezTo>
                    <a:pt x="8" y="28"/>
                    <a:pt x="0" y="38"/>
                    <a:pt x="0" y="38"/>
                  </a:cubicBezTo>
                  <a:cubicBezTo>
                    <a:pt x="0" y="38"/>
                    <a:pt x="2" y="39"/>
                    <a:pt x="5" y="40"/>
                  </a:cubicBezTo>
                  <a:cubicBezTo>
                    <a:pt x="12" y="42"/>
                    <a:pt x="26" y="46"/>
                    <a:pt x="44" y="46"/>
                  </a:cubicBezTo>
                  <a:cubicBezTo>
                    <a:pt x="49" y="46"/>
                    <a:pt x="55" y="46"/>
                    <a:pt x="62" y="45"/>
                  </a:cubicBezTo>
                  <a:cubicBezTo>
                    <a:pt x="91" y="40"/>
                    <a:pt x="110" y="10"/>
                    <a:pt x="110" y="10"/>
                  </a:cubicBezTo>
                  <a:cubicBezTo>
                    <a:pt x="110" y="10"/>
                    <a:pt x="88" y="0"/>
                    <a:pt x="6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4" name="Freeform 117"/>
            <p:cNvSpPr>
              <a:spLocks/>
            </p:cNvSpPr>
            <p:nvPr/>
          </p:nvSpPr>
          <p:spPr bwMode="auto">
            <a:xfrm>
              <a:off x="7383463" y="3140075"/>
              <a:ext cx="187325" cy="327025"/>
            </a:xfrm>
            <a:custGeom>
              <a:avLst/>
              <a:gdLst/>
              <a:ahLst/>
              <a:cxnLst>
                <a:cxn ang="0">
                  <a:pos x="12" y="0"/>
                </a:cxn>
                <a:cxn ang="0">
                  <a:pos x="13" y="58"/>
                </a:cxn>
                <a:cxn ang="0">
                  <a:pos x="50" y="100"/>
                </a:cxn>
                <a:cxn ang="0">
                  <a:pos x="54" y="103"/>
                </a:cxn>
                <a:cxn ang="0">
                  <a:pos x="58" y="83"/>
                </a:cxn>
                <a:cxn ang="0">
                  <a:pos x="56" y="47"/>
                </a:cxn>
                <a:cxn ang="0">
                  <a:pos x="12" y="0"/>
                </a:cxn>
              </a:cxnLst>
              <a:rect l="0" t="0" r="r" b="b"/>
              <a:pathLst>
                <a:path w="59" h="103">
                  <a:moveTo>
                    <a:pt x="12" y="0"/>
                  </a:moveTo>
                  <a:cubicBezTo>
                    <a:pt x="12" y="0"/>
                    <a:pt x="0" y="33"/>
                    <a:pt x="13" y="58"/>
                  </a:cubicBezTo>
                  <a:cubicBezTo>
                    <a:pt x="25" y="81"/>
                    <a:pt x="41" y="95"/>
                    <a:pt x="50" y="100"/>
                  </a:cubicBezTo>
                  <a:cubicBezTo>
                    <a:pt x="53" y="102"/>
                    <a:pt x="54" y="103"/>
                    <a:pt x="54" y="103"/>
                  </a:cubicBezTo>
                  <a:cubicBezTo>
                    <a:pt x="54" y="103"/>
                    <a:pt x="56" y="94"/>
                    <a:pt x="58" y="83"/>
                  </a:cubicBezTo>
                  <a:cubicBezTo>
                    <a:pt x="59" y="71"/>
                    <a:pt x="59" y="57"/>
                    <a:pt x="56" y="47"/>
                  </a:cubicBezTo>
                  <a:cubicBezTo>
                    <a:pt x="47" y="19"/>
                    <a:pt x="12" y="0"/>
                    <a:pt x="1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5" name="Freeform 118"/>
            <p:cNvSpPr>
              <a:spLocks/>
            </p:cNvSpPr>
            <p:nvPr/>
          </p:nvSpPr>
          <p:spPr bwMode="auto">
            <a:xfrm>
              <a:off x="7570788" y="3282950"/>
              <a:ext cx="322263" cy="161925"/>
            </a:xfrm>
            <a:custGeom>
              <a:avLst/>
              <a:gdLst/>
              <a:ahLst/>
              <a:cxnLst>
                <a:cxn ang="0">
                  <a:pos x="71" y="0"/>
                </a:cxn>
                <a:cxn ang="0">
                  <a:pos x="38" y="7"/>
                </a:cxn>
                <a:cxn ang="0">
                  <a:pos x="16" y="26"/>
                </a:cxn>
                <a:cxn ang="0">
                  <a:pos x="0" y="49"/>
                </a:cxn>
                <a:cxn ang="0">
                  <a:pos x="6" y="50"/>
                </a:cxn>
                <a:cxn ang="0">
                  <a:pos x="23" y="51"/>
                </a:cxn>
                <a:cxn ang="0">
                  <a:pos x="61" y="45"/>
                </a:cxn>
                <a:cxn ang="0">
                  <a:pos x="102" y="4"/>
                </a:cxn>
                <a:cxn ang="0">
                  <a:pos x="71" y="0"/>
                </a:cxn>
              </a:cxnLst>
              <a:rect l="0" t="0" r="r" b="b"/>
              <a:pathLst>
                <a:path w="102" h="51">
                  <a:moveTo>
                    <a:pt x="71" y="0"/>
                  </a:moveTo>
                  <a:cubicBezTo>
                    <a:pt x="61" y="0"/>
                    <a:pt x="48" y="2"/>
                    <a:pt x="38" y="7"/>
                  </a:cubicBezTo>
                  <a:cubicBezTo>
                    <a:pt x="31" y="11"/>
                    <a:pt x="23" y="19"/>
                    <a:pt x="16" y="26"/>
                  </a:cubicBezTo>
                  <a:cubicBezTo>
                    <a:pt x="7" y="38"/>
                    <a:pt x="0" y="49"/>
                    <a:pt x="0" y="49"/>
                  </a:cubicBezTo>
                  <a:cubicBezTo>
                    <a:pt x="0" y="49"/>
                    <a:pt x="2" y="50"/>
                    <a:pt x="6" y="50"/>
                  </a:cubicBezTo>
                  <a:cubicBezTo>
                    <a:pt x="10" y="51"/>
                    <a:pt x="16" y="51"/>
                    <a:pt x="23" y="51"/>
                  </a:cubicBezTo>
                  <a:cubicBezTo>
                    <a:pt x="34" y="51"/>
                    <a:pt x="47" y="50"/>
                    <a:pt x="61" y="45"/>
                  </a:cubicBezTo>
                  <a:cubicBezTo>
                    <a:pt x="88" y="36"/>
                    <a:pt x="102" y="4"/>
                    <a:pt x="102" y="4"/>
                  </a:cubicBezTo>
                  <a:cubicBezTo>
                    <a:pt x="102" y="4"/>
                    <a:pt x="88" y="0"/>
                    <a:pt x="7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6" name="Freeform 119"/>
            <p:cNvSpPr>
              <a:spLocks/>
            </p:cNvSpPr>
            <p:nvPr/>
          </p:nvSpPr>
          <p:spPr bwMode="auto">
            <a:xfrm>
              <a:off x="7443788" y="2936875"/>
              <a:ext cx="206375" cy="295275"/>
            </a:xfrm>
            <a:custGeom>
              <a:avLst/>
              <a:gdLst/>
              <a:ahLst/>
              <a:cxnLst>
                <a:cxn ang="0">
                  <a:pos x="7" y="0"/>
                </a:cxn>
                <a:cxn ang="0">
                  <a:pos x="17" y="56"/>
                </a:cxn>
                <a:cxn ang="0">
                  <a:pos x="59" y="90"/>
                </a:cxn>
                <a:cxn ang="0">
                  <a:pos x="65" y="93"/>
                </a:cxn>
                <a:cxn ang="0">
                  <a:pos x="64" y="72"/>
                </a:cxn>
                <a:cxn ang="0">
                  <a:pos x="57" y="38"/>
                </a:cxn>
                <a:cxn ang="0">
                  <a:pos x="7" y="0"/>
                </a:cxn>
              </a:cxnLst>
              <a:rect l="0" t="0" r="r" b="b"/>
              <a:pathLst>
                <a:path w="65" h="93">
                  <a:moveTo>
                    <a:pt x="7" y="0"/>
                  </a:moveTo>
                  <a:cubicBezTo>
                    <a:pt x="7" y="0"/>
                    <a:pt x="0" y="34"/>
                    <a:pt x="17" y="56"/>
                  </a:cubicBezTo>
                  <a:cubicBezTo>
                    <a:pt x="33" y="76"/>
                    <a:pt x="51" y="86"/>
                    <a:pt x="59" y="90"/>
                  </a:cubicBezTo>
                  <a:cubicBezTo>
                    <a:pt x="63" y="92"/>
                    <a:pt x="65" y="93"/>
                    <a:pt x="65" y="93"/>
                  </a:cubicBezTo>
                  <a:cubicBezTo>
                    <a:pt x="65" y="93"/>
                    <a:pt x="65" y="83"/>
                    <a:pt x="64" y="72"/>
                  </a:cubicBezTo>
                  <a:cubicBezTo>
                    <a:pt x="63" y="61"/>
                    <a:pt x="61" y="47"/>
                    <a:pt x="57" y="38"/>
                  </a:cubicBezTo>
                  <a:cubicBezTo>
                    <a:pt x="43" y="12"/>
                    <a:pt x="7" y="0"/>
                    <a:pt x="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7" name="Freeform 120"/>
            <p:cNvSpPr>
              <a:spLocks/>
            </p:cNvSpPr>
            <p:nvPr/>
          </p:nvSpPr>
          <p:spPr bwMode="auto">
            <a:xfrm>
              <a:off x="7656513" y="3006725"/>
              <a:ext cx="287338" cy="193675"/>
            </a:xfrm>
            <a:custGeom>
              <a:avLst/>
              <a:gdLst/>
              <a:ahLst/>
              <a:cxnLst>
                <a:cxn ang="0">
                  <a:pos x="82" y="0"/>
                </a:cxn>
                <a:cxn ang="0">
                  <a:pos x="30" y="14"/>
                </a:cxn>
                <a:cxn ang="0">
                  <a:pos x="12" y="38"/>
                </a:cxn>
                <a:cxn ang="0">
                  <a:pos x="0" y="61"/>
                </a:cxn>
                <a:cxn ang="0">
                  <a:pos x="6" y="61"/>
                </a:cxn>
                <a:cxn ang="0">
                  <a:pos x="6" y="61"/>
                </a:cxn>
                <a:cxn ang="0">
                  <a:pos x="59" y="47"/>
                </a:cxn>
                <a:cxn ang="0">
                  <a:pos x="91" y="0"/>
                </a:cxn>
                <a:cxn ang="0">
                  <a:pos x="82" y="0"/>
                </a:cxn>
              </a:cxnLst>
              <a:rect l="0" t="0" r="r" b="b"/>
              <a:pathLst>
                <a:path w="91" h="61">
                  <a:moveTo>
                    <a:pt x="82" y="0"/>
                  </a:moveTo>
                  <a:cubicBezTo>
                    <a:pt x="69" y="0"/>
                    <a:pt x="46" y="1"/>
                    <a:pt x="30" y="14"/>
                  </a:cubicBezTo>
                  <a:cubicBezTo>
                    <a:pt x="23" y="19"/>
                    <a:pt x="17" y="29"/>
                    <a:pt x="12" y="38"/>
                  </a:cubicBezTo>
                  <a:cubicBezTo>
                    <a:pt x="5" y="50"/>
                    <a:pt x="0" y="61"/>
                    <a:pt x="0" y="61"/>
                  </a:cubicBezTo>
                  <a:cubicBezTo>
                    <a:pt x="0" y="61"/>
                    <a:pt x="2" y="61"/>
                    <a:pt x="6" y="61"/>
                  </a:cubicBezTo>
                  <a:cubicBezTo>
                    <a:pt x="6" y="61"/>
                    <a:pt x="6" y="61"/>
                    <a:pt x="6" y="61"/>
                  </a:cubicBezTo>
                  <a:cubicBezTo>
                    <a:pt x="16" y="61"/>
                    <a:pt x="36" y="59"/>
                    <a:pt x="59" y="47"/>
                  </a:cubicBezTo>
                  <a:cubicBezTo>
                    <a:pt x="83" y="33"/>
                    <a:pt x="91" y="0"/>
                    <a:pt x="91" y="0"/>
                  </a:cubicBezTo>
                  <a:cubicBezTo>
                    <a:pt x="91" y="0"/>
                    <a:pt x="88" y="0"/>
                    <a:pt x="8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8" name="Freeform 121"/>
            <p:cNvSpPr>
              <a:spLocks/>
            </p:cNvSpPr>
            <p:nvPr/>
          </p:nvSpPr>
          <p:spPr bwMode="auto">
            <a:xfrm>
              <a:off x="7469188" y="2732088"/>
              <a:ext cx="228600" cy="249237"/>
            </a:xfrm>
            <a:custGeom>
              <a:avLst/>
              <a:gdLst/>
              <a:ahLst/>
              <a:cxnLst>
                <a:cxn ang="0">
                  <a:pos x="0" y="0"/>
                </a:cxn>
                <a:cxn ang="0">
                  <a:pos x="20" y="52"/>
                </a:cxn>
                <a:cxn ang="0">
                  <a:pos x="68" y="78"/>
                </a:cxn>
                <a:cxn ang="0">
                  <a:pos x="72" y="79"/>
                </a:cxn>
                <a:cxn ang="0">
                  <a:pos x="69" y="62"/>
                </a:cxn>
                <a:cxn ang="0">
                  <a:pos x="55" y="27"/>
                </a:cxn>
                <a:cxn ang="0">
                  <a:pos x="0" y="0"/>
                </a:cxn>
              </a:cxnLst>
              <a:rect l="0" t="0" r="r" b="b"/>
              <a:pathLst>
                <a:path w="72" h="79">
                  <a:moveTo>
                    <a:pt x="0" y="0"/>
                  </a:moveTo>
                  <a:cubicBezTo>
                    <a:pt x="0" y="0"/>
                    <a:pt x="0" y="33"/>
                    <a:pt x="20" y="52"/>
                  </a:cubicBezTo>
                  <a:cubicBezTo>
                    <a:pt x="39" y="69"/>
                    <a:pt x="59" y="76"/>
                    <a:pt x="68" y="78"/>
                  </a:cubicBezTo>
                  <a:cubicBezTo>
                    <a:pt x="70" y="78"/>
                    <a:pt x="72" y="79"/>
                    <a:pt x="72" y="79"/>
                  </a:cubicBezTo>
                  <a:cubicBezTo>
                    <a:pt x="72" y="79"/>
                    <a:pt x="71" y="72"/>
                    <a:pt x="69" y="62"/>
                  </a:cubicBezTo>
                  <a:cubicBezTo>
                    <a:pt x="66" y="51"/>
                    <a:pt x="62" y="36"/>
                    <a:pt x="55" y="27"/>
                  </a:cubicBezTo>
                  <a:cubicBezTo>
                    <a:pt x="37" y="5"/>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9" name="Freeform 122"/>
            <p:cNvSpPr>
              <a:spLocks/>
            </p:cNvSpPr>
            <p:nvPr/>
          </p:nvSpPr>
          <p:spPr bwMode="auto">
            <a:xfrm>
              <a:off x="7700963" y="2716213"/>
              <a:ext cx="242888" cy="233362"/>
            </a:xfrm>
            <a:custGeom>
              <a:avLst/>
              <a:gdLst/>
              <a:ahLst/>
              <a:cxnLst>
                <a:cxn ang="0">
                  <a:pos x="77" y="0"/>
                </a:cxn>
                <a:cxn ang="0">
                  <a:pos x="21" y="24"/>
                </a:cxn>
                <a:cxn ang="0">
                  <a:pos x="7" y="49"/>
                </a:cxn>
                <a:cxn ang="0">
                  <a:pos x="0" y="74"/>
                </a:cxn>
                <a:cxn ang="0">
                  <a:pos x="6" y="73"/>
                </a:cxn>
                <a:cxn ang="0">
                  <a:pos x="54" y="50"/>
                </a:cxn>
                <a:cxn ang="0">
                  <a:pos x="77" y="0"/>
                </a:cxn>
              </a:cxnLst>
              <a:rect l="0" t="0" r="r" b="b"/>
              <a:pathLst>
                <a:path w="77" h="74">
                  <a:moveTo>
                    <a:pt x="77" y="0"/>
                  </a:moveTo>
                  <a:cubicBezTo>
                    <a:pt x="77" y="0"/>
                    <a:pt x="40" y="2"/>
                    <a:pt x="21" y="24"/>
                  </a:cubicBezTo>
                  <a:cubicBezTo>
                    <a:pt x="15" y="30"/>
                    <a:pt x="11" y="40"/>
                    <a:pt x="7" y="49"/>
                  </a:cubicBezTo>
                  <a:cubicBezTo>
                    <a:pt x="3" y="62"/>
                    <a:pt x="0" y="74"/>
                    <a:pt x="0" y="74"/>
                  </a:cubicBezTo>
                  <a:cubicBezTo>
                    <a:pt x="0" y="74"/>
                    <a:pt x="2" y="74"/>
                    <a:pt x="6" y="73"/>
                  </a:cubicBezTo>
                  <a:cubicBezTo>
                    <a:pt x="15" y="71"/>
                    <a:pt x="35" y="66"/>
                    <a:pt x="54" y="50"/>
                  </a:cubicBezTo>
                  <a:cubicBezTo>
                    <a:pt x="76" y="33"/>
                    <a:pt x="77" y="0"/>
                    <a:pt x="7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0" name="Freeform 123"/>
            <p:cNvSpPr>
              <a:spLocks/>
            </p:cNvSpPr>
            <p:nvPr/>
          </p:nvSpPr>
          <p:spPr bwMode="auto">
            <a:xfrm>
              <a:off x="7440613" y="2516188"/>
              <a:ext cx="263525" cy="206375"/>
            </a:xfrm>
            <a:custGeom>
              <a:avLst/>
              <a:gdLst/>
              <a:ahLst/>
              <a:cxnLst>
                <a:cxn ang="0">
                  <a:pos x="1" y="0"/>
                </a:cxn>
                <a:cxn ang="0">
                  <a:pos x="0" y="0"/>
                </a:cxn>
                <a:cxn ang="0">
                  <a:pos x="28" y="48"/>
                </a:cxn>
                <a:cxn ang="0">
                  <a:pos x="78" y="65"/>
                </a:cxn>
                <a:cxn ang="0">
                  <a:pos x="82" y="65"/>
                </a:cxn>
                <a:cxn ang="0">
                  <a:pos x="83" y="65"/>
                </a:cxn>
                <a:cxn ang="0">
                  <a:pos x="77" y="49"/>
                </a:cxn>
                <a:cxn ang="0">
                  <a:pos x="57" y="18"/>
                </a:cxn>
                <a:cxn ang="0">
                  <a:pos x="1" y="0"/>
                </a:cxn>
              </a:cxnLst>
              <a:rect l="0" t="0" r="r" b="b"/>
              <a:pathLst>
                <a:path w="83" h="65">
                  <a:moveTo>
                    <a:pt x="1" y="0"/>
                  </a:moveTo>
                  <a:cubicBezTo>
                    <a:pt x="0" y="0"/>
                    <a:pt x="0" y="0"/>
                    <a:pt x="0" y="0"/>
                  </a:cubicBezTo>
                  <a:cubicBezTo>
                    <a:pt x="0" y="0"/>
                    <a:pt x="5" y="33"/>
                    <a:pt x="28" y="48"/>
                  </a:cubicBezTo>
                  <a:cubicBezTo>
                    <a:pt x="49" y="61"/>
                    <a:pt x="69" y="64"/>
                    <a:pt x="78" y="65"/>
                  </a:cubicBezTo>
                  <a:cubicBezTo>
                    <a:pt x="80" y="65"/>
                    <a:pt x="81" y="65"/>
                    <a:pt x="82" y="65"/>
                  </a:cubicBezTo>
                  <a:cubicBezTo>
                    <a:pt x="82" y="65"/>
                    <a:pt x="83" y="65"/>
                    <a:pt x="83" y="65"/>
                  </a:cubicBezTo>
                  <a:cubicBezTo>
                    <a:pt x="83" y="65"/>
                    <a:pt x="81" y="58"/>
                    <a:pt x="77" y="49"/>
                  </a:cubicBezTo>
                  <a:cubicBezTo>
                    <a:pt x="72" y="38"/>
                    <a:pt x="65" y="25"/>
                    <a:pt x="57" y="18"/>
                  </a:cubicBezTo>
                  <a:cubicBezTo>
                    <a:pt x="39" y="1"/>
                    <a:pt x="8" y="0"/>
                    <a:pt x="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1" name="Freeform 124"/>
            <p:cNvSpPr>
              <a:spLocks/>
            </p:cNvSpPr>
            <p:nvPr/>
          </p:nvSpPr>
          <p:spPr bwMode="auto">
            <a:xfrm>
              <a:off x="7700963" y="2420938"/>
              <a:ext cx="207963" cy="269875"/>
            </a:xfrm>
            <a:custGeom>
              <a:avLst/>
              <a:gdLst/>
              <a:ahLst/>
              <a:cxnLst>
                <a:cxn ang="0">
                  <a:pos x="62" y="0"/>
                </a:cxn>
                <a:cxn ang="0">
                  <a:pos x="11" y="33"/>
                </a:cxn>
                <a:cxn ang="0">
                  <a:pos x="2" y="63"/>
                </a:cxn>
                <a:cxn ang="0">
                  <a:pos x="0" y="85"/>
                </a:cxn>
                <a:cxn ang="0">
                  <a:pos x="5" y="83"/>
                </a:cxn>
                <a:cxn ang="0">
                  <a:pos x="48" y="53"/>
                </a:cxn>
                <a:cxn ang="0">
                  <a:pos x="62" y="0"/>
                </a:cxn>
              </a:cxnLst>
              <a:rect l="0" t="0" r="r" b="b"/>
              <a:pathLst>
                <a:path w="66" h="85">
                  <a:moveTo>
                    <a:pt x="62" y="0"/>
                  </a:moveTo>
                  <a:cubicBezTo>
                    <a:pt x="62" y="0"/>
                    <a:pt x="26" y="9"/>
                    <a:pt x="11" y="33"/>
                  </a:cubicBezTo>
                  <a:cubicBezTo>
                    <a:pt x="7" y="41"/>
                    <a:pt x="4" y="52"/>
                    <a:pt x="2" y="63"/>
                  </a:cubicBezTo>
                  <a:cubicBezTo>
                    <a:pt x="0" y="75"/>
                    <a:pt x="0" y="85"/>
                    <a:pt x="0" y="85"/>
                  </a:cubicBezTo>
                  <a:cubicBezTo>
                    <a:pt x="0" y="85"/>
                    <a:pt x="2" y="84"/>
                    <a:pt x="5" y="83"/>
                  </a:cubicBezTo>
                  <a:cubicBezTo>
                    <a:pt x="13" y="80"/>
                    <a:pt x="32" y="72"/>
                    <a:pt x="48" y="53"/>
                  </a:cubicBezTo>
                  <a:cubicBezTo>
                    <a:pt x="66" y="33"/>
                    <a:pt x="62" y="0"/>
                    <a:pt x="6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2" name="Freeform 125"/>
            <p:cNvSpPr>
              <a:spLocks/>
            </p:cNvSpPr>
            <p:nvPr/>
          </p:nvSpPr>
          <p:spPr bwMode="auto">
            <a:xfrm>
              <a:off x="7373938" y="2303463"/>
              <a:ext cx="288925" cy="161925"/>
            </a:xfrm>
            <a:custGeom>
              <a:avLst/>
              <a:gdLst/>
              <a:ahLst/>
              <a:cxnLst>
                <a:cxn ang="0">
                  <a:pos x="21" y="0"/>
                </a:cxn>
                <a:cxn ang="0">
                  <a:pos x="0" y="2"/>
                </a:cxn>
                <a:cxn ang="0">
                  <a:pos x="35" y="43"/>
                </a:cxn>
                <a:cxn ang="0">
                  <a:pos x="76" y="51"/>
                </a:cxn>
                <a:cxn ang="0">
                  <a:pos x="86" y="51"/>
                </a:cxn>
                <a:cxn ang="0">
                  <a:pos x="91" y="50"/>
                </a:cxn>
                <a:cxn ang="0">
                  <a:pos x="82" y="35"/>
                </a:cxn>
                <a:cxn ang="0">
                  <a:pos x="58" y="9"/>
                </a:cxn>
                <a:cxn ang="0">
                  <a:pos x="21" y="0"/>
                </a:cxn>
              </a:cxnLst>
              <a:rect l="0" t="0" r="r" b="b"/>
              <a:pathLst>
                <a:path w="91" h="51">
                  <a:moveTo>
                    <a:pt x="21" y="0"/>
                  </a:moveTo>
                  <a:cubicBezTo>
                    <a:pt x="9" y="0"/>
                    <a:pt x="0" y="2"/>
                    <a:pt x="0" y="2"/>
                  </a:cubicBezTo>
                  <a:cubicBezTo>
                    <a:pt x="0" y="2"/>
                    <a:pt x="10" y="33"/>
                    <a:pt x="35" y="43"/>
                  </a:cubicBezTo>
                  <a:cubicBezTo>
                    <a:pt x="51" y="49"/>
                    <a:pt x="66" y="51"/>
                    <a:pt x="76" y="51"/>
                  </a:cubicBezTo>
                  <a:cubicBezTo>
                    <a:pt x="80" y="51"/>
                    <a:pt x="84" y="51"/>
                    <a:pt x="86" y="51"/>
                  </a:cubicBezTo>
                  <a:cubicBezTo>
                    <a:pt x="89" y="50"/>
                    <a:pt x="91" y="50"/>
                    <a:pt x="91" y="50"/>
                  </a:cubicBezTo>
                  <a:cubicBezTo>
                    <a:pt x="91" y="50"/>
                    <a:pt x="87" y="43"/>
                    <a:pt x="82" y="35"/>
                  </a:cubicBezTo>
                  <a:cubicBezTo>
                    <a:pt x="76" y="26"/>
                    <a:pt x="67" y="15"/>
                    <a:pt x="58" y="9"/>
                  </a:cubicBezTo>
                  <a:cubicBezTo>
                    <a:pt x="47" y="2"/>
                    <a:pt x="32" y="0"/>
                    <a:pt x="2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3" name="Freeform 126"/>
            <p:cNvSpPr>
              <a:spLocks/>
            </p:cNvSpPr>
            <p:nvPr/>
          </p:nvSpPr>
          <p:spPr bwMode="auto">
            <a:xfrm>
              <a:off x="7646988" y="2139950"/>
              <a:ext cx="179388" cy="293687"/>
            </a:xfrm>
            <a:custGeom>
              <a:avLst/>
              <a:gdLst/>
              <a:ahLst/>
              <a:cxnLst>
                <a:cxn ang="0">
                  <a:pos x="48" y="0"/>
                </a:cxn>
                <a:cxn ang="0">
                  <a:pos x="5" y="40"/>
                </a:cxn>
                <a:cxn ang="0">
                  <a:pos x="1" y="74"/>
                </a:cxn>
                <a:cxn ang="0">
                  <a:pos x="2" y="93"/>
                </a:cxn>
                <a:cxn ang="0">
                  <a:pos x="6" y="91"/>
                </a:cxn>
                <a:cxn ang="0">
                  <a:pos x="43" y="54"/>
                </a:cxn>
                <a:cxn ang="0">
                  <a:pos x="48" y="0"/>
                </a:cxn>
              </a:cxnLst>
              <a:rect l="0" t="0" r="r" b="b"/>
              <a:pathLst>
                <a:path w="57" h="93">
                  <a:moveTo>
                    <a:pt x="48" y="0"/>
                  </a:moveTo>
                  <a:cubicBezTo>
                    <a:pt x="48" y="0"/>
                    <a:pt x="15" y="15"/>
                    <a:pt x="5" y="40"/>
                  </a:cubicBezTo>
                  <a:cubicBezTo>
                    <a:pt x="1" y="50"/>
                    <a:pt x="0" y="63"/>
                    <a:pt x="1" y="74"/>
                  </a:cubicBezTo>
                  <a:cubicBezTo>
                    <a:pt x="1" y="84"/>
                    <a:pt x="2" y="93"/>
                    <a:pt x="2" y="93"/>
                  </a:cubicBezTo>
                  <a:cubicBezTo>
                    <a:pt x="2" y="93"/>
                    <a:pt x="4" y="92"/>
                    <a:pt x="6" y="91"/>
                  </a:cubicBezTo>
                  <a:cubicBezTo>
                    <a:pt x="13" y="87"/>
                    <a:pt x="30" y="75"/>
                    <a:pt x="43" y="54"/>
                  </a:cubicBezTo>
                  <a:cubicBezTo>
                    <a:pt x="57" y="31"/>
                    <a:pt x="48" y="0"/>
                    <a:pt x="4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4" name="Freeform 127"/>
            <p:cNvSpPr>
              <a:spLocks/>
            </p:cNvSpPr>
            <p:nvPr/>
          </p:nvSpPr>
          <p:spPr bwMode="auto">
            <a:xfrm>
              <a:off x="7270750" y="2095500"/>
              <a:ext cx="303213" cy="134937"/>
            </a:xfrm>
            <a:custGeom>
              <a:avLst/>
              <a:gdLst/>
              <a:ahLst/>
              <a:cxnLst>
                <a:cxn ang="0">
                  <a:pos x="37" y="0"/>
                </a:cxn>
                <a:cxn ang="0">
                  <a:pos x="0" y="7"/>
                </a:cxn>
                <a:cxn ang="0">
                  <a:pos x="41" y="41"/>
                </a:cxn>
                <a:cxn ang="0">
                  <a:pos x="64" y="43"/>
                </a:cxn>
                <a:cxn ang="0">
                  <a:pos x="93" y="39"/>
                </a:cxn>
                <a:cxn ang="0">
                  <a:pos x="96" y="38"/>
                </a:cxn>
                <a:cxn ang="0">
                  <a:pos x="87" y="28"/>
                </a:cxn>
                <a:cxn ang="0">
                  <a:pos x="58" y="4"/>
                </a:cxn>
                <a:cxn ang="0">
                  <a:pos x="37" y="0"/>
                </a:cxn>
              </a:cxnLst>
              <a:rect l="0" t="0" r="r" b="b"/>
              <a:pathLst>
                <a:path w="96" h="43">
                  <a:moveTo>
                    <a:pt x="37" y="0"/>
                  </a:moveTo>
                  <a:cubicBezTo>
                    <a:pt x="18" y="0"/>
                    <a:pt x="0" y="7"/>
                    <a:pt x="0" y="7"/>
                  </a:cubicBezTo>
                  <a:cubicBezTo>
                    <a:pt x="0" y="7"/>
                    <a:pt x="16" y="35"/>
                    <a:pt x="41" y="41"/>
                  </a:cubicBezTo>
                  <a:cubicBezTo>
                    <a:pt x="50" y="43"/>
                    <a:pt x="57" y="43"/>
                    <a:pt x="64" y="43"/>
                  </a:cubicBezTo>
                  <a:cubicBezTo>
                    <a:pt x="78" y="43"/>
                    <a:pt x="88" y="41"/>
                    <a:pt x="93" y="39"/>
                  </a:cubicBezTo>
                  <a:cubicBezTo>
                    <a:pt x="95" y="39"/>
                    <a:pt x="96" y="38"/>
                    <a:pt x="96" y="38"/>
                  </a:cubicBezTo>
                  <a:cubicBezTo>
                    <a:pt x="96" y="38"/>
                    <a:pt x="93" y="33"/>
                    <a:pt x="87" y="28"/>
                  </a:cubicBezTo>
                  <a:cubicBezTo>
                    <a:pt x="80" y="19"/>
                    <a:pt x="68" y="8"/>
                    <a:pt x="58" y="4"/>
                  </a:cubicBezTo>
                  <a:cubicBezTo>
                    <a:pt x="51" y="1"/>
                    <a:pt x="44" y="0"/>
                    <a:pt x="3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5" name="Freeform 128"/>
            <p:cNvSpPr>
              <a:spLocks/>
            </p:cNvSpPr>
            <p:nvPr/>
          </p:nvSpPr>
          <p:spPr bwMode="auto">
            <a:xfrm>
              <a:off x="7535863" y="1882775"/>
              <a:ext cx="161925" cy="303212"/>
            </a:xfrm>
            <a:custGeom>
              <a:avLst/>
              <a:gdLst/>
              <a:ahLst/>
              <a:cxnLst>
                <a:cxn ang="0">
                  <a:pos x="36" y="0"/>
                </a:cxn>
                <a:cxn ang="0">
                  <a:pos x="2" y="46"/>
                </a:cxn>
                <a:cxn ang="0">
                  <a:pos x="4" y="78"/>
                </a:cxn>
                <a:cxn ang="0">
                  <a:pos x="8" y="96"/>
                </a:cxn>
                <a:cxn ang="0">
                  <a:pos x="11" y="94"/>
                </a:cxn>
                <a:cxn ang="0">
                  <a:pos x="41" y="52"/>
                </a:cxn>
                <a:cxn ang="0">
                  <a:pos x="36" y="0"/>
                </a:cxn>
              </a:cxnLst>
              <a:rect l="0" t="0" r="r" b="b"/>
              <a:pathLst>
                <a:path w="51" h="96">
                  <a:moveTo>
                    <a:pt x="36" y="0"/>
                  </a:moveTo>
                  <a:cubicBezTo>
                    <a:pt x="36" y="0"/>
                    <a:pt x="7" y="20"/>
                    <a:pt x="2" y="46"/>
                  </a:cubicBezTo>
                  <a:cubicBezTo>
                    <a:pt x="0" y="55"/>
                    <a:pt x="1" y="68"/>
                    <a:pt x="4" y="78"/>
                  </a:cubicBezTo>
                  <a:cubicBezTo>
                    <a:pt x="6" y="89"/>
                    <a:pt x="8" y="96"/>
                    <a:pt x="8" y="96"/>
                  </a:cubicBezTo>
                  <a:cubicBezTo>
                    <a:pt x="8" y="96"/>
                    <a:pt x="10" y="96"/>
                    <a:pt x="11" y="94"/>
                  </a:cubicBezTo>
                  <a:cubicBezTo>
                    <a:pt x="18" y="89"/>
                    <a:pt x="32" y="75"/>
                    <a:pt x="41" y="52"/>
                  </a:cubicBezTo>
                  <a:cubicBezTo>
                    <a:pt x="51" y="28"/>
                    <a:pt x="36" y="0"/>
                    <a:pt x="3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6" name="Freeform 129"/>
            <p:cNvSpPr>
              <a:spLocks/>
            </p:cNvSpPr>
            <p:nvPr/>
          </p:nvSpPr>
          <p:spPr bwMode="auto">
            <a:xfrm>
              <a:off x="7137400" y="1901825"/>
              <a:ext cx="306388" cy="127000"/>
            </a:xfrm>
            <a:custGeom>
              <a:avLst/>
              <a:gdLst/>
              <a:ahLst/>
              <a:cxnLst>
                <a:cxn ang="0">
                  <a:pos x="45" y="0"/>
                </a:cxn>
                <a:cxn ang="0">
                  <a:pos x="0" y="14"/>
                </a:cxn>
                <a:cxn ang="0">
                  <a:pos x="44" y="40"/>
                </a:cxn>
                <a:cxn ang="0">
                  <a:pos x="49" y="40"/>
                </a:cxn>
                <a:cxn ang="0">
                  <a:pos x="95" y="29"/>
                </a:cxn>
                <a:cxn ang="0">
                  <a:pos x="97" y="28"/>
                </a:cxn>
                <a:cxn ang="0">
                  <a:pos x="91" y="23"/>
                </a:cxn>
                <a:cxn ang="0">
                  <a:pos x="55" y="1"/>
                </a:cxn>
                <a:cxn ang="0">
                  <a:pos x="45" y="0"/>
                </a:cxn>
              </a:cxnLst>
              <a:rect l="0" t="0" r="r" b="b"/>
              <a:pathLst>
                <a:path w="97" h="40">
                  <a:moveTo>
                    <a:pt x="45" y="0"/>
                  </a:moveTo>
                  <a:cubicBezTo>
                    <a:pt x="22" y="0"/>
                    <a:pt x="0" y="14"/>
                    <a:pt x="0" y="14"/>
                  </a:cubicBezTo>
                  <a:cubicBezTo>
                    <a:pt x="0" y="14"/>
                    <a:pt x="19" y="38"/>
                    <a:pt x="44" y="40"/>
                  </a:cubicBezTo>
                  <a:cubicBezTo>
                    <a:pt x="46" y="40"/>
                    <a:pt x="48" y="40"/>
                    <a:pt x="49" y="40"/>
                  </a:cubicBezTo>
                  <a:cubicBezTo>
                    <a:pt x="73" y="40"/>
                    <a:pt x="90" y="32"/>
                    <a:pt x="95" y="29"/>
                  </a:cubicBezTo>
                  <a:cubicBezTo>
                    <a:pt x="97" y="28"/>
                    <a:pt x="97" y="28"/>
                    <a:pt x="97" y="28"/>
                  </a:cubicBezTo>
                  <a:cubicBezTo>
                    <a:pt x="97" y="28"/>
                    <a:pt x="95" y="26"/>
                    <a:pt x="91" y="23"/>
                  </a:cubicBezTo>
                  <a:cubicBezTo>
                    <a:pt x="83" y="16"/>
                    <a:pt x="67" y="4"/>
                    <a:pt x="55" y="1"/>
                  </a:cubicBezTo>
                  <a:cubicBezTo>
                    <a:pt x="51" y="1"/>
                    <a:pt x="48" y="0"/>
                    <a:pt x="45"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7" name="Freeform 130"/>
            <p:cNvSpPr>
              <a:spLocks/>
            </p:cNvSpPr>
            <p:nvPr/>
          </p:nvSpPr>
          <p:spPr bwMode="auto">
            <a:xfrm>
              <a:off x="7380288" y="1654175"/>
              <a:ext cx="139700" cy="311150"/>
            </a:xfrm>
            <a:custGeom>
              <a:avLst/>
              <a:gdLst/>
              <a:ahLst/>
              <a:cxnLst>
                <a:cxn ang="0">
                  <a:pos x="26" y="0"/>
                </a:cxn>
                <a:cxn ang="0">
                  <a:pos x="0" y="50"/>
                </a:cxn>
                <a:cxn ang="0">
                  <a:pos x="7" y="79"/>
                </a:cxn>
                <a:cxn ang="0">
                  <a:pos x="15" y="98"/>
                </a:cxn>
                <a:cxn ang="0">
                  <a:pos x="18" y="95"/>
                </a:cxn>
                <a:cxn ang="0">
                  <a:pos x="39" y="50"/>
                </a:cxn>
                <a:cxn ang="0">
                  <a:pos x="26" y="0"/>
                </a:cxn>
              </a:cxnLst>
              <a:rect l="0" t="0" r="r" b="b"/>
              <a:pathLst>
                <a:path w="44" h="98">
                  <a:moveTo>
                    <a:pt x="26" y="0"/>
                  </a:moveTo>
                  <a:cubicBezTo>
                    <a:pt x="26" y="0"/>
                    <a:pt x="1" y="24"/>
                    <a:pt x="0" y="50"/>
                  </a:cubicBezTo>
                  <a:cubicBezTo>
                    <a:pt x="0" y="59"/>
                    <a:pt x="3" y="70"/>
                    <a:pt x="7" y="79"/>
                  </a:cubicBezTo>
                  <a:cubicBezTo>
                    <a:pt x="11" y="90"/>
                    <a:pt x="15" y="98"/>
                    <a:pt x="15" y="98"/>
                  </a:cubicBezTo>
                  <a:cubicBezTo>
                    <a:pt x="15" y="98"/>
                    <a:pt x="16" y="97"/>
                    <a:pt x="18" y="95"/>
                  </a:cubicBezTo>
                  <a:cubicBezTo>
                    <a:pt x="24" y="88"/>
                    <a:pt x="35" y="73"/>
                    <a:pt x="39" y="50"/>
                  </a:cubicBezTo>
                  <a:cubicBezTo>
                    <a:pt x="44" y="25"/>
                    <a:pt x="26" y="0"/>
                    <a:pt x="2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8" name="Freeform 131"/>
            <p:cNvSpPr>
              <a:spLocks/>
            </p:cNvSpPr>
            <p:nvPr/>
          </p:nvSpPr>
          <p:spPr bwMode="auto">
            <a:xfrm>
              <a:off x="6972300" y="1733550"/>
              <a:ext cx="307975" cy="123825"/>
            </a:xfrm>
            <a:custGeom>
              <a:avLst/>
              <a:gdLst/>
              <a:ahLst/>
              <a:cxnLst>
                <a:cxn ang="0">
                  <a:pos x="50" y="0"/>
                </a:cxn>
                <a:cxn ang="0">
                  <a:pos x="0" y="22"/>
                </a:cxn>
                <a:cxn ang="0">
                  <a:pos x="43" y="39"/>
                </a:cxn>
                <a:cxn ang="0">
                  <a:pos x="48" y="39"/>
                </a:cxn>
                <a:cxn ang="0">
                  <a:pos x="96" y="19"/>
                </a:cxn>
                <a:cxn ang="0">
                  <a:pos x="97" y="18"/>
                </a:cxn>
                <a:cxn ang="0">
                  <a:pos x="91" y="15"/>
                </a:cxn>
                <a:cxn ang="0">
                  <a:pos x="51" y="0"/>
                </a:cxn>
                <a:cxn ang="0">
                  <a:pos x="50" y="0"/>
                </a:cxn>
              </a:cxnLst>
              <a:rect l="0" t="0" r="r" b="b"/>
              <a:pathLst>
                <a:path w="97" h="39">
                  <a:moveTo>
                    <a:pt x="50" y="0"/>
                  </a:moveTo>
                  <a:cubicBezTo>
                    <a:pt x="25" y="0"/>
                    <a:pt x="0" y="22"/>
                    <a:pt x="0" y="22"/>
                  </a:cubicBezTo>
                  <a:cubicBezTo>
                    <a:pt x="0" y="22"/>
                    <a:pt x="20" y="39"/>
                    <a:pt x="43" y="39"/>
                  </a:cubicBezTo>
                  <a:cubicBezTo>
                    <a:pt x="44" y="39"/>
                    <a:pt x="46" y="39"/>
                    <a:pt x="48" y="39"/>
                  </a:cubicBezTo>
                  <a:cubicBezTo>
                    <a:pt x="74" y="35"/>
                    <a:pt x="91" y="23"/>
                    <a:pt x="96" y="19"/>
                  </a:cubicBezTo>
                  <a:cubicBezTo>
                    <a:pt x="97" y="19"/>
                    <a:pt x="97" y="18"/>
                    <a:pt x="97" y="18"/>
                  </a:cubicBezTo>
                  <a:cubicBezTo>
                    <a:pt x="97" y="18"/>
                    <a:pt x="95" y="17"/>
                    <a:pt x="91" y="15"/>
                  </a:cubicBezTo>
                  <a:cubicBezTo>
                    <a:pt x="81" y="9"/>
                    <a:pt x="64" y="1"/>
                    <a:pt x="51" y="0"/>
                  </a:cubicBezTo>
                  <a:cubicBezTo>
                    <a:pt x="51" y="0"/>
                    <a:pt x="50" y="0"/>
                    <a:pt x="5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9" name="Freeform 132"/>
            <p:cNvSpPr>
              <a:spLocks/>
            </p:cNvSpPr>
            <p:nvPr/>
          </p:nvSpPr>
          <p:spPr bwMode="auto">
            <a:xfrm>
              <a:off x="7175500" y="1465263"/>
              <a:ext cx="136525" cy="306387"/>
            </a:xfrm>
            <a:custGeom>
              <a:avLst/>
              <a:gdLst/>
              <a:ahLst/>
              <a:cxnLst>
                <a:cxn ang="0">
                  <a:pos x="20" y="0"/>
                </a:cxn>
                <a:cxn ang="0">
                  <a:pos x="4" y="53"/>
                </a:cxn>
                <a:cxn ang="0">
                  <a:pos x="18" y="85"/>
                </a:cxn>
                <a:cxn ang="0">
                  <a:pos x="27" y="97"/>
                </a:cxn>
                <a:cxn ang="0">
                  <a:pos x="29" y="94"/>
                </a:cxn>
                <a:cxn ang="0">
                  <a:pos x="42" y="46"/>
                </a:cxn>
                <a:cxn ang="0">
                  <a:pos x="20" y="0"/>
                </a:cxn>
              </a:cxnLst>
              <a:rect l="0" t="0" r="r" b="b"/>
              <a:pathLst>
                <a:path w="43" h="97">
                  <a:moveTo>
                    <a:pt x="20" y="0"/>
                  </a:moveTo>
                  <a:cubicBezTo>
                    <a:pt x="20" y="0"/>
                    <a:pt x="0" y="28"/>
                    <a:pt x="4" y="53"/>
                  </a:cubicBezTo>
                  <a:cubicBezTo>
                    <a:pt x="5" y="63"/>
                    <a:pt x="12" y="76"/>
                    <a:pt x="18" y="85"/>
                  </a:cubicBezTo>
                  <a:cubicBezTo>
                    <a:pt x="23" y="92"/>
                    <a:pt x="27" y="97"/>
                    <a:pt x="27" y="97"/>
                  </a:cubicBezTo>
                  <a:cubicBezTo>
                    <a:pt x="27" y="97"/>
                    <a:pt x="27" y="96"/>
                    <a:pt x="29" y="94"/>
                  </a:cubicBezTo>
                  <a:cubicBezTo>
                    <a:pt x="33" y="87"/>
                    <a:pt x="41" y="70"/>
                    <a:pt x="42" y="46"/>
                  </a:cubicBezTo>
                  <a:cubicBezTo>
                    <a:pt x="43" y="21"/>
                    <a:pt x="20" y="0"/>
                    <a:pt x="2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0" name="Freeform 133"/>
            <p:cNvSpPr>
              <a:spLocks/>
            </p:cNvSpPr>
            <p:nvPr/>
          </p:nvSpPr>
          <p:spPr bwMode="auto">
            <a:xfrm>
              <a:off x="6792913" y="1597025"/>
              <a:ext cx="290513" cy="127000"/>
            </a:xfrm>
            <a:custGeom>
              <a:avLst/>
              <a:gdLst/>
              <a:ahLst/>
              <a:cxnLst>
                <a:cxn ang="0">
                  <a:pos x="50" y="0"/>
                </a:cxn>
                <a:cxn ang="0">
                  <a:pos x="45" y="0"/>
                </a:cxn>
                <a:cxn ang="0">
                  <a:pos x="0" y="30"/>
                </a:cxn>
                <a:cxn ang="0">
                  <a:pos x="35" y="40"/>
                </a:cxn>
                <a:cxn ang="0">
                  <a:pos x="48" y="38"/>
                </a:cxn>
                <a:cxn ang="0">
                  <a:pos x="91" y="11"/>
                </a:cxn>
                <a:cxn ang="0">
                  <a:pos x="92" y="10"/>
                </a:cxn>
                <a:cxn ang="0">
                  <a:pos x="85" y="7"/>
                </a:cxn>
                <a:cxn ang="0">
                  <a:pos x="50" y="0"/>
                </a:cxn>
              </a:cxnLst>
              <a:rect l="0" t="0" r="r" b="b"/>
              <a:pathLst>
                <a:path w="92" h="40">
                  <a:moveTo>
                    <a:pt x="50" y="0"/>
                  </a:moveTo>
                  <a:cubicBezTo>
                    <a:pt x="48" y="0"/>
                    <a:pt x="47" y="0"/>
                    <a:pt x="45" y="0"/>
                  </a:cubicBezTo>
                  <a:cubicBezTo>
                    <a:pt x="20" y="3"/>
                    <a:pt x="0" y="30"/>
                    <a:pt x="0" y="30"/>
                  </a:cubicBezTo>
                  <a:cubicBezTo>
                    <a:pt x="0" y="30"/>
                    <a:pt x="16" y="40"/>
                    <a:pt x="35" y="40"/>
                  </a:cubicBezTo>
                  <a:cubicBezTo>
                    <a:pt x="39" y="40"/>
                    <a:pt x="44" y="39"/>
                    <a:pt x="48" y="38"/>
                  </a:cubicBezTo>
                  <a:cubicBezTo>
                    <a:pt x="73" y="30"/>
                    <a:pt x="87" y="15"/>
                    <a:pt x="91" y="11"/>
                  </a:cubicBezTo>
                  <a:cubicBezTo>
                    <a:pt x="92" y="10"/>
                    <a:pt x="92" y="10"/>
                    <a:pt x="92" y="10"/>
                  </a:cubicBezTo>
                  <a:cubicBezTo>
                    <a:pt x="92" y="10"/>
                    <a:pt x="90" y="8"/>
                    <a:pt x="85" y="7"/>
                  </a:cubicBezTo>
                  <a:cubicBezTo>
                    <a:pt x="77" y="4"/>
                    <a:pt x="62" y="0"/>
                    <a:pt x="5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1" name="Freeform 134"/>
            <p:cNvSpPr>
              <a:spLocks/>
            </p:cNvSpPr>
            <p:nvPr/>
          </p:nvSpPr>
          <p:spPr bwMode="auto">
            <a:xfrm>
              <a:off x="6943725" y="1319213"/>
              <a:ext cx="149225" cy="290512"/>
            </a:xfrm>
            <a:custGeom>
              <a:avLst/>
              <a:gdLst/>
              <a:ahLst/>
              <a:cxnLst>
                <a:cxn ang="0">
                  <a:pos x="14" y="0"/>
                </a:cxn>
                <a:cxn ang="0">
                  <a:pos x="8" y="54"/>
                </a:cxn>
                <a:cxn ang="0">
                  <a:pos x="29" y="84"/>
                </a:cxn>
                <a:cxn ang="0">
                  <a:pos x="37" y="92"/>
                </a:cxn>
                <a:cxn ang="0">
                  <a:pos x="38" y="90"/>
                </a:cxn>
                <a:cxn ang="0">
                  <a:pos x="43" y="41"/>
                </a:cxn>
                <a:cxn ang="0">
                  <a:pos x="14" y="0"/>
                </a:cxn>
              </a:cxnLst>
              <a:rect l="0" t="0" r="r" b="b"/>
              <a:pathLst>
                <a:path w="47" h="92">
                  <a:moveTo>
                    <a:pt x="14" y="0"/>
                  </a:moveTo>
                  <a:cubicBezTo>
                    <a:pt x="14" y="0"/>
                    <a:pt x="0" y="30"/>
                    <a:pt x="8" y="54"/>
                  </a:cubicBezTo>
                  <a:cubicBezTo>
                    <a:pt x="11" y="65"/>
                    <a:pt x="21" y="77"/>
                    <a:pt x="29" y="84"/>
                  </a:cubicBezTo>
                  <a:cubicBezTo>
                    <a:pt x="33" y="89"/>
                    <a:pt x="37" y="92"/>
                    <a:pt x="37" y="92"/>
                  </a:cubicBezTo>
                  <a:cubicBezTo>
                    <a:pt x="37" y="92"/>
                    <a:pt x="37" y="92"/>
                    <a:pt x="38" y="90"/>
                  </a:cubicBezTo>
                  <a:cubicBezTo>
                    <a:pt x="40" y="84"/>
                    <a:pt x="47" y="65"/>
                    <a:pt x="43" y="41"/>
                  </a:cubicBezTo>
                  <a:cubicBezTo>
                    <a:pt x="39" y="17"/>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2" name="Freeform 135"/>
            <p:cNvSpPr>
              <a:spLocks/>
            </p:cNvSpPr>
            <p:nvPr/>
          </p:nvSpPr>
          <p:spPr bwMode="auto">
            <a:xfrm>
              <a:off x="6592888" y="1490663"/>
              <a:ext cx="273050" cy="134937"/>
            </a:xfrm>
            <a:custGeom>
              <a:avLst/>
              <a:gdLst/>
              <a:ahLst/>
              <a:cxnLst>
                <a:cxn ang="0">
                  <a:pos x="56" y="0"/>
                </a:cxn>
                <a:cxn ang="0">
                  <a:pos x="39" y="3"/>
                </a:cxn>
                <a:cxn ang="0">
                  <a:pos x="0" y="39"/>
                </a:cxn>
                <a:cxn ang="0">
                  <a:pos x="26" y="43"/>
                </a:cxn>
                <a:cxn ang="0">
                  <a:pos x="49" y="38"/>
                </a:cxn>
                <a:cxn ang="0">
                  <a:pos x="86" y="5"/>
                </a:cxn>
                <a:cxn ang="0">
                  <a:pos x="86" y="4"/>
                </a:cxn>
                <a:cxn ang="0">
                  <a:pos x="83" y="3"/>
                </a:cxn>
                <a:cxn ang="0">
                  <a:pos x="56" y="0"/>
                </a:cxn>
              </a:cxnLst>
              <a:rect l="0" t="0" r="r" b="b"/>
              <a:pathLst>
                <a:path w="86" h="43">
                  <a:moveTo>
                    <a:pt x="56" y="0"/>
                  </a:moveTo>
                  <a:cubicBezTo>
                    <a:pt x="50" y="0"/>
                    <a:pt x="44" y="1"/>
                    <a:pt x="39" y="3"/>
                  </a:cubicBezTo>
                  <a:cubicBezTo>
                    <a:pt x="16" y="10"/>
                    <a:pt x="0" y="39"/>
                    <a:pt x="0" y="39"/>
                  </a:cubicBezTo>
                  <a:cubicBezTo>
                    <a:pt x="0" y="39"/>
                    <a:pt x="12" y="43"/>
                    <a:pt x="26" y="43"/>
                  </a:cubicBezTo>
                  <a:cubicBezTo>
                    <a:pt x="34" y="43"/>
                    <a:pt x="42" y="42"/>
                    <a:pt x="49" y="38"/>
                  </a:cubicBezTo>
                  <a:cubicBezTo>
                    <a:pt x="72" y="26"/>
                    <a:pt x="84" y="8"/>
                    <a:pt x="86" y="5"/>
                  </a:cubicBezTo>
                  <a:cubicBezTo>
                    <a:pt x="86" y="4"/>
                    <a:pt x="86" y="4"/>
                    <a:pt x="86" y="4"/>
                  </a:cubicBezTo>
                  <a:cubicBezTo>
                    <a:pt x="86" y="4"/>
                    <a:pt x="85" y="4"/>
                    <a:pt x="83" y="3"/>
                  </a:cubicBezTo>
                  <a:cubicBezTo>
                    <a:pt x="78" y="2"/>
                    <a:pt x="67" y="0"/>
                    <a:pt x="5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3" name="Freeform 136"/>
            <p:cNvSpPr>
              <a:spLocks/>
            </p:cNvSpPr>
            <p:nvPr/>
          </p:nvSpPr>
          <p:spPr bwMode="auto">
            <a:xfrm>
              <a:off x="6694488" y="1220788"/>
              <a:ext cx="161925" cy="269875"/>
            </a:xfrm>
            <a:custGeom>
              <a:avLst/>
              <a:gdLst/>
              <a:ahLst/>
              <a:cxnLst>
                <a:cxn ang="0">
                  <a:pos x="9" y="0"/>
                </a:cxn>
                <a:cxn ang="0">
                  <a:pos x="12" y="53"/>
                </a:cxn>
                <a:cxn ang="0">
                  <a:pos x="39" y="80"/>
                </a:cxn>
                <a:cxn ang="0">
                  <a:pos x="46" y="85"/>
                </a:cxn>
                <a:cxn ang="0">
                  <a:pos x="47" y="83"/>
                </a:cxn>
                <a:cxn ang="0">
                  <a:pos x="43" y="34"/>
                </a:cxn>
                <a:cxn ang="0">
                  <a:pos x="9" y="0"/>
                </a:cxn>
              </a:cxnLst>
              <a:rect l="0" t="0" r="r" b="b"/>
              <a:pathLst>
                <a:path w="51" h="85">
                  <a:moveTo>
                    <a:pt x="9" y="0"/>
                  </a:moveTo>
                  <a:cubicBezTo>
                    <a:pt x="9" y="0"/>
                    <a:pt x="0" y="32"/>
                    <a:pt x="12" y="53"/>
                  </a:cubicBezTo>
                  <a:cubicBezTo>
                    <a:pt x="17" y="63"/>
                    <a:pt x="30" y="74"/>
                    <a:pt x="39" y="80"/>
                  </a:cubicBezTo>
                  <a:cubicBezTo>
                    <a:pt x="43" y="83"/>
                    <a:pt x="46" y="85"/>
                    <a:pt x="46" y="85"/>
                  </a:cubicBezTo>
                  <a:cubicBezTo>
                    <a:pt x="46" y="85"/>
                    <a:pt x="47" y="84"/>
                    <a:pt x="47" y="83"/>
                  </a:cubicBezTo>
                  <a:cubicBezTo>
                    <a:pt x="48" y="78"/>
                    <a:pt x="51" y="58"/>
                    <a:pt x="43" y="34"/>
                  </a:cubicBezTo>
                  <a:cubicBezTo>
                    <a:pt x="36" y="12"/>
                    <a:pt x="9" y="0"/>
                    <a:pt x="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4" name="Freeform 137"/>
            <p:cNvSpPr>
              <a:spLocks/>
            </p:cNvSpPr>
            <p:nvPr/>
          </p:nvSpPr>
          <p:spPr bwMode="auto">
            <a:xfrm>
              <a:off x="6492875" y="1366838"/>
              <a:ext cx="227013" cy="98425"/>
            </a:xfrm>
            <a:custGeom>
              <a:avLst/>
              <a:gdLst/>
              <a:ahLst/>
              <a:cxnLst>
                <a:cxn ang="0">
                  <a:pos x="32" y="0"/>
                </a:cxn>
                <a:cxn ang="0">
                  <a:pos x="0" y="6"/>
                </a:cxn>
                <a:cxn ang="0">
                  <a:pos x="34" y="29"/>
                </a:cxn>
                <a:cxn ang="0">
                  <a:pos x="45" y="31"/>
                </a:cxn>
                <a:cxn ang="0">
                  <a:pos x="71" y="24"/>
                </a:cxn>
                <a:cxn ang="0">
                  <a:pos x="72" y="24"/>
                </a:cxn>
                <a:cxn ang="0">
                  <a:pos x="71" y="22"/>
                </a:cxn>
                <a:cxn ang="0">
                  <a:pos x="37" y="0"/>
                </a:cxn>
                <a:cxn ang="0">
                  <a:pos x="32" y="0"/>
                </a:cxn>
              </a:cxnLst>
              <a:rect l="0" t="0" r="r" b="b"/>
              <a:pathLst>
                <a:path w="72" h="31">
                  <a:moveTo>
                    <a:pt x="32" y="0"/>
                  </a:moveTo>
                  <a:cubicBezTo>
                    <a:pt x="18" y="0"/>
                    <a:pt x="0" y="6"/>
                    <a:pt x="0" y="6"/>
                  </a:cubicBezTo>
                  <a:cubicBezTo>
                    <a:pt x="0" y="6"/>
                    <a:pt x="11" y="21"/>
                    <a:pt x="34" y="29"/>
                  </a:cubicBezTo>
                  <a:cubicBezTo>
                    <a:pt x="38" y="30"/>
                    <a:pt x="42" y="31"/>
                    <a:pt x="45" y="31"/>
                  </a:cubicBezTo>
                  <a:cubicBezTo>
                    <a:pt x="58" y="31"/>
                    <a:pt x="69" y="26"/>
                    <a:pt x="71" y="24"/>
                  </a:cubicBezTo>
                  <a:cubicBezTo>
                    <a:pt x="72" y="24"/>
                    <a:pt x="72" y="24"/>
                    <a:pt x="72" y="24"/>
                  </a:cubicBezTo>
                  <a:cubicBezTo>
                    <a:pt x="72" y="24"/>
                    <a:pt x="71" y="23"/>
                    <a:pt x="71" y="22"/>
                  </a:cubicBezTo>
                  <a:cubicBezTo>
                    <a:pt x="67" y="18"/>
                    <a:pt x="53" y="3"/>
                    <a:pt x="37" y="0"/>
                  </a:cubicBezTo>
                  <a:cubicBezTo>
                    <a:pt x="36" y="0"/>
                    <a:pt x="34" y="0"/>
                    <a:pt x="3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125" name="PA_淘宝网chenying0907出品 248"/>
          <p:cNvGrpSpPr/>
          <p:nvPr>
            <p:custDataLst>
              <p:tags r:id="rId28"/>
            </p:custDataLst>
          </p:nvPr>
        </p:nvGrpSpPr>
        <p:grpSpPr>
          <a:xfrm>
            <a:off x="6943232" y="3457660"/>
            <a:ext cx="833660" cy="833656"/>
            <a:chOff x="4153452" y="3077574"/>
            <a:chExt cx="833660" cy="833656"/>
          </a:xfrm>
        </p:grpSpPr>
        <p:sp>
          <p:nvSpPr>
            <p:cNvPr id="126" name="Oval 249"/>
            <p:cNvSpPr/>
            <p:nvPr/>
          </p:nvSpPr>
          <p:spPr>
            <a:xfrm>
              <a:off x="4153452" y="3077574"/>
              <a:ext cx="833660" cy="833656"/>
            </a:xfrm>
            <a:prstGeom prst="ellipse">
              <a:avLst/>
            </a:prstGeom>
            <a:noFill/>
            <a:ln w="19050">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endParaRPr>
            </a:p>
          </p:txBody>
        </p:sp>
        <p:sp>
          <p:nvSpPr>
            <p:cNvPr id="127" name="Freeform 152"/>
            <p:cNvSpPr>
              <a:spLocks noEditPoints="1"/>
            </p:cNvSpPr>
            <p:nvPr/>
          </p:nvSpPr>
          <p:spPr bwMode="auto">
            <a:xfrm>
              <a:off x="4351478" y="3292197"/>
              <a:ext cx="437609" cy="40441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pic>
        <p:nvPicPr>
          <p:cNvPr id="128" name="PA_淘宝网chenying0907出品 127"/>
          <p:cNvPicPr>
            <a:picLocks noChangeAspect="1"/>
          </p:cNvPicPr>
          <p:nvPr>
            <p:custDataLst>
              <p:tags r:id="rId29"/>
            </p:custDataLst>
          </p:nvPr>
        </p:nvPicPr>
        <p:blipFill rotWithShape="1">
          <a:blip r:embed="rId31"/>
          <a:srcRect l="10796" r="10796"/>
          <a:stretch/>
        </p:blipFill>
        <p:spPr>
          <a:xfrm>
            <a:off x="792585" y="1620810"/>
            <a:ext cx="2159380" cy="2159380"/>
          </a:xfrm>
          <a:prstGeom prst="roundRect">
            <a:avLst>
              <a:gd name="adj" fmla="val 10600"/>
            </a:avLst>
          </a:prstGeom>
          <a:blipFill>
            <a:blip r:embed="rId32" cstate="print"/>
            <a:stretch>
              <a:fillRect/>
            </a:stretch>
          </a:blipFill>
          <a:ln w="38100">
            <a:solidFill>
              <a:srgbClr val="FFE401"/>
            </a:solidFill>
          </a:ln>
        </p:spPr>
      </p:pic>
    </p:spTree>
    <p:extLst>
      <p:ext uri="{BB962C8B-B14F-4D97-AF65-F5344CB8AC3E}">
        <p14:creationId xmlns:p14="http://schemas.microsoft.com/office/powerpoint/2010/main" val="147031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2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nodeType="withEffect">
                                  <p:stCondLst>
                                    <p:cond delay="40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nodeType="withEffect">
                                  <p:stCondLst>
                                    <p:cond delay="60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fade">
                                      <p:cBhvr>
                                        <p:cTn id="75" dur="500"/>
                                        <p:tgtEl>
                                          <p:spTgt spid="52"/>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10" presetClass="entr" presetSubtype="0" fill="hold" grpId="0" nodeType="withEffect">
                                  <p:stCondLst>
                                    <p:cond delay="60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par>
                                <p:cTn id="93" presetID="10" presetClass="entr" presetSubtype="0" fill="hold" nodeType="withEffect">
                                  <p:stCondLst>
                                    <p:cond delay="20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childTnLst>
                                </p:cTn>
                              </p:par>
                              <p:par>
                                <p:cTn id="96" presetID="10" presetClass="entr" presetSubtype="0" fill="hold" nodeType="withEffect">
                                  <p:stCondLst>
                                    <p:cond delay="400"/>
                                  </p:stCondLst>
                                  <p:childTnLst>
                                    <p:set>
                                      <p:cBhvr>
                                        <p:cTn id="97" dur="1" fill="hold">
                                          <p:stCondLst>
                                            <p:cond delay="0"/>
                                          </p:stCondLst>
                                        </p:cTn>
                                        <p:tgtEl>
                                          <p:spTgt spid="125"/>
                                        </p:tgtEl>
                                        <p:attrNameLst>
                                          <p:attrName>style.visibility</p:attrName>
                                        </p:attrNameLst>
                                      </p:cBhvr>
                                      <p:to>
                                        <p:strVal val="visible"/>
                                      </p:to>
                                    </p:set>
                                    <p:animEffect transition="in" filter="fade">
                                      <p:cBhvr>
                                        <p:cTn id="98" dur="500"/>
                                        <p:tgtEl>
                                          <p:spTgt spid="125"/>
                                        </p:tgtEl>
                                      </p:cBhvr>
                                    </p:animEffect>
                                  </p:childTnLst>
                                </p:cTn>
                              </p:par>
                              <p:par>
                                <p:cTn id="99" presetID="10" presetClass="entr" presetSubtype="0" fill="hold" nodeType="withEffect">
                                  <p:stCondLst>
                                    <p:cond delay="600"/>
                                  </p:stCondLst>
                                  <p:childTnLst>
                                    <p:set>
                                      <p:cBhvr>
                                        <p:cTn id="100" dur="1" fill="hold">
                                          <p:stCondLst>
                                            <p:cond delay="0"/>
                                          </p:stCondLst>
                                        </p:cTn>
                                        <p:tgtEl>
                                          <p:spTgt spid="128"/>
                                        </p:tgtEl>
                                        <p:attrNameLst>
                                          <p:attrName>style.visibility</p:attrName>
                                        </p:attrNameLst>
                                      </p:cBhvr>
                                      <p:to>
                                        <p:strVal val="visible"/>
                                      </p:to>
                                    </p:set>
                                    <p:animEffect transition="in" filter="fade">
                                      <p:cBhvr>
                                        <p:cTn id="101"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8" grpId="0" animBg="1" autoUpdateAnimBg="0"/>
      <p:bldP spid="9" grpId="0"/>
      <p:bldP spid="10" grpId="0"/>
      <p:bldP spid="39" grpId="0"/>
      <p:bldP spid="40" grpId="0" animBg="1" autoUpdateAnimBg="0"/>
      <p:bldP spid="41" grpId="0"/>
      <p:bldP spid="42" grpId="0" animBg="1" autoUpdateAnimBg="0"/>
      <p:bldP spid="43" grpId="0"/>
      <p:bldP spid="44" grpId="0"/>
      <p:bldP spid="45" grpId="0" animBg="1" autoUpdateAnimBg="0"/>
      <p:bldP spid="46" grpId="0"/>
      <p:bldP spid="47" grpId="0" animBg="1" autoUpdateAnimBg="0"/>
      <p:bldP spid="49" grpId="0" animBg="1"/>
      <p:bldP spid="50" grpId="0" animBg="1"/>
      <p:bldP spid="52" grpId="0" animBg="1" autoUpdateAnimBg="0"/>
      <p:bldP spid="53" grpId="0" animBg="1"/>
      <p:bldP spid="55" grpId="0" animBg="1" autoUpdateAnimBg="0"/>
      <p:bldP spid="56" grpId="0" animBg="1"/>
      <p:bldP spid="58" grpId="0" animBg="1"/>
      <p:bldP spid="5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PYRAMIDS CHART </a:t>
              </a:r>
            </a:p>
          </p:txBody>
        </p:sp>
      </p:grpSp>
      <p:grpSp>
        <p:nvGrpSpPr>
          <p:cNvPr id="9" name="PA_淘宝网chenying0907出品 48"/>
          <p:cNvGrpSpPr/>
          <p:nvPr>
            <p:custDataLst>
              <p:tags r:id="rId3"/>
            </p:custDataLst>
          </p:nvPr>
        </p:nvGrpSpPr>
        <p:grpSpPr>
          <a:xfrm>
            <a:off x="6161748" y="1566602"/>
            <a:ext cx="2459319" cy="284342"/>
            <a:chOff x="3386384" y="2777830"/>
            <a:chExt cx="2459319" cy="284342"/>
          </a:xfrm>
        </p:grpSpPr>
        <p:sp>
          <p:nvSpPr>
            <p:cNvPr id="10" name="Rectangle 49"/>
            <p:cNvSpPr/>
            <p:nvPr/>
          </p:nvSpPr>
          <p:spPr>
            <a:xfrm>
              <a:off x="3386384" y="2777830"/>
              <a:ext cx="578685" cy="153888"/>
            </a:xfrm>
            <a:prstGeom prst="rect">
              <a:avLst/>
            </a:prstGeom>
          </p:spPr>
          <p:txBody>
            <a:bodyPr wrap="none" lIns="0" tIns="0" rIns="0" bIns="0" anchor="ctr">
              <a:spAutoFit/>
            </a:bodyPr>
            <a:lstStyle/>
            <a:p>
              <a:r>
                <a:rPr lang="en-US" sz="1000" b="1" dirty="0">
                  <a:solidFill>
                    <a:schemeClr val="bg1"/>
                  </a:solidFill>
                </a:rPr>
                <a:t>Photoshop</a:t>
              </a:r>
            </a:p>
          </p:txBody>
        </p:sp>
        <p:grpSp>
          <p:nvGrpSpPr>
            <p:cNvPr id="11" name="Group 104"/>
            <p:cNvGrpSpPr/>
            <p:nvPr/>
          </p:nvGrpSpPr>
          <p:grpSpPr>
            <a:xfrm flipV="1">
              <a:off x="3386386" y="2946958"/>
              <a:ext cx="2459317" cy="115214"/>
              <a:chOff x="5286904" y="1650039"/>
              <a:chExt cx="3087157" cy="230428"/>
            </a:xfrm>
          </p:grpSpPr>
          <p:sp>
            <p:nvSpPr>
              <p:cNvPr id="13" name="Rounded Rectangle 52"/>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18" name="Rounded Rectangle 53"/>
              <p:cNvSpPr/>
              <p:nvPr/>
            </p:nvSpPr>
            <p:spPr>
              <a:xfrm>
                <a:off x="5286911" y="1650039"/>
                <a:ext cx="2351823" cy="230428"/>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12" name="Rectangle 51"/>
            <p:cNvSpPr/>
            <p:nvPr/>
          </p:nvSpPr>
          <p:spPr>
            <a:xfrm>
              <a:off x="5612394" y="2777830"/>
              <a:ext cx="224420" cy="153888"/>
            </a:xfrm>
            <a:prstGeom prst="rect">
              <a:avLst/>
            </a:prstGeom>
          </p:spPr>
          <p:txBody>
            <a:bodyPr wrap="none" lIns="0" tIns="0" rIns="0" bIns="0" anchor="ctr">
              <a:spAutoFit/>
            </a:bodyPr>
            <a:lstStyle/>
            <a:p>
              <a:pPr algn="r"/>
              <a:r>
                <a:rPr lang="en-US" sz="1000" b="1" dirty="0">
                  <a:solidFill>
                    <a:schemeClr val="bg1"/>
                  </a:solidFill>
                </a:rPr>
                <a:t>80%</a:t>
              </a:r>
            </a:p>
          </p:txBody>
        </p:sp>
      </p:grpSp>
      <p:grpSp>
        <p:nvGrpSpPr>
          <p:cNvPr id="19" name="PA_淘宝网chenying0907出品 54"/>
          <p:cNvGrpSpPr/>
          <p:nvPr>
            <p:custDataLst>
              <p:tags r:id="rId4"/>
            </p:custDataLst>
          </p:nvPr>
        </p:nvGrpSpPr>
        <p:grpSpPr>
          <a:xfrm>
            <a:off x="6161748" y="1923826"/>
            <a:ext cx="2459320" cy="294681"/>
            <a:chOff x="3386384" y="3135054"/>
            <a:chExt cx="2459320" cy="294681"/>
          </a:xfrm>
        </p:grpSpPr>
        <p:sp>
          <p:nvSpPr>
            <p:cNvPr id="20" name="Rectangle 55"/>
            <p:cNvSpPr/>
            <p:nvPr/>
          </p:nvSpPr>
          <p:spPr>
            <a:xfrm>
              <a:off x="3386384" y="3135054"/>
              <a:ext cx="636393" cy="153888"/>
            </a:xfrm>
            <a:prstGeom prst="rect">
              <a:avLst/>
            </a:prstGeom>
          </p:spPr>
          <p:txBody>
            <a:bodyPr wrap="none" lIns="0" tIns="0" rIns="0" bIns="0" anchor="ctr">
              <a:spAutoFit/>
            </a:bodyPr>
            <a:lstStyle/>
            <a:p>
              <a:r>
                <a:rPr lang="en-US" sz="1000" b="1" dirty="0">
                  <a:solidFill>
                    <a:schemeClr val="bg1"/>
                  </a:solidFill>
                </a:rPr>
                <a:t>Web Design</a:t>
              </a:r>
            </a:p>
          </p:txBody>
        </p:sp>
        <p:grpSp>
          <p:nvGrpSpPr>
            <p:cNvPr id="21" name="Group 103"/>
            <p:cNvGrpSpPr/>
            <p:nvPr/>
          </p:nvGrpSpPr>
          <p:grpSpPr>
            <a:xfrm flipV="1">
              <a:off x="3386384" y="3314521"/>
              <a:ext cx="2459320" cy="115214"/>
              <a:chOff x="5286904" y="2122785"/>
              <a:chExt cx="3087157" cy="230429"/>
            </a:xfrm>
          </p:grpSpPr>
          <p:sp>
            <p:nvSpPr>
              <p:cNvPr id="23" name="Rounded Rectangle 58"/>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24" name="Rounded Rectangle 63"/>
              <p:cNvSpPr/>
              <p:nvPr/>
            </p:nvSpPr>
            <p:spPr>
              <a:xfrm>
                <a:off x="5286911" y="2122785"/>
                <a:ext cx="2821942" cy="23042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22" name="Rectangle 57"/>
            <p:cNvSpPr/>
            <p:nvPr/>
          </p:nvSpPr>
          <p:spPr>
            <a:xfrm>
              <a:off x="5612394" y="3160633"/>
              <a:ext cx="224420" cy="153888"/>
            </a:xfrm>
            <a:prstGeom prst="rect">
              <a:avLst/>
            </a:prstGeom>
          </p:spPr>
          <p:txBody>
            <a:bodyPr wrap="none" lIns="0" tIns="0" rIns="0" bIns="0" anchor="ctr">
              <a:spAutoFit/>
            </a:bodyPr>
            <a:lstStyle/>
            <a:p>
              <a:pPr algn="r"/>
              <a:r>
                <a:rPr lang="en-US" sz="1000" b="1" dirty="0">
                  <a:solidFill>
                    <a:schemeClr val="bg1"/>
                  </a:solidFill>
                </a:rPr>
                <a:t>90%</a:t>
              </a:r>
            </a:p>
          </p:txBody>
        </p:sp>
      </p:grpSp>
      <p:grpSp>
        <p:nvGrpSpPr>
          <p:cNvPr id="25" name="PA_淘宝网chenying0907出品 68"/>
          <p:cNvGrpSpPr/>
          <p:nvPr>
            <p:custDataLst>
              <p:tags r:id="rId5"/>
            </p:custDataLst>
          </p:nvPr>
        </p:nvGrpSpPr>
        <p:grpSpPr>
          <a:xfrm>
            <a:off x="6161748" y="2281050"/>
            <a:ext cx="2459320" cy="283099"/>
            <a:chOff x="3386384" y="3492278"/>
            <a:chExt cx="2459320" cy="283099"/>
          </a:xfrm>
        </p:grpSpPr>
        <p:sp>
          <p:nvSpPr>
            <p:cNvPr id="26" name="Rectangle 73"/>
            <p:cNvSpPr/>
            <p:nvPr/>
          </p:nvSpPr>
          <p:spPr>
            <a:xfrm>
              <a:off x="3386384" y="3492278"/>
              <a:ext cx="367088" cy="153888"/>
            </a:xfrm>
            <a:prstGeom prst="rect">
              <a:avLst/>
            </a:prstGeom>
          </p:spPr>
          <p:txBody>
            <a:bodyPr wrap="none" lIns="0" tIns="0" rIns="0" bIns="0" anchor="ctr">
              <a:spAutoFit/>
            </a:bodyPr>
            <a:lstStyle/>
            <a:p>
              <a:r>
                <a:rPr lang="en-US" sz="1000" b="1" dirty="0">
                  <a:solidFill>
                    <a:schemeClr val="bg1"/>
                  </a:solidFill>
                </a:rPr>
                <a:t>Coding</a:t>
              </a:r>
            </a:p>
          </p:txBody>
        </p:sp>
        <p:grpSp>
          <p:nvGrpSpPr>
            <p:cNvPr id="27" name="Group 102"/>
            <p:cNvGrpSpPr/>
            <p:nvPr/>
          </p:nvGrpSpPr>
          <p:grpSpPr>
            <a:xfrm flipV="1">
              <a:off x="3386384" y="3660163"/>
              <a:ext cx="2459320" cy="115214"/>
              <a:chOff x="5286904" y="2613366"/>
              <a:chExt cx="3087157" cy="230429"/>
            </a:xfrm>
          </p:grpSpPr>
          <p:sp>
            <p:nvSpPr>
              <p:cNvPr id="29" name="Rounded Rectangle 76"/>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30" name="Rounded Rectangle 77"/>
              <p:cNvSpPr/>
              <p:nvPr/>
            </p:nvSpPr>
            <p:spPr>
              <a:xfrm>
                <a:off x="5286912" y="2613366"/>
                <a:ext cx="2211417" cy="22118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28" name="Rectangle 75"/>
            <p:cNvSpPr/>
            <p:nvPr/>
          </p:nvSpPr>
          <p:spPr>
            <a:xfrm>
              <a:off x="5612394" y="3506275"/>
              <a:ext cx="224420" cy="153888"/>
            </a:xfrm>
            <a:prstGeom prst="rect">
              <a:avLst/>
            </a:prstGeom>
          </p:spPr>
          <p:txBody>
            <a:bodyPr wrap="none" lIns="0" tIns="0" rIns="0" bIns="0" anchor="ctr">
              <a:spAutoFit/>
            </a:bodyPr>
            <a:lstStyle/>
            <a:p>
              <a:pPr algn="r"/>
              <a:r>
                <a:rPr lang="en-US" sz="1000" b="1" dirty="0">
                  <a:solidFill>
                    <a:schemeClr val="bg1"/>
                  </a:solidFill>
                </a:rPr>
                <a:t>70%</a:t>
              </a:r>
            </a:p>
          </p:txBody>
        </p:sp>
      </p:grpSp>
      <p:grpSp>
        <p:nvGrpSpPr>
          <p:cNvPr id="31" name="PA_淘宝网chenying0907出品 78"/>
          <p:cNvGrpSpPr/>
          <p:nvPr>
            <p:custDataLst>
              <p:tags r:id="rId6"/>
            </p:custDataLst>
          </p:nvPr>
        </p:nvGrpSpPr>
        <p:grpSpPr>
          <a:xfrm>
            <a:off x="6161748" y="2638275"/>
            <a:ext cx="2459320" cy="271516"/>
            <a:chOff x="3386384" y="3849503"/>
            <a:chExt cx="2459320" cy="271516"/>
          </a:xfrm>
        </p:grpSpPr>
        <p:sp>
          <p:nvSpPr>
            <p:cNvPr id="32" name="Rectangle 79"/>
            <p:cNvSpPr/>
            <p:nvPr/>
          </p:nvSpPr>
          <p:spPr>
            <a:xfrm>
              <a:off x="3386384" y="3849503"/>
              <a:ext cx="548227" cy="153888"/>
            </a:xfrm>
            <a:prstGeom prst="rect">
              <a:avLst/>
            </a:prstGeom>
          </p:spPr>
          <p:txBody>
            <a:bodyPr wrap="none" lIns="0" tIns="0" rIns="0" bIns="0" anchor="ctr">
              <a:spAutoFit/>
            </a:bodyPr>
            <a:lstStyle/>
            <a:p>
              <a:r>
                <a:rPr lang="en-US" sz="1000" b="1" dirty="0">
                  <a:solidFill>
                    <a:schemeClr val="bg1"/>
                  </a:solidFill>
                </a:rPr>
                <a:t>Developer</a:t>
              </a:r>
            </a:p>
          </p:txBody>
        </p:sp>
        <p:grpSp>
          <p:nvGrpSpPr>
            <p:cNvPr id="33" name="Group 102"/>
            <p:cNvGrpSpPr/>
            <p:nvPr/>
          </p:nvGrpSpPr>
          <p:grpSpPr>
            <a:xfrm flipV="1">
              <a:off x="3386384" y="4005805"/>
              <a:ext cx="2459320" cy="115214"/>
              <a:chOff x="5286904" y="2613366"/>
              <a:chExt cx="3087157" cy="230429"/>
            </a:xfrm>
          </p:grpSpPr>
          <p:sp>
            <p:nvSpPr>
              <p:cNvPr id="35" name="Rounded Rectangle 82"/>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36" name="Rounded Rectangle 83"/>
              <p:cNvSpPr/>
              <p:nvPr/>
            </p:nvSpPr>
            <p:spPr>
              <a:xfrm>
                <a:off x="5286911" y="2613366"/>
                <a:ext cx="2107831" cy="23042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34" name="Rectangle 81"/>
            <p:cNvSpPr/>
            <p:nvPr/>
          </p:nvSpPr>
          <p:spPr>
            <a:xfrm>
              <a:off x="5612394" y="3851917"/>
              <a:ext cx="224420" cy="153888"/>
            </a:xfrm>
            <a:prstGeom prst="rect">
              <a:avLst/>
            </a:prstGeom>
          </p:spPr>
          <p:txBody>
            <a:bodyPr wrap="none" lIns="0" tIns="0" rIns="0" bIns="0" anchor="ctr">
              <a:spAutoFit/>
            </a:bodyPr>
            <a:lstStyle/>
            <a:p>
              <a:pPr algn="r"/>
              <a:r>
                <a:rPr lang="en-US" sz="1000" b="1" dirty="0">
                  <a:solidFill>
                    <a:schemeClr val="bg1"/>
                  </a:solidFill>
                </a:rPr>
                <a:t>60%</a:t>
              </a:r>
            </a:p>
          </p:txBody>
        </p:sp>
      </p:grpSp>
      <p:grpSp>
        <p:nvGrpSpPr>
          <p:cNvPr id="37" name="PA_淘宝网chenying0907出品 108"/>
          <p:cNvGrpSpPr/>
          <p:nvPr>
            <p:custDataLst>
              <p:tags r:id="rId7"/>
            </p:custDataLst>
          </p:nvPr>
        </p:nvGrpSpPr>
        <p:grpSpPr>
          <a:xfrm>
            <a:off x="539518" y="1505010"/>
            <a:ext cx="2459319" cy="284342"/>
            <a:chOff x="3386384" y="2777830"/>
            <a:chExt cx="2459319" cy="284342"/>
          </a:xfrm>
        </p:grpSpPr>
        <p:sp>
          <p:nvSpPr>
            <p:cNvPr id="38" name="Rectangle 109"/>
            <p:cNvSpPr/>
            <p:nvPr/>
          </p:nvSpPr>
          <p:spPr>
            <a:xfrm>
              <a:off x="3386384" y="2777830"/>
              <a:ext cx="578685" cy="153888"/>
            </a:xfrm>
            <a:prstGeom prst="rect">
              <a:avLst/>
            </a:prstGeom>
          </p:spPr>
          <p:txBody>
            <a:bodyPr wrap="none" lIns="0" tIns="0" rIns="0" bIns="0" anchor="ctr">
              <a:spAutoFit/>
            </a:bodyPr>
            <a:lstStyle/>
            <a:p>
              <a:r>
                <a:rPr lang="en-US" sz="1000" b="1" dirty="0">
                  <a:solidFill>
                    <a:schemeClr val="bg1"/>
                  </a:solidFill>
                </a:rPr>
                <a:t>Photoshop</a:t>
              </a:r>
            </a:p>
          </p:txBody>
        </p:sp>
        <p:grpSp>
          <p:nvGrpSpPr>
            <p:cNvPr id="39" name="Group 104"/>
            <p:cNvGrpSpPr/>
            <p:nvPr/>
          </p:nvGrpSpPr>
          <p:grpSpPr>
            <a:xfrm flipV="1">
              <a:off x="3386386" y="2946958"/>
              <a:ext cx="2459317" cy="115214"/>
              <a:chOff x="5286904" y="1650039"/>
              <a:chExt cx="3087157" cy="230428"/>
            </a:xfrm>
          </p:grpSpPr>
          <p:sp>
            <p:nvSpPr>
              <p:cNvPr id="41" name="Rounded Rectangle 112"/>
              <p:cNvSpPr/>
              <p:nvPr/>
            </p:nvSpPr>
            <p:spPr>
              <a:xfrm rot="10800000">
                <a:off x="5286904" y="1650039"/>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42" name="Rounded Rectangle 113"/>
              <p:cNvSpPr/>
              <p:nvPr/>
            </p:nvSpPr>
            <p:spPr>
              <a:xfrm>
                <a:off x="5286911" y="1650039"/>
                <a:ext cx="2351823" cy="230428"/>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40" name="Rectangle 111"/>
            <p:cNvSpPr/>
            <p:nvPr/>
          </p:nvSpPr>
          <p:spPr>
            <a:xfrm>
              <a:off x="5612394" y="2777830"/>
              <a:ext cx="224420" cy="153888"/>
            </a:xfrm>
            <a:prstGeom prst="rect">
              <a:avLst/>
            </a:prstGeom>
          </p:spPr>
          <p:txBody>
            <a:bodyPr wrap="none" lIns="0" tIns="0" rIns="0" bIns="0" anchor="ctr">
              <a:spAutoFit/>
            </a:bodyPr>
            <a:lstStyle/>
            <a:p>
              <a:pPr algn="r"/>
              <a:r>
                <a:rPr lang="en-US" sz="1000" b="1" dirty="0">
                  <a:solidFill>
                    <a:schemeClr val="bg1"/>
                  </a:solidFill>
                </a:rPr>
                <a:t>80%</a:t>
              </a:r>
            </a:p>
          </p:txBody>
        </p:sp>
      </p:grpSp>
      <p:grpSp>
        <p:nvGrpSpPr>
          <p:cNvPr id="43" name="PA_淘宝网chenying0907出品 114"/>
          <p:cNvGrpSpPr/>
          <p:nvPr>
            <p:custDataLst>
              <p:tags r:id="rId8"/>
            </p:custDataLst>
          </p:nvPr>
        </p:nvGrpSpPr>
        <p:grpSpPr>
          <a:xfrm>
            <a:off x="539518" y="1862234"/>
            <a:ext cx="2459320" cy="294681"/>
            <a:chOff x="3386384" y="3135054"/>
            <a:chExt cx="2459320" cy="294681"/>
          </a:xfrm>
        </p:grpSpPr>
        <p:sp>
          <p:nvSpPr>
            <p:cNvPr id="44" name="Rectangle 115"/>
            <p:cNvSpPr/>
            <p:nvPr/>
          </p:nvSpPr>
          <p:spPr>
            <a:xfrm>
              <a:off x="3386384" y="3135054"/>
              <a:ext cx="636393" cy="153888"/>
            </a:xfrm>
            <a:prstGeom prst="rect">
              <a:avLst/>
            </a:prstGeom>
          </p:spPr>
          <p:txBody>
            <a:bodyPr wrap="none" lIns="0" tIns="0" rIns="0" bIns="0" anchor="ctr">
              <a:spAutoFit/>
            </a:bodyPr>
            <a:lstStyle/>
            <a:p>
              <a:r>
                <a:rPr lang="en-US" sz="1000" b="1" dirty="0">
                  <a:solidFill>
                    <a:schemeClr val="bg1"/>
                  </a:solidFill>
                </a:rPr>
                <a:t>Web Design</a:t>
              </a:r>
            </a:p>
          </p:txBody>
        </p:sp>
        <p:grpSp>
          <p:nvGrpSpPr>
            <p:cNvPr id="45" name="Group 103"/>
            <p:cNvGrpSpPr/>
            <p:nvPr/>
          </p:nvGrpSpPr>
          <p:grpSpPr>
            <a:xfrm flipV="1">
              <a:off x="3386384" y="3314521"/>
              <a:ext cx="2459320" cy="115214"/>
              <a:chOff x="5286904" y="2122785"/>
              <a:chExt cx="3087157" cy="230429"/>
            </a:xfrm>
          </p:grpSpPr>
          <p:sp>
            <p:nvSpPr>
              <p:cNvPr id="47" name="Rounded Rectangle 118"/>
              <p:cNvSpPr/>
              <p:nvPr/>
            </p:nvSpPr>
            <p:spPr>
              <a:xfrm rot="10800000">
                <a:off x="5286904" y="2122786"/>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48" name="Rounded Rectangle 119"/>
              <p:cNvSpPr/>
              <p:nvPr/>
            </p:nvSpPr>
            <p:spPr>
              <a:xfrm>
                <a:off x="5286911" y="2122785"/>
                <a:ext cx="2821942" cy="23042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46" name="Rectangle 117"/>
            <p:cNvSpPr/>
            <p:nvPr/>
          </p:nvSpPr>
          <p:spPr>
            <a:xfrm>
              <a:off x="5612394" y="3160633"/>
              <a:ext cx="224420" cy="153888"/>
            </a:xfrm>
            <a:prstGeom prst="rect">
              <a:avLst/>
            </a:prstGeom>
          </p:spPr>
          <p:txBody>
            <a:bodyPr wrap="none" lIns="0" tIns="0" rIns="0" bIns="0" anchor="ctr">
              <a:spAutoFit/>
            </a:bodyPr>
            <a:lstStyle/>
            <a:p>
              <a:pPr algn="r"/>
              <a:r>
                <a:rPr lang="en-US" sz="1000" b="1" dirty="0">
                  <a:solidFill>
                    <a:schemeClr val="bg1"/>
                  </a:solidFill>
                </a:rPr>
                <a:t>90%</a:t>
              </a:r>
            </a:p>
          </p:txBody>
        </p:sp>
      </p:grpSp>
      <p:grpSp>
        <p:nvGrpSpPr>
          <p:cNvPr id="49" name="PA_淘宝网chenying0907出品 120"/>
          <p:cNvGrpSpPr/>
          <p:nvPr>
            <p:custDataLst>
              <p:tags r:id="rId9"/>
            </p:custDataLst>
          </p:nvPr>
        </p:nvGrpSpPr>
        <p:grpSpPr>
          <a:xfrm>
            <a:off x="539518" y="2219458"/>
            <a:ext cx="2459320" cy="283099"/>
            <a:chOff x="3386384" y="3492278"/>
            <a:chExt cx="2459320" cy="283099"/>
          </a:xfrm>
        </p:grpSpPr>
        <p:sp>
          <p:nvSpPr>
            <p:cNvPr id="50" name="Rectangle 121"/>
            <p:cNvSpPr/>
            <p:nvPr/>
          </p:nvSpPr>
          <p:spPr>
            <a:xfrm>
              <a:off x="3386384" y="3492278"/>
              <a:ext cx="367088" cy="153888"/>
            </a:xfrm>
            <a:prstGeom prst="rect">
              <a:avLst/>
            </a:prstGeom>
          </p:spPr>
          <p:txBody>
            <a:bodyPr wrap="none" lIns="0" tIns="0" rIns="0" bIns="0" anchor="ctr">
              <a:spAutoFit/>
            </a:bodyPr>
            <a:lstStyle/>
            <a:p>
              <a:r>
                <a:rPr lang="en-US" sz="1000" b="1" dirty="0">
                  <a:solidFill>
                    <a:schemeClr val="bg1"/>
                  </a:solidFill>
                </a:rPr>
                <a:t>Coding</a:t>
              </a:r>
            </a:p>
          </p:txBody>
        </p:sp>
        <p:grpSp>
          <p:nvGrpSpPr>
            <p:cNvPr id="51" name="Group 102"/>
            <p:cNvGrpSpPr/>
            <p:nvPr/>
          </p:nvGrpSpPr>
          <p:grpSpPr>
            <a:xfrm flipV="1">
              <a:off x="3386384" y="3660163"/>
              <a:ext cx="2459320" cy="115214"/>
              <a:chOff x="5286904" y="2613366"/>
              <a:chExt cx="3087157" cy="230429"/>
            </a:xfrm>
          </p:grpSpPr>
          <p:sp>
            <p:nvSpPr>
              <p:cNvPr id="53" name="Rounded Rectangle 124"/>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54" name="Rounded Rectangle 125"/>
              <p:cNvSpPr/>
              <p:nvPr/>
            </p:nvSpPr>
            <p:spPr>
              <a:xfrm>
                <a:off x="5286912" y="2613366"/>
                <a:ext cx="2211417" cy="22118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52" name="Rectangle 123"/>
            <p:cNvSpPr/>
            <p:nvPr/>
          </p:nvSpPr>
          <p:spPr>
            <a:xfrm>
              <a:off x="5612394" y="3506275"/>
              <a:ext cx="224420" cy="153888"/>
            </a:xfrm>
            <a:prstGeom prst="rect">
              <a:avLst/>
            </a:prstGeom>
          </p:spPr>
          <p:txBody>
            <a:bodyPr wrap="none" lIns="0" tIns="0" rIns="0" bIns="0" anchor="ctr">
              <a:spAutoFit/>
            </a:bodyPr>
            <a:lstStyle/>
            <a:p>
              <a:pPr algn="r"/>
              <a:r>
                <a:rPr lang="en-US" sz="1000" b="1" dirty="0">
                  <a:solidFill>
                    <a:schemeClr val="bg1"/>
                  </a:solidFill>
                </a:rPr>
                <a:t>70%</a:t>
              </a:r>
            </a:p>
          </p:txBody>
        </p:sp>
      </p:grpSp>
      <p:grpSp>
        <p:nvGrpSpPr>
          <p:cNvPr id="55" name="PA_淘宝网chenying0907出品 126"/>
          <p:cNvGrpSpPr/>
          <p:nvPr>
            <p:custDataLst>
              <p:tags r:id="rId10"/>
            </p:custDataLst>
          </p:nvPr>
        </p:nvGrpSpPr>
        <p:grpSpPr>
          <a:xfrm>
            <a:off x="539518" y="2576683"/>
            <a:ext cx="2459320" cy="271516"/>
            <a:chOff x="3386384" y="3849503"/>
            <a:chExt cx="2459320" cy="271516"/>
          </a:xfrm>
        </p:grpSpPr>
        <p:sp>
          <p:nvSpPr>
            <p:cNvPr id="56" name="Rectangle 127"/>
            <p:cNvSpPr/>
            <p:nvPr/>
          </p:nvSpPr>
          <p:spPr>
            <a:xfrm>
              <a:off x="3386384" y="3849503"/>
              <a:ext cx="548227" cy="153888"/>
            </a:xfrm>
            <a:prstGeom prst="rect">
              <a:avLst/>
            </a:prstGeom>
          </p:spPr>
          <p:txBody>
            <a:bodyPr wrap="none" lIns="0" tIns="0" rIns="0" bIns="0" anchor="ctr">
              <a:spAutoFit/>
            </a:bodyPr>
            <a:lstStyle/>
            <a:p>
              <a:r>
                <a:rPr lang="en-US" sz="1000" b="1" dirty="0">
                  <a:solidFill>
                    <a:schemeClr val="bg1"/>
                  </a:solidFill>
                </a:rPr>
                <a:t>Developer</a:t>
              </a:r>
            </a:p>
          </p:txBody>
        </p:sp>
        <p:grpSp>
          <p:nvGrpSpPr>
            <p:cNvPr id="57" name="Group 102"/>
            <p:cNvGrpSpPr/>
            <p:nvPr/>
          </p:nvGrpSpPr>
          <p:grpSpPr>
            <a:xfrm flipV="1">
              <a:off x="3386384" y="4005805"/>
              <a:ext cx="2459320" cy="115214"/>
              <a:chOff x="5286904" y="2613366"/>
              <a:chExt cx="3087157" cy="230429"/>
            </a:xfrm>
          </p:grpSpPr>
          <p:sp>
            <p:nvSpPr>
              <p:cNvPr id="59" name="Rounded Rectangle 130"/>
              <p:cNvSpPr/>
              <p:nvPr/>
            </p:nvSpPr>
            <p:spPr>
              <a:xfrm rot="10800000">
                <a:off x="5286904" y="2613367"/>
                <a:ext cx="3087157"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800" dirty="0">
                  <a:solidFill>
                    <a:schemeClr val="bg1"/>
                  </a:solidFill>
                </a:endParaRPr>
              </a:p>
            </p:txBody>
          </p:sp>
          <p:sp>
            <p:nvSpPr>
              <p:cNvPr id="60" name="Rounded Rectangle 131"/>
              <p:cNvSpPr/>
              <p:nvPr/>
            </p:nvSpPr>
            <p:spPr>
              <a:xfrm>
                <a:off x="5286911" y="2613366"/>
                <a:ext cx="2107831" cy="230429"/>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1200" dirty="0">
                  <a:solidFill>
                    <a:schemeClr val="bg1"/>
                  </a:solidFill>
                </a:endParaRPr>
              </a:p>
            </p:txBody>
          </p:sp>
        </p:grpSp>
        <p:sp>
          <p:nvSpPr>
            <p:cNvPr id="58" name="Rectangle 129"/>
            <p:cNvSpPr/>
            <p:nvPr/>
          </p:nvSpPr>
          <p:spPr>
            <a:xfrm>
              <a:off x="5612394" y="3851917"/>
              <a:ext cx="224420" cy="153888"/>
            </a:xfrm>
            <a:prstGeom prst="rect">
              <a:avLst/>
            </a:prstGeom>
          </p:spPr>
          <p:txBody>
            <a:bodyPr wrap="none" lIns="0" tIns="0" rIns="0" bIns="0" anchor="ctr">
              <a:spAutoFit/>
            </a:bodyPr>
            <a:lstStyle/>
            <a:p>
              <a:pPr algn="r"/>
              <a:r>
                <a:rPr lang="en-US" sz="1000" b="1" dirty="0">
                  <a:solidFill>
                    <a:schemeClr val="bg1"/>
                  </a:solidFill>
                </a:rPr>
                <a:t>60%</a:t>
              </a:r>
            </a:p>
          </p:txBody>
        </p:sp>
      </p:grpSp>
      <p:sp>
        <p:nvSpPr>
          <p:cNvPr id="61" name="PA_淘宝网chenying0907出品 132"/>
          <p:cNvSpPr txBox="1"/>
          <p:nvPr>
            <p:custDataLst>
              <p:tags r:id="rId11"/>
            </p:custDataLst>
          </p:nvPr>
        </p:nvSpPr>
        <p:spPr>
          <a:xfrm>
            <a:off x="539516" y="3751461"/>
            <a:ext cx="2619627" cy="692497"/>
          </a:xfrm>
          <a:prstGeom prst="rect">
            <a:avLst/>
          </a:prstGeom>
          <a:noFill/>
        </p:spPr>
        <p:txBody>
          <a:bodyPr wrap="square" lIns="0" tIns="0" rIns="0" bIns="0" rtlCol="0" anchor="t">
            <a:spAutoFit/>
          </a:bodyPr>
          <a:lstStyle/>
          <a:p>
            <a:pPr>
              <a:lnSpc>
                <a:spcPct val="150000"/>
              </a:lnSpc>
            </a:pPr>
            <a:r>
              <a:rPr lang="en-US" sz="1000" dirty="0">
                <a:solidFill>
                  <a:schemeClr val="bg1"/>
                </a:solidFill>
              </a:rPr>
              <a:t>There are many variations of passages of Lorem Ipsum available, but the majority have suffered alteration in some form</a:t>
            </a:r>
          </a:p>
        </p:txBody>
      </p:sp>
      <p:sp>
        <p:nvSpPr>
          <p:cNvPr id="62" name="PA_淘宝网chenying0907出品 133"/>
          <p:cNvSpPr/>
          <p:nvPr>
            <p:custDataLst>
              <p:tags r:id="rId12"/>
            </p:custDataLst>
          </p:nvPr>
        </p:nvSpPr>
        <p:spPr>
          <a:xfrm>
            <a:off x="539517" y="3460073"/>
            <a:ext cx="1524456" cy="215444"/>
          </a:xfrm>
          <a:prstGeom prst="rect">
            <a:avLst/>
          </a:prstGeom>
        </p:spPr>
        <p:txBody>
          <a:bodyPr wrap="none" lIns="0" tIns="0" rIns="0" bIns="0" anchor="ctr">
            <a:spAutoFit/>
          </a:bodyPr>
          <a:lstStyle/>
          <a:p>
            <a:r>
              <a:rPr lang="en-US" sz="1400" b="1" dirty="0">
                <a:solidFill>
                  <a:schemeClr val="bg1"/>
                </a:solidFill>
              </a:rPr>
              <a:t>Who is Rachel Dark?</a:t>
            </a:r>
          </a:p>
        </p:txBody>
      </p:sp>
      <p:sp>
        <p:nvSpPr>
          <p:cNvPr id="63" name="PA_弧形 134"/>
          <p:cNvSpPr/>
          <p:nvPr>
            <p:custDataLst>
              <p:tags r:id="rId13"/>
            </p:custDataLst>
          </p:nvPr>
        </p:nvSpPr>
        <p:spPr>
          <a:xfrm rot="5014390">
            <a:off x="2550236" y="2475011"/>
            <a:ext cx="1366810" cy="1366810"/>
          </a:xfrm>
          <a:prstGeom prst="arc">
            <a:avLst/>
          </a:prstGeom>
          <a:ln w="28575">
            <a:solidFill>
              <a:srgbClr val="FFE40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64" name="PA_淘宝网chenying0907出品 135"/>
          <p:cNvSpPr txBox="1"/>
          <p:nvPr>
            <p:custDataLst>
              <p:tags r:id="rId14"/>
            </p:custDataLst>
          </p:nvPr>
        </p:nvSpPr>
        <p:spPr>
          <a:xfrm>
            <a:off x="5984857" y="3751461"/>
            <a:ext cx="2619627" cy="692497"/>
          </a:xfrm>
          <a:prstGeom prst="rect">
            <a:avLst/>
          </a:prstGeom>
          <a:noFill/>
        </p:spPr>
        <p:txBody>
          <a:bodyPr wrap="square" lIns="0" tIns="0" rIns="0" bIns="0" rtlCol="0" anchor="t">
            <a:spAutoFit/>
          </a:bodyPr>
          <a:lstStyle/>
          <a:p>
            <a:pPr>
              <a:lnSpc>
                <a:spcPct val="150000"/>
              </a:lnSpc>
            </a:pPr>
            <a:r>
              <a:rPr lang="en-US" sz="1000" dirty="0">
                <a:solidFill>
                  <a:schemeClr val="bg1"/>
                </a:solidFill>
              </a:rPr>
              <a:t>There are many variations of passages of Lorem Ipsum available, but the majority have suffered alteration in some form</a:t>
            </a:r>
          </a:p>
        </p:txBody>
      </p:sp>
      <p:sp>
        <p:nvSpPr>
          <p:cNvPr id="65" name="PA_淘宝网chenying0907出品 136"/>
          <p:cNvSpPr/>
          <p:nvPr>
            <p:custDataLst>
              <p:tags r:id="rId15"/>
            </p:custDataLst>
          </p:nvPr>
        </p:nvSpPr>
        <p:spPr>
          <a:xfrm>
            <a:off x="5984858" y="3460073"/>
            <a:ext cx="1468351" cy="215444"/>
          </a:xfrm>
          <a:prstGeom prst="rect">
            <a:avLst/>
          </a:prstGeom>
        </p:spPr>
        <p:txBody>
          <a:bodyPr wrap="none" lIns="0" tIns="0" rIns="0" bIns="0" anchor="ctr">
            <a:spAutoFit/>
          </a:bodyPr>
          <a:lstStyle/>
          <a:p>
            <a:r>
              <a:rPr lang="en-US" sz="1400" b="1" dirty="0">
                <a:solidFill>
                  <a:schemeClr val="bg1"/>
                </a:solidFill>
              </a:rPr>
              <a:t>Who is Adam Dark?</a:t>
            </a:r>
          </a:p>
        </p:txBody>
      </p:sp>
      <p:sp>
        <p:nvSpPr>
          <p:cNvPr id="66" name="PA_弧形 137"/>
          <p:cNvSpPr/>
          <p:nvPr>
            <p:custDataLst>
              <p:tags r:id="rId16"/>
            </p:custDataLst>
          </p:nvPr>
        </p:nvSpPr>
        <p:spPr>
          <a:xfrm rot="16585610" flipH="1">
            <a:off x="5190387" y="2475010"/>
            <a:ext cx="1366810" cy="1366810"/>
          </a:xfrm>
          <a:prstGeom prst="arc">
            <a:avLst/>
          </a:prstGeom>
          <a:ln w="28575">
            <a:solidFill>
              <a:srgbClr val="FFE40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grpSp>
        <p:nvGrpSpPr>
          <p:cNvPr id="67" name="PA_淘宝网chenying0907出品 139"/>
          <p:cNvGrpSpPr/>
          <p:nvPr>
            <p:custDataLst>
              <p:tags r:id="rId17"/>
            </p:custDataLst>
          </p:nvPr>
        </p:nvGrpSpPr>
        <p:grpSpPr>
          <a:xfrm>
            <a:off x="3870442" y="3107423"/>
            <a:ext cx="1399680" cy="1374075"/>
            <a:chOff x="4559300" y="1220788"/>
            <a:chExt cx="3384551" cy="3322637"/>
          </a:xfrm>
          <a:solidFill>
            <a:srgbClr val="FFE401"/>
          </a:solidFill>
        </p:grpSpPr>
        <p:sp>
          <p:nvSpPr>
            <p:cNvPr id="68" name="Freeform 74"/>
            <p:cNvSpPr>
              <a:spLocks noEditPoints="1"/>
            </p:cNvSpPr>
            <p:nvPr/>
          </p:nvSpPr>
          <p:spPr bwMode="auto">
            <a:xfrm>
              <a:off x="4781550" y="1436688"/>
              <a:ext cx="1744663" cy="3106737"/>
            </a:xfrm>
            <a:custGeom>
              <a:avLst/>
              <a:gdLst/>
              <a:ahLst/>
              <a:cxnLst>
                <a:cxn ang="0">
                  <a:pos x="465" y="929"/>
                </a:cxn>
                <a:cxn ang="0">
                  <a:pos x="552" y="966"/>
                </a:cxn>
                <a:cxn ang="0">
                  <a:pos x="319" y="0"/>
                </a:cxn>
                <a:cxn ang="0">
                  <a:pos x="279" y="17"/>
                </a:cxn>
                <a:cxn ang="0">
                  <a:pos x="218" y="47"/>
                </a:cxn>
                <a:cxn ang="0">
                  <a:pos x="209" y="53"/>
                </a:cxn>
                <a:cxn ang="0">
                  <a:pos x="147" y="106"/>
                </a:cxn>
                <a:cxn ang="0">
                  <a:pos x="102" y="148"/>
                </a:cxn>
                <a:cxn ang="0">
                  <a:pos x="90" y="164"/>
                </a:cxn>
                <a:cxn ang="0">
                  <a:pos x="51" y="237"/>
                </a:cxn>
                <a:cxn ang="0">
                  <a:pos x="24" y="296"/>
                </a:cxn>
                <a:cxn ang="0">
                  <a:pos x="19" y="313"/>
                </a:cxn>
                <a:cxn ang="0">
                  <a:pos x="7" y="396"/>
                </a:cxn>
                <a:cxn ang="0">
                  <a:pos x="0" y="453"/>
                </a:cxn>
                <a:cxn ang="0">
                  <a:pos x="2" y="477"/>
                </a:cxn>
                <a:cxn ang="0">
                  <a:pos x="21" y="557"/>
                </a:cxn>
                <a:cxn ang="0">
                  <a:pos x="16" y="557"/>
                </a:cxn>
                <a:cxn ang="0">
                  <a:pos x="48" y="632"/>
                </a:cxn>
                <a:cxn ang="0">
                  <a:pos x="69" y="683"/>
                </a:cxn>
                <a:cxn ang="0">
                  <a:pos x="83" y="704"/>
                </a:cxn>
                <a:cxn ang="0">
                  <a:pos x="141" y="764"/>
                </a:cxn>
                <a:cxn ang="0">
                  <a:pos x="179" y="805"/>
                </a:cxn>
                <a:cxn ang="0">
                  <a:pos x="199" y="820"/>
                </a:cxn>
                <a:cxn ang="0">
                  <a:pos x="274" y="856"/>
                </a:cxn>
                <a:cxn ang="0">
                  <a:pos x="319" y="881"/>
                </a:cxn>
                <a:cxn ang="0">
                  <a:pos x="351" y="883"/>
                </a:cxn>
                <a:cxn ang="0">
                  <a:pos x="445" y="918"/>
                </a:cxn>
                <a:cxn ang="0">
                  <a:pos x="429" y="894"/>
                </a:cxn>
                <a:cxn ang="0">
                  <a:pos x="362" y="886"/>
                </a:cxn>
                <a:cxn ang="0">
                  <a:pos x="287" y="853"/>
                </a:cxn>
                <a:cxn ang="0">
                  <a:pos x="265" y="843"/>
                </a:cxn>
                <a:cxn ang="0">
                  <a:pos x="213" y="822"/>
                </a:cxn>
                <a:cxn ang="0">
                  <a:pos x="154" y="765"/>
                </a:cxn>
                <a:cxn ang="0">
                  <a:pos x="136" y="747"/>
                </a:cxn>
                <a:cxn ang="0">
                  <a:pos x="95" y="710"/>
                </a:cxn>
                <a:cxn ang="0">
                  <a:pos x="58" y="638"/>
                </a:cxn>
                <a:cxn ang="0">
                  <a:pos x="50" y="621"/>
                </a:cxn>
                <a:cxn ang="0">
                  <a:pos x="24" y="567"/>
                </a:cxn>
                <a:cxn ang="0">
                  <a:pos x="13" y="487"/>
                </a:cxn>
                <a:cxn ang="0">
                  <a:pos x="11" y="471"/>
                </a:cxn>
                <a:cxn ang="0">
                  <a:pos x="8" y="406"/>
                </a:cxn>
                <a:cxn ang="0">
                  <a:pos x="13" y="390"/>
                </a:cxn>
                <a:cxn ang="0">
                  <a:pos x="20" y="324"/>
                </a:cxn>
                <a:cxn ang="0">
                  <a:pos x="51" y="247"/>
                </a:cxn>
                <a:cxn ang="0">
                  <a:pos x="56" y="236"/>
                </a:cxn>
                <a:cxn ang="0">
                  <a:pos x="88" y="175"/>
                </a:cxn>
                <a:cxn ang="0">
                  <a:pos x="142" y="113"/>
                </a:cxn>
                <a:cxn ang="0">
                  <a:pos x="147" y="108"/>
                </a:cxn>
                <a:cxn ang="0">
                  <a:pos x="204" y="62"/>
                </a:cxn>
                <a:cxn ang="0">
                  <a:pos x="209" y="58"/>
                </a:cxn>
                <a:cxn ang="0">
                  <a:pos x="271" y="21"/>
                </a:cxn>
                <a:cxn ang="0">
                  <a:pos x="318" y="2"/>
                </a:cxn>
                <a:cxn ang="0">
                  <a:pos x="319" y="0"/>
                </a:cxn>
              </a:cxnLst>
              <a:rect l="0" t="0" r="r" b="b"/>
              <a:pathLst>
                <a:path w="552" h="981">
                  <a:moveTo>
                    <a:pt x="486" y="918"/>
                  </a:moveTo>
                  <a:cubicBezTo>
                    <a:pt x="479" y="922"/>
                    <a:pt x="472" y="925"/>
                    <a:pt x="465" y="929"/>
                  </a:cubicBezTo>
                  <a:cubicBezTo>
                    <a:pt x="514" y="954"/>
                    <a:pt x="536" y="981"/>
                    <a:pt x="536" y="981"/>
                  </a:cubicBezTo>
                  <a:cubicBezTo>
                    <a:pt x="552" y="966"/>
                    <a:pt x="552" y="966"/>
                    <a:pt x="552" y="966"/>
                  </a:cubicBezTo>
                  <a:cubicBezTo>
                    <a:pt x="552" y="966"/>
                    <a:pt x="533" y="943"/>
                    <a:pt x="486" y="918"/>
                  </a:cubicBezTo>
                  <a:moveTo>
                    <a:pt x="319" y="0"/>
                  </a:moveTo>
                  <a:cubicBezTo>
                    <a:pt x="310" y="3"/>
                    <a:pt x="299" y="7"/>
                    <a:pt x="287" y="12"/>
                  </a:cubicBezTo>
                  <a:cubicBezTo>
                    <a:pt x="282" y="15"/>
                    <a:pt x="279" y="17"/>
                    <a:pt x="279" y="17"/>
                  </a:cubicBezTo>
                  <a:cubicBezTo>
                    <a:pt x="279" y="17"/>
                    <a:pt x="279" y="16"/>
                    <a:pt x="279" y="15"/>
                  </a:cubicBezTo>
                  <a:cubicBezTo>
                    <a:pt x="261" y="23"/>
                    <a:pt x="240" y="33"/>
                    <a:pt x="218" y="47"/>
                  </a:cubicBezTo>
                  <a:cubicBezTo>
                    <a:pt x="213" y="52"/>
                    <a:pt x="210" y="55"/>
                    <a:pt x="210" y="55"/>
                  </a:cubicBezTo>
                  <a:cubicBezTo>
                    <a:pt x="210" y="55"/>
                    <a:pt x="209" y="55"/>
                    <a:pt x="209" y="53"/>
                  </a:cubicBezTo>
                  <a:cubicBezTo>
                    <a:pt x="192" y="64"/>
                    <a:pt x="174" y="78"/>
                    <a:pt x="155" y="94"/>
                  </a:cubicBezTo>
                  <a:cubicBezTo>
                    <a:pt x="151" y="101"/>
                    <a:pt x="147" y="106"/>
                    <a:pt x="147" y="106"/>
                  </a:cubicBezTo>
                  <a:cubicBezTo>
                    <a:pt x="147" y="106"/>
                    <a:pt x="146" y="105"/>
                    <a:pt x="145" y="103"/>
                  </a:cubicBezTo>
                  <a:cubicBezTo>
                    <a:pt x="130" y="116"/>
                    <a:pt x="116" y="131"/>
                    <a:pt x="102" y="148"/>
                  </a:cubicBezTo>
                  <a:cubicBezTo>
                    <a:pt x="98" y="159"/>
                    <a:pt x="93" y="167"/>
                    <a:pt x="93" y="167"/>
                  </a:cubicBezTo>
                  <a:cubicBezTo>
                    <a:pt x="93" y="167"/>
                    <a:pt x="92" y="166"/>
                    <a:pt x="90" y="164"/>
                  </a:cubicBezTo>
                  <a:cubicBezTo>
                    <a:pt x="78" y="181"/>
                    <a:pt x="66" y="199"/>
                    <a:pt x="56" y="219"/>
                  </a:cubicBezTo>
                  <a:cubicBezTo>
                    <a:pt x="54" y="230"/>
                    <a:pt x="51" y="237"/>
                    <a:pt x="51" y="237"/>
                  </a:cubicBezTo>
                  <a:cubicBezTo>
                    <a:pt x="51" y="237"/>
                    <a:pt x="50" y="237"/>
                    <a:pt x="48" y="235"/>
                  </a:cubicBezTo>
                  <a:cubicBezTo>
                    <a:pt x="39" y="255"/>
                    <a:pt x="31" y="275"/>
                    <a:pt x="24" y="296"/>
                  </a:cubicBezTo>
                  <a:cubicBezTo>
                    <a:pt x="23" y="306"/>
                    <a:pt x="22" y="315"/>
                    <a:pt x="22" y="315"/>
                  </a:cubicBezTo>
                  <a:cubicBezTo>
                    <a:pt x="22" y="315"/>
                    <a:pt x="21" y="314"/>
                    <a:pt x="19" y="313"/>
                  </a:cubicBezTo>
                  <a:cubicBezTo>
                    <a:pt x="13" y="333"/>
                    <a:pt x="8" y="353"/>
                    <a:pt x="5" y="374"/>
                  </a:cubicBezTo>
                  <a:cubicBezTo>
                    <a:pt x="7" y="386"/>
                    <a:pt x="7" y="396"/>
                    <a:pt x="7" y="396"/>
                  </a:cubicBezTo>
                  <a:cubicBezTo>
                    <a:pt x="7" y="396"/>
                    <a:pt x="6" y="395"/>
                    <a:pt x="3" y="394"/>
                  </a:cubicBezTo>
                  <a:cubicBezTo>
                    <a:pt x="1" y="414"/>
                    <a:pt x="0" y="433"/>
                    <a:pt x="0" y="453"/>
                  </a:cubicBezTo>
                  <a:cubicBezTo>
                    <a:pt x="5" y="466"/>
                    <a:pt x="7" y="478"/>
                    <a:pt x="7" y="478"/>
                  </a:cubicBezTo>
                  <a:cubicBezTo>
                    <a:pt x="7" y="478"/>
                    <a:pt x="5" y="478"/>
                    <a:pt x="2" y="477"/>
                  </a:cubicBezTo>
                  <a:cubicBezTo>
                    <a:pt x="3" y="496"/>
                    <a:pt x="6" y="515"/>
                    <a:pt x="10" y="534"/>
                  </a:cubicBezTo>
                  <a:cubicBezTo>
                    <a:pt x="17" y="546"/>
                    <a:pt x="21" y="557"/>
                    <a:pt x="21" y="557"/>
                  </a:cubicBezTo>
                  <a:cubicBezTo>
                    <a:pt x="21" y="557"/>
                    <a:pt x="19" y="557"/>
                    <a:pt x="16" y="557"/>
                  </a:cubicBezTo>
                  <a:cubicBezTo>
                    <a:pt x="16" y="557"/>
                    <a:pt x="16" y="557"/>
                    <a:pt x="16" y="557"/>
                  </a:cubicBezTo>
                  <a:cubicBezTo>
                    <a:pt x="20" y="575"/>
                    <a:pt x="26" y="593"/>
                    <a:pt x="32" y="610"/>
                  </a:cubicBezTo>
                  <a:cubicBezTo>
                    <a:pt x="42" y="621"/>
                    <a:pt x="48" y="632"/>
                    <a:pt x="48" y="632"/>
                  </a:cubicBezTo>
                  <a:cubicBezTo>
                    <a:pt x="48" y="632"/>
                    <a:pt x="46" y="633"/>
                    <a:pt x="42" y="633"/>
                  </a:cubicBezTo>
                  <a:cubicBezTo>
                    <a:pt x="50" y="650"/>
                    <a:pt x="59" y="667"/>
                    <a:pt x="69" y="683"/>
                  </a:cubicBezTo>
                  <a:cubicBezTo>
                    <a:pt x="80" y="692"/>
                    <a:pt x="89" y="702"/>
                    <a:pt x="89" y="702"/>
                  </a:cubicBezTo>
                  <a:cubicBezTo>
                    <a:pt x="89" y="702"/>
                    <a:pt x="87" y="703"/>
                    <a:pt x="83" y="704"/>
                  </a:cubicBezTo>
                  <a:cubicBezTo>
                    <a:pt x="94" y="720"/>
                    <a:pt x="107" y="735"/>
                    <a:pt x="119" y="749"/>
                  </a:cubicBezTo>
                  <a:cubicBezTo>
                    <a:pt x="132" y="756"/>
                    <a:pt x="141" y="764"/>
                    <a:pt x="141" y="764"/>
                  </a:cubicBezTo>
                  <a:cubicBezTo>
                    <a:pt x="141" y="764"/>
                    <a:pt x="139" y="765"/>
                    <a:pt x="136" y="767"/>
                  </a:cubicBezTo>
                  <a:cubicBezTo>
                    <a:pt x="150" y="780"/>
                    <a:pt x="164" y="793"/>
                    <a:pt x="179" y="805"/>
                  </a:cubicBezTo>
                  <a:cubicBezTo>
                    <a:pt x="193" y="810"/>
                    <a:pt x="204" y="816"/>
                    <a:pt x="204" y="816"/>
                  </a:cubicBezTo>
                  <a:cubicBezTo>
                    <a:pt x="204" y="816"/>
                    <a:pt x="202" y="817"/>
                    <a:pt x="199" y="820"/>
                  </a:cubicBezTo>
                  <a:cubicBezTo>
                    <a:pt x="214" y="831"/>
                    <a:pt x="229" y="840"/>
                    <a:pt x="244" y="849"/>
                  </a:cubicBezTo>
                  <a:cubicBezTo>
                    <a:pt x="260" y="851"/>
                    <a:pt x="274" y="856"/>
                    <a:pt x="274" y="856"/>
                  </a:cubicBezTo>
                  <a:cubicBezTo>
                    <a:pt x="274" y="856"/>
                    <a:pt x="273" y="858"/>
                    <a:pt x="270" y="862"/>
                  </a:cubicBezTo>
                  <a:cubicBezTo>
                    <a:pt x="286" y="870"/>
                    <a:pt x="303" y="876"/>
                    <a:pt x="319" y="881"/>
                  </a:cubicBezTo>
                  <a:cubicBezTo>
                    <a:pt x="320" y="881"/>
                    <a:pt x="320" y="881"/>
                    <a:pt x="321" y="881"/>
                  </a:cubicBezTo>
                  <a:cubicBezTo>
                    <a:pt x="337" y="881"/>
                    <a:pt x="351" y="883"/>
                    <a:pt x="351" y="883"/>
                  </a:cubicBezTo>
                  <a:cubicBezTo>
                    <a:pt x="351" y="883"/>
                    <a:pt x="350" y="885"/>
                    <a:pt x="348" y="889"/>
                  </a:cubicBezTo>
                  <a:cubicBezTo>
                    <a:pt x="387" y="896"/>
                    <a:pt x="419" y="907"/>
                    <a:pt x="445" y="918"/>
                  </a:cubicBezTo>
                  <a:cubicBezTo>
                    <a:pt x="451" y="915"/>
                    <a:pt x="458" y="912"/>
                    <a:pt x="465" y="908"/>
                  </a:cubicBezTo>
                  <a:cubicBezTo>
                    <a:pt x="454" y="903"/>
                    <a:pt x="442" y="898"/>
                    <a:pt x="429" y="894"/>
                  </a:cubicBezTo>
                  <a:cubicBezTo>
                    <a:pt x="409" y="887"/>
                    <a:pt x="388" y="880"/>
                    <a:pt x="364" y="876"/>
                  </a:cubicBezTo>
                  <a:cubicBezTo>
                    <a:pt x="363" y="882"/>
                    <a:pt x="362" y="886"/>
                    <a:pt x="362" y="886"/>
                  </a:cubicBezTo>
                  <a:cubicBezTo>
                    <a:pt x="362" y="886"/>
                    <a:pt x="350" y="880"/>
                    <a:pt x="338" y="871"/>
                  </a:cubicBezTo>
                  <a:cubicBezTo>
                    <a:pt x="321" y="866"/>
                    <a:pt x="304" y="861"/>
                    <a:pt x="287" y="853"/>
                  </a:cubicBezTo>
                  <a:cubicBezTo>
                    <a:pt x="286" y="858"/>
                    <a:pt x="285" y="861"/>
                    <a:pt x="285" y="861"/>
                  </a:cubicBezTo>
                  <a:cubicBezTo>
                    <a:pt x="285" y="861"/>
                    <a:pt x="275" y="853"/>
                    <a:pt x="265" y="843"/>
                  </a:cubicBezTo>
                  <a:cubicBezTo>
                    <a:pt x="249" y="835"/>
                    <a:pt x="232" y="825"/>
                    <a:pt x="217" y="815"/>
                  </a:cubicBezTo>
                  <a:cubicBezTo>
                    <a:pt x="214" y="819"/>
                    <a:pt x="213" y="822"/>
                    <a:pt x="213" y="822"/>
                  </a:cubicBezTo>
                  <a:cubicBezTo>
                    <a:pt x="213" y="822"/>
                    <a:pt x="204" y="812"/>
                    <a:pt x="195" y="800"/>
                  </a:cubicBezTo>
                  <a:cubicBezTo>
                    <a:pt x="181" y="789"/>
                    <a:pt x="167" y="777"/>
                    <a:pt x="154" y="765"/>
                  </a:cubicBezTo>
                  <a:cubicBezTo>
                    <a:pt x="151" y="769"/>
                    <a:pt x="149" y="771"/>
                    <a:pt x="149" y="771"/>
                  </a:cubicBezTo>
                  <a:cubicBezTo>
                    <a:pt x="149" y="771"/>
                    <a:pt x="142" y="761"/>
                    <a:pt x="136" y="747"/>
                  </a:cubicBezTo>
                  <a:cubicBezTo>
                    <a:pt x="123" y="734"/>
                    <a:pt x="111" y="720"/>
                    <a:pt x="100" y="705"/>
                  </a:cubicBezTo>
                  <a:cubicBezTo>
                    <a:pt x="97" y="709"/>
                    <a:pt x="95" y="710"/>
                    <a:pt x="95" y="710"/>
                  </a:cubicBezTo>
                  <a:cubicBezTo>
                    <a:pt x="95" y="710"/>
                    <a:pt x="91" y="700"/>
                    <a:pt x="87" y="687"/>
                  </a:cubicBezTo>
                  <a:cubicBezTo>
                    <a:pt x="77" y="672"/>
                    <a:pt x="67" y="655"/>
                    <a:pt x="58" y="638"/>
                  </a:cubicBezTo>
                  <a:cubicBezTo>
                    <a:pt x="55" y="640"/>
                    <a:pt x="53" y="641"/>
                    <a:pt x="53" y="641"/>
                  </a:cubicBezTo>
                  <a:cubicBezTo>
                    <a:pt x="53" y="641"/>
                    <a:pt x="51" y="632"/>
                    <a:pt x="50" y="621"/>
                  </a:cubicBezTo>
                  <a:cubicBezTo>
                    <a:pt x="42" y="603"/>
                    <a:pt x="35" y="584"/>
                    <a:pt x="29" y="564"/>
                  </a:cubicBezTo>
                  <a:cubicBezTo>
                    <a:pt x="26" y="566"/>
                    <a:pt x="24" y="567"/>
                    <a:pt x="24" y="567"/>
                  </a:cubicBezTo>
                  <a:cubicBezTo>
                    <a:pt x="24" y="567"/>
                    <a:pt x="23" y="557"/>
                    <a:pt x="24" y="546"/>
                  </a:cubicBezTo>
                  <a:cubicBezTo>
                    <a:pt x="19" y="526"/>
                    <a:pt x="15" y="506"/>
                    <a:pt x="13" y="487"/>
                  </a:cubicBezTo>
                  <a:cubicBezTo>
                    <a:pt x="10" y="487"/>
                    <a:pt x="8" y="488"/>
                    <a:pt x="8" y="488"/>
                  </a:cubicBezTo>
                  <a:cubicBezTo>
                    <a:pt x="8" y="488"/>
                    <a:pt x="9" y="481"/>
                    <a:pt x="11" y="471"/>
                  </a:cubicBezTo>
                  <a:cubicBezTo>
                    <a:pt x="10" y="449"/>
                    <a:pt x="10" y="427"/>
                    <a:pt x="11" y="406"/>
                  </a:cubicBezTo>
                  <a:cubicBezTo>
                    <a:pt x="10" y="406"/>
                    <a:pt x="8" y="406"/>
                    <a:pt x="8" y="406"/>
                  </a:cubicBezTo>
                  <a:cubicBezTo>
                    <a:pt x="7" y="406"/>
                    <a:pt x="7" y="406"/>
                    <a:pt x="7" y="406"/>
                  </a:cubicBezTo>
                  <a:cubicBezTo>
                    <a:pt x="7" y="406"/>
                    <a:pt x="9" y="399"/>
                    <a:pt x="13" y="390"/>
                  </a:cubicBezTo>
                  <a:cubicBezTo>
                    <a:pt x="15" y="368"/>
                    <a:pt x="19" y="346"/>
                    <a:pt x="24" y="325"/>
                  </a:cubicBezTo>
                  <a:cubicBezTo>
                    <a:pt x="21" y="324"/>
                    <a:pt x="20" y="324"/>
                    <a:pt x="20" y="324"/>
                  </a:cubicBezTo>
                  <a:cubicBezTo>
                    <a:pt x="20" y="324"/>
                    <a:pt x="23" y="317"/>
                    <a:pt x="29" y="309"/>
                  </a:cubicBezTo>
                  <a:cubicBezTo>
                    <a:pt x="35" y="288"/>
                    <a:pt x="42" y="267"/>
                    <a:pt x="51" y="247"/>
                  </a:cubicBezTo>
                  <a:cubicBezTo>
                    <a:pt x="49" y="247"/>
                    <a:pt x="47" y="246"/>
                    <a:pt x="47" y="246"/>
                  </a:cubicBezTo>
                  <a:cubicBezTo>
                    <a:pt x="47" y="246"/>
                    <a:pt x="51" y="241"/>
                    <a:pt x="56" y="236"/>
                  </a:cubicBezTo>
                  <a:cubicBezTo>
                    <a:pt x="66" y="214"/>
                    <a:pt x="78" y="194"/>
                    <a:pt x="90" y="176"/>
                  </a:cubicBezTo>
                  <a:cubicBezTo>
                    <a:pt x="89" y="175"/>
                    <a:pt x="88" y="175"/>
                    <a:pt x="88" y="175"/>
                  </a:cubicBezTo>
                  <a:cubicBezTo>
                    <a:pt x="88" y="175"/>
                    <a:pt x="91" y="173"/>
                    <a:pt x="94" y="169"/>
                  </a:cubicBezTo>
                  <a:cubicBezTo>
                    <a:pt x="109" y="148"/>
                    <a:pt x="125" y="130"/>
                    <a:pt x="142" y="113"/>
                  </a:cubicBezTo>
                  <a:cubicBezTo>
                    <a:pt x="141" y="113"/>
                    <a:pt x="140" y="112"/>
                    <a:pt x="140" y="112"/>
                  </a:cubicBezTo>
                  <a:cubicBezTo>
                    <a:pt x="140" y="112"/>
                    <a:pt x="143" y="111"/>
                    <a:pt x="147" y="108"/>
                  </a:cubicBezTo>
                  <a:cubicBezTo>
                    <a:pt x="148" y="107"/>
                    <a:pt x="150" y="106"/>
                    <a:pt x="151" y="105"/>
                  </a:cubicBezTo>
                  <a:cubicBezTo>
                    <a:pt x="169" y="88"/>
                    <a:pt x="187" y="74"/>
                    <a:pt x="204" y="62"/>
                  </a:cubicBezTo>
                  <a:cubicBezTo>
                    <a:pt x="203" y="61"/>
                    <a:pt x="202" y="61"/>
                    <a:pt x="202" y="61"/>
                  </a:cubicBezTo>
                  <a:cubicBezTo>
                    <a:pt x="202" y="61"/>
                    <a:pt x="205" y="59"/>
                    <a:pt x="209" y="58"/>
                  </a:cubicBezTo>
                  <a:cubicBezTo>
                    <a:pt x="232" y="42"/>
                    <a:pt x="253" y="31"/>
                    <a:pt x="272" y="22"/>
                  </a:cubicBezTo>
                  <a:cubicBezTo>
                    <a:pt x="271" y="21"/>
                    <a:pt x="271" y="21"/>
                    <a:pt x="271" y="21"/>
                  </a:cubicBezTo>
                  <a:cubicBezTo>
                    <a:pt x="271" y="21"/>
                    <a:pt x="272" y="21"/>
                    <a:pt x="274" y="20"/>
                  </a:cubicBezTo>
                  <a:cubicBezTo>
                    <a:pt x="292" y="12"/>
                    <a:pt x="307" y="6"/>
                    <a:pt x="318" y="2"/>
                  </a:cubicBezTo>
                  <a:cubicBezTo>
                    <a:pt x="318" y="2"/>
                    <a:pt x="318" y="2"/>
                    <a:pt x="318" y="2"/>
                  </a:cubicBezTo>
                  <a:cubicBezTo>
                    <a:pt x="318" y="2"/>
                    <a:pt x="318" y="1"/>
                    <a:pt x="3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9" name="Freeform 75"/>
            <p:cNvSpPr>
              <a:spLocks/>
            </p:cNvSpPr>
            <p:nvPr/>
          </p:nvSpPr>
          <p:spPr bwMode="auto">
            <a:xfrm>
              <a:off x="5976938" y="1436688"/>
              <a:ext cx="1749425" cy="3106737"/>
            </a:xfrm>
            <a:custGeom>
              <a:avLst/>
              <a:gdLst/>
              <a:ahLst/>
              <a:cxnLst>
                <a:cxn ang="0">
                  <a:pos x="235" y="2"/>
                </a:cxn>
                <a:cxn ang="0">
                  <a:pos x="278" y="20"/>
                </a:cxn>
                <a:cxn ang="0">
                  <a:pos x="281" y="22"/>
                </a:cxn>
                <a:cxn ang="0">
                  <a:pos x="350" y="61"/>
                </a:cxn>
                <a:cxn ang="0">
                  <a:pos x="401" y="105"/>
                </a:cxn>
                <a:cxn ang="0">
                  <a:pos x="412" y="112"/>
                </a:cxn>
                <a:cxn ang="0">
                  <a:pos x="458" y="170"/>
                </a:cxn>
                <a:cxn ang="0">
                  <a:pos x="462" y="176"/>
                </a:cxn>
                <a:cxn ang="0">
                  <a:pos x="505" y="246"/>
                </a:cxn>
                <a:cxn ang="0">
                  <a:pos x="524" y="309"/>
                </a:cxn>
                <a:cxn ang="0">
                  <a:pos x="528" y="325"/>
                </a:cxn>
                <a:cxn ang="0">
                  <a:pos x="546" y="406"/>
                </a:cxn>
                <a:cxn ang="0">
                  <a:pos x="541" y="406"/>
                </a:cxn>
                <a:cxn ang="0">
                  <a:pos x="544" y="488"/>
                </a:cxn>
                <a:cxn ang="0">
                  <a:pos x="528" y="546"/>
                </a:cxn>
                <a:cxn ang="0">
                  <a:pos x="523" y="564"/>
                </a:cxn>
                <a:cxn ang="0">
                  <a:pos x="499" y="641"/>
                </a:cxn>
                <a:cxn ang="0">
                  <a:pos x="465" y="687"/>
                </a:cxn>
                <a:cxn ang="0">
                  <a:pos x="452" y="705"/>
                </a:cxn>
                <a:cxn ang="0">
                  <a:pos x="404" y="771"/>
                </a:cxn>
                <a:cxn ang="0">
                  <a:pos x="357" y="800"/>
                </a:cxn>
                <a:cxn ang="0">
                  <a:pos x="336" y="815"/>
                </a:cxn>
                <a:cxn ang="0">
                  <a:pos x="268" y="861"/>
                </a:cxn>
                <a:cxn ang="0">
                  <a:pos x="215" y="871"/>
                </a:cxn>
                <a:cxn ang="0">
                  <a:pos x="189" y="876"/>
                </a:cxn>
                <a:cxn ang="0">
                  <a:pos x="87" y="908"/>
                </a:cxn>
                <a:cxn ang="0">
                  <a:pos x="0" y="966"/>
                </a:cxn>
                <a:cxn ang="0">
                  <a:pos x="87" y="929"/>
                </a:cxn>
                <a:cxn ang="0">
                  <a:pos x="204" y="889"/>
                </a:cxn>
                <a:cxn ang="0">
                  <a:pos x="231" y="881"/>
                </a:cxn>
                <a:cxn ang="0">
                  <a:pos x="283" y="862"/>
                </a:cxn>
                <a:cxn ang="0">
                  <a:pos x="308" y="849"/>
                </a:cxn>
                <a:cxn ang="0">
                  <a:pos x="349" y="816"/>
                </a:cxn>
                <a:cxn ang="0">
                  <a:pos x="416" y="767"/>
                </a:cxn>
                <a:cxn ang="0">
                  <a:pos x="433" y="749"/>
                </a:cxn>
                <a:cxn ang="0">
                  <a:pos x="464" y="702"/>
                </a:cxn>
                <a:cxn ang="0">
                  <a:pos x="510" y="633"/>
                </a:cxn>
                <a:cxn ang="0">
                  <a:pos x="520" y="609"/>
                </a:cxn>
                <a:cxn ang="0">
                  <a:pos x="537" y="557"/>
                </a:cxn>
                <a:cxn ang="0">
                  <a:pos x="543" y="534"/>
                </a:cxn>
                <a:cxn ang="0">
                  <a:pos x="545" y="478"/>
                </a:cxn>
                <a:cxn ang="0">
                  <a:pos x="550" y="394"/>
                </a:cxn>
                <a:cxn ang="0">
                  <a:pos x="547" y="374"/>
                </a:cxn>
                <a:cxn ang="0">
                  <a:pos x="530" y="315"/>
                </a:cxn>
                <a:cxn ang="0">
                  <a:pos x="504" y="235"/>
                </a:cxn>
                <a:cxn ang="0">
                  <a:pos x="497" y="219"/>
                </a:cxn>
                <a:cxn ang="0">
                  <a:pos x="459" y="167"/>
                </a:cxn>
                <a:cxn ang="0">
                  <a:pos x="408" y="103"/>
                </a:cxn>
                <a:cxn ang="0">
                  <a:pos x="397" y="94"/>
                </a:cxn>
                <a:cxn ang="0">
                  <a:pos x="343" y="55"/>
                </a:cxn>
                <a:cxn ang="0">
                  <a:pos x="274" y="15"/>
                </a:cxn>
                <a:cxn ang="0">
                  <a:pos x="266" y="12"/>
                </a:cxn>
              </a:cxnLst>
              <a:rect l="0" t="0" r="r" b="b"/>
              <a:pathLst>
                <a:path w="553" h="981">
                  <a:moveTo>
                    <a:pt x="234" y="0"/>
                  </a:moveTo>
                  <a:cubicBezTo>
                    <a:pt x="234" y="1"/>
                    <a:pt x="235" y="2"/>
                    <a:pt x="235" y="2"/>
                  </a:cubicBezTo>
                  <a:cubicBezTo>
                    <a:pt x="235" y="2"/>
                    <a:pt x="235" y="2"/>
                    <a:pt x="234" y="2"/>
                  </a:cubicBezTo>
                  <a:cubicBezTo>
                    <a:pt x="245" y="6"/>
                    <a:pt x="260" y="12"/>
                    <a:pt x="278" y="20"/>
                  </a:cubicBezTo>
                  <a:cubicBezTo>
                    <a:pt x="280" y="21"/>
                    <a:pt x="281" y="21"/>
                    <a:pt x="281" y="21"/>
                  </a:cubicBezTo>
                  <a:cubicBezTo>
                    <a:pt x="281" y="21"/>
                    <a:pt x="281" y="21"/>
                    <a:pt x="281" y="22"/>
                  </a:cubicBezTo>
                  <a:cubicBezTo>
                    <a:pt x="299" y="31"/>
                    <a:pt x="321" y="42"/>
                    <a:pt x="343" y="58"/>
                  </a:cubicBezTo>
                  <a:cubicBezTo>
                    <a:pt x="348" y="59"/>
                    <a:pt x="350" y="61"/>
                    <a:pt x="350" y="61"/>
                  </a:cubicBezTo>
                  <a:cubicBezTo>
                    <a:pt x="350" y="61"/>
                    <a:pt x="350" y="61"/>
                    <a:pt x="349" y="62"/>
                  </a:cubicBezTo>
                  <a:cubicBezTo>
                    <a:pt x="366" y="74"/>
                    <a:pt x="384" y="88"/>
                    <a:pt x="401" y="105"/>
                  </a:cubicBezTo>
                  <a:cubicBezTo>
                    <a:pt x="403" y="106"/>
                    <a:pt x="404" y="107"/>
                    <a:pt x="406" y="109"/>
                  </a:cubicBezTo>
                  <a:cubicBezTo>
                    <a:pt x="410" y="111"/>
                    <a:pt x="412" y="112"/>
                    <a:pt x="412" y="112"/>
                  </a:cubicBezTo>
                  <a:cubicBezTo>
                    <a:pt x="412" y="112"/>
                    <a:pt x="412" y="113"/>
                    <a:pt x="411" y="113"/>
                  </a:cubicBezTo>
                  <a:cubicBezTo>
                    <a:pt x="428" y="130"/>
                    <a:pt x="444" y="148"/>
                    <a:pt x="458" y="170"/>
                  </a:cubicBezTo>
                  <a:cubicBezTo>
                    <a:pt x="462" y="173"/>
                    <a:pt x="464" y="175"/>
                    <a:pt x="464" y="175"/>
                  </a:cubicBezTo>
                  <a:cubicBezTo>
                    <a:pt x="464" y="175"/>
                    <a:pt x="464" y="175"/>
                    <a:pt x="462" y="176"/>
                  </a:cubicBezTo>
                  <a:cubicBezTo>
                    <a:pt x="475" y="194"/>
                    <a:pt x="486" y="214"/>
                    <a:pt x="496" y="236"/>
                  </a:cubicBezTo>
                  <a:cubicBezTo>
                    <a:pt x="502" y="241"/>
                    <a:pt x="505" y="246"/>
                    <a:pt x="505" y="246"/>
                  </a:cubicBezTo>
                  <a:cubicBezTo>
                    <a:pt x="505" y="246"/>
                    <a:pt x="504" y="247"/>
                    <a:pt x="502" y="247"/>
                  </a:cubicBezTo>
                  <a:cubicBezTo>
                    <a:pt x="510" y="267"/>
                    <a:pt x="518" y="288"/>
                    <a:pt x="524" y="309"/>
                  </a:cubicBezTo>
                  <a:cubicBezTo>
                    <a:pt x="529" y="317"/>
                    <a:pt x="533" y="324"/>
                    <a:pt x="533" y="324"/>
                  </a:cubicBezTo>
                  <a:cubicBezTo>
                    <a:pt x="533" y="324"/>
                    <a:pt x="531" y="324"/>
                    <a:pt x="528" y="325"/>
                  </a:cubicBezTo>
                  <a:cubicBezTo>
                    <a:pt x="533" y="346"/>
                    <a:pt x="537" y="368"/>
                    <a:pt x="540" y="390"/>
                  </a:cubicBezTo>
                  <a:cubicBezTo>
                    <a:pt x="544" y="399"/>
                    <a:pt x="546" y="406"/>
                    <a:pt x="546" y="406"/>
                  </a:cubicBezTo>
                  <a:cubicBezTo>
                    <a:pt x="546" y="406"/>
                    <a:pt x="545" y="406"/>
                    <a:pt x="545" y="406"/>
                  </a:cubicBezTo>
                  <a:cubicBezTo>
                    <a:pt x="544" y="406"/>
                    <a:pt x="543" y="406"/>
                    <a:pt x="541" y="406"/>
                  </a:cubicBezTo>
                  <a:cubicBezTo>
                    <a:pt x="543" y="427"/>
                    <a:pt x="543" y="449"/>
                    <a:pt x="541" y="471"/>
                  </a:cubicBezTo>
                  <a:cubicBezTo>
                    <a:pt x="543" y="481"/>
                    <a:pt x="544" y="488"/>
                    <a:pt x="544" y="488"/>
                  </a:cubicBezTo>
                  <a:cubicBezTo>
                    <a:pt x="544" y="488"/>
                    <a:pt x="542" y="487"/>
                    <a:pt x="540" y="487"/>
                  </a:cubicBezTo>
                  <a:cubicBezTo>
                    <a:pt x="537" y="507"/>
                    <a:pt x="534" y="526"/>
                    <a:pt x="528" y="546"/>
                  </a:cubicBezTo>
                  <a:cubicBezTo>
                    <a:pt x="529" y="557"/>
                    <a:pt x="529" y="567"/>
                    <a:pt x="529" y="567"/>
                  </a:cubicBezTo>
                  <a:cubicBezTo>
                    <a:pt x="529" y="567"/>
                    <a:pt x="527" y="566"/>
                    <a:pt x="523" y="564"/>
                  </a:cubicBezTo>
                  <a:cubicBezTo>
                    <a:pt x="518" y="584"/>
                    <a:pt x="511" y="603"/>
                    <a:pt x="503" y="621"/>
                  </a:cubicBezTo>
                  <a:cubicBezTo>
                    <a:pt x="501" y="632"/>
                    <a:pt x="499" y="641"/>
                    <a:pt x="499" y="641"/>
                  </a:cubicBezTo>
                  <a:cubicBezTo>
                    <a:pt x="499" y="641"/>
                    <a:pt x="498" y="640"/>
                    <a:pt x="495" y="638"/>
                  </a:cubicBezTo>
                  <a:cubicBezTo>
                    <a:pt x="486" y="655"/>
                    <a:pt x="476" y="672"/>
                    <a:pt x="465" y="687"/>
                  </a:cubicBezTo>
                  <a:cubicBezTo>
                    <a:pt x="462" y="700"/>
                    <a:pt x="458" y="710"/>
                    <a:pt x="458" y="710"/>
                  </a:cubicBezTo>
                  <a:cubicBezTo>
                    <a:pt x="458" y="710"/>
                    <a:pt x="456" y="709"/>
                    <a:pt x="452" y="705"/>
                  </a:cubicBezTo>
                  <a:cubicBezTo>
                    <a:pt x="441" y="720"/>
                    <a:pt x="429" y="734"/>
                    <a:pt x="416" y="747"/>
                  </a:cubicBezTo>
                  <a:cubicBezTo>
                    <a:pt x="410" y="761"/>
                    <a:pt x="404" y="771"/>
                    <a:pt x="404" y="771"/>
                  </a:cubicBezTo>
                  <a:cubicBezTo>
                    <a:pt x="404" y="771"/>
                    <a:pt x="402" y="769"/>
                    <a:pt x="399" y="765"/>
                  </a:cubicBezTo>
                  <a:cubicBezTo>
                    <a:pt x="385" y="777"/>
                    <a:pt x="371" y="789"/>
                    <a:pt x="357" y="800"/>
                  </a:cubicBezTo>
                  <a:cubicBezTo>
                    <a:pt x="349" y="812"/>
                    <a:pt x="340" y="822"/>
                    <a:pt x="340" y="822"/>
                  </a:cubicBezTo>
                  <a:cubicBezTo>
                    <a:pt x="340" y="822"/>
                    <a:pt x="338" y="820"/>
                    <a:pt x="336" y="815"/>
                  </a:cubicBezTo>
                  <a:cubicBezTo>
                    <a:pt x="320" y="825"/>
                    <a:pt x="304" y="835"/>
                    <a:pt x="288" y="843"/>
                  </a:cubicBezTo>
                  <a:cubicBezTo>
                    <a:pt x="277" y="853"/>
                    <a:pt x="268" y="861"/>
                    <a:pt x="268" y="861"/>
                  </a:cubicBezTo>
                  <a:cubicBezTo>
                    <a:pt x="268" y="861"/>
                    <a:pt x="267" y="858"/>
                    <a:pt x="265" y="853"/>
                  </a:cubicBezTo>
                  <a:cubicBezTo>
                    <a:pt x="248" y="861"/>
                    <a:pt x="231" y="866"/>
                    <a:pt x="215" y="871"/>
                  </a:cubicBezTo>
                  <a:cubicBezTo>
                    <a:pt x="202" y="880"/>
                    <a:pt x="190" y="886"/>
                    <a:pt x="190" y="886"/>
                  </a:cubicBezTo>
                  <a:cubicBezTo>
                    <a:pt x="190" y="886"/>
                    <a:pt x="189" y="882"/>
                    <a:pt x="189" y="876"/>
                  </a:cubicBezTo>
                  <a:cubicBezTo>
                    <a:pt x="165" y="880"/>
                    <a:pt x="143" y="887"/>
                    <a:pt x="124" y="894"/>
                  </a:cubicBezTo>
                  <a:cubicBezTo>
                    <a:pt x="110" y="898"/>
                    <a:pt x="98" y="903"/>
                    <a:pt x="87" y="908"/>
                  </a:cubicBezTo>
                  <a:cubicBezTo>
                    <a:pt x="80" y="912"/>
                    <a:pt x="73" y="915"/>
                    <a:pt x="67" y="918"/>
                  </a:cubicBezTo>
                  <a:cubicBezTo>
                    <a:pt x="19" y="943"/>
                    <a:pt x="0" y="966"/>
                    <a:pt x="0" y="966"/>
                  </a:cubicBezTo>
                  <a:cubicBezTo>
                    <a:pt x="17" y="981"/>
                    <a:pt x="17" y="981"/>
                    <a:pt x="17" y="981"/>
                  </a:cubicBezTo>
                  <a:cubicBezTo>
                    <a:pt x="17" y="981"/>
                    <a:pt x="39" y="954"/>
                    <a:pt x="87" y="929"/>
                  </a:cubicBezTo>
                  <a:cubicBezTo>
                    <a:pt x="94" y="925"/>
                    <a:pt x="101" y="922"/>
                    <a:pt x="108" y="918"/>
                  </a:cubicBezTo>
                  <a:cubicBezTo>
                    <a:pt x="134" y="907"/>
                    <a:pt x="166" y="896"/>
                    <a:pt x="204" y="889"/>
                  </a:cubicBezTo>
                  <a:cubicBezTo>
                    <a:pt x="202" y="885"/>
                    <a:pt x="201" y="883"/>
                    <a:pt x="201" y="883"/>
                  </a:cubicBezTo>
                  <a:cubicBezTo>
                    <a:pt x="201" y="883"/>
                    <a:pt x="215" y="881"/>
                    <a:pt x="231" y="881"/>
                  </a:cubicBezTo>
                  <a:cubicBezTo>
                    <a:pt x="232" y="881"/>
                    <a:pt x="233" y="881"/>
                    <a:pt x="234" y="881"/>
                  </a:cubicBezTo>
                  <a:cubicBezTo>
                    <a:pt x="250" y="876"/>
                    <a:pt x="266" y="870"/>
                    <a:pt x="283" y="862"/>
                  </a:cubicBezTo>
                  <a:cubicBezTo>
                    <a:pt x="280" y="858"/>
                    <a:pt x="278" y="856"/>
                    <a:pt x="278" y="856"/>
                  </a:cubicBezTo>
                  <a:cubicBezTo>
                    <a:pt x="278" y="856"/>
                    <a:pt x="292" y="851"/>
                    <a:pt x="308" y="849"/>
                  </a:cubicBezTo>
                  <a:cubicBezTo>
                    <a:pt x="324" y="840"/>
                    <a:pt x="339" y="831"/>
                    <a:pt x="353" y="820"/>
                  </a:cubicBezTo>
                  <a:cubicBezTo>
                    <a:pt x="350" y="817"/>
                    <a:pt x="349" y="816"/>
                    <a:pt x="349" y="816"/>
                  </a:cubicBezTo>
                  <a:cubicBezTo>
                    <a:pt x="349" y="816"/>
                    <a:pt x="360" y="810"/>
                    <a:pt x="374" y="805"/>
                  </a:cubicBezTo>
                  <a:cubicBezTo>
                    <a:pt x="388" y="793"/>
                    <a:pt x="403" y="780"/>
                    <a:pt x="416" y="767"/>
                  </a:cubicBezTo>
                  <a:cubicBezTo>
                    <a:pt x="413" y="765"/>
                    <a:pt x="411" y="764"/>
                    <a:pt x="411" y="764"/>
                  </a:cubicBezTo>
                  <a:cubicBezTo>
                    <a:pt x="411" y="764"/>
                    <a:pt x="421" y="756"/>
                    <a:pt x="433" y="749"/>
                  </a:cubicBezTo>
                  <a:cubicBezTo>
                    <a:pt x="446" y="735"/>
                    <a:pt x="458" y="720"/>
                    <a:pt x="469" y="704"/>
                  </a:cubicBezTo>
                  <a:cubicBezTo>
                    <a:pt x="466" y="703"/>
                    <a:pt x="464" y="702"/>
                    <a:pt x="464" y="702"/>
                  </a:cubicBezTo>
                  <a:cubicBezTo>
                    <a:pt x="464" y="702"/>
                    <a:pt x="472" y="692"/>
                    <a:pt x="483" y="683"/>
                  </a:cubicBezTo>
                  <a:cubicBezTo>
                    <a:pt x="493" y="667"/>
                    <a:pt x="502" y="650"/>
                    <a:pt x="510" y="633"/>
                  </a:cubicBezTo>
                  <a:cubicBezTo>
                    <a:pt x="506" y="633"/>
                    <a:pt x="504" y="632"/>
                    <a:pt x="504" y="632"/>
                  </a:cubicBezTo>
                  <a:cubicBezTo>
                    <a:pt x="504" y="632"/>
                    <a:pt x="511" y="621"/>
                    <a:pt x="520" y="609"/>
                  </a:cubicBezTo>
                  <a:cubicBezTo>
                    <a:pt x="527" y="592"/>
                    <a:pt x="533" y="575"/>
                    <a:pt x="537" y="557"/>
                  </a:cubicBezTo>
                  <a:cubicBezTo>
                    <a:pt x="537" y="557"/>
                    <a:pt x="537" y="557"/>
                    <a:pt x="537" y="557"/>
                  </a:cubicBezTo>
                  <a:cubicBezTo>
                    <a:pt x="533" y="557"/>
                    <a:pt x="531" y="557"/>
                    <a:pt x="531" y="557"/>
                  </a:cubicBezTo>
                  <a:cubicBezTo>
                    <a:pt x="531" y="557"/>
                    <a:pt x="536" y="546"/>
                    <a:pt x="543" y="534"/>
                  </a:cubicBezTo>
                  <a:cubicBezTo>
                    <a:pt x="547" y="515"/>
                    <a:pt x="549" y="496"/>
                    <a:pt x="551" y="477"/>
                  </a:cubicBezTo>
                  <a:cubicBezTo>
                    <a:pt x="547" y="478"/>
                    <a:pt x="545" y="478"/>
                    <a:pt x="545" y="478"/>
                  </a:cubicBezTo>
                  <a:cubicBezTo>
                    <a:pt x="545" y="478"/>
                    <a:pt x="548" y="466"/>
                    <a:pt x="552" y="453"/>
                  </a:cubicBezTo>
                  <a:cubicBezTo>
                    <a:pt x="553" y="433"/>
                    <a:pt x="552" y="414"/>
                    <a:pt x="550" y="394"/>
                  </a:cubicBezTo>
                  <a:cubicBezTo>
                    <a:pt x="547" y="395"/>
                    <a:pt x="545" y="396"/>
                    <a:pt x="545" y="396"/>
                  </a:cubicBezTo>
                  <a:cubicBezTo>
                    <a:pt x="545" y="396"/>
                    <a:pt x="545" y="386"/>
                    <a:pt x="547" y="374"/>
                  </a:cubicBezTo>
                  <a:cubicBezTo>
                    <a:pt x="544" y="353"/>
                    <a:pt x="540" y="333"/>
                    <a:pt x="534" y="313"/>
                  </a:cubicBezTo>
                  <a:cubicBezTo>
                    <a:pt x="532" y="314"/>
                    <a:pt x="530" y="315"/>
                    <a:pt x="530" y="315"/>
                  </a:cubicBezTo>
                  <a:cubicBezTo>
                    <a:pt x="530" y="315"/>
                    <a:pt x="529" y="306"/>
                    <a:pt x="529" y="296"/>
                  </a:cubicBezTo>
                  <a:cubicBezTo>
                    <a:pt x="522" y="275"/>
                    <a:pt x="514" y="254"/>
                    <a:pt x="504" y="235"/>
                  </a:cubicBezTo>
                  <a:cubicBezTo>
                    <a:pt x="503" y="237"/>
                    <a:pt x="501" y="237"/>
                    <a:pt x="501" y="237"/>
                  </a:cubicBezTo>
                  <a:cubicBezTo>
                    <a:pt x="501" y="237"/>
                    <a:pt x="499" y="230"/>
                    <a:pt x="497" y="219"/>
                  </a:cubicBezTo>
                  <a:cubicBezTo>
                    <a:pt x="486" y="199"/>
                    <a:pt x="475" y="181"/>
                    <a:pt x="462" y="164"/>
                  </a:cubicBezTo>
                  <a:cubicBezTo>
                    <a:pt x="460" y="166"/>
                    <a:pt x="459" y="167"/>
                    <a:pt x="459" y="167"/>
                  </a:cubicBezTo>
                  <a:cubicBezTo>
                    <a:pt x="459" y="167"/>
                    <a:pt x="455" y="159"/>
                    <a:pt x="451" y="148"/>
                  </a:cubicBezTo>
                  <a:cubicBezTo>
                    <a:pt x="437" y="131"/>
                    <a:pt x="423" y="116"/>
                    <a:pt x="408" y="103"/>
                  </a:cubicBezTo>
                  <a:cubicBezTo>
                    <a:pt x="406" y="105"/>
                    <a:pt x="406" y="106"/>
                    <a:pt x="406" y="106"/>
                  </a:cubicBezTo>
                  <a:cubicBezTo>
                    <a:pt x="406" y="106"/>
                    <a:pt x="402" y="101"/>
                    <a:pt x="397" y="94"/>
                  </a:cubicBezTo>
                  <a:cubicBezTo>
                    <a:pt x="379" y="78"/>
                    <a:pt x="361" y="64"/>
                    <a:pt x="344" y="53"/>
                  </a:cubicBezTo>
                  <a:cubicBezTo>
                    <a:pt x="343" y="55"/>
                    <a:pt x="343" y="55"/>
                    <a:pt x="343" y="55"/>
                  </a:cubicBezTo>
                  <a:cubicBezTo>
                    <a:pt x="343" y="55"/>
                    <a:pt x="339" y="52"/>
                    <a:pt x="335" y="47"/>
                  </a:cubicBezTo>
                  <a:cubicBezTo>
                    <a:pt x="312" y="33"/>
                    <a:pt x="292" y="23"/>
                    <a:pt x="274" y="15"/>
                  </a:cubicBezTo>
                  <a:cubicBezTo>
                    <a:pt x="274" y="16"/>
                    <a:pt x="273" y="17"/>
                    <a:pt x="273" y="17"/>
                  </a:cubicBezTo>
                  <a:cubicBezTo>
                    <a:pt x="273" y="17"/>
                    <a:pt x="270" y="15"/>
                    <a:pt x="266" y="12"/>
                  </a:cubicBezTo>
                  <a:cubicBezTo>
                    <a:pt x="253" y="7"/>
                    <a:pt x="242" y="3"/>
                    <a:pt x="23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0" name="Freeform 76"/>
            <p:cNvSpPr>
              <a:spLocks/>
            </p:cNvSpPr>
            <p:nvPr/>
          </p:nvSpPr>
          <p:spPr bwMode="auto">
            <a:xfrm>
              <a:off x="5716588" y="3897313"/>
              <a:ext cx="215900" cy="344487"/>
            </a:xfrm>
            <a:custGeom>
              <a:avLst/>
              <a:gdLst/>
              <a:ahLst/>
              <a:cxnLst>
                <a:cxn ang="0">
                  <a:pos x="9" y="0"/>
                </a:cxn>
                <a:cxn ang="0">
                  <a:pos x="17" y="70"/>
                </a:cxn>
                <a:cxn ang="0">
                  <a:pos x="42" y="94"/>
                </a:cxn>
                <a:cxn ang="0">
                  <a:pos x="66" y="109"/>
                </a:cxn>
                <a:cxn ang="0">
                  <a:pos x="68" y="99"/>
                </a:cxn>
                <a:cxn ang="0">
                  <a:pos x="58" y="42"/>
                </a:cxn>
                <a:cxn ang="0">
                  <a:pos x="9" y="0"/>
                </a:cxn>
              </a:cxnLst>
              <a:rect l="0" t="0" r="r" b="b"/>
              <a:pathLst>
                <a:path w="68" h="109">
                  <a:moveTo>
                    <a:pt x="9" y="0"/>
                  </a:moveTo>
                  <a:cubicBezTo>
                    <a:pt x="9" y="0"/>
                    <a:pt x="0" y="42"/>
                    <a:pt x="17" y="70"/>
                  </a:cubicBezTo>
                  <a:cubicBezTo>
                    <a:pt x="23" y="79"/>
                    <a:pt x="32" y="87"/>
                    <a:pt x="42" y="94"/>
                  </a:cubicBezTo>
                  <a:cubicBezTo>
                    <a:pt x="54" y="103"/>
                    <a:pt x="66" y="109"/>
                    <a:pt x="66" y="109"/>
                  </a:cubicBezTo>
                  <a:cubicBezTo>
                    <a:pt x="66" y="109"/>
                    <a:pt x="67" y="105"/>
                    <a:pt x="68" y="99"/>
                  </a:cubicBezTo>
                  <a:cubicBezTo>
                    <a:pt x="68" y="87"/>
                    <a:pt x="68" y="66"/>
                    <a:pt x="58" y="42"/>
                  </a:cubicBezTo>
                  <a:cubicBezTo>
                    <a:pt x="46" y="13"/>
                    <a:pt x="9" y="0"/>
                    <a:pt x="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1" name="Freeform 77"/>
            <p:cNvSpPr>
              <a:spLocks/>
            </p:cNvSpPr>
            <p:nvPr/>
          </p:nvSpPr>
          <p:spPr bwMode="auto">
            <a:xfrm>
              <a:off x="5543550" y="4225925"/>
              <a:ext cx="347663" cy="190500"/>
            </a:xfrm>
            <a:custGeom>
              <a:avLst/>
              <a:gdLst/>
              <a:ahLst/>
              <a:cxnLst>
                <a:cxn ang="0">
                  <a:pos x="80" y="0"/>
                </a:cxn>
                <a:cxn ang="0">
                  <a:pos x="78" y="0"/>
                </a:cxn>
                <a:cxn ang="0">
                  <a:pos x="48" y="5"/>
                </a:cxn>
                <a:cxn ang="0">
                  <a:pos x="0" y="57"/>
                </a:cxn>
                <a:cxn ang="0">
                  <a:pos x="28" y="60"/>
                </a:cxn>
                <a:cxn ang="0">
                  <a:pos x="64" y="52"/>
                </a:cxn>
                <a:cxn ang="0">
                  <a:pos x="107" y="8"/>
                </a:cxn>
                <a:cxn ang="0">
                  <a:pos x="110" y="2"/>
                </a:cxn>
                <a:cxn ang="0">
                  <a:pos x="80" y="0"/>
                </a:cxn>
              </a:cxnLst>
              <a:rect l="0" t="0" r="r" b="b"/>
              <a:pathLst>
                <a:path w="110" h="60">
                  <a:moveTo>
                    <a:pt x="80" y="0"/>
                  </a:moveTo>
                  <a:cubicBezTo>
                    <a:pt x="79" y="0"/>
                    <a:pt x="79" y="0"/>
                    <a:pt x="78" y="0"/>
                  </a:cubicBezTo>
                  <a:cubicBezTo>
                    <a:pt x="67" y="0"/>
                    <a:pt x="56" y="2"/>
                    <a:pt x="48" y="5"/>
                  </a:cubicBezTo>
                  <a:cubicBezTo>
                    <a:pt x="17" y="17"/>
                    <a:pt x="0" y="57"/>
                    <a:pt x="0" y="57"/>
                  </a:cubicBezTo>
                  <a:cubicBezTo>
                    <a:pt x="0" y="57"/>
                    <a:pt x="12" y="60"/>
                    <a:pt x="28" y="60"/>
                  </a:cubicBezTo>
                  <a:cubicBezTo>
                    <a:pt x="39" y="60"/>
                    <a:pt x="52" y="58"/>
                    <a:pt x="64" y="52"/>
                  </a:cubicBezTo>
                  <a:cubicBezTo>
                    <a:pt x="88" y="37"/>
                    <a:pt x="102" y="17"/>
                    <a:pt x="107" y="8"/>
                  </a:cubicBezTo>
                  <a:cubicBezTo>
                    <a:pt x="109" y="4"/>
                    <a:pt x="110" y="2"/>
                    <a:pt x="110" y="2"/>
                  </a:cubicBezTo>
                  <a:cubicBezTo>
                    <a:pt x="110" y="2"/>
                    <a:pt x="96" y="0"/>
                    <a:pt x="8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2" name="Freeform 78"/>
            <p:cNvSpPr>
              <a:spLocks/>
            </p:cNvSpPr>
            <p:nvPr/>
          </p:nvSpPr>
          <p:spPr bwMode="auto">
            <a:xfrm>
              <a:off x="5514975" y="3798888"/>
              <a:ext cx="195263" cy="365125"/>
            </a:xfrm>
            <a:custGeom>
              <a:avLst/>
              <a:gdLst/>
              <a:ahLst/>
              <a:cxnLst>
                <a:cxn ang="0">
                  <a:pos x="16" y="0"/>
                </a:cxn>
                <a:cxn ang="0">
                  <a:pos x="12" y="69"/>
                </a:cxn>
                <a:cxn ang="0">
                  <a:pos x="33" y="97"/>
                </a:cxn>
                <a:cxn ang="0">
                  <a:pos x="53" y="115"/>
                </a:cxn>
                <a:cxn ang="0">
                  <a:pos x="55" y="107"/>
                </a:cxn>
                <a:cxn ang="0">
                  <a:pos x="56" y="48"/>
                </a:cxn>
                <a:cxn ang="0">
                  <a:pos x="16" y="0"/>
                </a:cxn>
              </a:cxnLst>
              <a:rect l="0" t="0" r="r" b="b"/>
              <a:pathLst>
                <a:path w="62" h="115">
                  <a:moveTo>
                    <a:pt x="16" y="0"/>
                  </a:moveTo>
                  <a:cubicBezTo>
                    <a:pt x="16" y="0"/>
                    <a:pt x="0" y="39"/>
                    <a:pt x="12" y="69"/>
                  </a:cubicBezTo>
                  <a:cubicBezTo>
                    <a:pt x="16" y="78"/>
                    <a:pt x="25" y="89"/>
                    <a:pt x="33" y="97"/>
                  </a:cubicBezTo>
                  <a:cubicBezTo>
                    <a:pt x="43" y="107"/>
                    <a:pt x="53" y="115"/>
                    <a:pt x="53" y="115"/>
                  </a:cubicBezTo>
                  <a:cubicBezTo>
                    <a:pt x="53" y="115"/>
                    <a:pt x="54" y="112"/>
                    <a:pt x="55" y="107"/>
                  </a:cubicBezTo>
                  <a:cubicBezTo>
                    <a:pt x="58" y="96"/>
                    <a:pt x="62" y="75"/>
                    <a:pt x="56" y="48"/>
                  </a:cubicBezTo>
                  <a:cubicBezTo>
                    <a:pt x="49" y="18"/>
                    <a:pt x="16" y="0"/>
                    <a:pt x="1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3" name="Freeform 79"/>
            <p:cNvSpPr>
              <a:spLocks/>
            </p:cNvSpPr>
            <p:nvPr/>
          </p:nvSpPr>
          <p:spPr bwMode="auto">
            <a:xfrm>
              <a:off x="5283200" y="4119563"/>
              <a:ext cx="365125" cy="163512"/>
            </a:xfrm>
            <a:custGeom>
              <a:avLst/>
              <a:gdLst/>
              <a:ahLst/>
              <a:cxnLst>
                <a:cxn ang="0">
                  <a:pos x="66" y="0"/>
                </a:cxn>
                <a:cxn ang="0">
                  <a:pos x="55" y="1"/>
                </a:cxn>
                <a:cxn ang="0">
                  <a:pos x="0" y="43"/>
                </a:cxn>
                <a:cxn ang="0">
                  <a:pos x="41" y="52"/>
                </a:cxn>
                <a:cxn ang="0">
                  <a:pos x="62" y="49"/>
                </a:cxn>
                <a:cxn ang="0">
                  <a:pos x="111" y="15"/>
                </a:cxn>
                <a:cxn ang="0">
                  <a:pos x="115" y="9"/>
                </a:cxn>
                <a:cxn ang="0">
                  <a:pos x="85" y="2"/>
                </a:cxn>
                <a:cxn ang="0">
                  <a:pos x="66" y="0"/>
                </a:cxn>
              </a:cxnLst>
              <a:rect l="0" t="0" r="r" b="b"/>
              <a:pathLst>
                <a:path w="115" h="52">
                  <a:moveTo>
                    <a:pt x="66" y="0"/>
                  </a:moveTo>
                  <a:cubicBezTo>
                    <a:pt x="62" y="0"/>
                    <a:pt x="58" y="0"/>
                    <a:pt x="55" y="1"/>
                  </a:cubicBezTo>
                  <a:cubicBezTo>
                    <a:pt x="23" y="8"/>
                    <a:pt x="0" y="43"/>
                    <a:pt x="0" y="43"/>
                  </a:cubicBezTo>
                  <a:cubicBezTo>
                    <a:pt x="0" y="43"/>
                    <a:pt x="19" y="52"/>
                    <a:pt x="41" y="52"/>
                  </a:cubicBezTo>
                  <a:cubicBezTo>
                    <a:pt x="48" y="52"/>
                    <a:pt x="55" y="51"/>
                    <a:pt x="62" y="49"/>
                  </a:cubicBezTo>
                  <a:cubicBezTo>
                    <a:pt x="88" y="39"/>
                    <a:pt x="104" y="23"/>
                    <a:pt x="111" y="15"/>
                  </a:cubicBezTo>
                  <a:cubicBezTo>
                    <a:pt x="114" y="11"/>
                    <a:pt x="115" y="9"/>
                    <a:pt x="115" y="9"/>
                  </a:cubicBezTo>
                  <a:cubicBezTo>
                    <a:pt x="115" y="9"/>
                    <a:pt x="101" y="4"/>
                    <a:pt x="85" y="2"/>
                  </a:cubicBezTo>
                  <a:cubicBezTo>
                    <a:pt x="79" y="1"/>
                    <a:pt x="72" y="0"/>
                    <a:pt x="6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4" name="Freeform 80"/>
            <p:cNvSpPr>
              <a:spLocks/>
            </p:cNvSpPr>
            <p:nvPr/>
          </p:nvSpPr>
          <p:spPr bwMode="auto">
            <a:xfrm>
              <a:off x="5334000" y="3668713"/>
              <a:ext cx="168275" cy="371475"/>
            </a:xfrm>
            <a:custGeom>
              <a:avLst/>
              <a:gdLst/>
              <a:ahLst/>
              <a:cxnLst>
                <a:cxn ang="0">
                  <a:pos x="22" y="0"/>
                </a:cxn>
                <a:cxn ang="0">
                  <a:pos x="6" y="66"/>
                </a:cxn>
                <a:cxn ang="0">
                  <a:pos x="20" y="95"/>
                </a:cxn>
                <a:cxn ang="0">
                  <a:pos x="38" y="117"/>
                </a:cxn>
                <a:cxn ang="0">
                  <a:pos x="42" y="110"/>
                </a:cxn>
                <a:cxn ang="0">
                  <a:pos x="52" y="54"/>
                </a:cxn>
                <a:cxn ang="0">
                  <a:pos x="22" y="0"/>
                </a:cxn>
              </a:cxnLst>
              <a:rect l="0" t="0" r="r" b="b"/>
              <a:pathLst>
                <a:path w="53" h="117">
                  <a:moveTo>
                    <a:pt x="22" y="0"/>
                  </a:moveTo>
                  <a:cubicBezTo>
                    <a:pt x="22" y="0"/>
                    <a:pt x="0" y="35"/>
                    <a:pt x="6" y="66"/>
                  </a:cubicBezTo>
                  <a:cubicBezTo>
                    <a:pt x="8" y="75"/>
                    <a:pt x="14" y="86"/>
                    <a:pt x="20" y="95"/>
                  </a:cubicBezTo>
                  <a:cubicBezTo>
                    <a:pt x="29" y="107"/>
                    <a:pt x="38" y="117"/>
                    <a:pt x="38" y="117"/>
                  </a:cubicBezTo>
                  <a:cubicBezTo>
                    <a:pt x="38" y="117"/>
                    <a:pt x="39" y="114"/>
                    <a:pt x="42" y="110"/>
                  </a:cubicBezTo>
                  <a:cubicBezTo>
                    <a:pt x="46" y="100"/>
                    <a:pt x="53" y="80"/>
                    <a:pt x="52" y="54"/>
                  </a:cubicBezTo>
                  <a:cubicBezTo>
                    <a:pt x="51" y="23"/>
                    <a:pt x="22" y="0"/>
                    <a:pt x="2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5" name="Freeform 81"/>
            <p:cNvSpPr>
              <a:spLocks/>
            </p:cNvSpPr>
            <p:nvPr/>
          </p:nvSpPr>
          <p:spPr bwMode="auto">
            <a:xfrm>
              <a:off x="5053013" y="3963988"/>
              <a:ext cx="373063" cy="152400"/>
            </a:xfrm>
            <a:custGeom>
              <a:avLst/>
              <a:gdLst/>
              <a:ahLst/>
              <a:cxnLst>
                <a:cxn ang="0">
                  <a:pos x="62" y="0"/>
                </a:cxn>
                <a:cxn ang="0">
                  <a:pos x="60" y="0"/>
                </a:cxn>
                <a:cxn ang="0">
                  <a:pos x="0" y="31"/>
                </a:cxn>
                <a:cxn ang="0">
                  <a:pos x="49" y="48"/>
                </a:cxn>
                <a:cxn ang="0">
                  <a:pos x="60" y="47"/>
                </a:cxn>
                <a:cxn ang="0">
                  <a:pos x="113" y="22"/>
                </a:cxn>
                <a:cxn ang="0">
                  <a:pos x="118" y="18"/>
                </a:cxn>
                <a:cxn ang="0">
                  <a:pos x="93" y="7"/>
                </a:cxn>
                <a:cxn ang="0">
                  <a:pos x="62" y="0"/>
                </a:cxn>
              </a:cxnLst>
              <a:rect l="0" t="0" r="r" b="b"/>
              <a:pathLst>
                <a:path w="118" h="48">
                  <a:moveTo>
                    <a:pt x="62" y="0"/>
                  </a:moveTo>
                  <a:cubicBezTo>
                    <a:pt x="61" y="0"/>
                    <a:pt x="61" y="0"/>
                    <a:pt x="60" y="0"/>
                  </a:cubicBezTo>
                  <a:cubicBezTo>
                    <a:pt x="29" y="1"/>
                    <a:pt x="0" y="31"/>
                    <a:pt x="0" y="31"/>
                  </a:cubicBezTo>
                  <a:cubicBezTo>
                    <a:pt x="0" y="31"/>
                    <a:pt x="23" y="48"/>
                    <a:pt x="49" y="48"/>
                  </a:cubicBezTo>
                  <a:cubicBezTo>
                    <a:pt x="53" y="48"/>
                    <a:pt x="56" y="48"/>
                    <a:pt x="60" y="47"/>
                  </a:cubicBezTo>
                  <a:cubicBezTo>
                    <a:pt x="87" y="42"/>
                    <a:pt x="105" y="29"/>
                    <a:pt x="113" y="22"/>
                  </a:cubicBezTo>
                  <a:cubicBezTo>
                    <a:pt x="116" y="19"/>
                    <a:pt x="118" y="18"/>
                    <a:pt x="118" y="18"/>
                  </a:cubicBezTo>
                  <a:cubicBezTo>
                    <a:pt x="118" y="18"/>
                    <a:pt x="107" y="12"/>
                    <a:pt x="93" y="7"/>
                  </a:cubicBezTo>
                  <a:cubicBezTo>
                    <a:pt x="83" y="3"/>
                    <a:pt x="71" y="0"/>
                    <a:pt x="6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6" name="Freeform 82"/>
            <p:cNvSpPr>
              <a:spLocks/>
            </p:cNvSpPr>
            <p:nvPr/>
          </p:nvSpPr>
          <p:spPr bwMode="auto">
            <a:xfrm>
              <a:off x="5180013" y="3511550"/>
              <a:ext cx="160338" cy="366712"/>
            </a:xfrm>
            <a:custGeom>
              <a:avLst/>
              <a:gdLst/>
              <a:ahLst/>
              <a:cxnLst>
                <a:cxn ang="0">
                  <a:pos x="27" y="0"/>
                </a:cxn>
                <a:cxn ang="0">
                  <a:pos x="1" y="61"/>
                </a:cxn>
                <a:cxn ang="0">
                  <a:pos x="10" y="92"/>
                </a:cxn>
                <a:cxn ang="0">
                  <a:pos x="23" y="116"/>
                </a:cxn>
                <a:cxn ang="0">
                  <a:pos x="28" y="110"/>
                </a:cxn>
                <a:cxn ang="0">
                  <a:pos x="47" y="57"/>
                </a:cxn>
                <a:cxn ang="0">
                  <a:pos x="27" y="0"/>
                </a:cxn>
              </a:cxnLst>
              <a:rect l="0" t="0" r="r" b="b"/>
              <a:pathLst>
                <a:path w="51" h="116">
                  <a:moveTo>
                    <a:pt x="27" y="0"/>
                  </a:moveTo>
                  <a:cubicBezTo>
                    <a:pt x="27" y="0"/>
                    <a:pt x="0" y="31"/>
                    <a:pt x="1" y="61"/>
                  </a:cubicBezTo>
                  <a:cubicBezTo>
                    <a:pt x="2" y="71"/>
                    <a:pt x="6" y="82"/>
                    <a:pt x="10" y="92"/>
                  </a:cubicBezTo>
                  <a:cubicBezTo>
                    <a:pt x="16" y="106"/>
                    <a:pt x="23" y="116"/>
                    <a:pt x="23" y="116"/>
                  </a:cubicBezTo>
                  <a:cubicBezTo>
                    <a:pt x="23" y="116"/>
                    <a:pt x="25" y="114"/>
                    <a:pt x="28" y="110"/>
                  </a:cubicBezTo>
                  <a:cubicBezTo>
                    <a:pt x="34" y="101"/>
                    <a:pt x="44" y="83"/>
                    <a:pt x="47" y="57"/>
                  </a:cubicBezTo>
                  <a:cubicBezTo>
                    <a:pt x="51" y="28"/>
                    <a:pt x="27" y="0"/>
                    <a:pt x="2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7" name="Freeform 83"/>
            <p:cNvSpPr>
              <a:spLocks/>
            </p:cNvSpPr>
            <p:nvPr/>
          </p:nvSpPr>
          <p:spPr bwMode="auto">
            <a:xfrm>
              <a:off x="4860925" y="3767138"/>
              <a:ext cx="366713" cy="146050"/>
            </a:xfrm>
            <a:custGeom>
              <a:avLst/>
              <a:gdLst/>
              <a:ahLst/>
              <a:cxnLst>
                <a:cxn ang="0">
                  <a:pos x="56" y="0"/>
                </a:cxn>
                <a:cxn ang="0">
                  <a:pos x="0" y="20"/>
                </a:cxn>
                <a:cxn ang="0">
                  <a:pos x="54" y="46"/>
                </a:cxn>
                <a:cxn ang="0">
                  <a:pos x="55" y="46"/>
                </a:cxn>
                <a:cxn ang="0">
                  <a:pos x="111" y="31"/>
                </a:cxn>
                <a:cxn ang="0">
                  <a:pos x="116" y="28"/>
                </a:cxn>
                <a:cxn ang="0">
                  <a:pos x="94" y="13"/>
                </a:cxn>
                <a:cxn ang="0">
                  <a:pos x="64" y="0"/>
                </a:cxn>
                <a:cxn ang="0">
                  <a:pos x="56" y="0"/>
                </a:cxn>
              </a:cxnLst>
              <a:rect l="0" t="0" r="r" b="b"/>
              <a:pathLst>
                <a:path w="116" h="46">
                  <a:moveTo>
                    <a:pt x="56" y="0"/>
                  </a:moveTo>
                  <a:cubicBezTo>
                    <a:pt x="28" y="0"/>
                    <a:pt x="0" y="20"/>
                    <a:pt x="0" y="20"/>
                  </a:cubicBezTo>
                  <a:cubicBezTo>
                    <a:pt x="0" y="20"/>
                    <a:pt x="25" y="46"/>
                    <a:pt x="54" y="46"/>
                  </a:cubicBezTo>
                  <a:cubicBezTo>
                    <a:pt x="54" y="46"/>
                    <a:pt x="55" y="46"/>
                    <a:pt x="55" y="46"/>
                  </a:cubicBezTo>
                  <a:cubicBezTo>
                    <a:pt x="82" y="45"/>
                    <a:pt x="103" y="36"/>
                    <a:pt x="111" y="31"/>
                  </a:cubicBezTo>
                  <a:cubicBezTo>
                    <a:pt x="114" y="29"/>
                    <a:pt x="116" y="28"/>
                    <a:pt x="116" y="28"/>
                  </a:cubicBezTo>
                  <a:cubicBezTo>
                    <a:pt x="116" y="28"/>
                    <a:pt x="107" y="20"/>
                    <a:pt x="94" y="13"/>
                  </a:cubicBezTo>
                  <a:cubicBezTo>
                    <a:pt x="85" y="7"/>
                    <a:pt x="73" y="2"/>
                    <a:pt x="64" y="0"/>
                  </a:cubicBezTo>
                  <a:cubicBezTo>
                    <a:pt x="61" y="0"/>
                    <a:pt x="59" y="0"/>
                    <a:pt x="5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8" name="Freeform 84"/>
            <p:cNvSpPr>
              <a:spLocks/>
            </p:cNvSpPr>
            <p:nvPr/>
          </p:nvSpPr>
          <p:spPr bwMode="auto">
            <a:xfrm>
              <a:off x="5040313" y="3333750"/>
              <a:ext cx="174625" cy="350837"/>
            </a:xfrm>
            <a:custGeom>
              <a:avLst/>
              <a:gdLst/>
              <a:ahLst/>
              <a:cxnLst>
                <a:cxn ang="0">
                  <a:pos x="37" y="0"/>
                </a:cxn>
                <a:cxn ang="0">
                  <a:pos x="1" y="55"/>
                </a:cxn>
                <a:cxn ang="0">
                  <a:pos x="5" y="88"/>
                </a:cxn>
                <a:cxn ang="0">
                  <a:pos x="13" y="111"/>
                </a:cxn>
                <a:cxn ang="0">
                  <a:pos x="18" y="106"/>
                </a:cxn>
                <a:cxn ang="0">
                  <a:pos x="47" y="59"/>
                </a:cxn>
                <a:cxn ang="0">
                  <a:pos x="37" y="0"/>
                </a:cxn>
              </a:cxnLst>
              <a:rect l="0" t="0" r="r" b="b"/>
              <a:pathLst>
                <a:path w="55" h="111">
                  <a:moveTo>
                    <a:pt x="37" y="0"/>
                  </a:moveTo>
                  <a:cubicBezTo>
                    <a:pt x="37" y="0"/>
                    <a:pt x="6" y="25"/>
                    <a:pt x="1" y="55"/>
                  </a:cubicBezTo>
                  <a:cubicBezTo>
                    <a:pt x="0" y="65"/>
                    <a:pt x="2" y="77"/>
                    <a:pt x="5" y="88"/>
                  </a:cubicBezTo>
                  <a:cubicBezTo>
                    <a:pt x="9" y="101"/>
                    <a:pt x="13" y="111"/>
                    <a:pt x="13" y="111"/>
                  </a:cubicBezTo>
                  <a:cubicBezTo>
                    <a:pt x="13" y="111"/>
                    <a:pt x="15" y="110"/>
                    <a:pt x="18" y="106"/>
                  </a:cubicBezTo>
                  <a:cubicBezTo>
                    <a:pt x="26" y="99"/>
                    <a:pt x="39" y="83"/>
                    <a:pt x="47" y="59"/>
                  </a:cubicBezTo>
                  <a:cubicBezTo>
                    <a:pt x="55" y="31"/>
                    <a:pt x="37" y="0"/>
                    <a:pt x="3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79" name="Freeform 85"/>
            <p:cNvSpPr>
              <a:spLocks/>
            </p:cNvSpPr>
            <p:nvPr/>
          </p:nvSpPr>
          <p:spPr bwMode="auto">
            <a:xfrm>
              <a:off x="4711700" y="3538538"/>
              <a:ext cx="350838" cy="146050"/>
            </a:xfrm>
            <a:custGeom>
              <a:avLst/>
              <a:gdLst/>
              <a:ahLst/>
              <a:cxnLst>
                <a:cxn ang="0">
                  <a:pos x="46" y="0"/>
                </a:cxn>
                <a:cxn ang="0">
                  <a:pos x="0" y="10"/>
                </a:cxn>
                <a:cxn ang="0">
                  <a:pos x="49" y="45"/>
                </a:cxn>
                <a:cxn ang="0">
                  <a:pos x="67" y="46"/>
                </a:cxn>
                <a:cxn ang="0">
                  <a:pos x="105" y="40"/>
                </a:cxn>
                <a:cxn ang="0">
                  <a:pos x="111" y="38"/>
                </a:cxn>
                <a:cxn ang="0">
                  <a:pos x="91" y="19"/>
                </a:cxn>
                <a:cxn ang="0">
                  <a:pos x="65" y="2"/>
                </a:cxn>
                <a:cxn ang="0">
                  <a:pos x="46" y="0"/>
                </a:cxn>
              </a:cxnLst>
              <a:rect l="0" t="0" r="r" b="b"/>
              <a:pathLst>
                <a:path w="111" h="46">
                  <a:moveTo>
                    <a:pt x="46" y="0"/>
                  </a:moveTo>
                  <a:cubicBezTo>
                    <a:pt x="23" y="0"/>
                    <a:pt x="0" y="10"/>
                    <a:pt x="0" y="10"/>
                  </a:cubicBezTo>
                  <a:cubicBezTo>
                    <a:pt x="0" y="10"/>
                    <a:pt x="20" y="40"/>
                    <a:pt x="49" y="45"/>
                  </a:cubicBezTo>
                  <a:cubicBezTo>
                    <a:pt x="55" y="46"/>
                    <a:pt x="61" y="46"/>
                    <a:pt x="67" y="46"/>
                  </a:cubicBezTo>
                  <a:cubicBezTo>
                    <a:pt x="84" y="46"/>
                    <a:pt x="98" y="42"/>
                    <a:pt x="105" y="40"/>
                  </a:cubicBezTo>
                  <a:cubicBezTo>
                    <a:pt x="109" y="39"/>
                    <a:pt x="111" y="38"/>
                    <a:pt x="111" y="38"/>
                  </a:cubicBezTo>
                  <a:cubicBezTo>
                    <a:pt x="111" y="38"/>
                    <a:pt x="102" y="28"/>
                    <a:pt x="91" y="19"/>
                  </a:cubicBezTo>
                  <a:cubicBezTo>
                    <a:pt x="83" y="12"/>
                    <a:pt x="74" y="5"/>
                    <a:pt x="65" y="2"/>
                  </a:cubicBezTo>
                  <a:cubicBezTo>
                    <a:pt x="59" y="0"/>
                    <a:pt x="52" y="0"/>
                    <a:pt x="4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0" name="Freeform 86"/>
            <p:cNvSpPr>
              <a:spLocks/>
            </p:cNvSpPr>
            <p:nvPr/>
          </p:nvSpPr>
          <p:spPr bwMode="auto">
            <a:xfrm>
              <a:off x="4932363" y="3140075"/>
              <a:ext cx="190500" cy="327025"/>
            </a:xfrm>
            <a:custGeom>
              <a:avLst/>
              <a:gdLst/>
              <a:ahLst/>
              <a:cxnLst>
                <a:cxn ang="0">
                  <a:pos x="47" y="0"/>
                </a:cxn>
                <a:cxn ang="0">
                  <a:pos x="3" y="47"/>
                </a:cxn>
                <a:cxn ang="0">
                  <a:pos x="2" y="83"/>
                </a:cxn>
                <a:cxn ang="0">
                  <a:pos x="5" y="103"/>
                </a:cxn>
                <a:cxn ang="0">
                  <a:pos x="10" y="100"/>
                </a:cxn>
                <a:cxn ang="0">
                  <a:pos x="46" y="58"/>
                </a:cxn>
                <a:cxn ang="0">
                  <a:pos x="47" y="0"/>
                </a:cxn>
              </a:cxnLst>
              <a:rect l="0" t="0" r="r" b="b"/>
              <a:pathLst>
                <a:path w="60" h="103">
                  <a:moveTo>
                    <a:pt x="47" y="0"/>
                  </a:moveTo>
                  <a:cubicBezTo>
                    <a:pt x="47" y="0"/>
                    <a:pt x="13" y="19"/>
                    <a:pt x="3" y="47"/>
                  </a:cubicBezTo>
                  <a:cubicBezTo>
                    <a:pt x="0" y="57"/>
                    <a:pt x="1" y="71"/>
                    <a:pt x="2" y="83"/>
                  </a:cubicBezTo>
                  <a:cubicBezTo>
                    <a:pt x="3" y="94"/>
                    <a:pt x="5" y="103"/>
                    <a:pt x="5" y="103"/>
                  </a:cubicBezTo>
                  <a:cubicBezTo>
                    <a:pt x="5" y="103"/>
                    <a:pt x="7" y="102"/>
                    <a:pt x="10" y="100"/>
                  </a:cubicBezTo>
                  <a:cubicBezTo>
                    <a:pt x="18" y="95"/>
                    <a:pt x="35" y="81"/>
                    <a:pt x="46" y="58"/>
                  </a:cubicBezTo>
                  <a:cubicBezTo>
                    <a:pt x="60" y="33"/>
                    <a:pt x="47" y="0"/>
                    <a:pt x="4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1" name="Freeform 87"/>
            <p:cNvSpPr>
              <a:spLocks/>
            </p:cNvSpPr>
            <p:nvPr/>
          </p:nvSpPr>
          <p:spPr bwMode="auto">
            <a:xfrm>
              <a:off x="4613275" y="3282950"/>
              <a:ext cx="319088" cy="161925"/>
            </a:xfrm>
            <a:custGeom>
              <a:avLst/>
              <a:gdLst/>
              <a:ahLst/>
              <a:cxnLst>
                <a:cxn ang="0">
                  <a:pos x="30" y="0"/>
                </a:cxn>
                <a:cxn ang="0">
                  <a:pos x="0" y="4"/>
                </a:cxn>
                <a:cxn ang="0">
                  <a:pos x="40" y="45"/>
                </a:cxn>
                <a:cxn ang="0">
                  <a:pos x="78" y="51"/>
                </a:cxn>
                <a:cxn ang="0">
                  <a:pos x="95" y="50"/>
                </a:cxn>
                <a:cxn ang="0">
                  <a:pos x="101" y="49"/>
                </a:cxn>
                <a:cxn ang="0">
                  <a:pos x="85" y="27"/>
                </a:cxn>
                <a:cxn ang="0">
                  <a:pos x="63" y="7"/>
                </a:cxn>
                <a:cxn ang="0">
                  <a:pos x="30" y="0"/>
                </a:cxn>
              </a:cxnLst>
              <a:rect l="0" t="0" r="r" b="b"/>
              <a:pathLst>
                <a:path w="101" h="51">
                  <a:moveTo>
                    <a:pt x="30" y="0"/>
                  </a:moveTo>
                  <a:cubicBezTo>
                    <a:pt x="13" y="0"/>
                    <a:pt x="0" y="4"/>
                    <a:pt x="0" y="4"/>
                  </a:cubicBezTo>
                  <a:cubicBezTo>
                    <a:pt x="0" y="4"/>
                    <a:pt x="13" y="36"/>
                    <a:pt x="40" y="45"/>
                  </a:cubicBezTo>
                  <a:cubicBezTo>
                    <a:pt x="55" y="50"/>
                    <a:pt x="68" y="51"/>
                    <a:pt x="78" y="51"/>
                  </a:cubicBezTo>
                  <a:cubicBezTo>
                    <a:pt x="85" y="51"/>
                    <a:pt x="91" y="51"/>
                    <a:pt x="95" y="50"/>
                  </a:cubicBezTo>
                  <a:cubicBezTo>
                    <a:pt x="99" y="50"/>
                    <a:pt x="101" y="49"/>
                    <a:pt x="101" y="49"/>
                  </a:cubicBezTo>
                  <a:cubicBezTo>
                    <a:pt x="101" y="49"/>
                    <a:pt x="95" y="38"/>
                    <a:pt x="85" y="27"/>
                  </a:cubicBezTo>
                  <a:cubicBezTo>
                    <a:pt x="79" y="19"/>
                    <a:pt x="71" y="11"/>
                    <a:pt x="63" y="7"/>
                  </a:cubicBezTo>
                  <a:cubicBezTo>
                    <a:pt x="53" y="2"/>
                    <a:pt x="41" y="0"/>
                    <a:pt x="3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2" name="Freeform 88"/>
            <p:cNvSpPr>
              <a:spLocks/>
            </p:cNvSpPr>
            <p:nvPr/>
          </p:nvSpPr>
          <p:spPr bwMode="auto">
            <a:xfrm>
              <a:off x="4854575" y="2936875"/>
              <a:ext cx="207963" cy="295275"/>
            </a:xfrm>
            <a:custGeom>
              <a:avLst/>
              <a:gdLst/>
              <a:ahLst/>
              <a:cxnLst>
                <a:cxn ang="0">
                  <a:pos x="59" y="0"/>
                </a:cxn>
                <a:cxn ang="0">
                  <a:pos x="9" y="38"/>
                </a:cxn>
                <a:cxn ang="0">
                  <a:pos x="1" y="72"/>
                </a:cxn>
                <a:cxn ang="0">
                  <a:pos x="1" y="93"/>
                </a:cxn>
                <a:cxn ang="0">
                  <a:pos x="6" y="90"/>
                </a:cxn>
                <a:cxn ang="0">
                  <a:pos x="48" y="56"/>
                </a:cxn>
                <a:cxn ang="0">
                  <a:pos x="59" y="0"/>
                </a:cxn>
              </a:cxnLst>
              <a:rect l="0" t="0" r="r" b="b"/>
              <a:pathLst>
                <a:path w="66" h="93">
                  <a:moveTo>
                    <a:pt x="59" y="0"/>
                  </a:moveTo>
                  <a:cubicBezTo>
                    <a:pt x="59" y="0"/>
                    <a:pt x="23" y="12"/>
                    <a:pt x="9" y="38"/>
                  </a:cubicBezTo>
                  <a:cubicBezTo>
                    <a:pt x="4" y="47"/>
                    <a:pt x="2" y="60"/>
                    <a:pt x="1" y="72"/>
                  </a:cubicBezTo>
                  <a:cubicBezTo>
                    <a:pt x="0" y="83"/>
                    <a:pt x="1" y="93"/>
                    <a:pt x="1" y="93"/>
                  </a:cubicBezTo>
                  <a:cubicBezTo>
                    <a:pt x="1" y="93"/>
                    <a:pt x="3" y="92"/>
                    <a:pt x="6" y="90"/>
                  </a:cubicBezTo>
                  <a:cubicBezTo>
                    <a:pt x="15" y="86"/>
                    <a:pt x="33" y="76"/>
                    <a:pt x="48" y="56"/>
                  </a:cubicBezTo>
                  <a:cubicBezTo>
                    <a:pt x="66" y="34"/>
                    <a:pt x="59" y="0"/>
                    <a:pt x="5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3" name="Freeform 89"/>
            <p:cNvSpPr>
              <a:spLocks/>
            </p:cNvSpPr>
            <p:nvPr/>
          </p:nvSpPr>
          <p:spPr bwMode="auto">
            <a:xfrm>
              <a:off x="4559300" y="3006725"/>
              <a:ext cx="288925" cy="193675"/>
            </a:xfrm>
            <a:custGeom>
              <a:avLst/>
              <a:gdLst/>
              <a:ahLst/>
              <a:cxnLst>
                <a:cxn ang="0">
                  <a:pos x="9" y="0"/>
                </a:cxn>
                <a:cxn ang="0">
                  <a:pos x="0" y="0"/>
                </a:cxn>
                <a:cxn ang="0">
                  <a:pos x="33" y="47"/>
                </a:cxn>
                <a:cxn ang="0">
                  <a:pos x="86" y="61"/>
                </a:cxn>
                <a:cxn ang="0">
                  <a:pos x="86" y="61"/>
                </a:cxn>
                <a:cxn ang="0">
                  <a:pos x="91" y="61"/>
                </a:cxn>
                <a:cxn ang="0">
                  <a:pos x="80" y="38"/>
                </a:cxn>
                <a:cxn ang="0">
                  <a:pos x="61" y="14"/>
                </a:cxn>
                <a:cxn ang="0">
                  <a:pos x="9" y="0"/>
                </a:cxn>
              </a:cxnLst>
              <a:rect l="0" t="0" r="r" b="b"/>
              <a:pathLst>
                <a:path w="91" h="61">
                  <a:moveTo>
                    <a:pt x="9" y="0"/>
                  </a:moveTo>
                  <a:cubicBezTo>
                    <a:pt x="4" y="0"/>
                    <a:pt x="0" y="0"/>
                    <a:pt x="0" y="0"/>
                  </a:cubicBezTo>
                  <a:cubicBezTo>
                    <a:pt x="0" y="0"/>
                    <a:pt x="8" y="33"/>
                    <a:pt x="33" y="47"/>
                  </a:cubicBezTo>
                  <a:cubicBezTo>
                    <a:pt x="55" y="59"/>
                    <a:pt x="76" y="61"/>
                    <a:pt x="86" y="61"/>
                  </a:cubicBezTo>
                  <a:cubicBezTo>
                    <a:pt x="86" y="61"/>
                    <a:pt x="86" y="61"/>
                    <a:pt x="86" y="61"/>
                  </a:cubicBezTo>
                  <a:cubicBezTo>
                    <a:pt x="89" y="61"/>
                    <a:pt x="91" y="61"/>
                    <a:pt x="91" y="61"/>
                  </a:cubicBezTo>
                  <a:cubicBezTo>
                    <a:pt x="91" y="61"/>
                    <a:pt x="87" y="50"/>
                    <a:pt x="80" y="38"/>
                  </a:cubicBezTo>
                  <a:cubicBezTo>
                    <a:pt x="75" y="29"/>
                    <a:pt x="68" y="19"/>
                    <a:pt x="61" y="14"/>
                  </a:cubicBezTo>
                  <a:cubicBezTo>
                    <a:pt x="45" y="1"/>
                    <a:pt x="22" y="0"/>
                    <a:pt x="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4" name="Freeform 90"/>
            <p:cNvSpPr>
              <a:spLocks/>
            </p:cNvSpPr>
            <p:nvPr/>
          </p:nvSpPr>
          <p:spPr bwMode="auto">
            <a:xfrm>
              <a:off x="4806950" y="2732088"/>
              <a:ext cx="230188" cy="249237"/>
            </a:xfrm>
            <a:custGeom>
              <a:avLst/>
              <a:gdLst/>
              <a:ahLst/>
              <a:cxnLst>
                <a:cxn ang="0">
                  <a:pos x="72" y="0"/>
                </a:cxn>
                <a:cxn ang="0">
                  <a:pos x="18" y="27"/>
                </a:cxn>
                <a:cxn ang="0">
                  <a:pos x="3" y="62"/>
                </a:cxn>
                <a:cxn ang="0">
                  <a:pos x="0" y="79"/>
                </a:cxn>
                <a:cxn ang="0">
                  <a:pos x="5" y="78"/>
                </a:cxn>
                <a:cxn ang="0">
                  <a:pos x="52" y="52"/>
                </a:cxn>
                <a:cxn ang="0">
                  <a:pos x="72" y="0"/>
                </a:cxn>
              </a:cxnLst>
              <a:rect l="0" t="0" r="r" b="b"/>
              <a:pathLst>
                <a:path w="73" h="79">
                  <a:moveTo>
                    <a:pt x="72" y="0"/>
                  </a:moveTo>
                  <a:cubicBezTo>
                    <a:pt x="72" y="0"/>
                    <a:pt x="35" y="5"/>
                    <a:pt x="18" y="27"/>
                  </a:cubicBezTo>
                  <a:cubicBezTo>
                    <a:pt x="11" y="36"/>
                    <a:pt x="6" y="51"/>
                    <a:pt x="3" y="62"/>
                  </a:cubicBezTo>
                  <a:cubicBezTo>
                    <a:pt x="1" y="72"/>
                    <a:pt x="0" y="79"/>
                    <a:pt x="0" y="79"/>
                  </a:cubicBezTo>
                  <a:cubicBezTo>
                    <a:pt x="0" y="79"/>
                    <a:pt x="2" y="78"/>
                    <a:pt x="5" y="78"/>
                  </a:cubicBezTo>
                  <a:cubicBezTo>
                    <a:pt x="14" y="76"/>
                    <a:pt x="34" y="69"/>
                    <a:pt x="52" y="52"/>
                  </a:cubicBezTo>
                  <a:cubicBezTo>
                    <a:pt x="73" y="33"/>
                    <a:pt x="72" y="0"/>
                    <a:pt x="7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5" name="Freeform 91"/>
            <p:cNvSpPr>
              <a:spLocks/>
            </p:cNvSpPr>
            <p:nvPr/>
          </p:nvSpPr>
          <p:spPr bwMode="auto">
            <a:xfrm>
              <a:off x="4559300" y="2716213"/>
              <a:ext cx="244475" cy="233362"/>
            </a:xfrm>
            <a:custGeom>
              <a:avLst/>
              <a:gdLst/>
              <a:ahLst/>
              <a:cxnLst>
                <a:cxn ang="0">
                  <a:pos x="0" y="0"/>
                </a:cxn>
                <a:cxn ang="0">
                  <a:pos x="23" y="50"/>
                </a:cxn>
                <a:cxn ang="0">
                  <a:pos x="72" y="73"/>
                </a:cxn>
                <a:cxn ang="0">
                  <a:pos x="77" y="74"/>
                </a:cxn>
                <a:cxn ang="0">
                  <a:pos x="70" y="49"/>
                </a:cxn>
                <a:cxn ang="0">
                  <a:pos x="57" y="24"/>
                </a:cxn>
                <a:cxn ang="0">
                  <a:pos x="0" y="0"/>
                </a:cxn>
              </a:cxnLst>
              <a:rect l="0" t="0" r="r" b="b"/>
              <a:pathLst>
                <a:path w="77" h="74">
                  <a:moveTo>
                    <a:pt x="0" y="0"/>
                  </a:moveTo>
                  <a:cubicBezTo>
                    <a:pt x="0" y="0"/>
                    <a:pt x="2" y="33"/>
                    <a:pt x="23" y="50"/>
                  </a:cubicBezTo>
                  <a:cubicBezTo>
                    <a:pt x="43" y="66"/>
                    <a:pt x="62" y="71"/>
                    <a:pt x="72" y="73"/>
                  </a:cubicBezTo>
                  <a:cubicBezTo>
                    <a:pt x="75" y="74"/>
                    <a:pt x="77" y="74"/>
                    <a:pt x="77" y="74"/>
                  </a:cubicBezTo>
                  <a:cubicBezTo>
                    <a:pt x="77" y="74"/>
                    <a:pt x="75" y="62"/>
                    <a:pt x="70" y="49"/>
                  </a:cubicBezTo>
                  <a:cubicBezTo>
                    <a:pt x="67" y="40"/>
                    <a:pt x="62" y="30"/>
                    <a:pt x="57" y="24"/>
                  </a:cubicBezTo>
                  <a:cubicBezTo>
                    <a:pt x="38" y="2"/>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6" name="Freeform 92"/>
            <p:cNvSpPr>
              <a:spLocks/>
            </p:cNvSpPr>
            <p:nvPr/>
          </p:nvSpPr>
          <p:spPr bwMode="auto">
            <a:xfrm>
              <a:off x="4803775" y="2516188"/>
              <a:ext cx="261938" cy="206375"/>
            </a:xfrm>
            <a:custGeom>
              <a:avLst/>
              <a:gdLst/>
              <a:ahLst/>
              <a:cxnLst>
                <a:cxn ang="0">
                  <a:pos x="81" y="0"/>
                </a:cxn>
                <a:cxn ang="0">
                  <a:pos x="25" y="18"/>
                </a:cxn>
                <a:cxn ang="0">
                  <a:pos x="6" y="49"/>
                </a:cxn>
                <a:cxn ang="0">
                  <a:pos x="0" y="65"/>
                </a:cxn>
                <a:cxn ang="0">
                  <a:pos x="1" y="65"/>
                </a:cxn>
                <a:cxn ang="0">
                  <a:pos x="4" y="65"/>
                </a:cxn>
                <a:cxn ang="0">
                  <a:pos x="55" y="48"/>
                </a:cxn>
                <a:cxn ang="0">
                  <a:pos x="83" y="0"/>
                </a:cxn>
                <a:cxn ang="0">
                  <a:pos x="81" y="0"/>
                </a:cxn>
              </a:cxnLst>
              <a:rect l="0" t="0" r="r" b="b"/>
              <a:pathLst>
                <a:path w="83" h="65">
                  <a:moveTo>
                    <a:pt x="81" y="0"/>
                  </a:moveTo>
                  <a:cubicBezTo>
                    <a:pt x="74" y="0"/>
                    <a:pt x="43" y="1"/>
                    <a:pt x="25" y="18"/>
                  </a:cubicBezTo>
                  <a:cubicBezTo>
                    <a:pt x="17" y="25"/>
                    <a:pt x="10" y="38"/>
                    <a:pt x="6" y="49"/>
                  </a:cubicBezTo>
                  <a:cubicBezTo>
                    <a:pt x="2" y="58"/>
                    <a:pt x="0" y="65"/>
                    <a:pt x="0" y="65"/>
                  </a:cubicBezTo>
                  <a:cubicBezTo>
                    <a:pt x="0" y="65"/>
                    <a:pt x="0" y="65"/>
                    <a:pt x="1" y="65"/>
                  </a:cubicBezTo>
                  <a:cubicBezTo>
                    <a:pt x="1" y="65"/>
                    <a:pt x="3" y="65"/>
                    <a:pt x="4" y="65"/>
                  </a:cubicBezTo>
                  <a:cubicBezTo>
                    <a:pt x="13" y="64"/>
                    <a:pt x="33" y="61"/>
                    <a:pt x="55" y="48"/>
                  </a:cubicBezTo>
                  <a:cubicBezTo>
                    <a:pt x="77" y="33"/>
                    <a:pt x="83" y="0"/>
                    <a:pt x="83" y="0"/>
                  </a:cubicBezTo>
                  <a:cubicBezTo>
                    <a:pt x="83" y="0"/>
                    <a:pt x="82" y="0"/>
                    <a:pt x="8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7" name="Freeform 93"/>
            <p:cNvSpPr>
              <a:spLocks/>
            </p:cNvSpPr>
            <p:nvPr/>
          </p:nvSpPr>
          <p:spPr bwMode="auto">
            <a:xfrm>
              <a:off x="4597400" y="2420938"/>
              <a:ext cx="206375" cy="269875"/>
            </a:xfrm>
            <a:custGeom>
              <a:avLst/>
              <a:gdLst/>
              <a:ahLst/>
              <a:cxnLst>
                <a:cxn ang="0">
                  <a:pos x="4" y="0"/>
                </a:cxn>
                <a:cxn ang="0">
                  <a:pos x="17" y="53"/>
                </a:cxn>
                <a:cxn ang="0">
                  <a:pos x="61" y="83"/>
                </a:cxn>
                <a:cxn ang="0">
                  <a:pos x="65" y="85"/>
                </a:cxn>
                <a:cxn ang="0">
                  <a:pos x="63" y="63"/>
                </a:cxn>
                <a:cxn ang="0">
                  <a:pos x="54" y="33"/>
                </a:cxn>
                <a:cxn ang="0">
                  <a:pos x="4" y="0"/>
                </a:cxn>
              </a:cxnLst>
              <a:rect l="0" t="0" r="r" b="b"/>
              <a:pathLst>
                <a:path w="65" h="85">
                  <a:moveTo>
                    <a:pt x="4" y="0"/>
                  </a:moveTo>
                  <a:cubicBezTo>
                    <a:pt x="4" y="0"/>
                    <a:pt x="0" y="33"/>
                    <a:pt x="17" y="53"/>
                  </a:cubicBezTo>
                  <a:cubicBezTo>
                    <a:pt x="34" y="72"/>
                    <a:pt x="52" y="80"/>
                    <a:pt x="61" y="83"/>
                  </a:cubicBezTo>
                  <a:cubicBezTo>
                    <a:pt x="64" y="84"/>
                    <a:pt x="65" y="85"/>
                    <a:pt x="65" y="85"/>
                  </a:cubicBezTo>
                  <a:cubicBezTo>
                    <a:pt x="65" y="85"/>
                    <a:pt x="65" y="75"/>
                    <a:pt x="63" y="63"/>
                  </a:cubicBezTo>
                  <a:cubicBezTo>
                    <a:pt x="62" y="53"/>
                    <a:pt x="59" y="41"/>
                    <a:pt x="54" y="33"/>
                  </a:cubicBezTo>
                  <a:cubicBezTo>
                    <a:pt x="39" y="9"/>
                    <a:pt x="4" y="0"/>
                    <a:pt x="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8" name="Freeform 94"/>
            <p:cNvSpPr>
              <a:spLocks/>
            </p:cNvSpPr>
            <p:nvPr/>
          </p:nvSpPr>
          <p:spPr bwMode="auto">
            <a:xfrm>
              <a:off x="4845050" y="2303463"/>
              <a:ext cx="287338" cy="161925"/>
            </a:xfrm>
            <a:custGeom>
              <a:avLst/>
              <a:gdLst/>
              <a:ahLst/>
              <a:cxnLst>
                <a:cxn ang="0">
                  <a:pos x="70" y="0"/>
                </a:cxn>
                <a:cxn ang="0">
                  <a:pos x="32" y="9"/>
                </a:cxn>
                <a:cxn ang="0">
                  <a:pos x="9" y="35"/>
                </a:cxn>
                <a:cxn ang="0">
                  <a:pos x="0" y="50"/>
                </a:cxn>
                <a:cxn ang="0">
                  <a:pos x="4" y="51"/>
                </a:cxn>
                <a:cxn ang="0">
                  <a:pos x="14" y="51"/>
                </a:cxn>
                <a:cxn ang="0">
                  <a:pos x="56" y="43"/>
                </a:cxn>
                <a:cxn ang="0">
                  <a:pos x="91" y="2"/>
                </a:cxn>
                <a:cxn ang="0">
                  <a:pos x="70" y="0"/>
                </a:cxn>
              </a:cxnLst>
              <a:rect l="0" t="0" r="r" b="b"/>
              <a:pathLst>
                <a:path w="91" h="51">
                  <a:moveTo>
                    <a:pt x="70" y="0"/>
                  </a:moveTo>
                  <a:cubicBezTo>
                    <a:pt x="58" y="0"/>
                    <a:pt x="44" y="2"/>
                    <a:pt x="32" y="9"/>
                  </a:cubicBezTo>
                  <a:cubicBezTo>
                    <a:pt x="23" y="15"/>
                    <a:pt x="15" y="26"/>
                    <a:pt x="9" y="35"/>
                  </a:cubicBezTo>
                  <a:cubicBezTo>
                    <a:pt x="3" y="43"/>
                    <a:pt x="0" y="50"/>
                    <a:pt x="0" y="50"/>
                  </a:cubicBezTo>
                  <a:cubicBezTo>
                    <a:pt x="0" y="50"/>
                    <a:pt x="1" y="50"/>
                    <a:pt x="4" y="51"/>
                  </a:cubicBezTo>
                  <a:cubicBezTo>
                    <a:pt x="7" y="51"/>
                    <a:pt x="10" y="51"/>
                    <a:pt x="14" y="51"/>
                  </a:cubicBezTo>
                  <a:cubicBezTo>
                    <a:pt x="24" y="51"/>
                    <a:pt x="39" y="49"/>
                    <a:pt x="56" y="43"/>
                  </a:cubicBezTo>
                  <a:cubicBezTo>
                    <a:pt x="80" y="33"/>
                    <a:pt x="91" y="2"/>
                    <a:pt x="91" y="2"/>
                  </a:cubicBezTo>
                  <a:cubicBezTo>
                    <a:pt x="91" y="2"/>
                    <a:pt x="82" y="0"/>
                    <a:pt x="7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9" name="Freeform 95"/>
            <p:cNvSpPr>
              <a:spLocks/>
            </p:cNvSpPr>
            <p:nvPr/>
          </p:nvSpPr>
          <p:spPr bwMode="auto">
            <a:xfrm>
              <a:off x="4676775" y="2139950"/>
              <a:ext cx="180975" cy="293687"/>
            </a:xfrm>
            <a:custGeom>
              <a:avLst/>
              <a:gdLst/>
              <a:ahLst/>
              <a:cxnLst>
                <a:cxn ang="0">
                  <a:pos x="10" y="0"/>
                </a:cxn>
                <a:cxn ang="0">
                  <a:pos x="14" y="54"/>
                </a:cxn>
                <a:cxn ang="0">
                  <a:pos x="52" y="91"/>
                </a:cxn>
                <a:cxn ang="0">
                  <a:pos x="55" y="93"/>
                </a:cxn>
                <a:cxn ang="0">
                  <a:pos x="57" y="74"/>
                </a:cxn>
                <a:cxn ang="0">
                  <a:pos x="53" y="40"/>
                </a:cxn>
                <a:cxn ang="0">
                  <a:pos x="10" y="0"/>
                </a:cxn>
              </a:cxnLst>
              <a:rect l="0" t="0" r="r" b="b"/>
              <a:pathLst>
                <a:path w="57" h="93">
                  <a:moveTo>
                    <a:pt x="10" y="0"/>
                  </a:moveTo>
                  <a:cubicBezTo>
                    <a:pt x="10" y="0"/>
                    <a:pt x="0" y="31"/>
                    <a:pt x="14" y="54"/>
                  </a:cubicBezTo>
                  <a:cubicBezTo>
                    <a:pt x="27" y="75"/>
                    <a:pt x="44" y="87"/>
                    <a:pt x="52" y="91"/>
                  </a:cubicBezTo>
                  <a:cubicBezTo>
                    <a:pt x="54" y="92"/>
                    <a:pt x="55" y="93"/>
                    <a:pt x="55" y="93"/>
                  </a:cubicBezTo>
                  <a:cubicBezTo>
                    <a:pt x="55" y="93"/>
                    <a:pt x="56" y="84"/>
                    <a:pt x="57" y="74"/>
                  </a:cubicBezTo>
                  <a:cubicBezTo>
                    <a:pt x="57" y="63"/>
                    <a:pt x="57" y="50"/>
                    <a:pt x="53" y="40"/>
                  </a:cubicBezTo>
                  <a:cubicBezTo>
                    <a:pt x="43" y="15"/>
                    <a:pt x="10" y="0"/>
                    <a:pt x="1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0" name="Freeform 96"/>
            <p:cNvSpPr>
              <a:spLocks/>
            </p:cNvSpPr>
            <p:nvPr/>
          </p:nvSpPr>
          <p:spPr bwMode="auto">
            <a:xfrm>
              <a:off x="4929188" y="2095500"/>
              <a:ext cx="304800" cy="134937"/>
            </a:xfrm>
            <a:custGeom>
              <a:avLst/>
              <a:gdLst/>
              <a:ahLst/>
              <a:cxnLst>
                <a:cxn ang="0">
                  <a:pos x="60" y="0"/>
                </a:cxn>
                <a:cxn ang="0">
                  <a:pos x="38" y="4"/>
                </a:cxn>
                <a:cxn ang="0">
                  <a:pos x="9" y="28"/>
                </a:cxn>
                <a:cxn ang="0">
                  <a:pos x="0" y="38"/>
                </a:cxn>
                <a:cxn ang="0">
                  <a:pos x="4" y="39"/>
                </a:cxn>
                <a:cxn ang="0">
                  <a:pos x="32" y="43"/>
                </a:cxn>
                <a:cxn ang="0">
                  <a:pos x="55" y="41"/>
                </a:cxn>
                <a:cxn ang="0">
                  <a:pos x="96" y="7"/>
                </a:cxn>
                <a:cxn ang="0">
                  <a:pos x="60" y="0"/>
                </a:cxn>
              </a:cxnLst>
              <a:rect l="0" t="0" r="r" b="b"/>
              <a:pathLst>
                <a:path w="96" h="43">
                  <a:moveTo>
                    <a:pt x="60" y="0"/>
                  </a:moveTo>
                  <a:cubicBezTo>
                    <a:pt x="53" y="0"/>
                    <a:pt x="45" y="1"/>
                    <a:pt x="38" y="4"/>
                  </a:cubicBezTo>
                  <a:cubicBezTo>
                    <a:pt x="28" y="8"/>
                    <a:pt x="17" y="19"/>
                    <a:pt x="9" y="28"/>
                  </a:cubicBezTo>
                  <a:cubicBezTo>
                    <a:pt x="4" y="33"/>
                    <a:pt x="0" y="38"/>
                    <a:pt x="0" y="38"/>
                  </a:cubicBezTo>
                  <a:cubicBezTo>
                    <a:pt x="0" y="38"/>
                    <a:pt x="2" y="39"/>
                    <a:pt x="4" y="39"/>
                  </a:cubicBezTo>
                  <a:cubicBezTo>
                    <a:pt x="9" y="41"/>
                    <a:pt x="19" y="43"/>
                    <a:pt x="32" y="43"/>
                  </a:cubicBezTo>
                  <a:cubicBezTo>
                    <a:pt x="39" y="43"/>
                    <a:pt x="47" y="43"/>
                    <a:pt x="55" y="41"/>
                  </a:cubicBezTo>
                  <a:cubicBezTo>
                    <a:pt x="81" y="35"/>
                    <a:pt x="96" y="7"/>
                    <a:pt x="96" y="7"/>
                  </a:cubicBezTo>
                  <a:cubicBezTo>
                    <a:pt x="96" y="7"/>
                    <a:pt x="79" y="0"/>
                    <a:pt x="6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1" name="Freeform 97"/>
            <p:cNvSpPr>
              <a:spLocks/>
            </p:cNvSpPr>
            <p:nvPr/>
          </p:nvSpPr>
          <p:spPr bwMode="auto">
            <a:xfrm>
              <a:off x="4810125" y="1882775"/>
              <a:ext cx="160338" cy="303212"/>
            </a:xfrm>
            <a:custGeom>
              <a:avLst/>
              <a:gdLst/>
              <a:ahLst/>
              <a:cxnLst>
                <a:cxn ang="0">
                  <a:pos x="14" y="0"/>
                </a:cxn>
                <a:cxn ang="0">
                  <a:pos x="9" y="52"/>
                </a:cxn>
                <a:cxn ang="0">
                  <a:pos x="39" y="94"/>
                </a:cxn>
                <a:cxn ang="0">
                  <a:pos x="42" y="96"/>
                </a:cxn>
                <a:cxn ang="0">
                  <a:pos x="47" y="78"/>
                </a:cxn>
                <a:cxn ang="0">
                  <a:pos x="49" y="46"/>
                </a:cxn>
                <a:cxn ang="0">
                  <a:pos x="14" y="0"/>
                </a:cxn>
              </a:cxnLst>
              <a:rect l="0" t="0" r="r" b="b"/>
              <a:pathLst>
                <a:path w="51" h="96">
                  <a:moveTo>
                    <a:pt x="14" y="0"/>
                  </a:moveTo>
                  <a:cubicBezTo>
                    <a:pt x="14" y="0"/>
                    <a:pt x="0" y="28"/>
                    <a:pt x="9" y="52"/>
                  </a:cubicBezTo>
                  <a:cubicBezTo>
                    <a:pt x="18" y="75"/>
                    <a:pt x="33" y="89"/>
                    <a:pt x="39" y="94"/>
                  </a:cubicBezTo>
                  <a:cubicBezTo>
                    <a:pt x="41" y="96"/>
                    <a:pt x="42" y="96"/>
                    <a:pt x="42" y="96"/>
                  </a:cubicBezTo>
                  <a:cubicBezTo>
                    <a:pt x="42" y="96"/>
                    <a:pt x="45" y="89"/>
                    <a:pt x="47" y="78"/>
                  </a:cubicBezTo>
                  <a:cubicBezTo>
                    <a:pt x="49" y="68"/>
                    <a:pt x="51" y="55"/>
                    <a:pt x="49" y="46"/>
                  </a:cubicBezTo>
                  <a:cubicBezTo>
                    <a:pt x="43" y="20"/>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2" name="Freeform 98"/>
            <p:cNvSpPr>
              <a:spLocks/>
            </p:cNvSpPr>
            <p:nvPr/>
          </p:nvSpPr>
          <p:spPr bwMode="auto">
            <a:xfrm>
              <a:off x="5059363" y="1901825"/>
              <a:ext cx="309563" cy="127000"/>
            </a:xfrm>
            <a:custGeom>
              <a:avLst/>
              <a:gdLst/>
              <a:ahLst/>
              <a:cxnLst>
                <a:cxn ang="0">
                  <a:pos x="53" y="0"/>
                </a:cxn>
                <a:cxn ang="0">
                  <a:pos x="43" y="1"/>
                </a:cxn>
                <a:cxn ang="0">
                  <a:pos x="6" y="22"/>
                </a:cxn>
                <a:cxn ang="0">
                  <a:pos x="0" y="28"/>
                </a:cxn>
                <a:cxn ang="0">
                  <a:pos x="2" y="29"/>
                </a:cxn>
                <a:cxn ang="0">
                  <a:pos x="48" y="40"/>
                </a:cxn>
                <a:cxn ang="0">
                  <a:pos x="53" y="40"/>
                </a:cxn>
                <a:cxn ang="0">
                  <a:pos x="98" y="14"/>
                </a:cxn>
                <a:cxn ang="0">
                  <a:pos x="53" y="0"/>
                </a:cxn>
              </a:cxnLst>
              <a:rect l="0" t="0" r="r" b="b"/>
              <a:pathLst>
                <a:path w="98" h="40">
                  <a:moveTo>
                    <a:pt x="53" y="0"/>
                  </a:moveTo>
                  <a:cubicBezTo>
                    <a:pt x="50" y="0"/>
                    <a:pt x="46" y="1"/>
                    <a:pt x="43" y="1"/>
                  </a:cubicBezTo>
                  <a:cubicBezTo>
                    <a:pt x="30" y="4"/>
                    <a:pt x="15" y="16"/>
                    <a:pt x="6" y="22"/>
                  </a:cubicBezTo>
                  <a:cubicBezTo>
                    <a:pt x="3" y="26"/>
                    <a:pt x="0" y="28"/>
                    <a:pt x="0" y="28"/>
                  </a:cubicBezTo>
                  <a:cubicBezTo>
                    <a:pt x="0" y="28"/>
                    <a:pt x="1" y="28"/>
                    <a:pt x="2" y="29"/>
                  </a:cubicBezTo>
                  <a:cubicBezTo>
                    <a:pt x="7" y="32"/>
                    <a:pt x="25" y="40"/>
                    <a:pt x="48" y="40"/>
                  </a:cubicBezTo>
                  <a:cubicBezTo>
                    <a:pt x="50" y="40"/>
                    <a:pt x="51" y="40"/>
                    <a:pt x="53" y="40"/>
                  </a:cubicBezTo>
                  <a:cubicBezTo>
                    <a:pt x="78" y="38"/>
                    <a:pt x="98" y="14"/>
                    <a:pt x="98" y="14"/>
                  </a:cubicBezTo>
                  <a:cubicBezTo>
                    <a:pt x="98" y="14"/>
                    <a:pt x="76" y="0"/>
                    <a:pt x="5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3" name="Freeform 99"/>
            <p:cNvSpPr>
              <a:spLocks/>
            </p:cNvSpPr>
            <p:nvPr/>
          </p:nvSpPr>
          <p:spPr bwMode="auto">
            <a:xfrm>
              <a:off x="4983163" y="1654175"/>
              <a:ext cx="142875" cy="311150"/>
            </a:xfrm>
            <a:custGeom>
              <a:avLst/>
              <a:gdLst/>
              <a:ahLst/>
              <a:cxnLst>
                <a:cxn ang="0">
                  <a:pos x="19" y="0"/>
                </a:cxn>
                <a:cxn ang="0">
                  <a:pos x="5" y="50"/>
                </a:cxn>
                <a:cxn ang="0">
                  <a:pos x="26" y="95"/>
                </a:cxn>
                <a:cxn ang="0">
                  <a:pos x="29" y="98"/>
                </a:cxn>
                <a:cxn ang="0">
                  <a:pos x="38" y="79"/>
                </a:cxn>
                <a:cxn ang="0">
                  <a:pos x="45" y="50"/>
                </a:cxn>
                <a:cxn ang="0">
                  <a:pos x="19" y="0"/>
                </a:cxn>
              </a:cxnLst>
              <a:rect l="0" t="0" r="r" b="b"/>
              <a:pathLst>
                <a:path w="45" h="98">
                  <a:moveTo>
                    <a:pt x="19" y="0"/>
                  </a:moveTo>
                  <a:cubicBezTo>
                    <a:pt x="19" y="0"/>
                    <a:pt x="0" y="25"/>
                    <a:pt x="5" y="50"/>
                  </a:cubicBezTo>
                  <a:cubicBezTo>
                    <a:pt x="10" y="73"/>
                    <a:pt x="21" y="88"/>
                    <a:pt x="26" y="95"/>
                  </a:cubicBezTo>
                  <a:cubicBezTo>
                    <a:pt x="28" y="97"/>
                    <a:pt x="29" y="98"/>
                    <a:pt x="29" y="98"/>
                  </a:cubicBezTo>
                  <a:cubicBezTo>
                    <a:pt x="29" y="98"/>
                    <a:pt x="34" y="90"/>
                    <a:pt x="38" y="79"/>
                  </a:cubicBezTo>
                  <a:cubicBezTo>
                    <a:pt x="42" y="70"/>
                    <a:pt x="45" y="59"/>
                    <a:pt x="45" y="50"/>
                  </a:cubicBezTo>
                  <a:cubicBezTo>
                    <a:pt x="44" y="24"/>
                    <a:pt x="19" y="0"/>
                    <a:pt x="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4" name="Freeform 100"/>
            <p:cNvSpPr>
              <a:spLocks/>
            </p:cNvSpPr>
            <p:nvPr/>
          </p:nvSpPr>
          <p:spPr bwMode="auto">
            <a:xfrm>
              <a:off x="5224463" y="1733550"/>
              <a:ext cx="306388" cy="123825"/>
            </a:xfrm>
            <a:custGeom>
              <a:avLst/>
              <a:gdLst/>
              <a:ahLst/>
              <a:cxnLst>
                <a:cxn ang="0">
                  <a:pos x="48" y="0"/>
                </a:cxn>
                <a:cxn ang="0">
                  <a:pos x="46" y="0"/>
                </a:cxn>
                <a:cxn ang="0">
                  <a:pos x="7" y="14"/>
                </a:cxn>
                <a:cxn ang="0">
                  <a:pos x="0" y="18"/>
                </a:cxn>
                <a:cxn ang="0">
                  <a:pos x="2" y="19"/>
                </a:cxn>
                <a:cxn ang="0">
                  <a:pos x="49" y="39"/>
                </a:cxn>
                <a:cxn ang="0">
                  <a:pos x="55" y="39"/>
                </a:cxn>
                <a:cxn ang="0">
                  <a:pos x="97" y="22"/>
                </a:cxn>
                <a:cxn ang="0">
                  <a:pos x="48" y="0"/>
                </a:cxn>
              </a:cxnLst>
              <a:rect l="0" t="0" r="r" b="b"/>
              <a:pathLst>
                <a:path w="97" h="39">
                  <a:moveTo>
                    <a:pt x="48" y="0"/>
                  </a:moveTo>
                  <a:cubicBezTo>
                    <a:pt x="47" y="0"/>
                    <a:pt x="47" y="0"/>
                    <a:pt x="46" y="0"/>
                  </a:cubicBezTo>
                  <a:cubicBezTo>
                    <a:pt x="33" y="1"/>
                    <a:pt x="16" y="9"/>
                    <a:pt x="7" y="14"/>
                  </a:cubicBezTo>
                  <a:cubicBezTo>
                    <a:pt x="3" y="17"/>
                    <a:pt x="0" y="18"/>
                    <a:pt x="0" y="18"/>
                  </a:cubicBezTo>
                  <a:cubicBezTo>
                    <a:pt x="0" y="18"/>
                    <a:pt x="1" y="19"/>
                    <a:pt x="2" y="19"/>
                  </a:cubicBezTo>
                  <a:cubicBezTo>
                    <a:pt x="6" y="23"/>
                    <a:pt x="23" y="35"/>
                    <a:pt x="49" y="39"/>
                  </a:cubicBezTo>
                  <a:cubicBezTo>
                    <a:pt x="51" y="39"/>
                    <a:pt x="53" y="39"/>
                    <a:pt x="55" y="39"/>
                  </a:cubicBezTo>
                  <a:cubicBezTo>
                    <a:pt x="77" y="39"/>
                    <a:pt x="97" y="22"/>
                    <a:pt x="97" y="22"/>
                  </a:cubicBezTo>
                  <a:cubicBezTo>
                    <a:pt x="97" y="22"/>
                    <a:pt x="73" y="0"/>
                    <a:pt x="4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5" name="Freeform 101"/>
            <p:cNvSpPr>
              <a:spLocks/>
            </p:cNvSpPr>
            <p:nvPr/>
          </p:nvSpPr>
          <p:spPr bwMode="auto">
            <a:xfrm>
              <a:off x="5195888" y="1465263"/>
              <a:ext cx="131763" cy="306387"/>
            </a:xfrm>
            <a:custGeom>
              <a:avLst/>
              <a:gdLst/>
              <a:ahLst/>
              <a:cxnLst>
                <a:cxn ang="0">
                  <a:pos x="22" y="0"/>
                </a:cxn>
                <a:cxn ang="0">
                  <a:pos x="1" y="46"/>
                </a:cxn>
                <a:cxn ang="0">
                  <a:pos x="14" y="94"/>
                </a:cxn>
                <a:cxn ang="0">
                  <a:pos x="16" y="97"/>
                </a:cxn>
                <a:cxn ang="0">
                  <a:pos x="24" y="85"/>
                </a:cxn>
                <a:cxn ang="0">
                  <a:pos x="39" y="53"/>
                </a:cxn>
                <a:cxn ang="0">
                  <a:pos x="22" y="0"/>
                </a:cxn>
              </a:cxnLst>
              <a:rect l="0" t="0" r="r" b="b"/>
              <a:pathLst>
                <a:path w="42" h="97">
                  <a:moveTo>
                    <a:pt x="22" y="0"/>
                  </a:moveTo>
                  <a:cubicBezTo>
                    <a:pt x="22" y="0"/>
                    <a:pt x="0" y="21"/>
                    <a:pt x="1" y="46"/>
                  </a:cubicBezTo>
                  <a:cubicBezTo>
                    <a:pt x="1" y="70"/>
                    <a:pt x="10" y="87"/>
                    <a:pt x="14" y="94"/>
                  </a:cubicBezTo>
                  <a:cubicBezTo>
                    <a:pt x="15" y="96"/>
                    <a:pt x="16" y="97"/>
                    <a:pt x="16" y="97"/>
                  </a:cubicBezTo>
                  <a:cubicBezTo>
                    <a:pt x="16" y="97"/>
                    <a:pt x="20" y="92"/>
                    <a:pt x="24" y="85"/>
                  </a:cubicBezTo>
                  <a:cubicBezTo>
                    <a:pt x="30" y="76"/>
                    <a:pt x="37" y="63"/>
                    <a:pt x="39" y="53"/>
                  </a:cubicBezTo>
                  <a:cubicBezTo>
                    <a:pt x="42" y="28"/>
                    <a:pt x="22" y="0"/>
                    <a:pt x="2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6" name="Freeform 102"/>
            <p:cNvSpPr>
              <a:spLocks/>
            </p:cNvSpPr>
            <p:nvPr/>
          </p:nvSpPr>
          <p:spPr bwMode="auto">
            <a:xfrm>
              <a:off x="5419725" y="1597025"/>
              <a:ext cx="293688" cy="127000"/>
            </a:xfrm>
            <a:custGeom>
              <a:avLst/>
              <a:gdLst/>
              <a:ahLst/>
              <a:cxnLst>
                <a:cxn ang="0">
                  <a:pos x="42" y="0"/>
                </a:cxn>
                <a:cxn ang="0">
                  <a:pos x="7" y="7"/>
                </a:cxn>
                <a:cxn ang="0">
                  <a:pos x="0" y="10"/>
                </a:cxn>
                <a:cxn ang="0">
                  <a:pos x="2" y="11"/>
                </a:cxn>
                <a:cxn ang="0">
                  <a:pos x="44" y="38"/>
                </a:cxn>
                <a:cxn ang="0">
                  <a:pos x="58" y="40"/>
                </a:cxn>
                <a:cxn ang="0">
                  <a:pos x="93" y="30"/>
                </a:cxn>
                <a:cxn ang="0">
                  <a:pos x="48" y="0"/>
                </a:cxn>
                <a:cxn ang="0">
                  <a:pos x="42" y="0"/>
                </a:cxn>
              </a:cxnLst>
              <a:rect l="0" t="0" r="r" b="b"/>
              <a:pathLst>
                <a:path w="93" h="40">
                  <a:moveTo>
                    <a:pt x="42" y="0"/>
                  </a:moveTo>
                  <a:cubicBezTo>
                    <a:pt x="30" y="0"/>
                    <a:pt x="16" y="4"/>
                    <a:pt x="7" y="7"/>
                  </a:cubicBezTo>
                  <a:cubicBezTo>
                    <a:pt x="3" y="8"/>
                    <a:pt x="0" y="10"/>
                    <a:pt x="0" y="10"/>
                  </a:cubicBezTo>
                  <a:cubicBezTo>
                    <a:pt x="0" y="10"/>
                    <a:pt x="1" y="10"/>
                    <a:pt x="2" y="11"/>
                  </a:cubicBezTo>
                  <a:cubicBezTo>
                    <a:pt x="6" y="15"/>
                    <a:pt x="20" y="30"/>
                    <a:pt x="44" y="38"/>
                  </a:cubicBezTo>
                  <a:cubicBezTo>
                    <a:pt x="49" y="39"/>
                    <a:pt x="53" y="40"/>
                    <a:pt x="58" y="40"/>
                  </a:cubicBezTo>
                  <a:cubicBezTo>
                    <a:pt x="76" y="40"/>
                    <a:pt x="93" y="30"/>
                    <a:pt x="93" y="30"/>
                  </a:cubicBezTo>
                  <a:cubicBezTo>
                    <a:pt x="93" y="30"/>
                    <a:pt x="72" y="3"/>
                    <a:pt x="48" y="0"/>
                  </a:cubicBezTo>
                  <a:cubicBezTo>
                    <a:pt x="46" y="0"/>
                    <a:pt x="44" y="0"/>
                    <a:pt x="4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7" name="Freeform 103"/>
            <p:cNvSpPr>
              <a:spLocks/>
            </p:cNvSpPr>
            <p:nvPr/>
          </p:nvSpPr>
          <p:spPr bwMode="auto">
            <a:xfrm>
              <a:off x="5413375" y="1319213"/>
              <a:ext cx="149225" cy="290512"/>
            </a:xfrm>
            <a:custGeom>
              <a:avLst/>
              <a:gdLst/>
              <a:ahLst/>
              <a:cxnLst>
                <a:cxn ang="0">
                  <a:pos x="32" y="0"/>
                </a:cxn>
                <a:cxn ang="0">
                  <a:pos x="4" y="41"/>
                </a:cxn>
                <a:cxn ang="0">
                  <a:pos x="9" y="90"/>
                </a:cxn>
                <a:cxn ang="0">
                  <a:pos x="10" y="92"/>
                </a:cxn>
                <a:cxn ang="0">
                  <a:pos x="18" y="84"/>
                </a:cxn>
                <a:cxn ang="0">
                  <a:pos x="39" y="54"/>
                </a:cxn>
                <a:cxn ang="0">
                  <a:pos x="32" y="0"/>
                </a:cxn>
              </a:cxnLst>
              <a:rect l="0" t="0" r="r" b="b"/>
              <a:pathLst>
                <a:path w="47" h="92">
                  <a:moveTo>
                    <a:pt x="32" y="0"/>
                  </a:moveTo>
                  <a:cubicBezTo>
                    <a:pt x="32" y="0"/>
                    <a:pt x="7" y="17"/>
                    <a:pt x="4" y="41"/>
                  </a:cubicBezTo>
                  <a:cubicBezTo>
                    <a:pt x="0" y="65"/>
                    <a:pt x="6" y="84"/>
                    <a:pt x="9" y="90"/>
                  </a:cubicBezTo>
                  <a:cubicBezTo>
                    <a:pt x="9" y="92"/>
                    <a:pt x="10" y="92"/>
                    <a:pt x="10" y="92"/>
                  </a:cubicBezTo>
                  <a:cubicBezTo>
                    <a:pt x="10" y="92"/>
                    <a:pt x="13" y="89"/>
                    <a:pt x="18" y="84"/>
                  </a:cubicBezTo>
                  <a:cubicBezTo>
                    <a:pt x="25" y="77"/>
                    <a:pt x="36" y="65"/>
                    <a:pt x="39" y="54"/>
                  </a:cubicBezTo>
                  <a:cubicBezTo>
                    <a:pt x="47" y="30"/>
                    <a:pt x="32" y="0"/>
                    <a:pt x="3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8" name="Freeform 104"/>
            <p:cNvSpPr>
              <a:spLocks/>
            </p:cNvSpPr>
            <p:nvPr/>
          </p:nvSpPr>
          <p:spPr bwMode="auto">
            <a:xfrm>
              <a:off x="5638800" y="1490663"/>
              <a:ext cx="271463" cy="134937"/>
            </a:xfrm>
            <a:custGeom>
              <a:avLst/>
              <a:gdLst/>
              <a:ahLst/>
              <a:cxnLst>
                <a:cxn ang="0">
                  <a:pos x="31" y="0"/>
                </a:cxn>
                <a:cxn ang="0">
                  <a:pos x="3" y="3"/>
                </a:cxn>
                <a:cxn ang="0">
                  <a:pos x="0" y="4"/>
                </a:cxn>
                <a:cxn ang="0">
                  <a:pos x="1" y="5"/>
                </a:cxn>
                <a:cxn ang="0">
                  <a:pos x="38" y="38"/>
                </a:cxn>
                <a:cxn ang="0">
                  <a:pos x="60" y="43"/>
                </a:cxn>
                <a:cxn ang="0">
                  <a:pos x="86" y="39"/>
                </a:cxn>
                <a:cxn ang="0">
                  <a:pos x="47" y="3"/>
                </a:cxn>
                <a:cxn ang="0">
                  <a:pos x="31" y="0"/>
                </a:cxn>
              </a:cxnLst>
              <a:rect l="0" t="0" r="r" b="b"/>
              <a:pathLst>
                <a:path w="86" h="43">
                  <a:moveTo>
                    <a:pt x="31" y="0"/>
                  </a:moveTo>
                  <a:cubicBezTo>
                    <a:pt x="20" y="0"/>
                    <a:pt x="9" y="2"/>
                    <a:pt x="3" y="3"/>
                  </a:cubicBezTo>
                  <a:cubicBezTo>
                    <a:pt x="1" y="4"/>
                    <a:pt x="0" y="4"/>
                    <a:pt x="0" y="4"/>
                  </a:cubicBezTo>
                  <a:cubicBezTo>
                    <a:pt x="0" y="4"/>
                    <a:pt x="0" y="4"/>
                    <a:pt x="1" y="5"/>
                  </a:cubicBezTo>
                  <a:cubicBezTo>
                    <a:pt x="3" y="8"/>
                    <a:pt x="14" y="26"/>
                    <a:pt x="38" y="38"/>
                  </a:cubicBezTo>
                  <a:cubicBezTo>
                    <a:pt x="45" y="42"/>
                    <a:pt x="53" y="43"/>
                    <a:pt x="60" y="43"/>
                  </a:cubicBezTo>
                  <a:cubicBezTo>
                    <a:pt x="74" y="43"/>
                    <a:pt x="86" y="39"/>
                    <a:pt x="86" y="39"/>
                  </a:cubicBezTo>
                  <a:cubicBezTo>
                    <a:pt x="86" y="39"/>
                    <a:pt x="71" y="10"/>
                    <a:pt x="47" y="3"/>
                  </a:cubicBezTo>
                  <a:cubicBezTo>
                    <a:pt x="43" y="1"/>
                    <a:pt x="37" y="0"/>
                    <a:pt x="3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9" name="Freeform 105"/>
            <p:cNvSpPr>
              <a:spLocks/>
            </p:cNvSpPr>
            <p:nvPr/>
          </p:nvSpPr>
          <p:spPr bwMode="auto">
            <a:xfrm>
              <a:off x="5648325" y="1220788"/>
              <a:ext cx="160338" cy="269875"/>
            </a:xfrm>
            <a:custGeom>
              <a:avLst/>
              <a:gdLst/>
              <a:ahLst/>
              <a:cxnLst>
                <a:cxn ang="0">
                  <a:pos x="43" y="0"/>
                </a:cxn>
                <a:cxn ang="0">
                  <a:pos x="8" y="34"/>
                </a:cxn>
                <a:cxn ang="0">
                  <a:pos x="5" y="83"/>
                </a:cxn>
                <a:cxn ang="0">
                  <a:pos x="5" y="85"/>
                </a:cxn>
                <a:cxn ang="0">
                  <a:pos x="13" y="80"/>
                </a:cxn>
                <a:cxn ang="0">
                  <a:pos x="40" y="53"/>
                </a:cxn>
                <a:cxn ang="0">
                  <a:pos x="43" y="0"/>
                </a:cxn>
              </a:cxnLst>
              <a:rect l="0" t="0" r="r" b="b"/>
              <a:pathLst>
                <a:path w="51" h="85">
                  <a:moveTo>
                    <a:pt x="43" y="0"/>
                  </a:moveTo>
                  <a:cubicBezTo>
                    <a:pt x="43" y="0"/>
                    <a:pt x="16" y="12"/>
                    <a:pt x="8" y="34"/>
                  </a:cubicBezTo>
                  <a:cubicBezTo>
                    <a:pt x="0" y="58"/>
                    <a:pt x="3" y="78"/>
                    <a:pt x="5" y="83"/>
                  </a:cubicBezTo>
                  <a:cubicBezTo>
                    <a:pt x="5" y="84"/>
                    <a:pt x="5" y="85"/>
                    <a:pt x="5" y="85"/>
                  </a:cubicBezTo>
                  <a:cubicBezTo>
                    <a:pt x="5" y="85"/>
                    <a:pt x="8" y="83"/>
                    <a:pt x="13" y="80"/>
                  </a:cubicBezTo>
                  <a:cubicBezTo>
                    <a:pt x="21" y="74"/>
                    <a:pt x="34" y="63"/>
                    <a:pt x="40" y="53"/>
                  </a:cubicBezTo>
                  <a:cubicBezTo>
                    <a:pt x="51" y="32"/>
                    <a:pt x="43" y="0"/>
                    <a:pt x="4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0" name="Freeform 106"/>
            <p:cNvSpPr>
              <a:spLocks/>
            </p:cNvSpPr>
            <p:nvPr/>
          </p:nvSpPr>
          <p:spPr bwMode="auto">
            <a:xfrm>
              <a:off x="5786438" y="1366838"/>
              <a:ext cx="225425" cy="98425"/>
            </a:xfrm>
            <a:custGeom>
              <a:avLst/>
              <a:gdLst/>
              <a:ahLst/>
              <a:cxnLst>
                <a:cxn ang="0">
                  <a:pos x="39" y="0"/>
                </a:cxn>
                <a:cxn ang="0">
                  <a:pos x="34" y="0"/>
                </a:cxn>
                <a:cxn ang="0">
                  <a:pos x="1" y="22"/>
                </a:cxn>
                <a:cxn ang="0">
                  <a:pos x="0" y="24"/>
                </a:cxn>
                <a:cxn ang="0">
                  <a:pos x="0" y="24"/>
                </a:cxn>
                <a:cxn ang="0">
                  <a:pos x="26" y="31"/>
                </a:cxn>
                <a:cxn ang="0">
                  <a:pos x="38" y="29"/>
                </a:cxn>
                <a:cxn ang="0">
                  <a:pos x="71" y="6"/>
                </a:cxn>
                <a:cxn ang="0">
                  <a:pos x="39" y="0"/>
                </a:cxn>
              </a:cxnLst>
              <a:rect l="0" t="0" r="r" b="b"/>
              <a:pathLst>
                <a:path w="71" h="31">
                  <a:moveTo>
                    <a:pt x="39" y="0"/>
                  </a:moveTo>
                  <a:cubicBezTo>
                    <a:pt x="38" y="0"/>
                    <a:pt x="36" y="0"/>
                    <a:pt x="34" y="0"/>
                  </a:cubicBezTo>
                  <a:cubicBezTo>
                    <a:pt x="18" y="3"/>
                    <a:pt x="5" y="18"/>
                    <a:pt x="1" y="22"/>
                  </a:cubicBezTo>
                  <a:cubicBezTo>
                    <a:pt x="0" y="23"/>
                    <a:pt x="0" y="24"/>
                    <a:pt x="0" y="24"/>
                  </a:cubicBezTo>
                  <a:cubicBezTo>
                    <a:pt x="0" y="24"/>
                    <a:pt x="0" y="24"/>
                    <a:pt x="0" y="24"/>
                  </a:cubicBezTo>
                  <a:cubicBezTo>
                    <a:pt x="3" y="26"/>
                    <a:pt x="14" y="31"/>
                    <a:pt x="26" y="31"/>
                  </a:cubicBezTo>
                  <a:cubicBezTo>
                    <a:pt x="30" y="31"/>
                    <a:pt x="34" y="30"/>
                    <a:pt x="38" y="29"/>
                  </a:cubicBezTo>
                  <a:cubicBezTo>
                    <a:pt x="60" y="21"/>
                    <a:pt x="71" y="6"/>
                    <a:pt x="71" y="6"/>
                  </a:cubicBezTo>
                  <a:cubicBezTo>
                    <a:pt x="71" y="6"/>
                    <a:pt x="53" y="0"/>
                    <a:pt x="3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1" name="Freeform 107"/>
            <p:cNvSpPr>
              <a:spLocks/>
            </p:cNvSpPr>
            <p:nvPr/>
          </p:nvSpPr>
          <p:spPr bwMode="auto">
            <a:xfrm>
              <a:off x="6570663" y="3897313"/>
              <a:ext cx="215900" cy="344487"/>
            </a:xfrm>
            <a:custGeom>
              <a:avLst/>
              <a:gdLst/>
              <a:ahLst/>
              <a:cxnLst>
                <a:cxn ang="0">
                  <a:pos x="60" y="0"/>
                </a:cxn>
                <a:cxn ang="0">
                  <a:pos x="11" y="42"/>
                </a:cxn>
                <a:cxn ang="0">
                  <a:pos x="1" y="99"/>
                </a:cxn>
                <a:cxn ang="0">
                  <a:pos x="2" y="109"/>
                </a:cxn>
                <a:cxn ang="0">
                  <a:pos x="27" y="94"/>
                </a:cxn>
                <a:cxn ang="0">
                  <a:pos x="51" y="70"/>
                </a:cxn>
                <a:cxn ang="0">
                  <a:pos x="60" y="0"/>
                </a:cxn>
              </a:cxnLst>
              <a:rect l="0" t="0" r="r" b="b"/>
              <a:pathLst>
                <a:path w="68" h="109">
                  <a:moveTo>
                    <a:pt x="60" y="0"/>
                  </a:moveTo>
                  <a:cubicBezTo>
                    <a:pt x="60" y="0"/>
                    <a:pt x="23" y="13"/>
                    <a:pt x="11" y="42"/>
                  </a:cubicBezTo>
                  <a:cubicBezTo>
                    <a:pt x="1" y="66"/>
                    <a:pt x="0" y="87"/>
                    <a:pt x="1" y="99"/>
                  </a:cubicBezTo>
                  <a:cubicBezTo>
                    <a:pt x="1" y="105"/>
                    <a:pt x="2" y="109"/>
                    <a:pt x="2" y="109"/>
                  </a:cubicBezTo>
                  <a:cubicBezTo>
                    <a:pt x="2" y="109"/>
                    <a:pt x="14" y="103"/>
                    <a:pt x="27" y="94"/>
                  </a:cubicBezTo>
                  <a:cubicBezTo>
                    <a:pt x="36" y="87"/>
                    <a:pt x="46" y="79"/>
                    <a:pt x="51" y="70"/>
                  </a:cubicBezTo>
                  <a:cubicBezTo>
                    <a:pt x="68" y="42"/>
                    <a:pt x="60" y="0"/>
                    <a:pt x="6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 name="Freeform 108"/>
            <p:cNvSpPr>
              <a:spLocks/>
            </p:cNvSpPr>
            <p:nvPr/>
          </p:nvSpPr>
          <p:spPr bwMode="auto">
            <a:xfrm>
              <a:off x="6611938" y="4225925"/>
              <a:ext cx="350838" cy="190500"/>
            </a:xfrm>
            <a:custGeom>
              <a:avLst/>
              <a:gdLst/>
              <a:ahLst/>
              <a:cxnLst>
                <a:cxn ang="0">
                  <a:pos x="30" y="0"/>
                </a:cxn>
                <a:cxn ang="0">
                  <a:pos x="0" y="2"/>
                </a:cxn>
                <a:cxn ang="0">
                  <a:pos x="3" y="8"/>
                </a:cxn>
                <a:cxn ang="0">
                  <a:pos x="47" y="52"/>
                </a:cxn>
                <a:cxn ang="0">
                  <a:pos x="83" y="60"/>
                </a:cxn>
                <a:cxn ang="0">
                  <a:pos x="111" y="57"/>
                </a:cxn>
                <a:cxn ang="0">
                  <a:pos x="63" y="5"/>
                </a:cxn>
                <a:cxn ang="0">
                  <a:pos x="33" y="0"/>
                </a:cxn>
                <a:cxn ang="0">
                  <a:pos x="30" y="0"/>
                </a:cxn>
              </a:cxnLst>
              <a:rect l="0" t="0" r="r" b="b"/>
              <a:pathLst>
                <a:path w="111" h="60">
                  <a:moveTo>
                    <a:pt x="30" y="0"/>
                  </a:moveTo>
                  <a:cubicBezTo>
                    <a:pt x="14" y="0"/>
                    <a:pt x="0" y="2"/>
                    <a:pt x="0" y="2"/>
                  </a:cubicBezTo>
                  <a:cubicBezTo>
                    <a:pt x="0" y="2"/>
                    <a:pt x="1" y="4"/>
                    <a:pt x="3" y="8"/>
                  </a:cubicBezTo>
                  <a:cubicBezTo>
                    <a:pt x="9" y="17"/>
                    <a:pt x="22" y="37"/>
                    <a:pt x="47" y="52"/>
                  </a:cubicBezTo>
                  <a:cubicBezTo>
                    <a:pt x="58" y="58"/>
                    <a:pt x="71" y="60"/>
                    <a:pt x="83" y="60"/>
                  </a:cubicBezTo>
                  <a:cubicBezTo>
                    <a:pt x="98" y="60"/>
                    <a:pt x="111" y="57"/>
                    <a:pt x="111" y="57"/>
                  </a:cubicBezTo>
                  <a:cubicBezTo>
                    <a:pt x="111" y="57"/>
                    <a:pt x="93" y="17"/>
                    <a:pt x="63" y="5"/>
                  </a:cubicBezTo>
                  <a:cubicBezTo>
                    <a:pt x="55" y="2"/>
                    <a:pt x="43" y="0"/>
                    <a:pt x="33" y="0"/>
                  </a:cubicBezTo>
                  <a:cubicBezTo>
                    <a:pt x="32" y="0"/>
                    <a:pt x="31" y="0"/>
                    <a:pt x="3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 name="Freeform 109"/>
            <p:cNvSpPr>
              <a:spLocks/>
            </p:cNvSpPr>
            <p:nvPr/>
          </p:nvSpPr>
          <p:spPr bwMode="auto">
            <a:xfrm>
              <a:off x="6796088" y="3798888"/>
              <a:ext cx="192088" cy="365125"/>
            </a:xfrm>
            <a:custGeom>
              <a:avLst/>
              <a:gdLst/>
              <a:ahLst/>
              <a:cxnLst>
                <a:cxn ang="0">
                  <a:pos x="46" y="0"/>
                </a:cxn>
                <a:cxn ang="0">
                  <a:pos x="6" y="48"/>
                </a:cxn>
                <a:cxn ang="0">
                  <a:pos x="6" y="107"/>
                </a:cxn>
                <a:cxn ang="0">
                  <a:pos x="9" y="115"/>
                </a:cxn>
                <a:cxn ang="0">
                  <a:pos x="29" y="97"/>
                </a:cxn>
                <a:cxn ang="0">
                  <a:pos x="49" y="69"/>
                </a:cxn>
                <a:cxn ang="0">
                  <a:pos x="46" y="0"/>
                </a:cxn>
              </a:cxnLst>
              <a:rect l="0" t="0" r="r" b="b"/>
              <a:pathLst>
                <a:path w="61" h="115">
                  <a:moveTo>
                    <a:pt x="46" y="0"/>
                  </a:moveTo>
                  <a:cubicBezTo>
                    <a:pt x="46" y="0"/>
                    <a:pt x="12" y="18"/>
                    <a:pt x="6" y="48"/>
                  </a:cubicBezTo>
                  <a:cubicBezTo>
                    <a:pt x="0" y="75"/>
                    <a:pt x="4" y="96"/>
                    <a:pt x="6" y="107"/>
                  </a:cubicBezTo>
                  <a:cubicBezTo>
                    <a:pt x="8" y="112"/>
                    <a:pt x="9" y="115"/>
                    <a:pt x="9" y="115"/>
                  </a:cubicBezTo>
                  <a:cubicBezTo>
                    <a:pt x="9" y="115"/>
                    <a:pt x="18" y="107"/>
                    <a:pt x="29" y="97"/>
                  </a:cubicBezTo>
                  <a:cubicBezTo>
                    <a:pt x="37" y="89"/>
                    <a:pt x="46" y="78"/>
                    <a:pt x="49" y="69"/>
                  </a:cubicBezTo>
                  <a:cubicBezTo>
                    <a:pt x="61" y="39"/>
                    <a:pt x="46" y="0"/>
                    <a:pt x="4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4" name="Freeform 110"/>
            <p:cNvSpPr>
              <a:spLocks/>
            </p:cNvSpPr>
            <p:nvPr/>
          </p:nvSpPr>
          <p:spPr bwMode="auto">
            <a:xfrm>
              <a:off x="6856413" y="4119563"/>
              <a:ext cx="366713" cy="163512"/>
            </a:xfrm>
            <a:custGeom>
              <a:avLst/>
              <a:gdLst/>
              <a:ahLst/>
              <a:cxnLst>
                <a:cxn ang="0">
                  <a:pos x="49" y="0"/>
                </a:cxn>
                <a:cxn ang="0">
                  <a:pos x="30" y="2"/>
                </a:cxn>
                <a:cxn ang="0">
                  <a:pos x="0" y="9"/>
                </a:cxn>
                <a:cxn ang="0">
                  <a:pos x="5" y="15"/>
                </a:cxn>
                <a:cxn ang="0">
                  <a:pos x="53" y="49"/>
                </a:cxn>
                <a:cxn ang="0">
                  <a:pos x="75" y="52"/>
                </a:cxn>
                <a:cxn ang="0">
                  <a:pos x="116" y="43"/>
                </a:cxn>
                <a:cxn ang="0">
                  <a:pos x="61" y="1"/>
                </a:cxn>
                <a:cxn ang="0">
                  <a:pos x="49" y="0"/>
                </a:cxn>
              </a:cxnLst>
              <a:rect l="0" t="0" r="r" b="b"/>
              <a:pathLst>
                <a:path w="116" h="52">
                  <a:moveTo>
                    <a:pt x="49" y="0"/>
                  </a:moveTo>
                  <a:cubicBezTo>
                    <a:pt x="43" y="0"/>
                    <a:pt x="37" y="1"/>
                    <a:pt x="30" y="2"/>
                  </a:cubicBezTo>
                  <a:cubicBezTo>
                    <a:pt x="14" y="4"/>
                    <a:pt x="0" y="9"/>
                    <a:pt x="0" y="9"/>
                  </a:cubicBezTo>
                  <a:cubicBezTo>
                    <a:pt x="0" y="9"/>
                    <a:pt x="2" y="11"/>
                    <a:pt x="5" y="15"/>
                  </a:cubicBezTo>
                  <a:cubicBezTo>
                    <a:pt x="12" y="23"/>
                    <a:pt x="28" y="39"/>
                    <a:pt x="53" y="49"/>
                  </a:cubicBezTo>
                  <a:cubicBezTo>
                    <a:pt x="60" y="51"/>
                    <a:pt x="68" y="52"/>
                    <a:pt x="75" y="52"/>
                  </a:cubicBezTo>
                  <a:cubicBezTo>
                    <a:pt x="97" y="52"/>
                    <a:pt x="116" y="43"/>
                    <a:pt x="116" y="43"/>
                  </a:cubicBezTo>
                  <a:cubicBezTo>
                    <a:pt x="116" y="43"/>
                    <a:pt x="92" y="8"/>
                    <a:pt x="61" y="1"/>
                  </a:cubicBezTo>
                  <a:cubicBezTo>
                    <a:pt x="57" y="0"/>
                    <a:pt x="53" y="0"/>
                    <a:pt x="4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5" name="Freeform 111"/>
            <p:cNvSpPr>
              <a:spLocks/>
            </p:cNvSpPr>
            <p:nvPr/>
          </p:nvSpPr>
          <p:spPr bwMode="auto">
            <a:xfrm>
              <a:off x="7000875" y="3668713"/>
              <a:ext cx="171450" cy="371475"/>
            </a:xfrm>
            <a:custGeom>
              <a:avLst/>
              <a:gdLst/>
              <a:ahLst/>
              <a:cxnLst>
                <a:cxn ang="0">
                  <a:pos x="32" y="0"/>
                </a:cxn>
                <a:cxn ang="0">
                  <a:pos x="1" y="54"/>
                </a:cxn>
                <a:cxn ang="0">
                  <a:pos x="12" y="110"/>
                </a:cxn>
                <a:cxn ang="0">
                  <a:pos x="16" y="117"/>
                </a:cxn>
                <a:cxn ang="0">
                  <a:pos x="33" y="95"/>
                </a:cxn>
                <a:cxn ang="0">
                  <a:pos x="47" y="66"/>
                </a:cxn>
                <a:cxn ang="0">
                  <a:pos x="32" y="0"/>
                </a:cxn>
              </a:cxnLst>
              <a:rect l="0" t="0" r="r" b="b"/>
              <a:pathLst>
                <a:path w="54" h="117">
                  <a:moveTo>
                    <a:pt x="32" y="0"/>
                  </a:moveTo>
                  <a:cubicBezTo>
                    <a:pt x="32" y="0"/>
                    <a:pt x="3" y="23"/>
                    <a:pt x="1" y="54"/>
                  </a:cubicBezTo>
                  <a:cubicBezTo>
                    <a:pt x="0" y="80"/>
                    <a:pt x="7" y="100"/>
                    <a:pt x="12" y="110"/>
                  </a:cubicBezTo>
                  <a:cubicBezTo>
                    <a:pt x="14" y="115"/>
                    <a:pt x="16" y="117"/>
                    <a:pt x="16" y="117"/>
                  </a:cubicBezTo>
                  <a:cubicBezTo>
                    <a:pt x="16" y="117"/>
                    <a:pt x="25" y="107"/>
                    <a:pt x="33" y="95"/>
                  </a:cubicBezTo>
                  <a:cubicBezTo>
                    <a:pt x="39" y="86"/>
                    <a:pt x="45" y="75"/>
                    <a:pt x="47" y="66"/>
                  </a:cubicBezTo>
                  <a:cubicBezTo>
                    <a:pt x="54" y="35"/>
                    <a:pt x="32" y="0"/>
                    <a:pt x="3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6" name="Freeform 112"/>
            <p:cNvSpPr>
              <a:spLocks/>
            </p:cNvSpPr>
            <p:nvPr/>
          </p:nvSpPr>
          <p:spPr bwMode="auto">
            <a:xfrm>
              <a:off x="7080250" y="3963988"/>
              <a:ext cx="369888" cy="152400"/>
            </a:xfrm>
            <a:custGeom>
              <a:avLst/>
              <a:gdLst/>
              <a:ahLst/>
              <a:cxnLst>
                <a:cxn ang="0">
                  <a:pos x="56" y="0"/>
                </a:cxn>
                <a:cxn ang="0">
                  <a:pos x="25" y="7"/>
                </a:cxn>
                <a:cxn ang="0">
                  <a:pos x="0" y="18"/>
                </a:cxn>
                <a:cxn ang="0">
                  <a:pos x="4" y="22"/>
                </a:cxn>
                <a:cxn ang="0">
                  <a:pos x="58" y="47"/>
                </a:cxn>
                <a:cxn ang="0">
                  <a:pos x="68" y="48"/>
                </a:cxn>
                <a:cxn ang="0">
                  <a:pos x="117" y="31"/>
                </a:cxn>
                <a:cxn ang="0">
                  <a:pos x="57" y="0"/>
                </a:cxn>
                <a:cxn ang="0">
                  <a:pos x="56" y="0"/>
                </a:cxn>
              </a:cxnLst>
              <a:rect l="0" t="0" r="r" b="b"/>
              <a:pathLst>
                <a:path w="117" h="48">
                  <a:moveTo>
                    <a:pt x="56" y="0"/>
                  </a:moveTo>
                  <a:cubicBezTo>
                    <a:pt x="46" y="0"/>
                    <a:pt x="35" y="3"/>
                    <a:pt x="25" y="7"/>
                  </a:cubicBezTo>
                  <a:cubicBezTo>
                    <a:pt x="11" y="12"/>
                    <a:pt x="0" y="18"/>
                    <a:pt x="0" y="18"/>
                  </a:cubicBezTo>
                  <a:cubicBezTo>
                    <a:pt x="0" y="18"/>
                    <a:pt x="1" y="19"/>
                    <a:pt x="4" y="22"/>
                  </a:cubicBezTo>
                  <a:cubicBezTo>
                    <a:pt x="12" y="29"/>
                    <a:pt x="31" y="42"/>
                    <a:pt x="58" y="47"/>
                  </a:cubicBezTo>
                  <a:cubicBezTo>
                    <a:pt x="61" y="48"/>
                    <a:pt x="65" y="48"/>
                    <a:pt x="68" y="48"/>
                  </a:cubicBezTo>
                  <a:cubicBezTo>
                    <a:pt x="94" y="48"/>
                    <a:pt x="117" y="31"/>
                    <a:pt x="117" y="31"/>
                  </a:cubicBezTo>
                  <a:cubicBezTo>
                    <a:pt x="117" y="31"/>
                    <a:pt x="89" y="1"/>
                    <a:pt x="57" y="0"/>
                  </a:cubicBezTo>
                  <a:cubicBezTo>
                    <a:pt x="57" y="0"/>
                    <a:pt x="56" y="0"/>
                    <a:pt x="5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7" name="Freeform 113"/>
            <p:cNvSpPr>
              <a:spLocks/>
            </p:cNvSpPr>
            <p:nvPr/>
          </p:nvSpPr>
          <p:spPr bwMode="auto">
            <a:xfrm>
              <a:off x="7162800" y="3511550"/>
              <a:ext cx="160338" cy="366712"/>
            </a:xfrm>
            <a:custGeom>
              <a:avLst/>
              <a:gdLst/>
              <a:ahLst/>
              <a:cxnLst>
                <a:cxn ang="0">
                  <a:pos x="24" y="0"/>
                </a:cxn>
                <a:cxn ang="0">
                  <a:pos x="4" y="57"/>
                </a:cxn>
                <a:cxn ang="0">
                  <a:pos x="24" y="110"/>
                </a:cxn>
                <a:cxn ang="0">
                  <a:pos x="29" y="116"/>
                </a:cxn>
                <a:cxn ang="0">
                  <a:pos x="41" y="92"/>
                </a:cxn>
                <a:cxn ang="0">
                  <a:pos x="50" y="61"/>
                </a:cxn>
                <a:cxn ang="0">
                  <a:pos x="24" y="0"/>
                </a:cxn>
              </a:cxnLst>
              <a:rect l="0" t="0" r="r" b="b"/>
              <a:pathLst>
                <a:path w="51" h="116">
                  <a:moveTo>
                    <a:pt x="24" y="0"/>
                  </a:moveTo>
                  <a:cubicBezTo>
                    <a:pt x="24" y="0"/>
                    <a:pt x="0" y="28"/>
                    <a:pt x="4" y="57"/>
                  </a:cubicBezTo>
                  <a:cubicBezTo>
                    <a:pt x="7" y="83"/>
                    <a:pt x="18" y="101"/>
                    <a:pt x="24" y="110"/>
                  </a:cubicBezTo>
                  <a:cubicBezTo>
                    <a:pt x="27" y="114"/>
                    <a:pt x="29" y="116"/>
                    <a:pt x="29" y="116"/>
                  </a:cubicBezTo>
                  <a:cubicBezTo>
                    <a:pt x="29" y="116"/>
                    <a:pt x="35" y="106"/>
                    <a:pt x="41" y="92"/>
                  </a:cubicBezTo>
                  <a:cubicBezTo>
                    <a:pt x="46" y="82"/>
                    <a:pt x="50" y="71"/>
                    <a:pt x="50" y="61"/>
                  </a:cubicBezTo>
                  <a:cubicBezTo>
                    <a:pt x="51" y="31"/>
                    <a:pt x="24" y="0"/>
                    <a:pt x="2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8" name="Freeform 114"/>
            <p:cNvSpPr>
              <a:spLocks/>
            </p:cNvSpPr>
            <p:nvPr/>
          </p:nvSpPr>
          <p:spPr bwMode="auto">
            <a:xfrm>
              <a:off x="7277100" y="3767138"/>
              <a:ext cx="366713" cy="146050"/>
            </a:xfrm>
            <a:custGeom>
              <a:avLst/>
              <a:gdLst/>
              <a:ahLst/>
              <a:cxnLst>
                <a:cxn ang="0">
                  <a:pos x="60" y="0"/>
                </a:cxn>
                <a:cxn ang="0">
                  <a:pos x="53" y="0"/>
                </a:cxn>
                <a:cxn ang="0">
                  <a:pos x="22" y="13"/>
                </a:cxn>
                <a:cxn ang="0">
                  <a:pos x="0" y="28"/>
                </a:cxn>
                <a:cxn ang="0">
                  <a:pos x="5" y="31"/>
                </a:cxn>
                <a:cxn ang="0">
                  <a:pos x="61" y="46"/>
                </a:cxn>
                <a:cxn ang="0">
                  <a:pos x="63" y="46"/>
                </a:cxn>
                <a:cxn ang="0">
                  <a:pos x="116" y="20"/>
                </a:cxn>
                <a:cxn ang="0">
                  <a:pos x="60" y="0"/>
                </a:cxn>
              </a:cxnLst>
              <a:rect l="0" t="0" r="r" b="b"/>
              <a:pathLst>
                <a:path w="116" h="46">
                  <a:moveTo>
                    <a:pt x="60" y="0"/>
                  </a:moveTo>
                  <a:cubicBezTo>
                    <a:pt x="58" y="0"/>
                    <a:pt x="55" y="0"/>
                    <a:pt x="53" y="0"/>
                  </a:cubicBezTo>
                  <a:cubicBezTo>
                    <a:pt x="43" y="2"/>
                    <a:pt x="32" y="7"/>
                    <a:pt x="22" y="13"/>
                  </a:cubicBezTo>
                  <a:cubicBezTo>
                    <a:pt x="10" y="20"/>
                    <a:pt x="0" y="28"/>
                    <a:pt x="0" y="28"/>
                  </a:cubicBezTo>
                  <a:cubicBezTo>
                    <a:pt x="0" y="28"/>
                    <a:pt x="2" y="29"/>
                    <a:pt x="5" y="31"/>
                  </a:cubicBezTo>
                  <a:cubicBezTo>
                    <a:pt x="14" y="36"/>
                    <a:pt x="34" y="45"/>
                    <a:pt x="61" y="46"/>
                  </a:cubicBezTo>
                  <a:cubicBezTo>
                    <a:pt x="62" y="46"/>
                    <a:pt x="62" y="46"/>
                    <a:pt x="63" y="46"/>
                  </a:cubicBezTo>
                  <a:cubicBezTo>
                    <a:pt x="92" y="46"/>
                    <a:pt x="116" y="20"/>
                    <a:pt x="116" y="20"/>
                  </a:cubicBezTo>
                  <a:cubicBezTo>
                    <a:pt x="116" y="20"/>
                    <a:pt x="88" y="0"/>
                    <a:pt x="6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9" name="Freeform 115"/>
            <p:cNvSpPr>
              <a:spLocks/>
            </p:cNvSpPr>
            <p:nvPr/>
          </p:nvSpPr>
          <p:spPr bwMode="auto">
            <a:xfrm>
              <a:off x="7289800" y="3333750"/>
              <a:ext cx="176213" cy="350837"/>
            </a:xfrm>
            <a:custGeom>
              <a:avLst/>
              <a:gdLst/>
              <a:ahLst/>
              <a:cxnLst>
                <a:cxn ang="0">
                  <a:pos x="19" y="0"/>
                </a:cxn>
                <a:cxn ang="0">
                  <a:pos x="9" y="59"/>
                </a:cxn>
                <a:cxn ang="0">
                  <a:pos x="37" y="106"/>
                </a:cxn>
                <a:cxn ang="0">
                  <a:pos x="43" y="111"/>
                </a:cxn>
                <a:cxn ang="0">
                  <a:pos x="50" y="88"/>
                </a:cxn>
                <a:cxn ang="0">
                  <a:pos x="54" y="55"/>
                </a:cxn>
                <a:cxn ang="0">
                  <a:pos x="19" y="0"/>
                </a:cxn>
              </a:cxnLst>
              <a:rect l="0" t="0" r="r" b="b"/>
              <a:pathLst>
                <a:path w="56" h="111">
                  <a:moveTo>
                    <a:pt x="19" y="0"/>
                  </a:moveTo>
                  <a:cubicBezTo>
                    <a:pt x="19" y="0"/>
                    <a:pt x="0" y="31"/>
                    <a:pt x="9" y="59"/>
                  </a:cubicBezTo>
                  <a:cubicBezTo>
                    <a:pt x="17" y="83"/>
                    <a:pt x="30" y="99"/>
                    <a:pt x="37" y="106"/>
                  </a:cubicBezTo>
                  <a:cubicBezTo>
                    <a:pt x="41" y="110"/>
                    <a:pt x="43" y="111"/>
                    <a:pt x="43" y="111"/>
                  </a:cubicBezTo>
                  <a:cubicBezTo>
                    <a:pt x="43" y="111"/>
                    <a:pt x="47" y="101"/>
                    <a:pt x="50" y="88"/>
                  </a:cubicBezTo>
                  <a:cubicBezTo>
                    <a:pt x="53" y="77"/>
                    <a:pt x="56" y="65"/>
                    <a:pt x="54" y="55"/>
                  </a:cubicBezTo>
                  <a:cubicBezTo>
                    <a:pt x="50" y="25"/>
                    <a:pt x="19" y="0"/>
                    <a:pt x="1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0" name="Freeform 116"/>
            <p:cNvSpPr>
              <a:spLocks/>
            </p:cNvSpPr>
            <p:nvPr/>
          </p:nvSpPr>
          <p:spPr bwMode="auto">
            <a:xfrm>
              <a:off x="7443788" y="3538538"/>
              <a:ext cx="347663" cy="146050"/>
            </a:xfrm>
            <a:custGeom>
              <a:avLst/>
              <a:gdLst/>
              <a:ahLst/>
              <a:cxnLst>
                <a:cxn ang="0">
                  <a:pos x="64" y="0"/>
                </a:cxn>
                <a:cxn ang="0">
                  <a:pos x="46" y="2"/>
                </a:cxn>
                <a:cxn ang="0">
                  <a:pos x="19" y="19"/>
                </a:cxn>
                <a:cxn ang="0">
                  <a:pos x="0" y="38"/>
                </a:cxn>
                <a:cxn ang="0">
                  <a:pos x="5" y="40"/>
                </a:cxn>
                <a:cxn ang="0">
                  <a:pos x="44" y="46"/>
                </a:cxn>
                <a:cxn ang="0">
                  <a:pos x="62" y="45"/>
                </a:cxn>
                <a:cxn ang="0">
                  <a:pos x="110" y="10"/>
                </a:cxn>
                <a:cxn ang="0">
                  <a:pos x="64" y="0"/>
                </a:cxn>
              </a:cxnLst>
              <a:rect l="0" t="0" r="r" b="b"/>
              <a:pathLst>
                <a:path w="110" h="46">
                  <a:moveTo>
                    <a:pt x="64" y="0"/>
                  </a:moveTo>
                  <a:cubicBezTo>
                    <a:pt x="58" y="0"/>
                    <a:pt x="52" y="0"/>
                    <a:pt x="46" y="2"/>
                  </a:cubicBezTo>
                  <a:cubicBezTo>
                    <a:pt x="37" y="5"/>
                    <a:pt x="27" y="12"/>
                    <a:pt x="19" y="19"/>
                  </a:cubicBezTo>
                  <a:cubicBezTo>
                    <a:pt x="8" y="28"/>
                    <a:pt x="0" y="38"/>
                    <a:pt x="0" y="38"/>
                  </a:cubicBezTo>
                  <a:cubicBezTo>
                    <a:pt x="0" y="38"/>
                    <a:pt x="2" y="39"/>
                    <a:pt x="5" y="40"/>
                  </a:cubicBezTo>
                  <a:cubicBezTo>
                    <a:pt x="12" y="42"/>
                    <a:pt x="26" y="46"/>
                    <a:pt x="44" y="46"/>
                  </a:cubicBezTo>
                  <a:cubicBezTo>
                    <a:pt x="49" y="46"/>
                    <a:pt x="55" y="46"/>
                    <a:pt x="62" y="45"/>
                  </a:cubicBezTo>
                  <a:cubicBezTo>
                    <a:pt x="91" y="40"/>
                    <a:pt x="110" y="10"/>
                    <a:pt x="110" y="10"/>
                  </a:cubicBezTo>
                  <a:cubicBezTo>
                    <a:pt x="110" y="10"/>
                    <a:pt x="88" y="0"/>
                    <a:pt x="6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1" name="Freeform 117"/>
            <p:cNvSpPr>
              <a:spLocks/>
            </p:cNvSpPr>
            <p:nvPr/>
          </p:nvSpPr>
          <p:spPr bwMode="auto">
            <a:xfrm>
              <a:off x="7383463" y="3140075"/>
              <a:ext cx="187325" cy="327025"/>
            </a:xfrm>
            <a:custGeom>
              <a:avLst/>
              <a:gdLst/>
              <a:ahLst/>
              <a:cxnLst>
                <a:cxn ang="0">
                  <a:pos x="12" y="0"/>
                </a:cxn>
                <a:cxn ang="0">
                  <a:pos x="13" y="58"/>
                </a:cxn>
                <a:cxn ang="0">
                  <a:pos x="50" y="100"/>
                </a:cxn>
                <a:cxn ang="0">
                  <a:pos x="54" y="103"/>
                </a:cxn>
                <a:cxn ang="0">
                  <a:pos x="58" y="83"/>
                </a:cxn>
                <a:cxn ang="0">
                  <a:pos x="56" y="47"/>
                </a:cxn>
                <a:cxn ang="0">
                  <a:pos x="12" y="0"/>
                </a:cxn>
              </a:cxnLst>
              <a:rect l="0" t="0" r="r" b="b"/>
              <a:pathLst>
                <a:path w="59" h="103">
                  <a:moveTo>
                    <a:pt x="12" y="0"/>
                  </a:moveTo>
                  <a:cubicBezTo>
                    <a:pt x="12" y="0"/>
                    <a:pt x="0" y="33"/>
                    <a:pt x="13" y="58"/>
                  </a:cubicBezTo>
                  <a:cubicBezTo>
                    <a:pt x="25" y="81"/>
                    <a:pt x="41" y="95"/>
                    <a:pt x="50" y="100"/>
                  </a:cubicBezTo>
                  <a:cubicBezTo>
                    <a:pt x="53" y="102"/>
                    <a:pt x="54" y="103"/>
                    <a:pt x="54" y="103"/>
                  </a:cubicBezTo>
                  <a:cubicBezTo>
                    <a:pt x="54" y="103"/>
                    <a:pt x="56" y="94"/>
                    <a:pt x="58" y="83"/>
                  </a:cubicBezTo>
                  <a:cubicBezTo>
                    <a:pt x="59" y="71"/>
                    <a:pt x="59" y="57"/>
                    <a:pt x="56" y="47"/>
                  </a:cubicBezTo>
                  <a:cubicBezTo>
                    <a:pt x="47" y="19"/>
                    <a:pt x="12" y="0"/>
                    <a:pt x="1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2" name="Freeform 118"/>
            <p:cNvSpPr>
              <a:spLocks/>
            </p:cNvSpPr>
            <p:nvPr/>
          </p:nvSpPr>
          <p:spPr bwMode="auto">
            <a:xfrm>
              <a:off x="7570788" y="3282950"/>
              <a:ext cx="322263" cy="161925"/>
            </a:xfrm>
            <a:custGeom>
              <a:avLst/>
              <a:gdLst/>
              <a:ahLst/>
              <a:cxnLst>
                <a:cxn ang="0">
                  <a:pos x="71" y="0"/>
                </a:cxn>
                <a:cxn ang="0">
                  <a:pos x="38" y="7"/>
                </a:cxn>
                <a:cxn ang="0">
                  <a:pos x="16" y="26"/>
                </a:cxn>
                <a:cxn ang="0">
                  <a:pos x="0" y="49"/>
                </a:cxn>
                <a:cxn ang="0">
                  <a:pos x="6" y="50"/>
                </a:cxn>
                <a:cxn ang="0">
                  <a:pos x="23" y="51"/>
                </a:cxn>
                <a:cxn ang="0">
                  <a:pos x="61" y="45"/>
                </a:cxn>
                <a:cxn ang="0">
                  <a:pos x="102" y="4"/>
                </a:cxn>
                <a:cxn ang="0">
                  <a:pos x="71" y="0"/>
                </a:cxn>
              </a:cxnLst>
              <a:rect l="0" t="0" r="r" b="b"/>
              <a:pathLst>
                <a:path w="102" h="51">
                  <a:moveTo>
                    <a:pt x="71" y="0"/>
                  </a:moveTo>
                  <a:cubicBezTo>
                    <a:pt x="61" y="0"/>
                    <a:pt x="48" y="2"/>
                    <a:pt x="38" y="7"/>
                  </a:cubicBezTo>
                  <a:cubicBezTo>
                    <a:pt x="31" y="11"/>
                    <a:pt x="23" y="19"/>
                    <a:pt x="16" y="26"/>
                  </a:cubicBezTo>
                  <a:cubicBezTo>
                    <a:pt x="7" y="38"/>
                    <a:pt x="0" y="49"/>
                    <a:pt x="0" y="49"/>
                  </a:cubicBezTo>
                  <a:cubicBezTo>
                    <a:pt x="0" y="49"/>
                    <a:pt x="2" y="50"/>
                    <a:pt x="6" y="50"/>
                  </a:cubicBezTo>
                  <a:cubicBezTo>
                    <a:pt x="10" y="51"/>
                    <a:pt x="16" y="51"/>
                    <a:pt x="23" y="51"/>
                  </a:cubicBezTo>
                  <a:cubicBezTo>
                    <a:pt x="34" y="51"/>
                    <a:pt x="47" y="50"/>
                    <a:pt x="61" y="45"/>
                  </a:cubicBezTo>
                  <a:cubicBezTo>
                    <a:pt x="88" y="36"/>
                    <a:pt x="102" y="4"/>
                    <a:pt x="102" y="4"/>
                  </a:cubicBezTo>
                  <a:cubicBezTo>
                    <a:pt x="102" y="4"/>
                    <a:pt x="88" y="0"/>
                    <a:pt x="7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3" name="Freeform 119"/>
            <p:cNvSpPr>
              <a:spLocks/>
            </p:cNvSpPr>
            <p:nvPr/>
          </p:nvSpPr>
          <p:spPr bwMode="auto">
            <a:xfrm>
              <a:off x="7443788" y="2936875"/>
              <a:ext cx="206375" cy="295275"/>
            </a:xfrm>
            <a:custGeom>
              <a:avLst/>
              <a:gdLst/>
              <a:ahLst/>
              <a:cxnLst>
                <a:cxn ang="0">
                  <a:pos x="7" y="0"/>
                </a:cxn>
                <a:cxn ang="0">
                  <a:pos x="17" y="56"/>
                </a:cxn>
                <a:cxn ang="0">
                  <a:pos x="59" y="90"/>
                </a:cxn>
                <a:cxn ang="0">
                  <a:pos x="65" y="93"/>
                </a:cxn>
                <a:cxn ang="0">
                  <a:pos x="64" y="72"/>
                </a:cxn>
                <a:cxn ang="0">
                  <a:pos x="57" y="38"/>
                </a:cxn>
                <a:cxn ang="0">
                  <a:pos x="7" y="0"/>
                </a:cxn>
              </a:cxnLst>
              <a:rect l="0" t="0" r="r" b="b"/>
              <a:pathLst>
                <a:path w="65" h="93">
                  <a:moveTo>
                    <a:pt x="7" y="0"/>
                  </a:moveTo>
                  <a:cubicBezTo>
                    <a:pt x="7" y="0"/>
                    <a:pt x="0" y="34"/>
                    <a:pt x="17" y="56"/>
                  </a:cubicBezTo>
                  <a:cubicBezTo>
                    <a:pt x="33" y="76"/>
                    <a:pt x="51" y="86"/>
                    <a:pt x="59" y="90"/>
                  </a:cubicBezTo>
                  <a:cubicBezTo>
                    <a:pt x="63" y="92"/>
                    <a:pt x="65" y="93"/>
                    <a:pt x="65" y="93"/>
                  </a:cubicBezTo>
                  <a:cubicBezTo>
                    <a:pt x="65" y="93"/>
                    <a:pt x="65" y="83"/>
                    <a:pt x="64" y="72"/>
                  </a:cubicBezTo>
                  <a:cubicBezTo>
                    <a:pt x="63" y="61"/>
                    <a:pt x="61" y="47"/>
                    <a:pt x="57" y="38"/>
                  </a:cubicBezTo>
                  <a:cubicBezTo>
                    <a:pt x="43" y="12"/>
                    <a:pt x="7" y="0"/>
                    <a:pt x="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4" name="Freeform 120"/>
            <p:cNvSpPr>
              <a:spLocks/>
            </p:cNvSpPr>
            <p:nvPr/>
          </p:nvSpPr>
          <p:spPr bwMode="auto">
            <a:xfrm>
              <a:off x="7656513" y="3006725"/>
              <a:ext cx="287338" cy="193675"/>
            </a:xfrm>
            <a:custGeom>
              <a:avLst/>
              <a:gdLst/>
              <a:ahLst/>
              <a:cxnLst>
                <a:cxn ang="0">
                  <a:pos x="82" y="0"/>
                </a:cxn>
                <a:cxn ang="0">
                  <a:pos x="30" y="14"/>
                </a:cxn>
                <a:cxn ang="0">
                  <a:pos x="12" y="38"/>
                </a:cxn>
                <a:cxn ang="0">
                  <a:pos x="0" y="61"/>
                </a:cxn>
                <a:cxn ang="0">
                  <a:pos x="6" y="61"/>
                </a:cxn>
                <a:cxn ang="0">
                  <a:pos x="6" y="61"/>
                </a:cxn>
                <a:cxn ang="0">
                  <a:pos x="59" y="47"/>
                </a:cxn>
                <a:cxn ang="0">
                  <a:pos x="91" y="0"/>
                </a:cxn>
                <a:cxn ang="0">
                  <a:pos x="82" y="0"/>
                </a:cxn>
              </a:cxnLst>
              <a:rect l="0" t="0" r="r" b="b"/>
              <a:pathLst>
                <a:path w="91" h="61">
                  <a:moveTo>
                    <a:pt x="82" y="0"/>
                  </a:moveTo>
                  <a:cubicBezTo>
                    <a:pt x="69" y="0"/>
                    <a:pt x="46" y="1"/>
                    <a:pt x="30" y="14"/>
                  </a:cubicBezTo>
                  <a:cubicBezTo>
                    <a:pt x="23" y="19"/>
                    <a:pt x="17" y="29"/>
                    <a:pt x="12" y="38"/>
                  </a:cubicBezTo>
                  <a:cubicBezTo>
                    <a:pt x="5" y="50"/>
                    <a:pt x="0" y="61"/>
                    <a:pt x="0" y="61"/>
                  </a:cubicBezTo>
                  <a:cubicBezTo>
                    <a:pt x="0" y="61"/>
                    <a:pt x="2" y="61"/>
                    <a:pt x="6" y="61"/>
                  </a:cubicBezTo>
                  <a:cubicBezTo>
                    <a:pt x="6" y="61"/>
                    <a:pt x="6" y="61"/>
                    <a:pt x="6" y="61"/>
                  </a:cubicBezTo>
                  <a:cubicBezTo>
                    <a:pt x="16" y="61"/>
                    <a:pt x="36" y="59"/>
                    <a:pt x="59" y="47"/>
                  </a:cubicBezTo>
                  <a:cubicBezTo>
                    <a:pt x="83" y="33"/>
                    <a:pt x="91" y="0"/>
                    <a:pt x="91" y="0"/>
                  </a:cubicBezTo>
                  <a:cubicBezTo>
                    <a:pt x="91" y="0"/>
                    <a:pt x="88" y="0"/>
                    <a:pt x="8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5" name="Freeform 121"/>
            <p:cNvSpPr>
              <a:spLocks/>
            </p:cNvSpPr>
            <p:nvPr/>
          </p:nvSpPr>
          <p:spPr bwMode="auto">
            <a:xfrm>
              <a:off x="7469188" y="2732088"/>
              <a:ext cx="228600" cy="249237"/>
            </a:xfrm>
            <a:custGeom>
              <a:avLst/>
              <a:gdLst/>
              <a:ahLst/>
              <a:cxnLst>
                <a:cxn ang="0">
                  <a:pos x="0" y="0"/>
                </a:cxn>
                <a:cxn ang="0">
                  <a:pos x="20" y="52"/>
                </a:cxn>
                <a:cxn ang="0">
                  <a:pos x="68" y="78"/>
                </a:cxn>
                <a:cxn ang="0">
                  <a:pos x="72" y="79"/>
                </a:cxn>
                <a:cxn ang="0">
                  <a:pos x="69" y="62"/>
                </a:cxn>
                <a:cxn ang="0">
                  <a:pos x="55" y="27"/>
                </a:cxn>
                <a:cxn ang="0">
                  <a:pos x="0" y="0"/>
                </a:cxn>
              </a:cxnLst>
              <a:rect l="0" t="0" r="r" b="b"/>
              <a:pathLst>
                <a:path w="72" h="79">
                  <a:moveTo>
                    <a:pt x="0" y="0"/>
                  </a:moveTo>
                  <a:cubicBezTo>
                    <a:pt x="0" y="0"/>
                    <a:pt x="0" y="33"/>
                    <a:pt x="20" y="52"/>
                  </a:cubicBezTo>
                  <a:cubicBezTo>
                    <a:pt x="39" y="69"/>
                    <a:pt x="59" y="76"/>
                    <a:pt x="68" y="78"/>
                  </a:cubicBezTo>
                  <a:cubicBezTo>
                    <a:pt x="70" y="78"/>
                    <a:pt x="72" y="79"/>
                    <a:pt x="72" y="79"/>
                  </a:cubicBezTo>
                  <a:cubicBezTo>
                    <a:pt x="72" y="79"/>
                    <a:pt x="71" y="72"/>
                    <a:pt x="69" y="62"/>
                  </a:cubicBezTo>
                  <a:cubicBezTo>
                    <a:pt x="66" y="51"/>
                    <a:pt x="62" y="36"/>
                    <a:pt x="55" y="27"/>
                  </a:cubicBezTo>
                  <a:cubicBezTo>
                    <a:pt x="37" y="5"/>
                    <a:pt x="0" y="0"/>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6" name="Freeform 122"/>
            <p:cNvSpPr>
              <a:spLocks/>
            </p:cNvSpPr>
            <p:nvPr/>
          </p:nvSpPr>
          <p:spPr bwMode="auto">
            <a:xfrm>
              <a:off x="7700963" y="2716213"/>
              <a:ext cx="242888" cy="233362"/>
            </a:xfrm>
            <a:custGeom>
              <a:avLst/>
              <a:gdLst/>
              <a:ahLst/>
              <a:cxnLst>
                <a:cxn ang="0">
                  <a:pos x="77" y="0"/>
                </a:cxn>
                <a:cxn ang="0">
                  <a:pos x="21" y="24"/>
                </a:cxn>
                <a:cxn ang="0">
                  <a:pos x="7" y="49"/>
                </a:cxn>
                <a:cxn ang="0">
                  <a:pos x="0" y="74"/>
                </a:cxn>
                <a:cxn ang="0">
                  <a:pos x="6" y="73"/>
                </a:cxn>
                <a:cxn ang="0">
                  <a:pos x="54" y="50"/>
                </a:cxn>
                <a:cxn ang="0">
                  <a:pos x="77" y="0"/>
                </a:cxn>
              </a:cxnLst>
              <a:rect l="0" t="0" r="r" b="b"/>
              <a:pathLst>
                <a:path w="77" h="74">
                  <a:moveTo>
                    <a:pt x="77" y="0"/>
                  </a:moveTo>
                  <a:cubicBezTo>
                    <a:pt x="77" y="0"/>
                    <a:pt x="40" y="2"/>
                    <a:pt x="21" y="24"/>
                  </a:cubicBezTo>
                  <a:cubicBezTo>
                    <a:pt x="15" y="30"/>
                    <a:pt x="11" y="40"/>
                    <a:pt x="7" y="49"/>
                  </a:cubicBezTo>
                  <a:cubicBezTo>
                    <a:pt x="3" y="62"/>
                    <a:pt x="0" y="74"/>
                    <a:pt x="0" y="74"/>
                  </a:cubicBezTo>
                  <a:cubicBezTo>
                    <a:pt x="0" y="74"/>
                    <a:pt x="2" y="74"/>
                    <a:pt x="6" y="73"/>
                  </a:cubicBezTo>
                  <a:cubicBezTo>
                    <a:pt x="15" y="71"/>
                    <a:pt x="35" y="66"/>
                    <a:pt x="54" y="50"/>
                  </a:cubicBezTo>
                  <a:cubicBezTo>
                    <a:pt x="76" y="33"/>
                    <a:pt x="77" y="0"/>
                    <a:pt x="7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7" name="Freeform 123"/>
            <p:cNvSpPr>
              <a:spLocks/>
            </p:cNvSpPr>
            <p:nvPr/>
          </p:nvSpPr>
          <p:spPr bwMode="auto">
            <a:xfrm>
              <a:off x="7440613" y="2516188"/>
              <a:ext cx="263525" cy="206375"/>
            </a:xfrm>
            <a:custGeom>
              <a:avLst/>
              <a:gdLst/>
              <a:ahLst/>
              <a:cxnLst>
                <a:cxn ang="0">
                  <a:pos x="1" y="0"/>
                </a:cxn>
                <a:cxn ang="0">
                  <a:pos x="0" y="0"/>
                </a:cxn>
                <a:cxn ang="0">
                  <a:pos x="28" y="48"/>
                </a:cxn>
                <a:cxn ang="0">
                  <a:pos x="78" y="65"/>
                </a:cxn>
                <a:cxn ang="0">
                  <a:pos x="82" y="65"/>
                </a:cxn>
                <a:cxn ang="0">
                  <a:pos x="83" y="65"/>
                </a:cxn>
                <a:cxn ang="0">
                  <a:pos x="77" y="49"/>
                </a:cxn>
                <a:cxn ang="0">
                  <a:pos x="57" y="18"/>
                </a:cxn>
                <a:cxn ang="0">
                  <a:pos x="1" y="0"/>
                </a:cxn>
              </a:cxnLst>
              <a:rect l="0" t="0" r="r" b="b"/>
              <a:pathLst>
                <a:path w="83" h="65">
                  <a:moveTo>
                    <a:pt x="1" y="0"/>
                  </a:moveTo>
                  <a:cubicBezTo>
                    <a:pt x="0" y="0"/>
                    <a:pt x="0" y="0"/>
                    <a:pt x="0" y="0"/>
                  </a:cubicBezTo>
                  <a:cubicBezTo>
                    <a:pt x="0" y="0"/>
                    <a:pt x="5" y="33"/>
                    <a:pt x="28" y="48"/>
                  </a:cubicBezTo>
                  <a:cubicBezTo>
                    <a:pt x="49" y="61"/>
                    <a:pt x="69" y="64"/>
                    <a:pt x="78" y="65"/>
                  </a:cubicBezTo>
                  <a:cubicBezTo>
                    <a:pt x="80" y="65"/>
                    <a:pt x="81" y="65"/>
                    <a:pt x="82" y="65"/>
                  </a:cubicBezTo>
                  <a:cubicBezTo>
                    <a:pt x="82" y="65"/>
                    <a:pt x="83" y="65"/>
                    <a:pt x="83" y="65"/>
                  </a:cubicBezTo>
                  <a:cubicBezTo>
                    <a:pt x="83" y="65"/>
                    <a:pt x="81" y="58"/>
                    <a:pt x="77" y="49"/>
                  </a:cubicBezTo>
                  <a:cubicBezTo>
                    <a:pt x="72" y="38"/>
                    <a:pt x="65" y="25"/>
                    <a:pt x="57" y="18"/>
                  </a:cubicBezTo>
                  <a:cubicBezTo>
                    <a:pt x="39" y="1"/>
                    <a:pt x="8" y="0"/>
                    <a:pt x="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8" name="Freeform 124"/>
            <p:cNvSpPr>
              <a:spLocks/>
            </p:cNvSpPr>
            <p:nvPr/>
          </p:nvSpPr>
          <p:spPr bwMode="auto">
            <a:xfrm>
              <a:off x="7700963" y="2420938"/>
              <a:ext cx="207963" cy="269875"/>
            </a:xfrm>
            <a:custGeom>
              <a:avLst/>
              <a:gdLst/>
              <a:ahLst/>
              <a:cxnLst>
                <a:cxn ang="0">
                  <a:pos x="62" y="0"/>
                </a:cxn>
                <a:cxn ang="0">
                  <a:pos x="11" y="33"/>
                </a:cxn>
                <a:cxn ang="0">
                  <a:pos x="2" y="63"/>
                </a:cxn>
                <a:cxn ang="0">
                  <a:pos x="0" y="85"/>
                </a:cxn>
                <a:cxn ang="0">
                  <a:pos x="5" y="83"/>
                </a:cxn>
                <a:cxn ang="0">
                  <a:pos x="48" y="53"/>
                </a:cxn>
                <a:cxn ang="0">
                  <a:pos x="62" y="0"/>
                </a:cxn>
              </a:cxnLst>
              <a:rect l="0" t="0" r="r" b="b"/>
              <a:pathLst>
                <a:path w="66" h="85">
                  <a:moveTo>
                    <a:pt x="62" y="0"/>
                  </a:moveTo>
                  <a:cubicBezTo>
                    <a:pt x="62" y="0"/>
                    <a:pt x="26" y="9"/>
                    <a:pt x="11" y="33"/>
                  </a:cubicBezTo>
                  <a:cubicBezTo>
                    <a:pt x="7" y="41"/>
                    <a:pt x="4" y="52"/>
                    <a:pt x="2" y="63"/>
                  </a:cubicBezTo>
                  <a:cubicBezTo>
                    <a:pt x="0" y="75"/>
                    <a:pt x="0" y="85"/>
                    <a:pt x="0" y="85"/>
                  </a:cubicBezTo>
                  <a:cubicBezTo>
                    <a:pt x="0" y="85"/>
                    <a:pt x="2" y="84"/>
                    <a:pt x="5" y="83"/>
                  </a:cubicBezTo>
                  <a:cubicBezTo>
                    <a:pt x="13" y="80"/>
                    <a:pt x="32" y="72"/>
                    <a:pt x="48" y="53"/>
                  </a:cubicBezTo>
                  <a:cubicBezTo>
                    <a:pt x="66" y="33"/>
                    <a:pt x="62" y="0"/>
                    <a:pt x="6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9" name="Freeform 125"/>
            <p:cNvSpPr>
              <a:spLocks/>
            </p:cNvSpPr>
            <p:nvPr/>
          </p:nvSpPr>
          <p:spPr bwMode="auto">
            <a:xfrm>
              <a:off x="7373938" y="2303463"/>
              <a:ext cx="288925" cy="161925"/>
            </a:xfrm>
            <a:custGeom>
              <a:avLst/>
              <a:gdLst/>
              <a:ahLst/>
              <a:cxnLst>
                <a:cxn ang="0">
                  <a:pos x="21" y="0"/>
                </a:cxn>
                <a:cxn ang="0">
                  <a:pos x="0" y="2"/>
                </a:cxn>
                <a:cxn ang="0">
                  <a:pos x="35" y="43"/>
                </a:cxn>
                <a:cxn ang="0">
                  <a:pos x="76" y="51"/>
                </a:cxn>
                <a:cxn ang="0">
                  <a:pos x="86" y="51"/>
                </a:cxn>
                <a:cxn ang="0">
                  <a:pos x="91" y="50"/>
                </a:cxn>
                <a:cxn ang="0">
                  <a:pos x="82" y="35"/>
                </a:cxn>
                <a:cxn ang="0">
                  <a:pos x="58" y="9"/>
                </a:cxn>
                <a:cxn ang="0">
                  <a:pos x="21" y="0"/>
                </a:cxn>
              </a:cxnLst>
              <a:rect l="0" t="0" r="r" b="b"/>
              <a:pathLst>
                <a:path w="91" h="51">
                  <a:moveTo>
                    <a:pt x="21" y="0"/>
                  </a:moveTo>
                  <a:cubicBezTo>
                    <a:pt x="9" y="0"/>
                    <a:pt x="0" y="2"/>
                    <a:pt x="0" y="2"/>
                  </a:cubicBezTo>
                  <a:cubicBezTo>
                    <a:pt x="0" y="2"/>
                    <a:pt x="10" y="33"/>
                    <a:pt x="35" y="43"/>
                  </a:cubicBezTo>
                  <a:cubicBezTo>
                    <a:pt x="51" y="49"/>
                    <a:pt x="66" y="51"/>
                    <a:pt x="76" y="51"/>
                  </a:cubicBezTo>
                  <a:cubicBezTo>
                    <a:pt x="80" y="51"/>
                    <a:pt x="84" y="51"/>
                    <a:pt x="86" y="51"/>
                  </a:cubicBezTo>
                  <a:cubicBezTo>
                    <a:pt x="89" y="50"/>
                    <a:pt x="91" y="50"/>
                    <a:pt x="91" y="50"/>
                  </a:cubicBezTo>
                  <a:cubicBezTo>
                    <a:pt x="91" y="50"/>
                    <a:pt x="87" y="43"/>
                    <a:pt x="82" y="35"/>
                  </a:cubicBezTo>
                  <a:cubicBezTo>
                    <a:pt x="76" y="26"/>
                    <a:pt x="67" y="15"/>
                    <a:pt x="58" y="9"/>
                  </a:cubicBezTo>
                  <a:cubicBezTo>
                    <a:pt x="47" y="2"/>
                    <a:pt x="32" y="0"/>
                    <a:pt x="2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0" name="Freeform 126"/>
            <p:cNvSpPr>
              <a:spLocks/>
            </p:cNvSpPr>
            <p:nvPr/>
          </p:nvSpPr>
          <p:spPr bwMode="auto">
            <a:xfrm>
              <a:off x="7646988" y="2139950"/>
              <a:ext cx="179388" cy="293687"/>
            </a:xfrm>
            <a:custGeom>
              <a:avLst/>
              <a:gdLst/>
              <a:ahLst/>
              <a:cxnLst>
                <a:cxn ang="0">
                  <a:pos x="48" y="0"/>
                </a:cxn>
                <a:cxn ang="0">
                  <a:pos x="5" y="40"/>
                </a:cxn>
                <a:cxn ang="0">
                  <a:pos x="1" y="74"/>
                </a:cxn>
                <a:cxn ang="0">
                  <a:pos x="2" y="93"/>
                </a:cxn>
                <a:cxn ang="0">
                  <a:pos x="6" y="91"/>
                </a:cxn>
                <a:cxn ang="0">
                  <a:pos x="43" y="54"/>
                </a:cxn>
                <a:cxn ang="0">
                  <a:pos x="48" y="0"/>
                </a:cxn>
              </a:cxnLst>
              <a:rect l="0" t="0" r="r" b="b"/>
              <a:pathLst>
                <a:path w="57" h="93">
                  <a:moveTo>
                    <a:pt x="48" y="0"/>
                  </a:moveTo>
                  <a:cubicBezTo>
                    <a:pt x="48" y="0"/>
                    <a:pt x="15" y="15"/>
                    <a:pt x="5" y="40"/>
                  </a:cubicBezTo>
                  <a:cubicBezTo>
                    <a:pt x="1" y="50"/>
                    <a:pt x="0" y="63"/>
                    <a:pt x="1" y="74"/>
                  </a:cubicBezTo>
                  <a:cubicBezTo>
                    <a:pt x="1" y="84"/>
                    <a:pt x="2" y="93"/>
                    <a:pt x="2" y="93"/>
                  </a:cubicBezTo>
                  <a:cubicBezTo>
                    <a:pt x="2" y="93"/>
                    <a:pt x="4" y="92"/>
                    <a:pt x="6" y="91"/>
                  </a:cubicBezTo>
                  <a:cubicBezTo>
                    <a:pt x="13" y="87"/>
                    <a:pt x="30" y="75"/>
                    <a:pt x="43" y="54"/>
                  </a:cubicBezTo>
                  <a:cubicBezTo>
                    <a:pt x="57" y="31"/>
                    <a:pt x="48" y="0"/>
                    <a:pt x="4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1" name="Freeform 127"/>
            <p:cNvSpPr>
              <a:spLocks/>
            </p:cNvSpPr>
            <p:nvPr/>
          </p:nvSpPr>
          <p:spPr bwMode="auto">
            <a:xfrm>
              <a:off x="7270750" y="2095500"/>
              <a:ext cx="303213" cy="134937"/>
            </a:xfrm>
            <a:custGeom>
              <a:avLst/>
              <a:gdLst/>
              <a:ahLst/>
              <a:cxnLst>
                <a:cxn ang="0">
                  <a:pos x="37" y="0"/>
                </a:cxn>
                <a:cxn ang="0">
                  <a:pos x="0" y="7"/>
                </a:cxn>
                <a:cxn ang="0">
                  <a:pos x="41" y="41"/>
                </a:cxn>
                <a:cxn ang="0">
                  <a:pos x="64" y="43"/>
                </a:cxn>
                <a:cxn ang="0">
                  <a:pos x="93" y="39"/>
                </a:cxn>
                <a:cxn ang="0">
                  <a:pos x="96" y="38"/>
                </a:cxn>
                <a:cxn ang="0">
                  <a:pos x="87" y="28"/>
                </a:cxn>
                <a:cxn ang="0">
                  <a:pos x="58" y="4"/>
                </a:cxn>
                <a:cxn ang="0">
                  <a:pos x="37" y="0"/>
                </a:cxn>
              </a:cxnLst>
              <a:rect l="0" t="0" r="r" b="b"/>
              <a:pathLst>
                <a:path w="96" h="43">
                  <a:moveTo>
                    <a:pt x="37" y="0"/>
                  </a:moveTo>
                  <a:cubicBezTo>
                    <a:pt x="18" y="0"/>
                    <a:pt x="0" y="7"/>
                    <a:pt x="0" y="7"/>
                  </a:cubicBezTo>
                  <a:cubicBezTo>
                    <a:pt x="0" y="7"/>
                    <a:pt x="16" y="35"/>
                    <a:pt x="41" y="41"/>
                  </a:cubicBezTo>
                  <a:cubicBezTo>
                    <a:pt x="50" y="43"/>
                    <a:pt x="57" y="43"/>
                    <a:pt x="64" y="43"/>
                  </a:cubicBezTo>
                  <a:cubicBezTo>
                    <a:pt x="78" y="43"/>
                    <a:pt x="88" y="41"/>
                    <a:pt x="93" y="39"/>
                  </a:cubicBezTo>
                  <a:cubicBezTo>
                    <a:pt x="95" y="39"/>
                    <a:pt x="96" y="38"/>
                    <a:pt x="96" y="38"/>
                  </a:cubicBezTo>
                  <a:cubicBezTo>
                    <a:pt x="96" y="38"/>
                    <a:pt x="93" y="33"/>
                    <a:pt x="87" y="28"/>
                  </a:cubicBezTo>
                  <a:cubicBezTo>
                    <a:pt x="80" y="19"/>
                    <a:pt x="68" y="8"/>
                    <a:pt x="58" y="4"/>
                  </a:cubicBezTo>
                  <a:cubicBezTo>
                    <a:pt x="51" y="1"/>
                    <a:pt x="44" y="0"/>
                    <a:pt x="3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2" name="Freeform 128"/>
            <p:cNvSpPr>
              <a:spLocks/>
            </p:cNvSpPr>
            <p:nvPr/>
          </p:nvSpPr>
          <p:spPr bwMode="auto">
            <a:xfrm>
              <a:off x="7535863" y="1882775"/>
              <a:ext cx="161925" cy="303212"/>
            </a:xfrm>
            <a:custGeom>
              <a:avLst/>
              <a:gdLst/>
              <a:ahLst/>
              <a:cxnLst>
                <a:cxn ang="0">
                  <a:pos x="36" y="0"/>
                </a:cxn>
                <a:cxn ang="0">
                  <a:pos x="2" y="46"/>
                </a:cxn>
                <a:cxn ang="0">
                  <a:pos x="4" y="78"/>
                </a:cxn>
                <a:cxn ang="0">
                  <a:pos x="8" y="96"/>
                </a:cxn>
                <a:cxn ang="0">
                  <a:pos x="11" y="94"/>
                </a:cxn>
                <a:cxn ang="0">
                  <a:pos x="41" y="52"/>
                </a:cxn>
                <a:cxn ang="0">
                  <a:pos x="36" y="0"/>
                </a:cxn>
              </a:cxnLst>
              <a:rect l="0" t="0" r="r" b="b"/>
              <a:pathLst>
                <a:path w="51" h="96">
                  <a:moveTo>
                    <a:pt x="36" y="0"/>
                  </a:moveTo>
                  <a:cubicBezTo>
                    <a:pt x="36" y="0"/>
                    <a:pt x="7" y="20"/>
                    <a:pt x="2" y="46"/>
                  </a:cubicBezTo>
                  <a:cubicBezTo>
                    <a:pt x="0" y="55"/>
                    <a:pt x="1" y="68"/>
                    <a:pt x="4" y="78"/>
                  </a:cubicBezTo>
                  <a:cubicBezTo>
                    <a:pt x="6" y="89"/>
                    <a:pt x="8" y="96"/>
                    <a:pt x="8" y="96"/>
                  </a:cubicBezTo>
                  <a:cubicBezTo>
                    <a:pt x="8" y="96"/>
                    <a:pt x="10" y="96"/>
                    <a:pt x="11" y="94"/>
                  </a:cubicBezTo>
                  <a:cubicBezTo>
                    <a:pt x="18" y="89"/>
                    <a:pt x="32" y="75"/>
                    <a:pt x="41" y="52"/>
                  </a:cubicBezTo>
                  <a:cubicBezTo>
                    <a:pt x="51" y="28"/>
                    <a:pt x="36" y="0"/>
                    <a:pt x="3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3" name="Freeform 129"/>
            <p:cNvSpPr>
              <a:spLocks/>
            </p:cNvSpPr>
            <p:nvPr/>
          </p:nvSpPr>
          <p:spPr bwMode="auto">
            <a:xfrm>
              <a:off x="7137400" y="1901825"/>
              <a:ext cx="306388" cy="127000"/>
            </a:xfrm>
            <a:custGeom>
              <a:avLst/>
              <a:gdLst/>
              <a:ahLst/>
              <a:cxnLst>
                <a:cxn ang="0">
                  <a:pos x="45" y="0"/>
                </a:cxn>
                <a:cxn ang="0">
                  <a:pos x="0" y="14"/>
                </a:cxn>
                <a:cxn ang="0">
                  <a:pos x="44" y="40"/>
                </a:cxn>
                <a:cxn ang="0">
                  <a:pos x="49" y="40"/>
                </a:cxn>
                <a:cxn ang="0">
                  <a:pos x="95" y="29"/>
                </a:cxn>
                <a:cxn ang="0">
                  <a:pos x="97" y="28"/>
                </a:cxn>
                <a:cxn ang="0">
                  <a:pos x="91" y="23"/>
                </a:cxn>
                <a:cxn ang="0">
                  <a:pos x="55" y="1"/>
                </a:cxn>
                <a:cxn ang="0">
                  <a:pos x="45" y="0"/>
                </a:cxn>
              </a:cxnLst>
              <a:rect l="0" t="0" r="r" b="b"/>
              <a:pathLst>
                <a:path w="97" h="40">
                  <a:moveTo>
                    <a:pt x="45" y="0"/>
                  </a:moveTo>
                  <a:cubicBezTo>
                    <a:pt x="22" y="0"/>
                    <a:pt x="0" y="14"/>
                    <a:pt x="0" y="14"/>
                  </a:cubicBezTo>
                  <a:cubicBezTo>
                    <a:pt x="0" y="14"/>
                    <a:pt x="19" y="38"/>
                    <a:pt x="44" y="40"/>
                  </a:cubicBezTo>
                  <a:cubicBezTo>
                    <a:pt x="46" y="40"/>
                    <a:pt x="48" y="40"/>
                    <a:pt x="49" y="40"/>
                  </a:cubicBezTo>
                  <a:cubicBezTo>
                    <a:pt x="73" y="40"/>
                    <a:pt x="90" y="32"/>
                    <a:pt x="95" y="29"/>
                  </a:cubicBezTo>
                  <a:cubicBezTo>
                    <a:pt x="97" y="28"/>
                    <a:pt x="97" y="28"/>
                    <a:pt x="97" y="28"/>
                  </a:cubicBezTo>
                  <a:cubicBezTo>
                    <a:pt x="97" y="28"/>
                    <a:pt x="95" y="26"/>
                    <a:pt x="91" y="23"/>
                  </a:cubicBezTo>
                  <a:cubicBezTo>
                    <a:pt x="83" y="16"/>
                    <a:pt x="67" y="4"/>
                    <a:pt x="55" y="1"/>
                  </a:cubicBezTo>
                  <a:cubicBezTo>
                    <a:pt x="51" y="1"/>
                    <a:pt x="48" y="0"/>
                    <a:pt x="45"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4" name="Freeform 130"/>
            <p:cNvSpPr>
              <a:spLocks/>
            </p:cNvSpPr>
            <p:nvPr/>
          </p:nvSpPr>
          <p:spPr bwMode="auto">
            <a:xfrm>
              <a:off x="7380288" y="1654175"/>
              <a:ext cx="139700" cy="311150"/>
            </a:xfrm>
            <a:custGeom>
              <a:avLst/>
              <a:gdLst/>
              <a:ahLst/>
              <a:cxnLst>
                <a:cxn ang="0">
                  <a:pos x="26" y="0"/>
                </a:cxn>
                <a:cxn ang="0">
                  <a:pos x="0" y="50"/>
                </a:cxn>
                <a:cxn ang="0">
                  <a:pos x="7" y="79"/>
                </a:cxn>
                <a:cxn ang="0">
                  <a:pos x="15" y="98"/>
                </a:cxn>
                <a:cxn ang="0">
                  <a:pos x="18" y="95"/>
                </a:cxn>
                <a:cxn ang="0">
                  <a:pos x="39" y="50"/>
                </a:cxn>
                <a:cxn ang="0">
                  <a:pos x="26" y="0"/>
                </a:cxn>
              </a:cxnLst>
              <a:rect l="0" t="0" r="r" b="b"/>
              <a:pathLst>
                <a:path w="44" h="98">
                  <a:moveTo>
                    <a:pt x="26" y="0"/>
                  </a:moveTo>
                  <a:cubicBezTo>
                    <a:pt x="26" y="0"/>
                    <a:pt x="1" y="24"/>
                    <a:pt x="0" y="50"/>
                  </a:cubicBezTo>
                  <a:cubicBezTo>
                    <a:pt x="0" y="59"/>
                    <a:pt x="3" y="70"/>
                    <a:pt x="7" y="79"/>
                  </a:cubicBezTo>
                  <a:cubicBezTo>
                    <a:pt x="11" y="90"/>
                    <a:pt x="15" y="98"/>
                    <a:pt x="15" y="98"/>
                  </a:cubicBezTo>
                  <a:cubicBezTo>
                    <a:pt x="15" y="98"/>
                    <a:pt x="16" y="97"/>
                    <a:pt x="18" y="95"/>
                  </a:cubicBezTo>
                  <a:cubicBezTo>
                    <a:pt x="24" y="88"/>
                    <a:pt x="35" y="73"/>
                    <a:pt x="39" y="50"/>
                  </a:cubicBezTo>
                  <a:cubicBezTo>
                    <a:pt x="44" y="25"/>
                    <a:pt x="26" y="0"/>
                    <a:pt x="2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5" name="Freeform 131"/>
            <p:cNvSpPr>
              <a:spLocks/>
            </p:cNvSpPr>
            <p:nvPr/>
          </p:nvSpPr>
          <p:spPr bwMode="auto">
            <a:xfrm>
              <a:off x="6972300" y="1733550"/>
              <a:ext cx="307975" cy="123825"/>
            </a:xfrm>
            <a:custGeom>
              <a:avLst/>
              <a:gdLst/>
              <a:ahLst/>
              <a:cxnLst>
                <a:cxn ang="0">
                  <a:pos x="50" y="0"/>
                </a:cxn>
                <a:cxn ang="0">
                  <a:pos x="0" y="22"/>
                </a:cxn>
                <a:cxn ang="0">
                  <a:pos x="43" y="39"/>
                </a:cxn>
                <a:cxn ang="0">
                  <a:pos x="48" y="39"/>
                </a:cxn>
                <a:cxn ang="0">
                  <a:pos x="96" y="19"/>
                </a:cxn>
                <a:cxn ang="0">
                  <a:pos x="97" y="18"/>
                </a:cxn>
                <a:cxn ang="0">
                  <a:pos x="91" y="15"/>
                </a:cxn>
                <a:cxn ang="0">
                  <a:pos x="51" y="0"/>
                </a:cxn>
                <a:cxn ang="0">
                  <a:pos x="50" y="0"/>
                </a:cxn>
              </a:cxnLst>
              <a:rect l="0" t="0" r="r" b="b"/>
              <a:pathLst>
                <a:path w="97" h="39">
                  <a:moveTo>
                    <a:pt x="50" y="0"/>
                  </a:moveTo>
                  <a:cubicBezTo>
                    <a:pt x="25" y="0"/>
                    <a:pt x="0" y="22"/>
                    <a:pt x="0" y="22"/>
                  </a:cubicBezTo>
                  <a:cubicBezTo>
                    <a:pt x="0" y="22"/>
                    <a:pt x="20" y="39"/>
                    <a:pt x="43" y="39"/>
                  </a:cubicBezTo>
                  <a:cubicBezTo>
                    <a:pt x="44" y="39"/>
                    <a:pt x="46" y="39"/>
                    <a:pt x="48" y="39"/>
                  </a:cubicBezTo>
                  <a:cubicBezTo>
                    <a:pt x="74" y="35"/>
                    <a:pt x="91" y="23"/>
                    <a:pt x="96" y="19"/>
                  </a:cubicBezTo>
                  <a:cubicBezTo>
                    <a:pt x="97" y="19"/>
                    <a:pt x="97" y="18"/>
                    <a:pt x="97" y="18"/>
                  </a:cubicBezTo>
                  <a:cubicBezTo>
                    <a:pt x="97" y="18"/>
                    <a:pt x="95" y="17"/>
                    <a:pt x="91" y="15"/>
                  </a:cubicBezTo>
                  <a:cubicBezTo>
                    <a:pt x="81" y="9"/>
                    <a:pt x="64" y="1"/>
                    <a:pt x="51" y="0"/>
                  </a:cubicBezTo>
                  <a:cubicBezTo>
                    <a:pt x="51" y="0"/>
                    <a:pt x="50" y="0"/>
                    <a:pt x="5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6" name="Freeform 132"/>
            <p:cNvSpPr>
              <a:spLocks/>
            </p:cNvSpPr>
            <p:nvPr/>
          </p:nvSpPr>
          <p:spPr bwMode="auto">
            <a:xfrm>
              <a:off x="7175500" y="1465263"/>
              <a:ext cx="136525" cy="306387"/>
            </a:xfrm>
            <a:custGeom>
              <a:avLst/>
              <a:gdLst/>
              <a:ahLst/>
              <a:cxnLst>
                <a:cxn ang="0">
                  <a:pos x="20" y="0"/>
                </a:cxn>
                <a:cxn ang="0">
                  <a:pos x="4" y="53"/>
                </a:cxn>
                <a:cxn ang="0">
                  <a:pos x="18" y="85"/>
                </a:cxn>
                <a:cxn ang="0">
                  <a:pos x="27" y="97"/>
                </a:cxn>
                <a:cxn ang="0">
                  <a:pos x="29" y="94"/>
                </a:cxn>
                <a:cxn ang="0">
                  <a:pos x="42" y="46"/>
                </a:cxn>
                <a:cxn ang="0">
                  <a:pos x="20" y="0"/>
                </a:cxn>
              </a:cxnLst>
              <a:rect l="0" t="0" r="r" b="b"/>
              <a:pathLst>
                <a:path w="43" h="97">
                  <a:moveTo>
                    <a:pt x="20" y="0"/>
                  </a:moveTo>
                  <a:cubicBezTo>
                    <a:pt x="20" y="0"/>
                    <a:pt x="0" y="28"/>
                    <a:pt x="4" y="53"/>
                  </a:cubicBezTo>
                  <a:cubicBezTo>
                    <a:pt x="5" y="63"/>
                    <a:pt x="12" y="76"/>
                    <a:pt x="18" y="85"/>
                  </a:cubicBezTo>
                  <a:cubicBezTo>
                    <a:pt x="23" y="92"/>
                    <a:pt x="27" y="97"/>
                    <a:pt x="27" y="97"/>
                  </a:cubicBezTo>
                  <a:cubicBezTo>
                    <a:pt x="27" y="97"/>
                    <a:pt x="27" y="96"/>
                    <a:pt x="29" y="94"/>
                  </a:cubicBezTo>
                  <a:cubicBezTo>
                    <a:pt x="33" y="87"/>
                    <a:pt x="41" y="70"/>
                    <a:pt x="42" y="46"/>
                  </a:cubicBezTo>
                  <a:cubicBezTo>
                    <a:pt x="43" y="21"/>
                    <a:pt x="20" y="0"/>
                    <a:pt x="2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7" name="Freeform 133"/>
            <p:cNvSpPr>
              <a:spLocks/>
            </p:cNvSpPr>
            <p:nvPr/>
          </p:nvSpPr>
          <p:spPr bwMode="auto">
            <a:xfrm>
              <a:off x="6792913" y="1597025"/>
              <a:ext cx="290513" cy="127000"/>
            </a:xfrm>
            <a:custGeom>
              <a:avLst/>
              <a:gdLst/>
              <a:ahLst/>
              <a:cxnLst>
                <a:cxn ang="0">
                  <a:pos x="50" y="0"/>
                </a:cxn>
                <a:cxn ang="0">
                  <a:pos x="45" y="0"/>
                </a:cxn>
                <a:cxn ang="0">
                  <a:pos x="0" y="30"/>
                </a:cxn>
                <a:cxn ang="0">
                  <a:pos x="35" y="40"/>
                </a:cxn>
                <a:cxn ang="0">
                  <a:pos x="48" y="38"/>
                </a:cxn>
                <a:cxn ang="0">
                  <a:pos x="91" y="11"/>
                </a:cxn>
                <a:cxn ang="0">
                  <a:pos x="92" y="10"/>
                </a:cxn>
                <a:cxn ang="0">
                  <a:pos x="85" y="7"/>
                </a:cxn>
                <a:cxn ang="0">
                  <a:pos x="50" y="0"/>
                </a:cxn>
              </a:cxnLst>
              <a:rect l="0" t="0" r="r" b="b"/>
              <a:pathLst>
                <a:path w="92" h="40">
                  <a:moveTo>
                    <a:pt x="50" y="0"/>
                  </a:moveTo>
                  <a:cubicBezTo>
                    <a:pt x="48" y="0"/>
                    <a:pt x="47" y="0"/>
                    <a:pt x="45" y="0"/>
                  </a:cubicBezTo>
                  <a:cubicBezTo>
                    <a:pt x="20" y="3"/>
                    <a:pt x="0" y="30"/>
                    <a:pt x="0" y="30"/>
                  </a:cubicBezTo>
                  <a:cubicBezTo>
                    <a:pt x="0" y="30"/>
                    <a:pt x="16" y="40"/>
                    <a:pt x="35" y="40"/>
                  </a:cubicBezTo>
                  <a:cubicBezTo>
                    <a:pt x="39" y="40"/>
                    <a:pt x="44" y="39"/>
                    <a:pt x="48" y="38"/>
                  </a:cubicBezTo>
                  <a:cubicBezTo>
                    <a:pt x="73" y="30"/>
                    <a:pt x="87" y="15"/>
                    <a:pt x="91" y="11"/>
                  </a:cubicBezTo>
                  <a:cubicBezTo>
                    <a:pt x="92" y="10"/>
                    <a:pt x="92" y="10"/>
                    <a:pt x="92" y="10"/>
                  </a:cubicBezTo>
                  <a:cubicBezTo>
                    <a:pt x="92" y="10"/>
                    <a:pt x="90" y="8"/>
                    <a:pt x="85" y="7"/>
                  </a:cubicBezTo>
                  <a:cubicBezTo>
                    <a:pt x="77" y="4"/>
                    <a:pt x="62" y="0"/>
                    <a:pt x="5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8" name="Freeform 134"/>
            <p:cNvSpPr>
              <a:spLocks/>
            </p:cNvSpPr>
            <p:nvPr/>
          </p:nvSpPr>
          <p:spPr bwMode="auto">
            <a:xfrm>
              <a:off x="6943725" y="1319213"/>
              <a:ext cx="149225" cy="290512"/>
            </a:xfrm>
            <a:custGeom>
              <a:avLst/>
              <a:gdLst/>
              <a:ahLst/>
              <a:cxnLst>
                <a:cxn ang="0">
                  <a:pos x="14" y="0"/>
                </a:cxn>
                <a:cxn ang="0">
                  <a:pos x="8" y="54"/>
                </a:cxn>
                <a:cxn ang="0">
                  <a:pos x="29" y="84"/>
                </a:cxn>
                <a:cxn ang="0">
                  <a:pos x="37" y="92"/>
                </a:cxn>
                <a:cxn ang="0">
                  <a:pos x="38" y="90"/>
                </a:cxn>
                <a:cxn ang="0">
                  <a:pos x="43" y="41"/>
                </a:cxn>
                <a:cxn ang="0">
                  <a:pos x="14" y="0"/>
                </a:cxn>
              </a:cxnLst>
              <a:rect l="0" t="0" r="r" b="b"/>
              <a:pathLst>
                <a:path w="47" h="92">
                  <a:moveTo>
                    <a:pt x="14" y="0"/>
                  </a:moveTo>
                  <a:cubicBezTo>
                    <a:pt x="14" y="0"/>
                    <a:pt x="0" y="30"/>
                    <a:pt x="8" y="54"/>
                  </a:cubicBezTo>
                  <a:cubicBezTo>
                    <a:pt x="11" y="65"/>
                    <a:pt x="21" y="77"/>
                    <a:pt x="29" y="84"/>
                  </a:cubicBezTo>
                  <a:cubicBezTo>
                    <a:pt x="33" y="89"/>
                    <a:pt x="37" y="92"/>
                    <a:pt x="37" y="92"/>
                  </a:cubicBezTo>
                  <a:cubicBezTo>
                    <a:pt x="37" y="92"/>
                    <a:pt x="37" y="92"/>
                    <a:pt x="38" y="90"/>
                  </a:cubicBezTo>
                  <a:cubicBezTo>
                    <a:pt x="40" y="84"/>
                    <a:pt x="47" y="65"/>
                    <a:pt x="43" y="41"/>
                  </a:cubicBezTo>
                  <a:cubicBezTo>
                    <a:pt x="39" y="17"/>
                    <a:pt x="14" y="0"/>
                    <a:pt x="14"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9" name="Freeform 135"/>
            <p:cNvSpPr>
              <a:spLocks/>
            </p:cNvSpPr>
            <p:nvPr/>
          </p:nvSpPr>
          <p:spPr bwMode="auto">
            <a:xfrm>
              <a:off x="6592888" y="1490663"/>
              <a:ext cx="273050" cy="134937"/>
            </a:xfrm>
            <a:custGeom>
              <a:avLst/>
              <a:gdLst/>
              <a:ahLst/>
              <a:cxnLst>
                <a:cxn ang="0">
                  <a:pos x="56" y="0"/>
                </a:cxn>
                <a:cxn ang="0">
                  <a:pos x="39" y="3"/>
                </a:cxn>
                <a:cxn ang="0">
                  <a:pos x="0" y="39"/>
                </a:cxn>
                <a:cxn ang="0">
                  <a:pos x="26" y="43"/>
                </a:cxn>
                <a:cxn ang="0">
                  <a:pos x="49" y="38"/>
                </a:cxn>
                <a:cxn ang="0">
                  <a:pos x="86" y="5"/>
                </a:cxn>
                <a:cxn ang="0">
                  <a:pos x="86" y="4"/>
                </a:cxn>
                <a:cxn ang="0">
                  <a:pos x="83" y="3"/>
                </a:cxn>
                <a:cxn ang="0">
                  <a:pos x="56" y="0"/>
                </a:cxn>
              </a:cxnLst>
              <a:rect l="0" t="0" r="r" b="b"/>
              <a:pathLst>
                <a:path w="86" h="43">
                  <a:moveTo>
                    <a:pt x="56" y="0"/>
                  </a:moveTo>
                  <a:cubicBezTo>
                    <a:pt x="50" y="0"/>
                    <a:pt x="44" y="1"/>
                    <a:pt x="39" y="3"/>
                  </a:cubicBezTo>
                  <a:cubicBezTo>
                    <a:pt x="16" y="10"/>
                    <a:pt x="0" y="39"/>
                    <a:pt x="0" y="39"/>
                  </a:cubicBezTo>
                  <a:cubicBezTo>
                    <a:pt x="0" y="39"/>
                    <a:pt x="12" y="43"/>
                    <a:pt x="26" y="43"/>
                  </a:cubicBezTo>
                  <a:cubicBezTo>
                    <a:pt x="34" y="43"/>
                    <a:pt x="42" y="42"/>
                    <a:pt x="49" y="38"/>
                  </a:cubicBezTo>
                  <a:cubicBezTo>
                    <a:pt x="72" y="26"/>
                    <a:pt x="84" y="8"/>
                    <a:pt x="86" y="5"/>
                  </a:cubicBezTo>
                  <a:cubicBezTo>
                    <a:pt x="86" y="4"/>
                    <a:pt x="86" y="4"/>
                    <a:pt x="86" y="4"/>
                  </a:cubicBezTo>
                  <a:cubicBezTo>
                    <a:pt x="86" y="4"/>
                    <a:pt x="85" y="4"/>
                    <a:pt x="83" y="3"/>
                  </a:cubicBezTo>
                  <a:cubicBezTo>
                    <a:pt x="78" y="2"/>
                    <a:pt x="67" y="0"/>
                    <a:pt x="56"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0" name="Freeform 136"/>
            <p:cNvSpPr>
              <a:spLocks/>
            </p:cNvSpPr>
            <p:nvPr/>
          </p:nvSpPr>
          <p:spPr bwMode="auto">
            <a:xfrm>
              <a:off x="6694488" y="1220788"/>
              <a:ext cx="161925" cy="269875"/>
            </a:xfrm>
            <a:custGeom>
              <a:avLst/>
              <a:gdLst/>
              <a:ahLst/>
              <a:cxnLst>
                <a:cxn ang="0">
                  <a:pos x="9" y="0"/>
                </a:cxn>
                <a:cxn ang="0">
                  <a:pos x="12" y="53"/>
                </a:cxn>
                <a:cxn ang="0">
                  <a:pos x="39" y="80"/>
                </a:cxn>
                <a:cxn ang="0">
                  <a:pos x="46" y="85"/>
                </a:cxn>
                <a:cxn ang="0">
                  <a:pos x="47" y="83"/>
                </a:cxn>
                <a:cxn ang="0">
                  <a:pos x="43" y="34"/>
                </a:cxn>
                <a:cxn ang="0">
                  <a:pos x="9" y="0"/>
                </a:cxn>
              </a:cxnLst>
              <a:rect l="0" t="0" r="r" b="b"/>
              <a:pathLst>
                <a:path w="51" h="85">
                  <a:moveTo>
                    <a:pt x="9" y="0"/>
                  </a:moveTo>
                  <a:cubicBezTo>
                    <a:pt x="9" y="0"/>
                    <a:pt x="0" y="32"/>
                    <a:pt x="12" y="53"/>
                  </a:cubicBezTo>
                  <a:cubicBezTo>
                    <a:pt x="17" y="63"/>
                    <a:pt x="30" y="74"/>
                    <a:pt x="39" y="80"/>
                  </a:cubicBezTo>
                  <a:cubicBezTo>
                    <a:pt x="43" y="83"/>
                    <a:pt x="46" y="85"/>
                    <a:pt x="46" y="85"/>
                  </a:cubicBezTo>
                  <a:cubicBezTo>
                    <a:pt x="46" y="85"/>
                    <a:pt x="47" y="84"/>
                    <a:pt x="47" y="83"/>
                  </a:cubicBezTo>
                  <a:cubicBezTo>
                    <a:pt x="48" y="78"/>
                    <a:pt x="51" y="58"/>
                    <a:pt x="43" y="34"/>
                  </a:cubicBezTo>
                  <a:cubicBezTo>
                    <a:pt x="36" y="12"/>
                    <a:pt x="9" y="0"/>
                    <a:pt x="9"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1" name="Freeform 137"/>
            <p:cNvSpPr>
              <a:spLocks/>
            </p:cNvSpPr>
            <p:nvPr/>
          </p:nvSpPr>
          <p:spPr bwMode="auto">
            <a:xfrm>
              <a:off x="6492875" y="1366838"/>
              <a:ext cx="227013" cy="98425"/>
            </a:xfrm>
            <a:custGeom>
              <a:avLst/>
              <a:gdLst/>
              <a:ahLst/>
              <a:cxnLst>
                <a:cxn ang="0">
                  <a:pos x="32" y="0"/>
                </a:cxn>
                <a:cxn ang="0">
                  <a:pos x="0" y="6"/>
                </a:cxn>
                <a:cxn ang="0">
                  <a:pos x="34" y="29"/>
                </a:cxn>
                <a:cxn ang="0">
                  <a:pos x="45" y="31"/>
                </a:cxn>
                <a:cxn ang="0">
                  <a:pos x="71" y="24"/>
                </a:cxn>
                <a:cxn ang="0">
                  <a:pos x="72" y="24"/>
                </a:cxn>
                <a:cxn ang="0">
                  <a:pos x="71" y="22"/>
                </a:cxn>
                <a:cxn ang="0">
                  <a:pos x="37" y="0"/>
                </a:cxn>
                <a:cxn ang="0">
                  <a:pos x="32" y="0"/>
                </a:cxn>
              </a:cxnLst>
              <a:rect l="0" t="0" r="r" b="b"/>
              <a:pathLst>
                <a:path w="72" h="31">
                  <a:moveTo>
                    <a:pt x="32" y="0"/>
                  </a:moveTo>
                  <a:cubicBezTo>
                    <a:pt x="18" y="0"/>
                    <a:pt x="0" y="6"/>
                    <a:pt x="0" y="6"/>
                  </a:cubicBezTo>
                  <a:cubicBezTo>
                    <a:pt x="0" y="6"/>
                    <a:pt x="11" y="21"/>
                    <a:pt x="34" y="29"/>
                  </a:cubicBezTo>
                  <a:cubicBezTo>
                    <a:pt x="38" y="30"/>
                    <a:pt x="42" y="31"/>
                    <a:pt x="45" y="31"/>
                  </a:cubicBezTo>
                  <a:cubicBezTo>
                    <a:pt x="58" y="31"/>
                    <a:pt x="69" y="26"/>
                    <a:pt x="71" y="24"/>
                  </a:cubicBezTo>
                  <a:cubicBezTo>
                    <a:pt x="72" y="24"/>
                    <a:pt x="72" y="24"/>
                    <a:pt x="72" y="24"/>
                  </a:cubicBezTo>
                  <a:cubicBezTo>
                    <a:pt x="72" y="24"/>
                    <a:pt x="71" y="23"/>
                    <a:pt x="71" y="22"/>
                  </a:cubicBezTo>
                  <a:cubicBezTo>
                    <a:pt x="67" y="18"/>
                    <a:pt x="53" y="3"/>
                    <a:pt x="37" y="0"/>
                  </a:cubicBezTo>
                  <a:cubicBezTo>
                    <a:pt x="36" y="0"/>
                    <a:pt x="34" y="0"/>
                    <a:pt x="3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132" name="PA_淘宝网chenying0907出品 206"/>
          <p:cNvGrpSpPr/>
          <p:nvPr>
            <p:custDataLst>
              <p:tags r:id="rId18"/>
            </p:custDataLst>
          </p:nvPr>
        </p:nvGrpSpPr>
        <p:grpSpPr>
          <a:xfrm>
            <a:off x="4153452" y="3351184"/>
            <a:ext cx="833660" cy="833656"/>
            <a:chOff x="4153452" y="3077574"/>
            <a:chExt cx="833660" cy="833656"/>
          </a:xfrm>
        </p:grpSpPr>
        <p:sp>
          <p:nvSpPr>
            <p:cNvPr id="133" name="Oval 138"/>
            <p:cNvSpPr/>
            <p:nvPr/>
          </p:nvSpPr>
          <p:spPr>
            <a:xfrm>
              <a:off x="4153452" y="3077574"/>
              <a:ext cx="833660" cy="833656"/>
            </a:xfrm>
            <a:prstGeom prst="ellipse">
              <a:avLst/>
            </a:prstGeom>
            <a:noFill/>
            <a:ln w="19050">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endParaRPr>
            </a:p>
          </p:txBody>
        </p:sp>
        <p:sp>
          <p:nvSpPr>
            <p:cNvPr id="134" name="Freeform 152"/>
            <p:cNvSpPr>
              <a:spLocks noEditPoints="1"/>
            </p:cNvSpPr>
            <p:nvPr/>
          </p:nvSpPr>
          <p:spPr bwMode="auto">
            <a:xfrm>
              <a:off x="4351478" y="3292197"/>
              <a:ext cx="437609" cy="40441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35" name="PA_TextPlaceholder 3"/>
          <p:cNvSpPr txBox="1">
            <a:spLocks/>
          </p:cNvSpPr>
          <p:nvPr>
            <p:custDataLst>
              <p:tags r:id="rId19"/>
            </p:custDataLst>
          </p:nvPr>
        </p:nvSpPr>
        <p:spPr>
          <a:xfrm>
            <a:off x="4102545" y="4588554"/>
            <a:ext cx="93891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AWARD01</a:t>
            </a:r>
          </a:p>
        </p:txBody>
      </p:sp>
      <p:grpSp>
        <p:nvGrpSpPr>
          <p:cNvPr id="2" name="PA_淘宝网chenying0907出品 1"/>
          <p:cNvGrpSpPr/>
          <p:nvPr>
            <p:custDataLst>
              <p:tags r:id="rId20"/>
            </p:custDataLst>
          </p:nvPr>
        </p:nvGrpSpPr>
        <p:grpSpPr>
          <a:xfrm>
            <a:off x="3218276" y="1613556"/>
            <a:ext cx="2727541" cy="1260000"/>
            <a:chOff x="3185028" y="1580505"/>
            <a:chExt cx="2727541" cy="1260000"/>
          </a:xfrm>
        </p:grpSpPr>
        <p:pic>
          <p:nvPicPr>
            <p:cNvPr id="136" name="淘宝网chenying0907出品 135"/>
            <p:cNvPicPr>
              <a:picLocks noChangeAspect="1"/>
            </p:cNvPicPr>
            <p:nvPr/>
          </p:nvPicPr>
          <p:blipFill rotWithShape="1">
            <a:blip r:embed="rId22"/>
            <a:srcRect l="13329" r="13329"/>
            <a:stretch/>
          </p:blipFill>
          <p:spPr>
            <a:xfrm>
              <a:off x="3185028" y="1580505"/>
              <a:ext cx="1260000" cy="1260000"/>
            </a:xfrm>
            <a:prstGeom prst="roundRect">
              <a:avLst>
                <a:gd name="adj" fmla="val 10600"/>
              </a:avLst>
            </a:prstGeom>
            <a:blipFill>
              <a:blip r:embed="rId23" cstate="print"/>
              <a:stretch>
                <a:fillRect/>
              </a:stretch>
            </a:blipFill>
            <a:ln w="38100">
              <a:solidFill>
                <a:srgbClr val="FFE401"/>
              </a:solidFill>
            </a:ln>
          </p:spPr>
        </p:pic>
        <p:pic>
          <p:nvPicPr>
            <p:cNvPr id="137" name="淘宝网chenying0907出品 136"/>
            <p:cNvPicPr>
              <a:picLocks noChangeAspect="1"/>
            </p:cNvPicPr>
            <p:nvPr/>
          </p:nvPicPr>
          <p:blipFill rotWithShape="1">
            <a:blip r:embed="rId24"/>
            <a:srcRect l="11905" r="11905"/>
            <a:stretch/>
          </p:blipFill>
          <p:spPr>
            <a:xfrm>
              <a:off x="4652569" y="1580505"/>
              <a:ext cx="1260000" cy="1260000"/>
            </a:xfrm>
            <a:prstGeom prst="roundRect">
              <a:avLst>
                <a:gd name="adj" fmla="val 10600"/>
              </a:avLst>
            </a:prstGeom>
            <a:blipFill>
              <a:blip r:embed="rId23" cstate="print"/>
              <a:stretch>
                <a:fillRect/>
              </a:stretch>
            </a:blipFill>
            <a:ln w="38100">
              <a:solidFill>
                <a:srgbClr val="FFE401"/>
              </a:solidFill>
            </a:ln>
          </p:spPr>
        </p:pic>
      </p:grpSp>
    </p:spTree>
    <p:extLst>
      <p:ext uri="{BB962C8B-B14F-4D97-AF65-F5344CB8AC3E}">
        <p14:creationId xmlns:p14="http://schemas.microsoft.com/office/powerpoint/2010/main" val="164871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4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6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8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nodeType="withEffect">
                                  <p:stCondLst>
                                    <p:cond delay="20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nodeType="withEffect">
                                  <p:stCondLst>
                                    <p:cond delay="40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nodeType="withEffect">
                                  <p:stCondLst>
                                    <p:cond delay="60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par>
                                <p:cTn id="34" presetID="10" presetClass="entr" presetSubtype="0" fill="hold" nodeType="withEffect">
                                  <p:stCondLst>
                                    <p:cond delay="80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500"/>
                                        <p:tgtEl>
                                          <p:spTgt spid="6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20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400"/>
                                  </p:stCondLst>
                                  <p:childTnLst>
                                    <p:set>
                                      <p:cBhvr>
                                        <p:cTn id="63" dur="1" fill="hold">
                                          <p:stCondLst>
                                            <p:cond delay="0"/>
                                          </p:stCondLst>
                                        </p:cTn>
                                        <p:tgtEl>
                                          <p:spTgt spid="132"/>
                                        </p:tgtEl>
                                        <p:attrNameLst>
                                          <p:attrName>style.visibility</p:attrName>
                                        </p:attrNameLst>
                                      </p:cBhvr>
                                      <p:to>
                                        <p:strVal val="visible"/>
                                      </p:to>
                                    </p:set>
                                    <p:animEffect transition="in" filter="fade">
                                      <p:cBhvr>
                                        <p:cTn id="64" dur="500"/>
                                        <p:tgtEl>
                                          <p:spTgt spid="132"/>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500"/>
                                        <p:tgtEl>
                                          <p:spTgt spid="135"/>
                                        </p:tgtEl>
                                      </p:cBhvr>
                                    </p:animEffect>
                                  </p:childTnLst>
                                </p:cTn>
                              </p:par>
                              <p:par>
                                <p:cTn id="68" presetID="10" presetClass="entr" presetSubtype="0" fill="hold" nodeType="withEffect">
                                  <p:stCondLst>
                                    <p:cond delay="80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61" grpId="0" animBg="1" autoUpdateAnimBg="0"/>
      <p:bldP spid="62" grpId="0"/>
      <p:bldP spid="63" grpId="0" animBg="1" autoUpdateAnimBg="0"/>
      <p:bldP spid="64" grpId="0"/>
      <p:bldP spid="65" grpId="0"/>
      <p:bldP spid="66" grpId="0" animBg="1" autoUpdateAnimBg="0"/>
      <p:bldP spid="1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PYRAMIDS CHART </a:t>
              </a:r>
            </a:p>
          </p:txBody>
        </p:sp>
      </p:grpSp>
      <p:grpSp>
        <p:nvGrpSpPr>
          <p:cNvPr id="11" name="PA_淘宝网chenying0907出品 73"/>
          <p:cNvGrpSpPr/>
          <p:nvPr>
            <p:custDataLst>
              <p:tags r:id="rId3"/>
            </p:custDataLst>
          </p:nvPr>
        </p:nvGrpSpPr>
        <p:grpSpPr>
          <a:xfrm>
            <a:off x="374535" y="2601192"/>
            <a:ext cx="5983282" cy="2058721"/>
            <a:chOff x="374535" y="2601192"/>
            <a:chExt cx="5983282" cy="2058721"/>
          </a:xfrm>
        </p:grpSpPr>
        <p:sp>
          <p:nvSpPr>
            <p:cNvPr id="12" name="Isosceles Triangle 21"/>
            <p:cNvSpPr/>
            <p:nvPr/>
          </p:nvSpPr>
          <p:spPr>
            <a:xfrm>
              <a:off x="878370" y="2601192"/>
              <a:ext cx="345642" cy="215298"/>
            </a:xfrm>
            <a:prstGeom prst="triangl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Rounded Rectangle 22"/>
            <p:cNvSpPr/>
            <p:nvPr/>
          </p:nvSpPr>
          <p:spPr>
            <a:xfrm>
              <a:off x="374535" y="2816489"/>
              <a:ext cx="5983282" cy="1843424"/>
            </a:xfrm>
            <a:prstGeom prst="roundRect">
              <a:avLst>
                <a:gd name="adj" fmla="val 6561"/>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18" name="PA_淘宝网chenying0907出品 74"/>
          <p:cNvGrpSpPr/>
          <p:nvPr>
            <p:custDataLst>
              <p:tags r:id="rId4"/>
            </p:custDataLst>
          </p:nvPr>
        </p:nvGrpSpPr>
        <p:grpSpPr>
          <a:xfrm>
            <a:off x="6473031" y="1088279"/>
            <a:ext cx="2361887" cy="576069"/>
            <a:chOff x="6473031" y="1088279"/>
            <a:chExt cx="2361887" cy="576069"/>
          </a:xfrm>
          <a:solidFill>
            <a:srgbClr val="FFE401"/>
          </a:solidFill>
        </p:grpSpPr>
        <p:sp>
          <p:nvSpPr>
            <p:cNvPr id="19" name="Isosceles Triangle 50"/>
            <p:cNvSpPr/>
            <p:nvPr/>
          </p:nvSpPr>
          <p:spPr>
            <a:xfrm rot="10800000">
              <a:off x="8431669" y="1376313"/>
              <a:ext cx="345642" cy="288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20" name="Rounded Rectangle 24"/>
            <p:cNvSpPr/>
            <p:nvPr/>
          </p:nvSpPr>
          <p:spPr>
            <a:xfrm>
              <a:off x="6473031" y="1088279"/>
              <a:ext cx="2361887" cy="403249"/>
            </a:xfrm>
            <a:prstGeom prst="roundRect">
              <a:avLst>
                <a:gd name="adj" fmla="val 656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lumMod val="85000"/>
                      <a:lumOff val="15000"/>
                    </a:schemeClr>
                  </a:solidFill>
                </a:rPr>
                <a:t>Management Consultant</a:t>
              </a:r>
              <a:endParaRPr lang="en-US" sz="1200" dirty="0">
                <a:solidFill>
                  <a:schemeClr val="tx1">
                    <a:lumMod val="85000"/>
                    <a:lumOff val="15000"/>
                  </a:schemeClr>
                </a:solidFill>
              </a:endParaRPr>
            </a:p>
          </p:txBody>
        </p:sp>
      </p:grpSp>
      <p:sp>
        <p:nvSpPr>
          <p:cNvPr id="21" name="PA_淘宝网chenying0907出品 25"/>
          <p:cNvSpPr/>
          <p:nvPr>
            <p:custDataLst>
              <p:tags r:id="rId5"/>
            </p:custDataLst>
          </p:nvPr>
        </p:nvSpPr>
        <p:spPr>
          <a:xfrm>
            <a:off x="1403615" y="3013540"/>
            <a:ext cx="1302280" cy="215444"/>
          </a:xfrm>
          <a:prstGeom prst="rect">
            <a:avLst/>
          </a:prstGeom>
        </p:spPr>
        <p:txBody>
          <a:bodyPr wrap="none" lIns="0" tIns="0" rIns="0" bIns="0">
            <a:spAutoFit/>
          </a:bodyPr>
          <a:lstStyle/>
          <a:p>
            <a:r>
              <a:rPr lang="en-US" sz="1400" b="1" dirty="0">
                <a:solidFill>
                  <a:schemeClr val="tx1">
                    <a:lumMod val="85000"/>
                    <a:lumOff val="15000"/>
                  </a:schemeClr>
                </a:solidFill>
                <a:latin typeface="微软雅黑" panose="020B0503020204020204" pitchFamily="34" charset="-122"/>
                <a:ea typeface="微软雅黑" panose="020B0503020204020204" pitchFamily="34" charset="-122"/>
              </a:rPr>
              <a:t>RACHEL DARK</a:t>
            </a:r>
          </a:p>
        </p:txBody>
      </p:sp>
      <p:sp>
        <p:nvSpPr>
          <p:cNvPr id="22" name="PA_淘宝网chenying0907出品 26"/>
          <p:cNvSpPr txBox="1"/>
          <p:nvPr>
            <p:custDataLst>
              <p:tags r:id="rId6"/>
            </p:custDataLst>
          </p:nvPr>
        </p:nvSpPr>
        <p:spPr>
          <a:xfrm>
            <a:off x="1403615" y="3234459"/>
            <a:ext cx="4608545" cy="1130309"/>
          </a:xfrm>
          <a:prstGeom prst="rect">
            <a:avLst/>
          </a:prstGeom>
          <a:noFill/>
        </p:spPr>
        <p:txBody>
          <a:bodyPr wrap="square" lIns="0" tIns="0" rIns="0" bIns="0" rtlCol="0">
            <a:spAutoFit/>
          </a:bodyPr>
          <a:lstStyle/>
          <a:p>
            <a:pPr>
              <a:lnSpc>
                <a:spcPct val="150000"/>
              </a:lnSpc>
            </a:pPr>
            <a:r>
              <a:rPr lang="en-US" sz="1000" dirty="0">
                <a:solidFill>
                  <a:schemeClr val="tx1">
                    <a:lumMod val="85000"/>
                    <a:lumOff val="15000"/>
                  </a:schemeClr>
                </a:solidFill>
              </a:rPr>
              <a:t>There are many variations of passages of lorem ipsum available, but the majority have suffered alteration in some form, by injected </a:t>
            </a:r>
            <a:r>
              <a:rPr lang="en-US" sz="1000" dirty="0" err="1">
                <a:solidFill>
                  <a:schemeClr val="tx1">
                    <a:lumMod val="85000"/>
                    <a:lumOff val="15000"/>
                  </a:schemeClr>
                </a:solidFill>
              </a:rPr>
              <a:t>humour</a:t>
            </a:r>
            <a:endParaRPr lang="en-US" sz="1000" dirty="0">
              <a:solidFill>
                <a:schemeClr val="tx1">
                  <a:lumMod val="85000"/>
                  <a:lumOff val="15000"/>
                </a:schemeClr>
              </a:solidFill>
            </a:endParaRPr>
          </a:p>
          <a:p>
            <a:pPr>
              <a:lnSpc>
                <a:spcPct val="150000"/>
              </a:lnSpc>
            </a:pPr>
            <a:endParaRPr lang="en-US" sz="1000" dirty="0">
              <a:solidFill>
                <a:schemeClr val="tx1">
                  <a:lumMod val="85000"/>
                  <a:lumOff val="15000"/>
                </a:schemeClr>
              </a:solidFill>
            </a:endParaRPr>
          </a:p>
          <a:p>
            <a:pPr>
              <a:lnSpc>
                <a:spcPct val="150000"/>
              </a:lnSpc>
            </a:pPr>
            <a:r>
              <a:rPr lang="en-US" sz="1000" dirty="0">
                <a:solidFill>
                  <a:schemeClr val="tx1">
                    <a:lumMod val="85000"/>
                    <a:lumOff val="15000"/>
                  </a:schemeClr>
                </a:solidFill>
              </a:rPr>
              <a:t>or randomized words which don't look even slightly believable. If you are going to use A passage of lorem ipsum</a:t>
            </a:r>
          </a:p>
        </p:txBody>
      </p:sp>
      <p:sp>
        <p:nvSpPr>
          <p:cNvPr id="23" name="PA_TextPlaceholder 3"/>
          <p:cNvSpPr txBox="1">
            <a:spLocks/>
          </p:cNvSpPr>
          <p:nvPr>
            <p:custDataLst>
              <p:tags r:id="rId7"/>
            </p:custDataLst>
          </p:nvPr>
        </p:nvSpPr>
        <p:spPr>
          <a:xfrm>
            <a:off x="6873858" y="2901387"/>
            <a:ext cx="823944"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E401"/>
                </a:solidFill>
                <a:effectLst/>
                <a:uLnTx/>
                <a:uFillTx/>
                <a:latin typeface="+mn-lt"/>
                <a:ea typeface="+mn-ea"/>
                <a:cs typeface="+mn-cs"/>
              </a:rPr>
              <a:t>Number One</a:t>
            </a:r>
          </a:p>
        </p:txBody>
      </p:sp>
      <p:sp>
        <p:nvSpPr>
          <p:cNvPr id="24" name="PA_TextPlaceholder 3"/>
          <p:cNvSpPr txBox="1">
            <a:spLocks/>
          </p:cNvSpPr>
          <p:nvPr>
            <p:custDataLst>
              <p:tags r:id="rId8"/>
            </p:custDataLst>
          </p:nvPr>
        </p:nvSpPr>
        <p:spPr>
          <a:xfrm>
            <a:off x="6873858" y="3094230"/>
            <a:ext cx="2123607"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there passages of lorem ipsum available.</a:t>
            </a:r>
          </a:p>
        </p:txBody>
      </p:sp>
      <p:sp>
        <p:nvSpPr>
          <p:cNvPr id="25" name="PA_TextPlaceholder 3"/>
          <p:cNvSpPr txBox="1">
            <a:spLocks/>
          </p:cNvSpPr>
          <p:nvPr>
            <p:custDataLst>
              <p:tags r:id="rId9"/>
            </p:custDataLst>
          </p:nvPr>
        </p:nvSpPr>
        <p:spPr>
          <a:xfrm>
            <a:off x="6873858" y="3535959"/>
            <a:ext cx="829394"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E401"/>
                </a:solidFill>
                <a:effectLst/>
                <a:uLnTx/>
                <a:uFillTx/>
                <a:latin typeface="+mn-lt"/>
                <a:ea typeface="+mn-ea"/>
                <a:cs typeface="+mn-cs"/>
              </a:rPr>
              <a:t>Number Two</a:t>
            </a:r>
          </a:p>
        </p:txBody>
      </p:sp>
      <p:sp>
        <p:nvSpPr>
          <p:cNvPr id="26" name="PA_TextPlaceholder 3"/>
          <p:cNvSpPr txBox="1">
            <a:spLocks/>
          </p:cNvSpPr>
          <p:nvPr>
            <p:custDataLst>
              <p:tags r:id="rId10"/>
            </p:custDataLst>
          </p:nvPr>
        </p:nvSpPr>
        <p:spPr>
          <a:xfrm>
            <a:off x="6873858" y="3728802"/>
            <a:ext cx="2123607"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there passages of lorem ipsum available.</a:t>
            </a:r>
          </a:p>
        </p:txBody>
      </p:sp>
      <p:sp>
        <p:nvSpPr>
          <p:cNvPr id="27" name="PA_TextPlaceholder 3"/>
          <p:cNvSpPr txBox="1">
            <a:spLocks/>
          </p:cNvSpPr>
          <p:nvPr>
            <p:custDataLst>
              <p:tags r:id="rId11"/>
            </p:custDataLst>
          </p:nvPr>
        </p:nvSpPr>
        <p:spPr>
          <a:xfrm>
            <a:off x="6873858" y="4159362"/>
            <a:ext cx="92640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rgbClr val="FFE401"/>
                </a:solidFill>
                <a:effectLst/>
                <a:uLnTx/>
                <a:uFillTx/>
                <a:latin typeface="+mn-lt"/>
                <a:ea typeface="+mn-ea"/>
                <a:cs typeface="+mn-cs"/>
              </a:rPr>
              <a:t>Number Three</a:t>
            </a:r>
          </a:p>
        </p:txBody>
      </p:sp>
      <p:sp>
        <p:nvSpPr>
          <p:cNvPr id="28" name="PA_TextPlaceholder 3"/>
          <p:cNvSpPr txBox="1">
            <a:spLocks/>
          </p:cNvSpPr>
          <p:nvPr>
            <p:custDataLst>
              <p:tags r:id="rId12"/>
            </p:custDataLst>
          </p:nvPr>
        </p:nvSpPr>
        <p:spPr>
          <a:xfrm>
            <a:off x="6873858" y="4352205"/>
            <a:ext cx="2123607"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there passages of lorem ipsum available.</a:t>
            </a:r>
          </a:p>
        </p:txBody>
      </p:sp>
      <p:sp>
        <p:nvSpPr>
          <p:cNvPr id="29" name="PA_TextPlaceholder 3"/>
          <p:cNvSpPr txBox="1">
            <a:spLocks/>
          </p:cNvSpPr>
          <p:nvPr>
            <p:custDataLst>
              <p:tags r:id="rId13"/>
            </p:custDataLst>
          </p:nvPr>
        </p:nvSpPr>
        <p:spPr>
          <a:xfrm>
            <a:off x="6498199" y="1693469"/>
            <a:ext cx="2478717"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en-US" sz="1000" dirty="0">
                <a:solidFill>
                  <a:schemeClr val="bg1"/>
                </a:solidFill>
              </a:rPr>
              <a:t>There are many variations of passages of lorem There are many variations of  There passages of lorem ipsum available</a:t>
            </a:r>
          </a:p>
        </p:txBody>
      </p:sp>
      <p:sp>
        <p:nvSpPr>
          <p:cNvPr id="30" name="PA_淘宝网chenying0907出品 132"/>
          <p:cNvSpPr>
            <a:spLocks noChangeAspect="1" noEditPoints="1"/>
          </p:cNvSpPr>
          <p:nvPr>
            <p:custDataLst>
              <p:tags r:id="rId14"/>
            </p:custDataLst>
          </p:nvPr>
        </p:nvSpPr>
        <p:spPr bwMode="auto">
          <a:xfrm>
            <a:off x="547112" y="3377353"/>
            <a:ext cx="748409" cy="715869"/>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PA_淘宝网chenying0907出品 45"/>
          <p:cNvSpPr>
            <a:spLocks noEditPoints="1"/>
          </p:cNvSpPr>
          <p:nvPr>
            <p:custDataLst>
              <p:tags r:id="rId15"/>
            </p:custDataLst>
          </p:nvPr>
        </p:nvSpPr>
        <p:spPr bwMode="auto">
          <a:xfrm>
            <a:off x="6512398" y="3036580"/>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PA_淘宝网chenying0907出品 45"/>
          <p:cNvSpPr>
            <a:spLocks noEditPoints="1"/>
          </p:cNvSpPr>
          <p:nvPr>
            <p:custDataLst>
              <p:tags r:id="rId16"/>
            </p:custDataLst>
          </p:nvPr>
        </p:nvSpPr>
        <p:spPr bwMode="auto">
          <a:xfrm>
            <a:off x="6512398" y="3642593"/>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PA_淘宝网chenying0907出品 45"/>
          <p:cNvSpPr>
            <a:spLocks noEditPoints="1"/>
          </p:cNvSpPr>
          <p:nvPr>
            <p:custDataLst>
              <p:tags r:id="rId17"/>
            </p:custDataLst>
          </p:nvPr>
        </p:nvSpPr>
        <p:spPr bwMode="auto">
          <a:xfrm>
            <a:off x="6512398" y="426280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35" name="PA_淘宝网chenying0907出品 34"/>
          <p:cNvGrpSpPr/>
          <p:nvPr>
            <p:custDataLst>
              <p:tags r:id="rId18"/>
            </p:custDataLst>
          </p:nvPr>
        </p:nvGrpSpPr>
        <p:grpSpPr>
          <a:xfrm>
            <a:off x="374535" y="1060463"/>
            <a:ext cx="5956580" cy="1260000"/>
            <a:chOff x="374535" y="1125966"/>
            <a:chExt cx="5956580" cy="1260000"/>
          </a:xfrm>
        </p:grpSpPr>
        <p:pic>
          <p:nvPicPr>
            <p:cNvPr id="2" name="淘宝网chenying0907出品 1"/>
            <p:cNvPicPr>
              <a:picLocks noChangeAspect="1"/>
            </p:cNvPicPr>
            <p:nvPr/>
          </p:nvPicPr>
          <p:blipFill rotWithShape="1">
            <a:blip r:embed="rId20"/>
            <a:srcRect l="13329" r="13329"/>
            <a:stretch/>
          </p:blipFill>
          <p:spPr>
            <a:xfrm>
              <a:off x="374535" y="1125966"/>
              <a:ext cx="1260000" cy="1260000"/>
            </a:xfrm>
            <a:prstGeom prst="roundRect">
              <a:avLst>
                <a:gd name="adj" fmla="val 10600"/>
              </a:avLst>
            </a:prstGeom>
            <a:blipFill>
              <a:blip r:embed="rId21" cstate="print"/>
              <a:stretch>
                <a:fillRect/>
              </a:stretch>
            </a:blipFill>
            <a:ln w="38100">
              <a:solidFill>
                <a:srgbClr val="FFE401"/>
              </a:solidFill>
            </a:ln>
          </p:spPr>
        </p:pic>
        <p:pic>
          <p:nvPicPr>
            <p:cNvPr id="3" name="淘宝网chenying0907出品 2"/>
            <p:cNvPicPr>
              <a:picLocks noChangeAspect="1"/>
            </p:cNvPicPr>
            <p:nvPr/>
          </p:nvPicPr>
          <p:blipFill rotWithShape="1">
            <a:blip r:embed="rId22"/>
            <a:srcRect l="2911" r="26613"/>
            <a:stretch/>
          </p:blipFill>
          <p:spPr>
            <a:xfrm>
              <a:off x="5071115" y="1125966"/>
              <a:ext cx="1260000" cy="1260000"/>
            </a:xfrm>
            <a:prstGeom prst="roundRect">
              <a:avLst>
                <a:gd name="adj" fmla="val 10600"/>
              </a:avLst>
            </a:prstGeom>
            <a:blipFill>
              <a:blip r:embed="rId21" cstate="print"/>
              <a:stretch>
                <a:fillRect/>
              </a:stretch>
            </a:blipFill>
            <a:ln w="38100">
              <a:solidFill>
                <a:srgbClr val="FFE401"/>
              </a:solidFill>
            </a:ln>
          </p:spPr>
        </p:pic>
        <p:pic>
          <p:nvPicPr>
            <p:cNvPr id="4" name="淘宝网chenying0907出品 3"/>
            <p:cNvPicPr>
              <a:picLocks noChangeAspect="1"/>
            </p:cNvPicPr>
            <p:nvPr/>
          </p:nvPicPr>
          <p:blipFill rotWithShape="1">
            <a:blip r:embed="rId23"/>
            <a:srcRect l="11905" r="11905"/>
            <a:stretch/>
          </p:blipFill>
          <p:spPr>
            <a:xfrm>
              <a:off x="1940144" y="1125966"/>
              <a:ext cx="1260000" cy="1260000"/>
            </a:xfrm>
            <a:prstGeom prst="roundRect">
              <a:avLst>
                <a:gd name="adj" fmla="val 10600"/>
              </a:avLst>
            </a:prstGeom>
            <a:blipFill>
              <a:blip r:embed="rId21" cstate="print"/>
              <a:stretch>
                <a:fillRect/>
              </a:stretch>
            </a:blipFill>
            <a:ln w="38100">
              <a:solidFill>
                <a:srgbClr val="FFE401"/>
              </a:solidFill>
            </a:ln>
          </p:spPr>
        </p:pic>
        <p:pic>
          <p:nvPicPr>
            <p:cNvPr id="5" name="淘宝网chenying0907出品 4"/>
            <p:cNvPicPr>
              <a:picLocks noChangeAspect="1"/>
            </p:cNvPicPr>
            <p:nvPr/>
          </p:nvPicPr>
          <p:blipFill rotWithShape="1">
            <a:blip r:embed="rId24"/>
            <a:srcRect l="10796" r="10796"/>
            <a:stretch/>
          </p:blipFill>
          <p:spPr>
            <a:xfrm>
              <a:off x="3505753" y="1125966"/>
              <a:ext cx="1259754" cy="1259754"/>
            </a:xfrm>
            <a:prstGeom prst="roundRect">
              <a:avLst>
                <a:gd name="adj" fmla="val 10600"/>
              </a:avLst>
            </a:prstGeom>
            <a:blipFill>
              <a:blip r:embed="rId21" cstate="print"/>
              <a:stretch>
                <a:fillRect/>
              </a:stretch>
            </a:blipFill>
            <a:ln w="38100">
              <a:solidFill>
                <a:srgbClr val="FFE401"/>
              </a:solidFill>
            </a:ln>
          </p:spPr>
        </p:pic>
      </p:grpSp>
    </p:spTree>
    <p:extLst>
      <p:ext uri="{BB962C8B-B14F-4D97-AF65-F5344CB8AC3E}">
        <p14:creationId xmlns:p14="http://schemas.microsoft.com/office/powerpoint/2010/main" val="146720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6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nodeType="withEffect">
                                  <p:stCondLst>
                                    <p:cond delay="4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21" grpId="0"/>
      <p:bldP spid="22" grpId="0" animBg="1" autoUpdateAnimBg="0"/>
      <p:bldP spid="23" grpId="0"/>
      <p:bldP spid="24" grpId="0" animBg="1" autoUpdateAnimBg="0"/>
      <p:bldP spid="25" grpId="0"/>
      <p:bldP spid="26" grpId="0"/>
      <p:bldP spid="27" grpId="0" animBg="1" autoUpdateAnimBg="0"/>
      <p:bldP spid="28" grpId="0"/>
      <p:bldP spid="29" grpId="0" animBg="1" autoUpdateAnimBg="0"/>
      <p:bldP spid="30" grpId="0" animBg="1"/>
      <p:bldP spid="31" grpId="0" animBg="1"/>
      <p:bldP spid="32" grpId="0" animBg="1" autoUpdateAnimBg="0"/>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淘宝网chenying0907出品 4"/>
          <p:cNvPicPr>
            <a:picLocks noChangeAspect="1"/>
          </p:cNvPicPr>
          <p:nvPr>
            <p:custDataLst>
              <p:tags r:id="rId2"/>
            </p:custDataLst>
          </p:nvPr>
        </p:nvPicPr>
        <p:blipFill rotWithShape="1">
          <a:blip r:embed="rId10"/>
          <a:srcRect l="18637" t="5232" r="17159" b="15131"/>
          <a:stretch/>
        </p:blipFill>
        <p:spPr>
          <a:xfrm>
            <a:off x="1907704" y="307080"/>
            <a:ext cx="6652630" cy="4609640"/>
          </a:xfrm>
          <a:prstGeom prst="rect">
            <a:avLst/>
          </a:prstGeom>
        </p:spPr>
      </p:pic>
      <p:sp>
        <p:nvSpPr>
          <p:cNvPr id="7" name="PA_淘宝网chenying0907出品 6"/>
          <p:cNvSpPr/>
          <p:nvPr>
            <p:custDataLst>
              <p:tags r:id="rId3"/>
            </p:custDataLst>
          </p:nvPr>
        </p:nvSpPr>
        <p:spPr>
          <a:xfrm>
            <a:off x="1907704" y="280024"/>
            <a:ext cx="6662514" cy="4636696"/>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4"/>
            </p:custDataLst>
          </p:nvPr>
        </p:nvGrpSpPr>
        <p:grpSpPr>
          <a:xfrm rot="5400000" flipH="1">
            <a:off x="7177009" y="2179769"/>
            <a:ext cx="2763468" cy="549065"/>
            <a:chOff x="644974" y="284169"/>
            <a:chExt cx="2763468" cy="549065"/>
          </a:xfrm>
        </p:grpSpPr>
        <p:sp>
          <p:nvSpPr>
            <p:cNvPr id="15" name="直角三角形 14"/>
            <p:cNvSpPr/>
            <p:nvPr/>
          </p:nvSpPr>
          <p:spPr>
            <a:xfrm>
              <a:off x="3089848" y="284169"/>
              <a:ext cx="318594" cy="271356"/>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644974" y="284169"/>
              <a:ext cx="2448272" cy="542714"/>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26221" y="310016"/>
              <a:ext cx="1682380" cy="523218"/>
            </a:xfrm>
            <a:prstGeom prst="rect">
              <a:avLst/>
            </a:prstGeom>
            <a:noFill/>
          </p:spPr>
          <p:txBody>
            <a:bodyPr wrap="none" lIns="91438" tIns="45719" rIns="91438" bIns="45719" rtlCol="0">
              <a:spAutoFit/>
            </a:bodyPr>
            <a:lstStyle/>
            <a:p>
              <a:pPr algn="ctr"/>
              <a:r>
                <a:rPr lang="en-US" altLang="zh-CN" sz="2800" b="1" dirty="0">
                  <a:solidFill>
                    <a:schemeClr val="tx1">
                      <a:lumMod val="85000"/>
                      <a:lumOff val="15000"/>
                    </a:schemeClr>
                  </a:solidFill>
                  <a:latin typeface="微软雅黑" pitchFamily="34" charset="-122"/>
                  <a:ea typeface="微软雅黑" pitchFamily="34" charset="-122"/>
                </a:rPr>
                <a:t>PART 03</a:t>
              </a:r>
            </a:p>
          </p:txBody>
        </p:sp>
      </p:grpSp>
      <p:sp>
        <p:nvSpPr>
          <p:cNvPr id="18" name="PA_淘宝网chenying0907出品 17"/>
          <p:cNvSpPr/>
          <p:nvPr>
            <p:custDataLst>
              <p:tags r:id="rId5"/>
            </p:custDataLst>
          </p:nvPr>
        </p:nvSpPr>
        <p:spPr>
          <a:xfrm>
            <a:off x="470769" y="1171322"/>
            <a:ext cx="2854100" cy="28541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淘宝网chenying0907出品 34"/>
          <p:cNvSpPr txBox="1"/>
          <p:nvPr>
            <p:custDataLst>
              <p:tags r:id="rId6"/>
            </p:custDataLst>
          </p:nvPr>
        </p:nvSpPr>
        <p:spPr>
          <a:xfrm>
            <a:off x="734971" y="2123225"/>
            <a:ext cx="2325697" cy="1077216"/>
          </a:xfrm>
          <a:prstGeom prst="rect">
            <a:avLst/>
          </a:prstGeom>
          <a:noFill/>
        </p:spPr>
        <p:txBody>
          <a:bodyPr wrap="none" lIns="91438" tIns="45719" rIns="91438" bIns="45719" rtlCol="0">
            <a:spAutoFit/>
          </a:bodyPr>
          <a:lstStyle/>
          <a:p>
            <a:pPr algn="ctr"/>
            <a:r>
              <a:rPr lang="en-US" altLang="zh-CN" sz="3200" b="1" dirty="0">
                <a:ln>
                  <a:solidFill>
                    <a:srgbClr val="000000"/>
                  </a:solidFill>
                </a:ln>
                <a:noFill/>
                <a:latin typeface="微软雅黑" pitchFamily="34" charset="-122"/>
                <a:ea typeface="微软雅黑" pitchFamily="34" charset="-122"/>
              </a:rPr>
              <a:t>DETAILED </a:t>
            </a:r>
          </a:p>
          <a:p>
            <a:pPr algn="ctr"/>
            <a:r>
              <a:rPr lang="en-US" altLang="zh-CN" sz="3200" b="1" dirty="0">
                <a:solidFill>
                  <a:sysClr val="windowText" lastClr="000000"/>
                </a:solidFill>
                <a:latin typeface="微软雅黑" pitchFamily="34" charset="-122"/>
                <a:ea typeface="微软雅黑" pitchFamily="34" charset="-122"/>
              </a:rPr>
              <a:t>BLOCKS </a:t>
            </a:r>
          </a:p>
        </p:txBody>
      </p:sp>
      <p:sp>
        <p:nvSpPr>
          <p:cNvPr id="21" name="PA_TextPlaceholder 32"/>
          <p:cNvSpPr txBox="1">
            <a:spLocks/>
          </p:cNvSpPr>
          <p:nvPr>
            <p:custDataLst>
              <p:tags r:id="rId7"/>
            </p:custDataLst>
          </p:nvPr>
        </p:nvSpPr>
        <p:spPr>
          <a:xfrm>
            <a:off x="817462" y="3427221"/>
            <a:ext cx="2160711" cy="2966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
        <p:nvSpPr>
          <p:cNvPr id="13" name="PA_淘宝网chenying0907出品 146"/>
          <p:cNvSpPr>
            <a:spLocks noEditPoints="1"/>
          </p:cNvSpPr>
          <p:nvPr>
            <p:custDataLst>
              <p:tags r:id="rId8"/>
            </p:custDataLst>
          </p:nvPr>
        </p:nvSpPr>
        <p:spPr bwMode="auto">
          <a:xfrm>
            <a:off x="1637113" y="1537525"/>
            <a:ext cx="519459" cy="568314"/>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Tree>
    <p:extLst>
      <p:ext uri="{BB962C8B-B14F-4D97-AF65-F5344CB8AC3E}">
        <p14:creationId xmlns:p14="http://schemas.microsoft.com/office/powerpoint/2010/main" val="271763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18" grpId="0" animBg="1"/>
      <p:bldP spid="20" grpId="0" animBg="1" autoUpdateAnimBg="0"/>
      <p:bldP spid="21" grpId="0"/>
      <p:bldP spid="13"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DETAILED BLOCKS </a:t>
              </a:r>
            </a:p>
          </p:txBody>
        </p:sp>
      </p:grpSp>
      <p:sp>
        <p:nvSpPr>
          <p:cNvPr id="8" name="PA_TextPlaceholder 3"/>
          <p:cNvSpPr txBox="1">
            <a:spLocks/>
          </p:cNvSpPr>
          <p:nvPr>
            <p:custDataLst>
              <p:tags r:id="rId3"/>
            </p:custDataLst>
          </p:nvPr>
        </p:nvSpPr>
        <p:spPr>
          <a:xfrm>
            <a:off x="547276" y="2499742"/>
            <a:ext cx="100027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FIRST STEP</a:t>
            </a:r>
          </a:p>
        </p:txBody>
      </p:sp>
      <p:sp>
        <p:nvSpPr>
          <p:cNvPr id="9" name="PA_TextPlaceholder 3"/>
          <p:cNvSpPr txBox="1">
            <a:spLocks/>
          </p:cNvSpPr>
          <p:nvPr>
            <p:custDataLst>
              <p:tags r:id="rId4"/>
            </p:custDataLst>
          </p:nvPr>
        </p:nvSpPr>
        <p:spPr>
          <a:xfrm>
            <a:off x="491359" y="2794503"/>
            <a:ext cx="1237963" cy="115416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11" name="PA_TextPlaceholder 3"/>
          <p:cNvSpPr txBox="1">
            <a:spLocks/>
          </p:cNvSpPr>
          <p:nvPr>
            <p:custDataLst>
              <p:tags r:id="rId5"/>
            </p:custDataLst>
          </p:nvPr>
        </p:nvSpPr>
        <p:spPr>
          <a:xfrm>
            <a:off x="2451641" y="2501055"/>
            <a:ext cx="1264000"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SECOND</a:t>
            </a:r>
            <a:r>
              <a:rPr kumimoji="0" lang="en-US" b="1"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rPr>
              <a:t> STEP</a:t>
            </a:r>
            <a:endPar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 name="PA_TextPlaceholder 3"/>
          <p:cNvSpPr txBox="1">
            <a:spLocks/>
          </p:cNvSpPr>
          <p:nvPr>
            <p:custDataLst>
              <p:tags r:id="rId6"/>
            </p:custDataLst>
          </p:nvPr>
        </p:nvSpPr>
        <p:spPr>
          <a:xfrm>
            <a:off x="2513537" y="2793191"/>
            <a:ext cx="1269245" cy="115416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18" name="PA_TextPlaceholder 3"/>
          <p:cNvSpPr txBox="1">
            <a:spLocks/>
          </p:cNvSpPr>
          <p:nvPr>
            <p:custDataLst>
              <p:tags r:id="rId7"/>
            </p:custDataLst>
          </p:nvPr>
        </p:nvSpPr>
        <p:spPr>
          <a:xfrm>
            <a:off x="4624124" y="2518043"/>
            <a:ext cx="108202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THIRD</a:t>
            </a:r>
            <a:r>
              <a:rPr kumimoji="0" lang="en-US" b="1"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rPr>
              <a:t> STEP</a:t>
            </a:r>
            <a:endPar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9" name="PA_TextPlaceholder 3"/>
          <p:cNvSpPr txBox="1">
            <a:spLocks/>
          </p:cNvSpPr>
          <p:nvPr>
            <p:custDataLst>
              <p:tags r:id="rId8"/>
            </p:custDataLst>
          </p:nvPr>
        </p:nvSpPr>
        <p:spPr>
          <a:xfrm>
            <a:off x="4589067" y="2791591"/>
            <a:ext cx="1282533" cy="115416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21" name="PA_TextPlaceholder 3"/>
          <p:cNvSpPr txBox="1">
            <a:spLocks/>
          </p:cNvSpPr>
          <p:nvPr>
            <p:custDataLst>
              <p:tags r:id="rId9"/>
            </p:custDataLst>
          </p:nvPr>
        </p:nvSpPr>
        <p:spPr>
          <a:xfrm>
            <a:off x="6571445" y="2521890"/>
            <a:ext cx="126239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FOURTH STEP</a:t>
            </a:r>
          </a:p>
        </p:txBody>
      </p:sp>
      <p:sp>
        <p:nvSpPr>
          <p:cNvPr id="22" name="PA_TextPlaceholder 3"/>
          <p:cNvSpPr txBox="1">
            <a:spLocks/>
          </p:cNvSpPr>
          <p:nvPr>
            <p:custDataLst>
              <p:tags r:id="rId10"/>
            </p:custDataLst>
          </p:nvPr>
        </p:nvSpPr>
        <p:spPr>
          <a:xfrm>
            <a:off x="6644377" y="2787744"/>
            <a:ext cx="1242892" cy="115416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23" name="PA_燕尾形 42"/>
          <p:cNvSpPr/>
          <p:nvPr>
            <p:custDataLst>
              <p:tags r:id="rId11"/>
            </p:custDataLst>
          </p:nvPr>
        </p:nvSpPr>
        <p:spPr>
          <a:xfrm>
            <a:off x="1752376" y="2331469"/>
            <a:ext cx="689139" cy="1497782"/>
          </a:xfrm>
          <a:prstGeom prst="chevron">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4" name="PA_燕尾形 63"/>
          <p:cNvSpPr/>
          <p:nvPr>
            <p:custDataLst>
              <p:tags r:id="rId12"/>
            </p:custDataLst>
          </p:nvPr>
        </p:nvSpPr>
        <p:spPr>
          <a:xfrm>
            <a:off x="3801580" y="2331469"/>
            <a:ext cx="689139" cy="1497782"/>
          </a:xfrm>
          <a:prstGeom prst="chevron">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PA_燕尾形 67"/>
          <p:cNvSpPr/>
          <p:nvPr>
            <p:custDataLst>
              <p:tags r:id="rId13"/>
            </p:custDataLst>
          </p:nvPr>
        </p:nvSpPr>
        <p:spPr>
          <a:xfrm>
            <a:off x="5856890" y="2331469"/>
            <a:ext cx="689139" cy="1497782"/>
          </a:xfrm>
          <a:prstGeom prst="chevron">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PA_燕尾形 86"/>
          <p:cNvSpPr/>
          <p:nvPr>
            <p:custDataLst>
              <p:tags r:id="rId14"/>
            </p:custDataLst>
          </p:nvPr>
        </p:nvSpPr>
        <p:spPr>
          <a:xfrm>
            <a:off x="7935873" y="2331469"/>
            <a:ext cx="689139" cy="1497782"/>
          </a:xfrm>
          <a:prstGeom prst="chevron">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27" name="PA_淘宝网chenying0907出品 134"/>
          <p:cNvGrpSpPr/>
          <p:nvPr>
            <p:custDataLst>
              <p:tags r:id="rId15"/>
            </p:custDataLst>
          </p:nvPr>
        </p:nvGrpSpPr>
        <p:grpSpPr>
          <a:xfrm>
            <a:off x="1651000" y="2755839"/>
            <a:ext cx="648499" cy="649042"/>
            <a:chOff x="3287425" y="1417883"/>
            <a:chExt cx="648499" cy="649042"/>
          </a:xfrm>
        </p:grpSpPr>
        <p:sp>
          <p:nvSpPr>
            <p:cNvPr id="28" name="Oval 41"/>
            <p:cNvSpPr>
              <a:spLocks noChangeAspect="1"/>
            </p:cNvSpPr>
            <p:nvPr/>
          </p:nvSpPr>
          <p:spPr>
            <a:xfrm>
              <a:off x="3287425" y="1417883"/>
              <a:ext cx="648499" cy="649042"/>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Oval 50"/>
            <p:cNvSpPr>
              <a:spLocks noChangeAspect="1"/>
            </p:cNvSpPr>
            <p:nvPr/>
          </p:nvSpPr>
          <p:spPr>
            <a:xfrm>
              <a:off x="3362252" y="1492773"/>
              <a:ext cx="498845" cy="499263"/>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lumMod val="85000"/>
                      <a:lumOff val="15000"/>
                    </a:schemeClr>
                  </a:solidFill>
                  <a:latin typeface="微软雅黑" panose="020B0503020204020204" pitchFamily="34" charset="-122"/>
                  <a:ea typeface="微软雅黑" panose="020B0503020204020204" pitchFamily="34" charset="-122"/>
                </a:rPr>
                <a:t>01</a:t>
              </a:r>
              <a:endParaRPr lang="en-US" sz="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0" name="PA_淘宝网chenying0907出品 129"/>
          <p:cNvGrpSpPr/>
          <p:nvPr>
            <p:custDataLst>
              <p:tags r:id="rId16"/>
            </p:custDataLst>
          </p:nvPr>
        </p:nvGrpSpPr>
        <p:grpSpPr>
          <a:xfrm>
            <a:off x="3719295" y="2755839"/>
            <a:ext cx="648499" cy="649042"/>
            <a:chOff x="2779491" y="2517212"/>
            <a:chExt cx="648499" cy="649042"/>
          </a:xfrm>
        </p:grpSpPr>
        <p:sp>
          <p:nvSpPr>
            <p:cNvPr id="31" name="Oval 52"/>
            <p:cNvSpPr>
              <a:spLocks noChangeAspect="1"/>
            </p:cNvSpPr>
            <p:nvPr/>
          </p:nvSpPr>
          <p:spPr>
            <a:xfrm>
              <a:off x="2779491" y="2517212"/>
              <a:ext cx="648499" cy="649042"/>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Oval 53"/>
            <p:cNvSpPr>
              <a:spLocks noChangeAspect="1"/>
            </p:cNvSpPr>
            <p:nvPr/>
          </p:nvSpPr>
          <p:spPr>
            <a:xfrm>
              <a:off x="2854318" y="2592102"/>
              <a:ext cx="498845" cy="499263"/>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lumMod val="85000"/>
                      <a:lumOff val="15000"/>
                    </a:schemeClr>
                  </a:solidFill>
                  <a:latin typeface="微软雅黑" panose="020B0503020204020204" pitchFamily="34" charset="-122"/>
                  <a:ea typeface="微软雅黑" panose="020B0503020204020204" pitchFamily="34" charset="-122"/>
                </a:rPr>
                <a:t>02</a:t>
              </a:r>
            </a:p>
          </p:txBody>
        </p:sp>
      </p:grpSp>
      <p:grpSp>
        <p:nvGrpSpPr>
          <p:cNvPr id="33" name="PA_淘宝网chenying0907出品 130"/>
          <p:cNvGrpSpPr/>
          <p:nvPr>
            <p:custDataLst>
              <p:tags r:id="rId17"/>
            </p:custDataLst>
          </p:nvPr>
        </p:nvGrpSpPr>
        <p:grpSpPr>
          <a:xfrm>
            <a:off x="5777287" y="2755839"/>
            <a:ext cx="648499" cy="649042"/>
            <a:chOff x="3287425" y="3613920"/>
            <a:chExt cx="648499" cy="649042"/>
          </a:xfrm>
        </p:grpSpPr>
        <p:sp>
          <p:nvSpPr>
            <p:cNvPr id="34" name="Oval 56"/>
            <p:cNvSpPr>
              <a:spLocks noChangeAspect="1"/>
            </p:cNvSpPr>
            <p:nvPr/>
          </p:nvSpPr>
          <p:spPr>
            <a:xfrm>
              <a:off x="3287425" y="3613920"/>
              <a:ext cx="648499" cy="649042"/>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Oval 59"/>
            <p:cNvSpPr>
              <a:spLocks noChangeAspect="1"/>
            </p:cNvSpPr>
            <p:nvPr/>
          </p:nvSpPr>
          <p:spPr>
            <a:xfrm>
              <a:off x="3362252" y="3688810"/>
              <a:ext cx="498845" cy="499263"/>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lumMod val="85000"/>
                      <a:lumOff val="15000"/>
                    </a:schemeClr>
                  </a:solidFill>
                  <a:latin typeface="微软雅黑" panose="020B0503020204020204" pitchFamily="34" charset="-122"/>
                  <a:ea typeface="微软雅黑" panose="020B0503020204020204" pitchFamily="34" charset="-122"/>
                </a:rPr>
                <a:t>03</a:t>
              </a:r>
            </a:p>
          </p:txBody>
        </p:sp>
      </p:grpSp>
      <p:grpSp>
        <p:nvGrpSpPr>
          <p:cNvPr id="36" name="PA_淘宝网chenying0907出品 133"/>
          <p:cNvGrpSpPr/>
          <p:nvPr>
            <p:custDataLst>
              <p:tags r:id="rId18"/>
            </p:custDataLst>
          </p:nvPr>
        </p:nvGrpSpPr>
        <p:grpSpPr>
          <a:xfrm>
            <a:off x="7838834" y="2755839"/>
            <a:ext cx="648499" cy="649042"/>
            <a:chOff x="5249342" y="1406453"/>
            <a:chExt cx="648499" cy="649042"/>
          </a:xfrm>
        </p:grpSpPr>
        <p:sp>
          <p:nvSpPr>
            <p:cNvPr id="37" name="Oval 68"/>
            <p:cNvSpPr>
              <a:spLocks noChangeAspect="1"/>
            </p:cNvSpPr>
            <p:nvPr/>
          </p:nvSpPr>
          <p:spPr>
            <a:xfrm>
              <a:off x="5249342" y="1406453"/>
              <a:ext cx="648499" cy="649042"/>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Oval 69"/>
            <p:cNvSpPr>
              <a:spLocks noChangeAspect="1"/>
            </p:cNvSpPr>
            <p:nvPr/>
          </p:nvSpPr>
          <p:spPr>
            <a:xfrm>
              <a:off x="5324169" y="1481343"/>
              <a:ext cx="498845" cy="499263"/>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solidFill>
                    <a:schemeClr val="tx1">
                      <a:lumMod val="85000"/>
                      <a:lumOff val="15000"/>
                    </a:schemeClr>
                  </a:solidFill>
                  <a:latin typeface="微软雅黑" panose="020B0503020204020204" pitchFamily="34" charset="-122"/>
                  <a:ea typeface="微软雅黑" panose="020B0503020204020204" pitchFamily="34" charset="-122"/>
                </a:rPr>
                <a:t>04</a:t>
              </a:r>
            </a:p>
          </p:txBody>
        </p:sp>
      </p:grpSp>
      <p:sp>
        <p:nvSpPr>
          <p:cNvPr id="39" name="PA_弧形 72"/>
          <p:cNvSpPr/>
          <p:nvPr>
            <p:custDataLst>
              <p:tags r:id="rId19"/>
            </p:custDataLst>
          </p:nvPr>
        </p:nvSpPr>
        <p:spPr>
          <a:xfrm rot="19051047">
            <a:off x="2083682" y="2018603"/>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40" name="PA_弧形 74"/>
          <p:cNvSpPr/>
          <p:nvPr>
            <p:custDataLst>
              <p:tags r:id="rId20"/>
            </p:custDataLst>
          </p:nvPr>
        </p:nvSpPr>
        <p:spPr>
          <a:xfrm rot="19051047">
            <a:off x="6389796" y="2037804"/>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Tree>
    <p:extLst>
      <p:ext uri="{BB962C8B-B14F-4D97-AF65-F5344CB8AC3E}">
        <p14:creationId xmlns:p14="http://schemas.microsoft.com/office/powerpoint/2010/main" val="250741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nodeType="withEffect">
                                  <p:stCondLst>
                                    <p:cond delay="8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nodeType="withEffect">
                                  <p:stCondLst>
                                    <p:cond delay="20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nodeType="withEffect">
                                  <p:stCondLst>
                                    <p:cond delay="40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8" grpId="0" animBg="1" autoUpdateAnimBg="0"/>
      <p:bldP spid="9" grpId="0"/>
      <p:bldP spid="11" grpId="0"/>
      <p:bldP spid="12" grpId="0" animBg="1" autoUpdateAnimBg="0"/>
      <p:bldP spid="18" grpId="0"/>
      <p:bldP spid="19" grpId="0" animBg="1" autoUpdateAnimBg="0"/>
      <p:bldP spid="21" grpId="0"/>
      <p:bldP spid="22" grpId="0"/>
      <p:bldP spid="23" grpId="0" animBg="1" autoUpdateAnimBg="0"/>
      <p:bldP spid="24" grpId="0" animBg="1"/>
      <p:bldP spid="25" grpId="0" animBg="1" autoUpdateAnimBg="0"/>
      <p:bldP spid="26" grpId="0" animBg="1"/>
      <p:bldP spid="39" grpId="0" animBg="1"/>
      <p:bldP spid="4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DETAILED BLOCKS </a:t>
              </a:r>
            </a:p>
          </p:txBody>
        </p:sp>
      </p:grpSp>
      <p:sp>
        <p:nvSpPr>
          <p:cNvPr id="7" name="PA_淘宝网chenying0907出品 55"/>
          <p:cNvSpPr/>
          <p:nvPr>
            <p:custDataLst>
              <p:tags r:id="rId3"/>
            </p:custDataLst>
          </p:nvPr>
        </p:nvSpPr>
        <p:spPr>
          <a:xfrm rot="16200000">
            <a:off x="6895331" y="1928349"/>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PA_淘宝网chenying0907出品 52"/>
          <p:cNvSpPr/>
          <p:nvPr>
            <p:custDataLst>
              <p:tags r:id="rId4"/>
            </p:custDataLst>
          </p:nvPr>
        </p:nvSpPr>
        <p:spPr>
          <a:xfrm rot="16200000">
            <a:off x="4979395" y="1918825"/>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PA_淘宝网chenying0907出品 51"/>
          <p:cNvSpPr/>
          <p:nvPr>
            <p:custDataLst>
              <p:tags r:id="rId5"/>
            </p:custDataLst>
          </p:nvPr>
        </p:nvSpPr>
        <p:spPr>
          <a:xfrm rot="16200000">
            <a:off x="3059162" y="1918826"/>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PA_淘宝网chenying0907出品 50"/>
          <p:cNvSpPr/>
          <p:nvPr>
            <p:custDataLst>
              <p:tags r:id="rId6"/>
            </p:custDataLst>
          </p:nvPr>
        </p:nvSpPr>
        <p:spPr>
          <a:xfrm rot="16200000">
            <a:off x="1139354" y="1916290"/>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11" name="PA_淘宝网chenying0907出品 29"/>
          <p:cNvCxnSpPr/>
          <p:nvPr>
            <p:custDataLst>
              <p:tags r:id="rId7"/>
            </p:custDataLst>
          </p:nvPr>
        </p:nvCxnSpPr>
        <p:spPr>
          <a:xfrm flipH="1">
            <a:off x="957997" y="2353473"/>
            <a:ext cx="7228006" cy="0"/>
          </a:xfrm>
          <a:prstGeom prst="line">
            <a:avLst/>
          </a:prstGeom>
          <a:ln w="19050">
            <a:solidFill>
              <a:srgbClr val="FFE4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 name="PA_淘宝网chenying0907出品 44"/>
          <p:cNvSpPr/>
          <p:nvPr>
            <p:custDataLst>
              <p:tags r:id="rId8"/>
            </p:custDataLst>
          </p:nvPr>
        </p:nvSpPr>
        <p:spPr>
          <a:xfrm rot="16200000">
            <a:off x="1138929" y="1852151"/>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PA_淘宝网chenying0907出品 53"/>
          <p:cNvSpPr/>
          <p:nvPr>
            <p:custDataLst>
              <p:tags r:id="rId9"/>
            </p:custDataLst>
          </p:nvPr>
        </p:nvSpPr>
        <p:spPr>
          <a:xfrm rot="16200000">
            <a:off x="3059162" y="1852151"/>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PA_淘宝网chenying0907出品 68"/>
          <p:cNvSpPr/>
          <p:nvPr>
            <p:custDataLst>
              <p:tags r:id="rId10"/>
            </p:custDataLst>
          </p:nvPr>
        </p:nvSpPr>
        <p:spPr>
          <a:xfrm rot="16200000">
            <a:off x="4979395" y="1852150"/>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PA_淘宝网chenying0907出品 71"/>
          <p:cNvSpPr/>
          <p:nvPr>
            <p:custDataLst>
              <p:tags r:id="rId11"/>
            </p:custDataLst>
          </p:nvPr>
        </p:nvSpPr>
        <p:spPr>
          <a:xfrm rot="16200000">
            <a:off x="6899629" y="1852149"/>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PA_弧形 30"/>
          <p:cNvSpPr/>
          <p:nvPr>
            <p:custDataLst>
              <p:tags r:id="rId12"/>
            </p:custDataLst>
          </p:nvPr>
        </p:nvSpPr>
        <p:spPr>
          <a:xfrm rot="19051047">
            <a:off x="2043042" y="1395580"/>
            <a:ext cx="1636328" cy="1636328"/>
          </a:xfrm>
          <a:prstGeom prst="arc">
            <a:avLst/>
          </a:prstGeom>
          <a:ln w="28575">
            <a:solidFill>
              <a:srgbClr val="FFE40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21" name="PA_弧形 31"/>
          <p:cNvSpPr/>
          <p:nvPr>
            <p:custDataLst>
              <p:tags r:id="rId13"/>
            </p:custDataLst>
          </p:nvPr>
        </p:nvSpPr>
        <p:spPr>
          <a:xfrm rot="19051047">
            <a:off x="3891504" y="1395581"/>
            <a:ext cx="1636328" cy="1636328"/>
          </a:xfrm>
          <a:prstGeom prst="arc">
            <a:avLst/>
          </a:prstGeom>
          <a:ln w="28575">
            <a:solidFill>
              <a:srgbClr val="FFE40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22" name="PA_弧形 32"/>
          <p:cNvSpPr/>
          <p:nvPr>
            <p:custDataLst>
              <p:tags r:id="rId14"/>
            </p:custDataLst>
          </p:nvPr>
        </p:nvSpPr>
        <p:spPr>
          <a:xfrm rot="19051047">
            <a:off x="5739966" y="1395581"/>
            <a:ext cx="1636328" cy="1636328"/>
          </a:xfrm>
          <a:prstGeom prst="arc">
            <a:avLst/>
          </a:prstGeom>
          <a:ln w="28575">
            <a:solidFill>
              <a:srgbClr val="FFE40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35" name="PA_淘宝网chenying0907出品 103"/>
          <p:cNvSpPr>
            <a:spLocks noEditPoints="1"/>
          </p:cNvSpPr>
          <p:nvPr>
            <p:custDataLst>
              <p:tags r:id="rId15"/>
            </p:custDataLst>
          </p:nvPr>
        </p:nvSpPr>
        <p:spPr bwMode="auto">
          <a:xfrm>
            <a:off x="1561611" y="1988060"/>
            <a:ext cx="372354" cy="548299"/>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PA_淘宝网chenying0907出品 52"/>
          <p:cNvSpPr>
            <a:spLocks noEditPoints="1"/>
          </p:cNvSpPr>
          <p:nvPr>
            <p:custDataLst>
              <p:tags r:id="rId16"/>
            </p:custDataLst>
          </p:nvPr>
        </p:nvSpPr>
        <p:spPr bwMode="auto">
          <a:xfrm>
            <a:off x="3445840" y="1988060"/>
            <a:ext cx="463422" cy="49857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PA_淘宝网chenying0907出品 83"/>
          <p:cNvSpPr>
            <a:spLocks noEditPoints="1"/>
          </p:cNvSpPr>
          <p:nvPr>
            <p:custDataLst>
              <p:tags r:id="rId17"/>
            </p:custDataLst>
          </p:nvPr>
        </p:nvSpPr>
        <p:spPr bwMode="auto">
          <a:xfrm>
            <a:off x="5402188" y="1988746"/>
            <a:ext cx="365075" cy="547613"/>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PA_淘宝网chenying0907出品 152"/>
          <p:cNvSpPr>
            <a:spLocks noEditPoints="1"/>
          </p:cNvSpPr>
          <p:nvPr>
            <p:custDataLst>
              <p:tags r:id="rId18"/>
            </p:custDataLst>
          </p:nvPr>
        </p:nvSpPr>
        <p:spPr bwMode="auto">
          <a:xfrm>
            <a:off x="7280421" y="2091844"/>
            <a:ext cx="452701" cy="41835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9" name="PA_TextPlaceholder 3"/>
          <p:cNvSpPr txBox="1">
            <a:spLocks/>
          </p:cNvSpPr>
          <p:nvPr>
            <p:custDataLst>
              <p:tags r:id="rId19"/>
            </p:custDataLst>
          </p:nvPr>
        </p:nvSpPr>
        <p:spPr>
          <a:xfrm>
            <a:off x="1013312" y="3376895"/>
            <a:ext cx="100027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FIRST STEP</a:t>
            </a:r>
          </a:p>
        </p:txBody>
      </p:sp>
      <p:sp>
        <p:nvSpPr>
          <p:cNvPr id="40" name="PA_TextPlaceholder 3"/>
          <p:cNvSpPr txBox="1">
            <a:spLocks/>
          </p:cNvSpPr>
          <p:nvPr>
            <p:custDataLst>
              <p:tags r:id="rId20"/>
            </p:custDataLst>
          </p:nvPr>
        </p:nvSpPr>
        <p:spPr>
          <a:xfrm>
            <a:off x="611560" y="3607445"/>
            <a:ext cx="1887105"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41" name="PA_TextPlaceholder 3"/>
          <p:cNvSpPr txBox="1">
            <a:spLocks/>
          </p:cNvSpPr>
          <p:nvPr>
            <p:custDataLst>
              <p:tags r:id="rId21"/>
            </p:custDataLst>
          </p:nvPr>
        </p:nvSpPr>
        <p:spPr>
          <a:xfrm>
            <a:off x="2902024" y="3378208"/>
            <a:ext cx="1264000"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SECOND</a:t>
            </a:r>
            <a:r>
              <a:rPr kumimoji="0" lang="en-US" b="1"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rPr>
              <a:t> STEP</a:t>
            </a:r>
            <a:endPar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2" name="PA_TextPlaceholder 3"/>
          <p:cNvSpPr txBox="1">
            <a:spLocks/>
          </p:cNvSpPr>
          <p:nvPr>
            <p:custDataLst>
              <p:tags r:id="rId22"/>
            </p:custDataLst>
          </p:nvPr>
        </p:nvSpPr>
        <p:spPr>
          <a:xfrm>
            <a:off x="2642087" y="3606133"/>
            <a:ext cx="1863973"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43" name="PA_TextPlaceholder 3"/>
          <p:cNvSpPr txBox="1">
            <a:spLocks/>
          </p:cNvSpPr>
          <p:nvPr>
            <p:custDataLst>
              <p:tags r:id="rId23"/>
            </p:custDataLst>
          </p:nvPr>
        </p:nvSpPr>
        <p:spPr>
          <a:xfrm>
            <a:off x="4979631" y="3395196"/>
            <a:ext cx="108202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THIRD</a:t>
            </a:r>
            <a:r>
              <a:rPr kumimoji="0" lang="en-US" b="1"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rPr>
              <a:t> STEP</a:t>
            </a:r>
            <a:endPar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4" name="PA_TextPlaceholder 3"/>
          <p:cNvSpPr txBox="1">
            <a:spLocks/>
          </p:cNvSpPr>
          <p:nvPr>
            <p:custDataLst>
              <p:tags r:id="rId24"/>
            </p:custDataLst>
          </p:nvPr>
        </p:nvSpPr>
        <p:spPr>
          <a:xfrm>
            <a:off x="4652710" y="3604533"/>
            <a:ext cx="1808181"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45" name="PA_TextPlaceholder 3"/>
          <p:cNvSpPr txBox="1">
            <a:spLocks/>
          </p:cNvSpPr>
          <p:nvPr>
            <p:custDataLst>
              <p:tags r:id="rId25"/>
            </p:custDataLst>
          </p:nvPr>
        </p:nvSpPr>
        <p:spPr>
          <a:xfrm>
            <a:off x="6879698" y="3399043"/>
            <a:ext cx="126239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FOURTH STEP</a:t>
            </a:r>
          </a:p>
        </p:txBody>
      </p:sp>
      <p:sp>
        <p:nvSpPr>
          <p:cNvPr id="46" name="PA_TextPlaceholder 3"/>
          <p:cNvSpPr txBox="1">
            <a:spLocks/>
          </p:cNvSpPr>
          <p:nvPr>
            <p:custDataLst>
              <p:tags r:id="rId26"/>
            </p:custDataLst>
          </p:nvPr>
        </p:nvSpPr>
        <p:spPr>
          <a:xfrm>
            <a:off x="6615328" y="3600686"/>
            <a:ext cx="1872415"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Tree>
    <p:extLst>
      <p:ext uri="{BB962C8B-B14F-4D97-AF65-F5344CB8AC3E}">
        <p14:creationId xmlns:p14="http://schemas.microsoft.com/office/powerpoint/2010/main" val="2674350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2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par>
                                <p:cTn id="82" presetID="10" presetClass="entr" presetSubtype="0" fill="hold" grpId="0" nodeType="withEffect">
                                  <p:stCondLst>
                                    <p:cond delay="60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45"/>
                                        </p:tgtEl>
                                        <p:attrNameLst>
                                          <p:attrName>style.visibility</p:attrName>
                                        </p:attrNameLst>
                                      </p:cBhvr>
                                      <p:to>
                                        <p:strVal val="visible"/>
                                      </p:to>
                                    </p:set>
                                    <p:animEffect transition="in" filter="fade">
                                      <p:cBhvr>
                                        <p:cTn id="87" dur="500"/>
                                        <p:tgtEl>
                                          <p:spTgt spid="4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p:bldP spid="9" grpId="0" animBg="1"/>
      <p:bldP spid="10" grpId="0" animBg="1" autoUpdateAnimBg="0"/>
      <p:bldP spid="12" grpId="0" animBg="1" autoUpdateAnimBg="0"/>
      <p:bldP spid="13" grpId="0" animBg="1"/>
      <p:bldP spid="18" grpId="0" animBg="1"/>
      <p:bldP spid="19" grpId="0" animBg="1" autoUpdateAnimBg="0"/>
      <p:bldP spid="20" grpId="0" animBg="1"/>
      <p:bldP spid="21" grpId="0" animBg="1" autoUpdateAnimBg="0"/>
      <p:bldP spid="22" grpId="0" animBg="1"/>
      <p:bldP spid="35" grpId="0" animBg="1"/>
      <p:bldP spid="36" grpId="0" animBg="1" autoUpdateAnimBg="0"/>
      <p:bldP spid="37" grpId="0" animBg="1"/>
      <p:bldP spid="38" grpId="0" animBg="1" autoUpdateAnimBg="0"/>
      <p:bldP spid="39" grpId="0"/>
      <p:bldP spid="40" grpId="0"/>
      <p:bldP spid="41" grpId="0" animBg="1" autoUpdateAnimBg="0"/>
      <p:bldP spid="42" grpId="0"/>
      <p:bldP spid="43" grpId="0" animBg="1" autoUpdateAnimBg="0"/>
      <p:bldP spid="44" grpId="0"/>
      <p:bldP spid="45" grpId="0"/>
      <p:bldP spid="46"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DETAILED BLOCKS </a:t>
              </a:r>
            </a:p>
          </p:txBody>
        </p:sp>
      </p:grpSp>
      <p:sp>
        <p:nvSpPr>
          <p:cNvPr id="7" name="PA_淘宝网chenying0907出品 50"/>
          <p:cNvSpPr/>
          <p:nvPr>
            <p:custDataLst>
              <p:tags r:id="rId3"/>
            </p:custDataLst>
          </p:nvPr>
        </p:nvSpPr>
        <p:spPr>
          <a:xfrm>
            <a:off x="1017049" y="1832915"/>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FFE401">
              <a:alpha val="90000"/>
            </a:srgb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171450" lvl="1" indent="-171450" defTabSz="800100">
              <a:lnSpc>
                <a:spcPct val="90000"/>
              </a:lnSpc>
              <a:spcBef>
                <a:spcPct val="0"/>
              </a:spcBef>
              <a:spcAft>
                <a:spcPct val="15000"/>
              </a:spcAft>
            </a:pPr>
            <a:r>
              <a:rPr lang="en-US" sz="4800" dirty="0">
                <a:solidFill>
                  <a:schemeClr val="bg1"/>
                </a:solidFill>
              </a:rPr>
              <a:t> </a:t>
            </a:r>
            <a:endParaRPr lang="en-US" sz="4800" kern="1200" dirty="0">
              <a:solidFill>
                <a:schemeClr val="bg1"/>
              </a:solidFill>
            </a:endParaRPr>
          </a:p>
        </p:txBody>
      </p:sp>
      <p:sp>
        <p:nvSpPr>
          <p:cNvPr id="8" name="PA_淘宝网chenying0907出品 52"/>
          <p:cNvSpPr/>
          <p:nvPr>
            <p:custDataLst>
              <p:tags r:id="rId4"/>
            </p:custDataLst>
          </p:nvPr>
        </p:nvSpPr>
        <p:spPr>
          <a:xfrm>
            <a:off x="3018847" y="1832915"/>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FFE40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171450" lvl="1" indent="-171450" defTabSz="800100">
              <a:lnSpc>
                <a:spcPct val="90000"/>
              </a:lnSpc>
              <a:spcBef>
                <a:spcPct val="0"/>
              </a:spcBef>
              <a:spcAft>
                <a:spcPct val="15000"/>
              </a:spcAft>
            </a:pPr>
            <a:r>
              <a:rPr lang="en-US" sz="3600" dirty="0">
                <a:solidFill>
                  <a:schemeClr val="bg1"/>
                </a:solidFill>
              </a:rPr>
              <a:t> </a:t>
            </a:r>
            <a:endParaRPr lang="en-US" sz="3600" kern="1200" dirty="0">
              <a:solidFill>
                <a:schemeClr val="bg1"/>
              </a:solidFill>
            </a:endParaRPr>
          </a:p>
        </p:txBody>
      </p:sp>
      <p:sp>
        <p:nvSpPr>
          <p:cNvPr id="9" name="PA_淘宝网chenying0907出品 54"/>
          <p:cNvSpPr/>
          <p:nvPr>
            <p:custDataLst>
              <p:tags r:id="rId5"/>
            </p:custDataLst>
          </p:nvPr>
        </p:nvSpPr>
        <p:spPr>
          <a:xfrm>
            <a:off x="5000325" y="1832915"/>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FFE40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171450" lvl="1" indent="-171450" defTabSz="800100">
              <a:lnSpc>
                <a:spcPct val="90000"/>
              </a:lnSpc>
              <a:spcBef>
                <a:spcPct val="0"/>
              </a:spcBef>
              <a:spcAft>
                <a:spcPct val="15000"/>
              </a:spcAft>
            </a:pPr>
            <a:r>
              <a:rPr lang="en-US" sz="3600" dirty="0">
                <a:solidFill>
                  <a:schemeClr val="bg1"/>
                </a:solidFill>
              </a:rPr>
              <a:t> </a:t>
            </a:r>
            <a:endParaRPr lang="en-US" sz="3600" kern="1200" dirty="0">
              <a:solidFill>
                <a:schemeClr val="bg1"/>
              </a:solidFill>
            </a:endParaRPr>
          </a:p>
        </p:txBody>
      </p:sp>
      <p:sp>
        <p:nvSpPr>
          <p:cNvPr id="10" name="PA_淘宝网chenying0907出品 59"/>
          <p:cNvSpPr/>
          <p:nvPr>
            <p:custDataLst>
              <p:tags r:id="rId6"/>
            </p:custDataLst>
          </p:nvPr>
        </p:nvSpPr>
        <p:spPr>
          <a:xfrm>
            <a:off x="6934914" y="1832915"/>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FFE401"/>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171450" lvl="1" indent="-171450" defTabSz="800100">
              <a:lnSpc>
                <a:spcPct val="90000"/>
              </a:lnSpc>
              <a:spcBef>
                <a:spcPct val="0"/>
              </a:spcBef>
              <a:spcAft>
                <a:spcPct val="15000"/>
              </a:spcAft>
            </a:pPr>
            <a:r>
              <a:rPr lang="en-US" sz="3200" dirty="0">
                <a:solidFill>
                  <a:schemeClr val="bg1"/>
                </a:solidFill>
              </a:rPr>
              <a:t> </a:t>
            </a:r>
            <a:endParaRPr lang="en-US" sz="3200" kern="1200" dirty="0">
              <a:solidFill>
                <a:schemeClr val="bg1"/>
              </a:solidFill>
            </a:endParaRPr>
          </a:p>
        </p:txBody>
      </p:sp>
      <p:sp>
        <p:nvSpPr>
          <p:cNvPr id="12" name="PA_淘宝网chenying0907出品 32"/>
          <p:cNvSpPr>
            <a:spLocks noChangeAspect="1"/>
          </p:cNvSpPr>
          <p:nvPr>
            <p:custDataLst>
              <p:tags r:id="rId7"/>
            </p:custDataLst>
          </p:nvPr>
        </p:nvSpPr>
        <p:spPr>
          <a:xfrm>
            <a:off x="627949" y="2130389"/>
            <a:ext cx="778199" cy="778850"/>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solidFill>
                <a:schemeClr val="bg1"/>
              </a:solidFill>
            </a:endParaRPr>
          </a:p>
        </p:txBody>
      </p:sp>
      <p:sp>
        <p:nvSpPr>
          <p:cNvPr id="13" name="PA_淘宝网chenying0907出品 33"/>
          <p:cNvSpPr>
            <a:spLocks noChangeAspect="1"/>
          </p:cNvSpPr>
          <p:nvPr>
            <p:custDataLst>
              <p:tags r:id="rId8"/>
            </p:custDataLst>
          </p:nvPr>
        </p:nvSpPr>
        <p:spPr>
          <a:xfrm>
            <a:off x="717741" y="2220257"/>
            <a:ext cx="598614" cy="599115"/>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lumMod val="85000"/>
                    <a:lumOff val="15000"/>
                  </a:schemeClr>
                </a:solidFill>
              </a:rPr>
              <a:t>01</a:t>
            </a:r>
          </a:p>
        </p:txBody>
      </p:sp>
      <p:sp>
        <p:nvSpPr>
          <p:cNvPr id="19" name="PA_淘宝网chenying0907出品 35"/>
          <p:cNvSpPr>
            <a:spLocks noChangeAspect="1"/>
          </p:cNvSpPr>
          <p:nvPr>
            <p:custDataLst>
              <p:tags r:id="rId9"/>
            </p:custDataLst>
          </p:nvPr>
        </p:nvSpPr>
        <p:spPr>
          <a:xfrm>
            <a:off x="2629747" y="2130389"/>
            <a:ext cx="778199" cy="778850"/>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solidFill>
                <a:schemeClr val="bg1"/>
              </a:solidFill>
            </a:endParaRPr>
          </a:p>
        </p:txBody>
      </p:sp>
      <p:sp>
        <p:nvSpPr>
          <p:cNvPr id="20" name="PA_淘宝网chenying0907出品 36"/>
          <p:cNvSpPr>
            <a:spLocks noChangeAspect="1"/>
          </p:cNvSpPr>
          <p:nvPr>
            <p:custDataLst>
              <p:tags r:id="rId10"/>
            </p:custDataLst>
          </p:nvPr>
        </p:nvSpPr>
        <p:spPr>
          <a:xfrm>
            <a:off x="2719539" y="2220257"/>
            <a:ext cx="598614" cy="599115"/>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lumMod val="85000"/>
                    <a:lumOff val="15000"/>
                  </a:schemeClr>
                </a:solidFill>
              </a:rPr>
              <a:t>02</a:t>
            </a:r>
            <a:endParaRPr lang="en-US" sz="1800" b="1" dirty="0">
              <a:solidFill>
                <a:schemeClr val="tx1">
                  <a:lumMod val="85000"/>
                  <a:lumOff val="15000"/>
                </a:schemeClr>
              </a:solidFill>
            </a:endParaRPr>
          </a:p>
        </p:txBody>
      </p:sp>
      <p:sp>
        <p:nvSpPr>
          <p:cNvPr id="22" name="PA_淘宝网chenying0907出品 38"/>
          <p:cNvSpPr>
            <a:spLocks noChangeAspect="1"/>
          </p:cNvSpPr>
          <p:nvPr>
            <p:custDataLst>
              <p:tags r:id="rId11"/>
            </p:custDataLst>
          </p:nvPr>
        </p:nvSpPr>
        <p:spPr>
          <a:xfrm>
            <a:off x="4611225" y="2130389"/>
            <a:ext cx="778199" cy="778850"/>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solidFill>
                <a:schemeClr val="bg1"/>
              </a:solidFill>
            </a:endParaRPr>
          </a:p>
        </p:txBody>
      </p:sp>
      <p:sp>
        <p:nvSpPr>
          <p:cNvPr id="23" name="PA_淘宝网chenying0907出品 39"/>
          <p:cNvSpPr>
            <a:spLocks noChangeAspect="1"/>
          </p:cNvSpPr>
          <p:nvPr>
            <p:custDataLst>
              <p:tags r:id="rId12"/>
            </p:custDataLst>
          </p:nvPr>
        </p:nvSpPr>
        <p:spPr>
          <a:xfrm>
            <a:off x="4701017" y="2220257"/>
            <a:ext cx="598614" cy="599115"/>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lumMod val="85000"/>
                    <a:lumOff val="15000"/>
                  </a:schemeClr>
                </a:solidFill>
              </a:rPr>
              <a:t>03</a:t>
            </a:r>
            <a:endParaRPr lang="en-US" sz="1800" b="1" dirty="0">
              <a:solidFill>
                <a:schemeClr val="tx1">
                  <a:lumMod val="85000"/>
                  <a:lumOff val="15000"/>
                </a:schemeClr>
              </a:solidFill>
            </a:endParaRPr>
          </a:p>
        </p:txBody>
      </p:sp>
      <p:sp>
        <p:nvSpPr>
          <p:cNvPr id="25" name="PA_淘宝网chenying0907出品 42"/>
          <p:cNvSpPr>
            <a:spLocks noChangeAspect="1"/>
          </p:cNvSpPr>
          <p:nvPr>
            <p:custDataLst>
              <p:tags r:id="rId13"/>
            </p:custDataLst>
          </p:nvPr>
        </p:nvSpPr>
        <p:spPr>
          <a:xfrm>
            <a:off x="6613230" y="2130389"/>
            <a:ext cx="778199" cy="778850"/>
          </a:xfrm>
          <a:prstGeom prst="ellipse">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solidFill>
                <a:schemeClr val="bg1"/>
              </a:solidFill>
            </a:endParaRPr>
          </a:p>
        </p:txBody>
      </p:sp>
      <p:sp>
        <p:nvSpPr>
          <p:cNvPr id="26" name="PA_淘宝网chenying0907出品 43"/>
          <p:cNvSpPr>
            <a:spLocks noChangeAspect="1"/>
          </p:cNvSpPr>
          <p:nvPr>
            <p:custDataLst>
              <p:tags r:id="rId14"/>
            </p:custDataLst>
          </p:nvPr>
        </p:nvSpPr>
        <p:spPr>
          <a:xfrm>
            <a:off x="6703022" y="2220257"/>
            <a:ext cx="598614" cy="599115"/>
          </a:xfrm>
          <a:prstGeom prst="ellipse">
            <a:avLst/>
          </a:prstGeom>
          <a:solidFill>
            <a:srgbClr val="FFE4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lumMod val="85000"/>
                    <a:lumOff val="15000"/>
                  </a:schemeClr>
                </a:solidFill>
              </a:rPr>
              <a:t>04</a:t>
            </a:r>
            <a:endParaRPr lang="en-US" sz="1800" b="1" dirty="0">
              <a:solidFill>
                <a:schemeClr val="tx1">
                  <a:lumMod val="85000"/>
                  <a:lumOff val="15000"/>
                </a:schemeClr>
              </a:solidFill>
            </a:endParaRPr>
          </a:p>
        </p:txBody>
      </p:sp>
      <p:sp>
        <p:nvSpPr>
          <p:cNvPr id="28" name="PA_TextPlaceholder 3"/>
          <p:cNvSpPr txBox="1">
            <a:spLocks/>
          </p:cNvSpPr>
          <p:nvPr>
            <p:custDataLst>
              <p:tags r:id="rId15"/>
            </p:custDataLst>
          </p:nvPr>
        </p:nvSpPr>
        <p:spPr>
          <a:xfrm>
            <a:off x="1013312" y="3376895"/>
            <a:ext cx="1000274"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FIRST STEP</a:t>
            </a:r>
          </a:p>
        </p:txBody>
      </p:sp>
      <p:sp>
        <p:nvSpPr>
          <p:cNvPr id="29" name="PA_TextPlaceholder 3"/>
          <p:cNvSpPr txBox="1">
            <a:spLocks/>
          </p:cNvSpPr>
          <p:nvPr>
            <p:custDataLst>
              <p:tags r:id="rId16"/>
            </p:custDataLst>
          </p:nvPr>
        </p:nvSpPr>
        <p:spPr>
          <a:xfrm>
            <a:off x="611560" y="3607445"/>
            <a:ext cx="1887105"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31" name="PA_TextPlaceholder 3"/>
          <p:cNvSpPr txBox="1">
            <a:spLocks/>
          </p:cNvSpPr>
          <p:nvPr>
            <p:custDataLst>
              <p:tags r:id="rId17"/>
            </p:custDataLst>
          </p:nvPr>
        </p:nvSpPr>
        <p:spPr>
          <a:xfrm>
            <a:off x="2902024" y="3378208"/>
            <a:ext cx="1264000"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SECOND</a:t>
            </a:r>
            <a:r>
              <a:rPr kumimoji="0" lang="en-US" b="1"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rPr>
              <a:t> STEP</a:t>
            </a:r>
            <a:endPar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2" name="PA_TextPlaceholder 3"/>
          <p:cNvSpPr txBox="1">
            <a:spLocks/>
          </p:cNvSpPr>
          <p:nvPr>
            <p:custDataLst>
              <p:tags r:id="rId18"/>
            </p:custDataLst>
          </p:nvPr>
        </p:nvSpPr>
        <p:spPr>
          <a:xfrm>
            <a:off x="2642087" y="3606133"/>
            <a:ext cx="1863973"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34" name="PA_TextPlaceholder 3"/>
          <p:cNvSpPr txBox="1">
            <a:spLocks/>
          </p:cNvSpPr>
          <p:nvPr>
            <p:custDataLst>
              <p:tags r:id="rId19"/>
            </p:custDataLst>
          </p:nvPr>
        </p:nvSpPr>
        <p:spPr>
          <a:xfrm>
            <a:off x="4979631" y="3395196"/>
            <a:ext cx="108202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THIRD</a:t>
            </a:r>
            <a:r>
              <a:rPr kumimoji="0" lang="en-US" b="1" i="0" u="none" strike="noStrike" kern="1200" cap="none" spc="0" normalizeH="0" noProof="0" dirty="0">
                <a:ln>
                  <a:noFill/>
                </a:ln>
                <a:solidFill>
                  <a:schemeClr val="bg1"/>
                </a:solidFill>
                <a:effectLst/>
                <a:uLnTx/>
                <a:uFillTx/>
                <a:latin typeface="微软雅黑" panose="020B0503020204020204" pitchFamily="34" charset="-122"/>
                <a:ea typeface="微软雅黑" panose="020B0503020204020204" pitchFamily="34" charset="-122"/>
              </a:rPr>
              <a:t> STEP</a:t>
            </a:r>
            <a:endPar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5" name="PA_TextPlaceholder 3"/>
          <p:cNvSpPr txBox="1">
            <a:spLocks/>
          </p:cNvSpPr>
          <p:nvPr>
            <p:custDataLst>
              <p:tags r:id="rId20"/>
            </p:custDataLst>
          </p:nvPr>
        </p:nvSpPr>
        <p:spPr>
          <a:xfrm>
            <a:off x="4652710" y="3604533"/>
            <a:ext cx="1808181"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37" name="PA_TextPlaceholder 3"/>
          <p:cNvSpPr txBox="1">
            <a:spLocks/>
          </p:cNvSpPr>
          <p:nvPr>
            <p:custDataLst>
              <p:tags r:id="rId21"/>
            </p:custDataLst>
          </p:nvPr>
        </p:nvSpPr>
        <p:spPr>
          <a:xfrm>
            <a:off x="6879698" y="3399043"/>
            <a:ext cx="126239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FOURTH STEP</a:t>
            </a:r>
          </a:p>
        </p:txBody>
      </p:sp>
      <p:sp>
        <p:nvSpPr>
          <p:cNvPr id="38" name="PA_TextPlaceholder 3"/>
          <p:cNvSpPr txBox="1">
            <a:spLocks/>
          </p:cNvSpPr>
          <p:nvPr>
            <p:custDataLst>
              <p:tags r:id="rId22"/>
            </p:custDataLst>
          </p:nvPr>
        </p:nvSpPr>
        <p:spPr>
          <a:xfrm>
            <a:off x="6615328" y="3600686"/>
            <a:ext cx="1872415" cy="692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lnSpc>
                <a:spcPct val="150000"/>
              </a:lnSpc>
              <a:spcBef>
                <a:spcPct val="20000"/>
              </a:spcBef>
              <a:defRPr/>
            </a:pPr>
            <a:r>
              <a:rPr lang="en-US" sz="1000" dirty="0">
                <a:solidFill>
                  <a:schemeClr val="bg1"/>
                </a:solidFill>
              </a:rPr>
              <a:t>There are many  in variations passage of lorem ipsum available but the majority have in slightly</a:t>
            </a:r>
          </a:p>
        </p:txBody>
      </p:sp>
      <p:sp>
        <p:nvSpPr>
          <p:cNvPr id="39" name="PA_淘宝网chenying0907出品 187"/>
          <p:cNvSpPr>
            <a:spLocks noEditPoints="1"/>
          </p:cNvSpPr>
          <p:nvPr>
            <p:custDataLst>
              <p:tags r:id="rId23"/>
            </p:custDataLst>
          </p:nvPr>
        </p:nvSpPr>
        <p:spPr bwMode="auto">
          <a:xfrm>
            <a:off x="1579355" y="2361139"/>
            <a:ext cx="531422" cy="3434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PA_淘宝网chenying0907出品 52"/>
          <p:cNvSpPr>
            <a:spLocks noEditPoints="1"/>
          </p:cNvSpPr>
          <p:nvPr>
            <p:custDataLst>
              <p:tags r:id="rId24"/>
            </p:custDataLst>
          </p:nvPr>
        </p:nvSpPr>
        <p:spPr bwMode="auto">
          <a:xfrm>
            <a:off x="3682233" y="2240806"/>
            <a:ext cx="484318" cy="48431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PA_淘宝网chenying0907出品 56"/>
          <p:cNvSpPr>
            <a:spLocks noEditPoints="1"/>
          </p:cNvSpPr>
          <p:nvPr>
            <p:custDataLst>
              <p:tags r:id="rId25"/>
            </p:custDataLst>
          </p:nvPr>
        </p:nvSpPr>
        <p:spPr bwMode="auto">
          <a:xfrm>
            <a:off x="5667684" y="2250331"/>
            <a:ext cx="463769" cy="46376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PA_淘宝网chenying0907出品 152"/>
          <p:cNvSpPr>
            <a:spLocks noEditPoints="1"/>
          </p:cNvSpPr>
          <p:nvPr>
            <p:custDataLst>
              <p:tags r:id="rId26"/>
            </p:custDataLst>
          </p:nvPr>
        </p:nvSpPr>
        <p:spPr bwMode="auto">
          <a:xfrm>
            <a:off x="7623337" y="2276693"/>
            <a:ext cx="452701" cy="41835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40807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par>
                                <p:cTn id="82" presetID="10" presetClass="entr" presetSubtype="0" fill="hold" grpId="0" nodeType="withEffect">
                                  <p:stCondLst>
                                    <p:cond delay="600"/>
                                  </p:stCondLst>
                                  <p:childTnLst>
                                    <p:set>
                                      <p:cBhvr>
                                        <p:cTn id="83" dur="1" fill="hold">
                                          <p:stCondLst>
                                            <p:cond delay="0"/>
                                          </p:stCondLst>
                                        </p:cTn>
                                        <p:tgtEl>
                                          <p:spTgt spid="40"/>
                                        </p:tgtEl>
                                        <p:attrNameLst>
                                          <p:attrName>style.visibility</p:attrName>
                                        </p:attrNameLst>
                                      </p:cBhvr>
                                      <p:to>
                                        <p:strVal val="visible"/>
                                      </p:to>
                                    </p:set>
                                    <p:animEffect transition="in" filter="fade">
                                      <p:cBhvr>
                                        <p:cTn id="84" dur="500"/>
                                        <p:tgtEl>
                                          <p:spTgt spid="40"/>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p:bldP spid="9" grpId="0" animBg="1"/>
      <p:bldP spid="10" grpId="0" animBg="1" autoUpdateAnimBg="0"/>
      <p:bldP spid="12" grpId="0" animBg="1"/>
      <p:bldP spid="13" grpId="0" animBg="1" autoUpdateAnimBg="0"/>
      <p:bldP spid="19" grpId="0" animBg="1"/>
      <p:bldP spid="20" grpId="0" animBg="1"/>
      <p:bldP spid="22" grpId="0" animBg="1" autoUpdateAnimBg="0"/>
      <p:bldP spid="23" grpId="0" animBg="1"/>
      <p:bldP spid="25" grpId="0" animBg="1" autoUpdateAnimBg="0"/>
      <p:bldP spid="26" grpId="0" animBg="1"/>
      <p:bldP spid="28" grpId="0"/>
      <p:bldP spid="29" grpId="0" animBg="1" autoUpdateAnimBg="0"/>
      <p:bldP spid="31" grpId="0"/>
      <p:bldP spid="32" grpId="0" animBg="1" autoUpdateAnimBg="0"/>
      <p:bldP spid="34" grpId="0"/>
      <p:bldP spid="35" grpId="0"/>
      <p:bldP spid="37" grpId="0" animBg="1" autoUpdateAnimBg="0"/>
      <p:bldP spid="38" grpId="0"/>
      <p:bldP spid="39" grpId="0" animBg="1" autoUpdateAnimBg="0"/>
      <p:bldP spid="40" grpId="0" animBg="1"/>
      <p:bldP spid="41" grpId="0" animBg="1"/>
      <p:bldP spid="42"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DETAILED BLOCKS </a:t>
              </a:r>
            </a:p>
          </p:txBody>
        </p:sp>
      </p:grpSp>
      <p:sp>
        <p:nvSpPr>
          <p:cNvPr id="7" name="PA_淘宝网chenying0907出品 31"/>
          <p:cNvSpPr/>
          <p:nvPr>
            <p:custDataLst>
              <p:tags r:id="rId3"/>
            </p:custDataLst>
          </p:nvPr>
        </p:nvSpPr>
        <p:spPr>
          <a:xfrm>
            <a:off x="769939" y="1326164"/>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E40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solidFill>
                <a:schemeClr val="bg1"/>
              </a:solidFill>
            </a:endParaRPr>
          </a:p>
        </p:txBody>
      </p:sp>
      <p:sp>
        <p:nvSpPr>
          <p:cNvPr id="8" name="PA_淘宝网chenying0907出品 34"/>
          <p:cNvSpPr/>
          <p:nvPr>
            <p:custDataLst>
              <p:tags r:id="rId4"/>
            </p:custDataLst>
          </p:nvPr>
        </p:nvSpPr>
        <p:spPr>
          <a:xfrm>
            <a:off x="769939" y="2133388"/>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E40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solidFill>
                <a:schemeClr val="bg1"/>
              </a:solidFill>
            </a:endParaRPr>
          </a:p>
        </p:txBody>
      </p:sp>
      <p:sp>
        <p:nvSpPr>
          <p:cNvPr id="9" name="PA_淘宝网chenying0907出品 38"/>
          <p:cNvSpPr/>
          <p:nvPr>
            <p:custDataLst>
              <p:tags r:id="rId5"/>
            </p:custDataLst>
          </p:nvPr>
        </p:nvSpPr>
        <p:spPr>
          <a:xfrm>
            <a:off x="769939" y="2940613"/>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E40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solidFill>
                <a:schemeClr val="bg1"/>
              </a:solidFill>
            </a:endParaRPr>
          </a:p>
        </p:txBody>
      </p:sp>
      <p:sp>
        <p:nvSpPr>
          <p:cNvPr id="10" name="PA_淘宝网chenying0907出品 41"/>
          <p:cNvSpPr/>
          <p:nvPr>
            <p:custDataLst>
              <p:tags r:id="rId6"/>
            </p:custDataLst>
          </p:nvPr>
        </p:nvSpPr>
        <p:spPr>
          <a:xfrm>
            <a:off x="769939" y="3764690"/>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E40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solidFill>
                <a:schemeClr val="bg1"/>
              </a:solidFill>
            </a:endParaRPr>
          </a:p>
        </p:txBody>
      </p:sp>
      <p:sp>
        <p:nvSpPr>
          <p:cNvPr id="11" name="PA_TextPlaceholder 3"/>
          <p:cNvSpPr txBox="1">
            <a:spLocks/>
          </p:cNvSpPr>
          <p:nvPr>
            <p:custDataLst>
              <p:tags r:id="rId7"/>
            </p:custDataLst>
          </p:nvPr>
        </p:nvSpPr>
        <p:spPr>
          <a:xfrm>
            <a:off x="4389936" y="1449336"/>
            <a:ext cx="4041733" cy="4616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en-US" sz="1000" dirty="0">
                <a:solidFill>
                  <a:schemeClr val="bg1"/>
                </a:solidFill>
              </a:rPr>
              <a:t>There are many variations of passages of lorem but the majority have suffered alteration There are many  variations of passages of lorem </a:t>
            </a:r>
          </a:p>
        </p:txBody>
      </p:sp>
      <p:sp>
        <p:nvSpPr>
          <p:cNvPr id="12" name="PA_TextPlaceholder 3"/>
          <p:cNvSpPr txBox="1">
            <a:spLocks/>
          </p:cNvSpPr>
          <p:nvPr>
            <p:custDataLst>
              <p:tags r:id="rId8"/>
            </p:custDataLst>
          </p:nvPr>
        </p:nvSpPr>
        <p:spPr>
          <a:xfrm>
            <a:off x="4389937" y="2284772"/>
            <a:ext cx="4041732" cy="4616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en-US" sz="1000" dirty="0">
                <a:solidFill>
                  <a:schemeClr val="bg1"/>
                </a:solidFill>
              </a:rPr>
              <a:t>There are many variations of passages of lorem but the majority have suffered alteration There are many  variations of passages of lorem </a:t>
            </a:r>
          </a:p>
        </p:txBody>
      </p:sp>
      <p:sp>
        <p:nvSpPr>
          <p:cNvPr id="13" name="PA_TextPlaceholder 3"/>
          <p:cNvSpPr txBox="1">
            <a:spLocks/>
          </p:cNvSpPr>
          <p:nvPr>
            <p:custDataLst>
              <p:tags r:id="rId9"/>
            </p:custDataLst>
          </p:nvPr>
        </p:nvSpPr>
        <p:spPr>
          <a:xfrm>
            <a:off x="4389937" y="3051968"/>
            <a:ext cx="4041732" cy="4616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en-US" sz="1000" dirty="0">
                <a:solidFill>
                  <a:schemeClr val="bg1"/>
                </a:solidFill>
              </a:rPr>
              <a:t>There are many variations of passages of lorem but the majority have suffered alteration There are many  variations of passages of lorem </a:t>
            </a:r>
          </a:p>
        </p:txBody>
      </p:sp>
      <p:sp>
        <p:nvSpPr>
          <p:cNvPr id="18" name="PA_TextPlaceholder 3"/>
          <p:cNvSpPr txBox="1">
            <a:spLocks/>
          </p:cNvSpPr>
          <p:nvPr>
            <p:custDataLst>
              <p:tags r:id="rId10"/>
            </p:custDataLst>
          </p:nvPr>
        </p:nvSpPr>
        <p:spPr>
          <a:xfrm>
            <a:off x="4389937" y="3878118"/>
            <a:ext cx="4041732" cy="4616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en-US" sz="1000" dirty="0">
                <a:solidFill>
                  <a:schemeClr val="bg1"/>
                </a:solidFill>
              </a:rPr>
              <a:t>There are many variations of passages of lorem but the majority have suffered alteration There are many variations of passages of lorem </a:t>
            </a:r>
          </a:p>
        </p:txBody>
      </p:sp>
      <p:sp>
        <p:nvSpPr>
          <p:cNvPr id="19" name="PA_淘宝网chenying0907出品 45"/>
          <p:cNvSpPr>
            <a:spLocks noEditPoints="1"/>
          </p:cNvSpPr>
          <p:nvPr>
            <p:custDataLst>
              <p:tags r:id="rId11"/>
            </p:custDataLst>
          </p:nvPr>
        </p:nvSpPr>
        <p:spPr bwMode="auto">
          <a:xfrm>
            <a:off x="3995931" y="1559464"/>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PA_淘宝网chenying0907出品 45"/>
          <p:cNvSpPr>
            <a:spLocks noEditPoints="1"/>
          </p:cNvSpPr>
          <p:nvPr>
            <p:custDataLst>
              <p:tags r:id="rId12"/>
            </p:custDataLst>
          </p:nvPr>
        </p:nvSpPr>
        <p:spPr bwMode="auto">
          <a:xfrm>
            <a:off x="3995931" y="2383950"/>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PA_淘宝网chenying0907出品 45"/>
          <p:cNvSpPr>
            <a:spLocks noEditPoints="1"/>
          </p:cNvSpPr>
          <p:nvPr>
            <p:custDataLst>
              <p:tags r:id="rId13"/>
            </p:custDataLst>
          </p:nvPr>
        </p:nvSpPr>
        <p:spPr bwMode="auto">
          <a:xfrm>
            <a:off x="3995931" y="3150829"/>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PA_淘宝网chenying0907出品 45"/>
          <p:cNvSpPr>
            <a:spLocks noEditPoints="1"/>
          </p:cNvSpPr>
          <p:nvPr>
            <p:custDataLst>
              <p:tags r:id="rId14"/>
            </p:custDataLst>
          </p:nvPr>
        </p:nvSpPr>
        <p:spPr bwMode="auto">
          <a:xfrm>
            <a:off x="3995931" y="397531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PA_淘宝网chenying0907出品 187"/>
          <p:cNvSpPr>
            <a:spLocks noEditPoints="1"/>
          </p:cNvSpPr>
          <p:nvPr>
            <p:custDataLst>
              <p:tags r:id="rId15"/>
            </p:custDataLst>
          </p:nvPr>
        </p:nvSpPr>
        <p:spPr bwMode="auto">
          <a:xfrm>
            <a:off x="1389342" y="1472775"/>
            <a:ext cx="531422" cy="3434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PA_淘宝网chenying0907出品 52"/>
          <p:cNvSpPr>
            <a:spLocks noEditPoints="1"/>
          </p:cNvSpPr>
          <p:nvPr>
            <p:custDataLst>
              <p:tags r:id="rId16"/>
            </p:custDataLst>
          </p:nvPr>
        </p:nvSpPr>
        <p:spPr bwMode="auto">
          <a:xfrm>
            <a:off x="1412894" y="2247374"/>
            <a:ext cx="484318" cy="48431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PA_淘宝网chenying0907出品 56"/>
          <p:cNvSpPr>
            <a:spLocks noEditPoints="1"/>
          </p:cNvSpPr>
          <p:nvPr>
            <p:custDataLst>
              <p:tags r:id="rId17"/>
            </p:custDataLst>
          </p:nvPr>
        </p:nvSpPr>
        <p:spPr bwMode="auto">
          <a:xfrm>
            <a:off x="1423169" y="3090213"/>
            <a:ext cx="463769" cy="46376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PA_淘宝网chenying0907出品 152"/>
          <p:cNvSpPr>
            <a:spLocks noEditPoints="1"/>
          </p:cNvSpPr>
          <p:nvPr>
            <p:custDataLst>
              <p:tags r:id="rId18"/>
            </p:custDataLst>
          </p:nvPr>
        </p:nvSpPr>
        <p:spPr bwMode="auto">
          <a:xfrm>
            <a:off x="1428703" y="3896711"/>
            <a:ext cx="452701" cy="41835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27" name="PA_淘宝网chenying0907出品 63"/>
          <p:cNvGrpSpPr/>
          <p:nvPr>
            <p:custDataLst>
              <p:tags r:id="rId19"/>
            </p:custDataLst>
          </p:nvPr>
        </p:nvGrpSpPr>
        <p:grpSpPr>
          <a:xfrm>
            <a:off x="2310038" y="1386352"/>
            <a:ext cx="1469290" cy="587716"/>
            <a:chOff x="2310038" y="1386352"/>
            <a:chExt cx="1469290" cy="587716"/>
          </a:xfrm>
          <a:solidFill>
            <a:srgbClr val="FFE401"/>
          </a:solidFill>
        </p:grpSpPr>
        <p:sp>
          <p:nvSpPr>
            <p:cNvPr id="28" name="Freeform 32"/>
            <p:cNvSpPr/>
            <p:nvPr/>
          </p:nvSpPr>
          <p:spPr>
            <a:xfrm>
              <a:off x="2310038" y="1386352"/>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grp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solidFill>
                  <a:schemeClr val="tx1">
                    <a:lumMod val="85000"/>
                    <a:lumOff val="15000"/>
                  </a:schemeClr>
                </a:solidFill>
              </a:endParaRPr>
            </a:p>
          </p:txBody>
        </p:sp>
        <p:sp>
          <p:nvSpPr>
            <p:cNvPr id="29" name="Text Placeholder 3"/>
            <p:cNvSpPr txBox="1">
              <a:spLocks/>
            </p:cNvSpPr>
            <p:nvPr/>
          </p:nvSpPr>
          <p:spPr>
            <a:xfrm>
              <a:off x="2710953" y="1587877"/>
              <a:ext cx="592470"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tx1">
                      <a:lumMod val="85000"/>
                      <a:lumOff val="15000"/>
                    </a:schemeClr>
                  </a:solidFill>
                  <a:effectLst/>
                  <a:uLnTx/>
                  <a:uFillTx/>
                  <a:latin typeface="+mn-lt"/>
                  <a:ea typeface="+mn-ea"/>
                  <a:cs typeface="+mn-cs"/>
                </a:rPr>
                <a:t>First Step</a:t>
              </a:r>
            </a:p>
          </p:txBody>
        </p:sp>
      </p:grpSp>
      <p:grpSp>
        <p:nvGrpSpPr>
          <p:cNvPr id="30" name="PA_淘宝网chenying0907出品 64"/>
          <p:cNvGrpSpPr/>
          <p:nvPr>
            <p:custDataLst>
              <p:tags r:id="rId20"/>
            </p:custDataLst>
          </p:nvPr>
        </p:nvGrpSpPr>
        <p:grpSpPr>
          <a:xfrm>
            <a:off x="2310038" y="2193576"/>
            <a:ext cx="1469290" cy="587716"/>
            <a:chOff x="2310038" y="2193576"/>
            <a:chExt cx="1469290" cy="587716"/>
          </a:xfrm>
          <a:solidFill>
            <a:srgbClr val="FFE401"/>
          </a:solidFill>
        </p:grpSpPr>
        <p:sp>
          <p:nvSpPr>
            <p:cNvPr id="31" name="Freeform 35"/>
            <p:cNvSpPr/>
            <p:nvPr/>
          </p:nvSpPr>
          <p:spPr>
            <a:xfrm>
              <a:off x="2310038" y="2193576"/>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grp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solidFill>
                  <a:schemeClr val="tx1">
                    <a:lumMod val="85000"/>
                    <a:lumOff val="15000"/>
                  </a:schemeClr>
                </a:solidFill>
              </a:endParaRPr>
            </a:p>
          </p:txBody>
        </p:sp>
        <p:sp>
          <p:nvSpPr>
            <p:cNvPr id="32" name="Text Placeholder 3"/>
            <p:cNvSpPr txBox="1">
              <a:spLocks/>
            </p:cNvSpPr>
            <p:nvPr/>
          </p:nvSpPr>
          <p:spPr>
            <a:xfrm>
              <a:off x="2677981" y="2395101"/>
              <a:ext cx="781240"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tx1">
                      <a:lumMod val="85000"/>
                      <a:lumOff val="15000"/>
                    </a:schemeClr>
                  </a:solidFill>
                  <a:effectLst/>
                  <a:uLnTx/>
                  <a:uFillTx/>
                  <a:latin typeface="+mn-lt"/>
                  <a:ea typeface="+mn-ea"/>
                  <a:cs typeface="+mn-cs"/>
                </a:rPr>
                <a:t>Second Step</a:t>
              </a:r>
            </a:p>
          </p:txBody>
        </p:sp>
      </p:grpSp>
      <p:grpSp>
        <p:nvGrpSpPr>
          <p:cNvPr id="33" name="PA_淘宝网chenying0907出品 65"/>
          <p:cNvGrpSpPr/>
          <p:nvPr>
            <p:custDataLst>
              <p:tags r:id="rId21"/>
            </p:custDataLst>
          </p:nvPr>
        </p:nvGrpSpPr>
        <p:grpSpPr>
          <a:xfrm>
            <a:off x="2310038" y="3000800"/>
            <a:ext cx="1469290" cy="587716"/>
            <a:chOff x="2310038" y="3000800"/>
            <a:chExt cx="1469290" cy="587716"/>
          </a:xfrm>
          <a:solidFill>
            <a:srgbClr val="FFE401"/>
          </a:solidFill>
        </p:grpSpPr>
        <p:sp>
          <p:nvSpPr>
            <p:cNvPr id="34" name="Freeform 39"/>
            <p:cNvSpPr/>
            <p:nvPr/>
          </p:nvSpPr>
          <p:spPr>
            <a:xfrm>
              <a:off x="2310038" y="3000800"/>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grp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solidFill>
                  <a:schemeClr val="tx1">
                    <a:lumMod val="85000"/>
                    <a:lumOff val="15000"/>
                  </a:schemeClr>
                </a:solidFill>
              </a:endParaRPr>
            </a:p>
          </p:txBody>
        </p:sp>
        <p:sp>
          <p:nvSpPr>
            <p:cNvPr id="35" name="Text Placeholder 3"/>
            <p:cNvSpPr txBox="1">
              <a:spLocks/>
            </p:cNvSpPr>
            <p:nvPr/>
          </p:nvSpPr>
          <p:spPr>
            <a:xfrm>
              <a:off x="2653983" y="3202325"/>
              <a:ext cx="653512"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tx1">
                      <a:lumMod val="85000"/>
                      <a:lumOff val="15000"/>
                    </a:schemeClr>
                  </a:solidFill>
                  <a:effectLst/>
                  <a:uLnTx/>
                  <a:uFillTx/>
                  <a:latin typeface="+mn-lt"/>
                  <a:ea typeface="+mn-ea"/>
                  <a:cs typeface="+mn-cs"/>
                </a:rPr>
                <a:t>Third Step</a:t>
              </a:r>
            </a:p>
          </p:txBody>
        </p:sp>
      </p:grpSp>
      <p:grpSp>
        <p:nvGrpSpPr>
          <p:cNvPr id="36" name="PA_淘宝网chenying0907出品 67"/>
          <p:cNvGrpSpPr/>
          <p:nvPr>
            <p:custDataLst>
              <p:tags r:id="rId22"/>
            </p:custDataLst>
          </p:nvPr>
        </p:nvGrpSpPr>
        <p:grpSpPr>
          <a:xfrm>
            <a:off x="2310038" y="3824877"/>
            <a:ext cx="1469290" cy="587716"/>
            <a:chOff x="2310038" y="3824877"/>
            <a:chExt cx="1469290" cy="587716"/>
          </a:xfrm>
          <a:solidFill>
            <a:srgbClr val="FFE401"/>
          </a:solidFill>
        </p:grpSpPr>
        <p:sp>
          <p:nvSpPr>
            <p:cNvPr id="37" name="Freeform 42"/>
            <p:cNvSpPr/>
            <p:nvPr/>
          </p:nvSpPr>
          <p:spPr>
            <a:xfrm>
              <a:off x="2310038" y="3824877"/>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grp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2700" kern="1200">
                <a:solidFill>
                  <a:schemeClr val="tx1">
                    <a:lumMod val="85000"/>
                    <a:lumOff val="15000"/>
                  </a:schemeClr>
                </a:solidFill>
              </a:endParaRPr>
            </a:p>
          </p:txBody>
        </p:sp>
        <p:sp>
          <p:nvSpPr>
            <p:cNvPr id="38" name="Text Placeholder 3"/>
            <p:cNvSpPr txBox="1">
              <a:spLocks/>
            </p:cNvSpPr>
            <p:nvPr/>
          </p:nvSpPr>
          <p:spPr>
            <a:xfrm>
              <a:off x="2672215" y="4026402"/>
              <a:ext cx="744884"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0" u="none" strike="noStrike" kern="1200" cap="none" spc="0" normalizeH="0" baseline="0" noProof="0" dirty="0">
                  <a:ln>
                    <a:noFill/>
                  </a:ln>
                  <a:solidFill>
                    <a:schemeClr val="tx1">
                      <a:lumMod val="85000"/>
                      <a:lumOff val="15000"/>
                    </a:schemeClr>
                  </a:solidFill>
                  <a:effectLst/>
                  <a:uLnTx/>
                  <a:uFillTx/>
                  <a:latin typeface="+mn-lt"/>
                  <a:ea typeface="+mn-ea"/>
                  <a:cs typeface="+mn-cs"/>
                </a:rPr>
                <a:t>Fourth Step</a:t>
              </a:r>
            </a:p>
          </p:txBody>
        </p:sp>
      </p:grpSp>
    </p:spTree>
    <p:extLst>
      <p:ext uri="{BB962C8B-B14F-4D97-AF65-F5344CB8AC3E}">
        <p14:creationId xmlns:p14="http://schemas.microsoft.com/office/powerpoint/2010/main" val="46377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nodeType="withEffect">
                                  <p:stCondLst>
                                    <p:cond delay="6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nodeType="withEffect">
                                  <p:stCondLst>
                                    <p:cond delay="80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10" presetClass="entr" presetSubtype="0" fill="hold" nodeType="withEffect">
                                  <p:stCondLst>
                                    <p:cond delay="20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animBg="1"/>
      <p:bldP spid="9" grpId="0" animBg="1"/>
      <p:bldP spid="10" grpId="0" animBg="1" autoUpdateAnimBg="0"/>
      <p:bldP spid="11" grpId="0"/>
      <p:bldP spid="12" grpId="0" animBg="1" autoUpdateAnimBg="0"/>
      <p:bldP spid="13" grpId="0"/>
      <p:bldP spid="18" grpId="0"/>
      <p:bldP spid="19" grpId="0" animBg="1" autoUpdateAnimBg="0"/>
      <p:bldP spid="20" grpId="0" animBg="1"/>
      <p:bldP spid="21" grpId="0" animBg="1" autoUpdateAnimBg="0"/>
      <p:bldP spid="22" grpId="0" animBg="1"/>
      <p:bldP spid="23" grpId="0" animBg="1"/>
      <p:bldP spid="24" grpId="0" animBg="1" autoUpdateAnimBg="0"/>
      <p:bldP spid="25" grpId="0" animBg="1"/>
      <p:bldP spid="26"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淘宝网chenying0907出品 4"/>
          <p:cNvPicPr>
            <a:picLocks noChangeAspect="1"/>
          </p:cNvPicPr>
          <p:nvPr>
            <p:custDataLst>
              <p:tags r:id="rId2"/>
            </p:custDataLst>
          </p:nvPr>
        </p:nvPicPr>
        <p:blipFill rotWithShape="1">
          <a:blip r:embed="rId10"/>
          <a:srcRect l="18637" t="5232" r="17159" b="15131"/>
          <a:stretch/>
        </p:blipFill>
        <p:spPr>
          <a:xfrm>
            <a:off x="1907704" y="307080"/>
            <a:ext cx="6652630" cy="4609640"/>
          </a:xfrm>
          <a:prstGeom prst="rect">
            <a:avLst/>
          </a:prstGeom>
        </p:spPr>
      </p:pic>
      <p:sp>
        <p:nvSpPr>
          <p:cNvPr id="7" name="PA_淘宝网chenying0907出品 6"/>
          <p:cNvSpPr/>
          <p:nvPr>
            <p:custDataLst>
              <p:tags r:id="rId3"/>
            </p:custDataLst>
          </p:nvPr>
        </p:nvSpPr>
        <p:spPr>
          <a:xfrm>
            <a:off x="1907704" y="280024"/>
            <a:ext cx="6662514" cy="4636696"/>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4"/>
            </p:custDataLst>
          </p:nvPr>
        </p:nvGrpSpPr>
        <p:grpSpPr>
          <a:xfrm rot="5400000" flipH="1">
            <a:off x="7177009" y="2179769"/>
            <a:ext cx="2763468" cy="549065"/>
            <a:chOff x="644974" y="284169"/>
            <a:chExt cx="2763468" cy="549065"/>
          </a:xfrm>
        </p:grpSpPr>
        <p:sp>
          <p:nvSpPr>
            <p:cNvPr id="15" name="直角三角形 14"/>
            <p:cNvSpPr/>
            <p:nvPr/>
          </p:nvSpPr>
          <p:spPr>
            <a:xfrm>
              <a:off x="3089848" y="284169"/>
              <a:ext cx="318594" cy="271356"/>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644974" y="284169"/>
              <a:ext cx="2448272" cy="542714"/>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26221" y="310016"/>
              <a:ext cx="1682380" cy="523218"/>
            </a:xfrm>
            <a:prstGeom prst="rect">
              <a:avLst/>
            </a:prstGeom>
            <a:noFill/>
          </p:spPr>
          <p:txBody>
            <a:bodyPr wrap="none" lIns="91438" tIns="45719" rIns="91438" bIns="45719" rtlCol="0">
              <a:spAutoFit/>
            </a:bodyPr>
            <a:lstStyle/>
            <a:p>
              <a:pPr algn="ctr"/>
              <a:r>
                <a:rPr lang="en-US" altLang="zh-CN" sz="2800" b="1" dirty="0">
                  <a:solidFill>
                    <a:schemeClr val="tx1">
                      <a:lumMod val="85000"/>
                      <a:lumOff val="15000"/>
                    </a:schemeClr>
                  </a:solidFill>
                  <a:latin typeface="微软雅黑" pitchFamily="34" charset="-122"/>
                  <a:ea typeface="微软雅黑" pitchFamily="34" charset="-122"/>
                </a:rPr>
                <a:t>PART 04</a:t>
              </a:r>
            </a:p>
          </p:txBody>
        </p:sp>
      </p:grpSp>
      <p:sp>
        <p:nvSpPr>
          <p:cNvPr id="18" name="PA_淘宝网chenying0907出品 17"/>
          <p:cNvSpPr/>
          <p:nvPr>
            <p:custDataLst>
              <p:tags r:id="rId5"/>
            </p:custDataLst>
          </p:nvPr>
        </p:nvSpPr>
        <p:spPr>
          <a:xfrm>
            <a:off x="470769" y="1171322"/>
            <a:ext cx="2854100" cy="28541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淘宝网chenying0907出品 34"/>
          <p:cNvSpPr txBox="1"/>
          <p:nvPr>
            <p:custDataLst>
              <p:tags r:id="rId6"/>
            </p:custDataLst>
          </p:nvPr>
        </p:nvSpPr>
        <p:spPr>
          <a:xfrm>
            <a:off x="823360" y="2123225"/>
            <a:ext cx="2148918" cy="1077216"/>
          </a:xfrm>
          <a:prstGeom prst="rect">
            <a:avLst/>
          </a:prstGeom>
          <a:noFill/>
        </p:spPr>
        <p:txBody>
          <a:bodyPr wrap="none" lIns="91438" tIns="45719" rIns="91438" bIns="45719" rtlCol="0">
            <a:spAutoFit/>
          </a:bodyPr>
          <a:lstStyle/>
          <a:p>
            <a:pPr algn="ctr"/>
            <a:r>
              <a:rPr lang="en-US" altLang="zh-CN" sz="3200" b="1" dirty="0">
                <a:ln>
                  <a:solidFill>
                    <a:srgbClr val="000000"/>
                  </a:solidFill>
                </a:ln>
                <a:noFill/>
                <a:latin typeface="微软雅黑" pitchFamily="34" charset="-122"/>
                <a:ea typeface="微软雅黑" pitchFamily="34" charset="-122"/>
              </a:rPr>
              <a:t>PROJECT </a:t>
            </a:r>
          </a:p>
          <a:p>
            <a:pPr algn="ctr"/>
            <a:r>
              <a:rPr lang="en-US" altLang="zh-CN" sz="3200" b="1" dirty="0">
                <a:solidFill>
                  <a:sysClr val="windowText" lastClr="000000"/>
                </a:solidFill>
                <a:latin typeface="微软雅黑" pitchFamily="34" charset="-122"/>
                <a:ea typeface="微软雅黑" pitchFamily="34" charset="-122"/>
              </a:rPr>
              <a:t>YEARLY </a:t>
            </a:r>
          </a:p>
        </p:txBody>
      </p:sp>
      <p:sp>
        <p:nvSpPr>
          <p:cNvPr id="21" name="PA_TextPlaceholder 32"/>
          <p:cNvSpPr txBox="1">
            <a:spLocks/>
          </p:cNvSpPr>
          <p:nvPr>
            <p:custDataLst>
              <p:tags r:id="rId7"/>
            </p:custDataLst>
          </p:nvPr>
        </p:nvSpPr>
        <p:spPr>
          <a:xfrm>
            <a:off x="817462" y="3427221"/>
            <a:ext cx="2160711" cy="2966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
        <p:nvSpPr>
          <p:cNvPr id="19" name="PA_淘宝网chenying0907出品 166"/>
          <p:cNvSpPr>
            <a:spLocks noEditPoints="1"/>
          </p:cNvSpPr>
          <p:nvPr>
            <p:custDataLst>
              <p:tags r:id="rId8"/>
            </p:custDataLst>
          </p:nvPr>
        </p:nvSpPr>
        <p:spPr bwMode="auto">
          <a:xfrm>
            <a:off x="1625195" y="1588784"/>
            <a:ext cx="537013" cy="421051"/>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Tree>
    <p:extLst>
      <p:ext uri="{BB962C8B-B14F-4D97-AF65-F5344CB8AC3E}">
        <p14:creationId xmlns:p14="http://schemas.microsoft.com/office/powerpoint/2010/main" val="7893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18" grpId="0" animBg="1"/>
      <p:bldP spid="20" grpId="0" animBg="1" autoUpdateAnimBg="0"/>
      <p:bldP spid="21" grpId="0"/>
      <p:bldP spid="19"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945000" cy="471412"/>
            <a:chOff x="1004514" y="355471"/>
            <a:chExt cx="2307787"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04514" y="391123"/>
              <a:ext cx="21506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PROJECT YEARLY </a:t>
              </a:r>
            </a:p>
          </p:txBody>
        </p:sp>
      </p:grpSp>
      <p:grpSp>
        <p:nvGrpSpPr>
          <p:cNvPr id="7" name="PA_淘宝网chenying0907出品 35"/>
          <p:cNvGrpSpPr/>
          <p:nvPr>
            <p:custDataLst>
              <p:tags r:id="rId3"/>
            </p:custDataLst>
          </p:nvPr>
        </p:nvGrpSpPr>
        <p:grpSpPr>
          <a:xfrm>
            <a:off x="769938" y="2541840"/>
            <a:ext cx="1613466" cy="345642"/>
            <a:chOff x="769938" y="2456536"/>
            <a:chExt cx="1613466" cy="345642"/>
          </a:xfrm>
        </p:grpSpPr>
        <p:sp>
          <p:nvSpPr>
            <p:cNvPr id="8" name="Notched Right Arrow 32"/>
            <p:cNvSpPr/>
            <p:nvPr/>
          </p:nvSpPr>
          <p:spPr>
            <a:xfrm>
              <a:off x="769938" y="2456536"/>
              <a:ext cx="1613466" cy="345642"/>
            </a:xfrm>
            <a:prstGeom prst="notchedRightArrow">
              <a:avLst>
                <a:gd name="adj1" fmla="val 100000"/>
                <a:gd name="adj2" fmla="val 91021"/>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Oval 34"/>
            <p:cNvSpPr>
              <a:spLocks noChangeAspect="1"/>
            </p:cNvSpPr>
            <p:nvPr/>
          </p:nvSpPr>
          <p:spPr>
            <a:xfrm>
              <a:off x="1482001" y="2534688"/>
              <a:ext cx="189341" cy="189339"/>
            </a:xfrm>
            <a:prstGeom prst="ellipse">
              <a:avLst/>
            </a:prstGeom>
            <a:solidFill>
              <a:schemeClr val="tx1">
                <a:lumMod val="85000"/>
                <a:lumOff val="1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grpSp>
      <p:grpSp>
        <p:nvGrpSpPr>
          <p:cNvPr id="10" name="PA_淘宝网chenying0907出品 36"/>
          <p:cNvGrpSpPr/>
          <p:nvPr>
            <p:custDataLst>
              <p:tags r:id="rId4"/>
            </p:custDataLst>
          </p:nvPr>
        </p:nvGrpSpPr>
        <p:grpSpPr>
          <a:xfrm>
            <a:off x="2260906" y="2541840"/>
            <a:ext cx="1613466" cy="345642"/>
            <a:chOff x="769938" y="2456536"/>
            <a:chExt cx="1613466" cy="345642"/>
          </a:xfrm>
        </p:grpSpPr>
        <p:sp>
          <p:nvSpPr>
            <p:cNvPr id="11" name="Notched Right Arrow 37"/>
            <p:cNvSpPr/>
            <p:nvPr/>
          </p:nvSpPr>
          <p:spPr>
            <a:xfrm>
              <a:off x="769938" y="2456536"/>
              <a:ext cx="1613466" cy="345642"/>
            </a:xfrm>
            <a:prstGeom prst="notchedRightArrow">
              <a:avLst>
                <a:gd name="adj1" fmla="val 100000"/>
                <a:gd name="adj2" fmla="val 91021"/>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2" name="Oval 39"/>
            <p:cNvSpPr>
              <a:spLocks noChangeAspect="1"/>
            </p:cNvSpPr>
            <p:nvPr/>
          </p:nvSpPr>
          <p:spPr>
            <a:xfrm>
              <a:off x="1482001" y="2534688"/>
              <a:ext cx="189341" cy="189339"/>
            </a:xfrm>
            <a:prstGeom prst="ellipse">
              <a:avLst/>
            </a:prstGeom>
            <a:solidFill>
              <a:schemeClr val="tx1">
                <a:lumMod val="85000"/>
                <a:lumOff val="1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grpSp>
      <p:grpSp>
        <p:nvGrpSpPr>
          <p:cNvPr id="13" name="PA_淘宝网chenying0907出品 40"/>
          <p:cNvGrpSpPr/>
          <p:nvPr>
            <p:custDataLst>
              <p:tags r:id="rId5"/>
            </p:custDataLst>
          </p:nvPr>
        </p:nvGrpSpPr>
        <p:grpSpPr>
          <a:xfrm>
            <a:off x="3751874" y="2541840"/>
            <a:ext cx="1613466" cy="345642"/>
            <a:chOff x="769938" y="2456536"/>
            <a:chExt cx="1613466" cy="345642"/>
          </a:xfrm>
        </p:grpSpPr>
        <p:sp>
          <p:nvSpPr>
            <p:cNvPr id="18" name="Notched Right Arrow 41"/>
            <p:cNvSpPr/>
            <p:nvPr/>
          </p:nvSpPr>
          <p:spPr>
            <a:xfrm>
              <a:off x="769938" y="2456536"/>
              <a:ext cx="1613466" cy="345642"/>
            </a:xfrm>
            <a:prstGeom prst="notchedRightArrow">
              <a:avLst>
                <a:gd name="adj1" fmla="val 100000"/>
                <a:gd name="adj2" fmla="val 91021"/>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Oval 42"/>
            <p:cNvSpPr>
              <a:spLocks noChangeAspect="1"/>
            </p:cNvSpPr>
            <p:nvPr/>
          </p:nvSpPr>
          <p:spPr>
            <a:xfrm>
              <a:off x="1482001" y="2534688"/>
              <a:ext cx="189341" cy="189339"/>
            </a:xfrm>
            <a:prstGeom prst="ellipse">
              <a:avLst/>
            </a:prstGeom>
            <a:solidFill>
              <a:schemeClr val="tx1">
                <a:lumMod val="85000"/>
                <a:lumOff val="1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grpSp>
      <p:grpSp>
        <p:nvGrpSpPr>
          <p:cNvPr id="20" name="PA_淘宝网chenying0907出品 43"/>
          <p:cNvGrpSpPr/>
          <p:nvPr>
            <p:custDataLst>
              <p:tags r:id="rId6"/>
            </p:custDataLst>
          </p:nvPr>
        </p:nvGrpSpPr>
        <p:grpSpPr>
          <a:xfrm>
            <a:off x="5242842" y="2541840"/>
            <a:ext cx="1613466" cy="345642"/>
            <a:chOff x="769938" y="2456536"/>
            <a:chExt cx="1613466" cy="345642"/>
          </a:xfrm>
        </p:grpSpPr>
        <p:sp>
          <p:nvSpPr>
            <p:cNvPr id="21" name="Notched Right Arrow 44"/>
            <p:cNvSpPr/>
            <p:nvPr/>
          </p:nvSpPr>
          <p:spPr>
            <a:xfrm>
              <a:off x="769938" y="2456536"/>
              <a:ext cx="1613466" cy="345642"/>
            </a:xfrm>
            <a:prstGeom prst="notchedRightArrow">
              <a:avLst>
                <a:gd name="adj1" fmla="val 100000"/>
                <a:gd name="adj2" fmla="val 91021"/>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Oval 45"/>
            <p:cNvSpPr>
              <a:spLocks noChangeAspect="1"/>
            </p:cNvSpPr>
            <p:nvPr/>
          </p:nvSpPr>
          <p:spPr>
            <a:xfrm>
              <a:off x="1482001" y="2534688"/>
              <a:ext cx="189341" cy="189339"/>
            </a:xfrm>
            <a:prstGeom prst="ellipse">
              <a:avLst/>
            </a:prstGeom>
            <a:solidFill>
              <a:schemeClr val="tx1">
                <a:lumMod val="85000"/>
                <a:lumOff val="1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grpSp>
      <p:grpSp>
        <p:nvGrpSpPr>
          <p:cNvPr id="23" name="PA_淘宝网chenying0907出品 49"/>
          <p:cNvGrpSpPr/>
          <p:nvPr>
            <p:custDataLst>
              <p:tags r:id="rId7"/>
            </p:custDataLst>
          </p:nvPr>
        </p:nvGrpSpPr>
        <p:grpSpPr>
          <a:xfrm>
            <a:off x="6733811" y="2541840"/>
            <a:ext cx="1613466" cy="345642"/>
            <a:chOff x="769938" y="2456536"/>
            <a:chExt cx="1613466" cy="345642"/>
          </a:xfrm>
        </p:grpSpPr>
        <p:sp>
          <p:nvSpPr>
            <p:cNvPr id="24" name="Notched Right Arrow 51"/>
            <p:cNvSpPr/>
            <p:nvPr/>
          </p:nvSpPr>
          <p:spPr>
            <a:xfrm>
              <a:off x="769938" y="2456536"/>
              <a:ext cx="1613466" cy="345642"/>
            </a:xfrm>
            <a:prstGeom prst="notchedRightArrow">
              <a:avLst>
                <a:gd name="adj1" fmla="val 100000"/>
                <a:gd name="adj2" fmla="val 91021"/>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Oval 63"/>
            <p:cNvSpPr>
              <a:spLocks noChangeAspect="1"/>
            </p:cNvSpPr>
            <p:nvPr/>
          </p:nvSpPr>
          <p:spPr>
            <a:xfrm>
              <a:off x="1482001" y="2534688"/>
              <a:ext cx="189341" cy="189339"/>
            </a:xfrm>
            <a:prstGeom prst="ellipse">
              <a:avLst/>
            </a:prstGeom>
            <a:solidFill>
              <a:schemeClr val="tx1">
                <a:lumMod val="85000"/>
                <a:lumOff val="1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bg1"/>
                </a:solidFill>
              </a:endParaRPr>
            </a:p>
          </p:txBody>
        </p:sp>
      </p:grpSp>
      <p:sp>
        <p:nvSpPr>
          <p:cNvPr id="26" name="PA_淘宝网chenying0907出品 66"/>
          <p:cNvSpPr txBox="1"/>
          <p:nvPr>
            <p:custDataLst>
              <p:tags r:id="rId8"/>
            </p:custDataLst>
          </p:nvPr>
        </p:nvSpPr>
        <p:spPr>
          <a:xfrm>
            <a:off x="1314801" y="2975867"/>
            <a:ext cx="416781" cy="246221"/>
          </a:xfrm>
          <a:prstGeom prst="rect">
            <a:avLst/>
          </a:prstGeom>
          <a:noFill/>
        </p:spPr>
        <p:txBody>
          <a:bodyPr wrap="none" lIns="0" tIns="0" rIns="0" bIns="0" rtlCol="0" anchor="ctr">
            <a:spAutoFit/>
          </a:bodyPr>
          <a:lstStyle/>
          <a:p>
            <a:pPr lvl="0" algn="ctr" defTabSz="914400">
              <a:spcBef>
                <a:spcPct val="20000"/>
              </a:spcBef>
              <a:defRPr/>
            </a:pPr>
            <a:r>
              <a:rPr lang="en-US" sz="1600" b="1" dirty="0">
                <a:solidFill>
                  <a:schemeClr val="bg1"/>
                </a:solidFill>
              </a:rPr>
              <a:t>2010</a:t>
            </a:r>
            <a:endParaRPr lang="en-US" sz="1600" dirty="0">
              <a:solidFill>
                <a:schemeClr val="bg1"/>
              </a:solidFill>
            </a:endParaRPr>
          </a:p>
        </p:txBody>
      </p:sp>
      <p:sp>
        <p:nvSpPr>
          <p:cNvPr id="27" name="PA_淘宝网chenying0907出品 69"/>
          <p:cNvSpPr txBox="1"/>
          <p:nvPr>
            <p:custDataLst>
              <p:tags r:id="rId9"/>
            </p:custDataLst>
          </p:nvPr>
        </p:nvSpPr>
        <p:spPr>
          <a:xfrm>
            <a:off x="2839355" y="2247524"/>
            <a:ext cx="416781" cy="246221"/>
          </a:xfrm>
          <a:prstGeom prst="rect">
            <a:avLst/>
          </a:prstGeom>
          <a:noFill/>
        </p:spPr>
        <p:txBody>
          <a:bodyPr wrap="none" lIns="0" tIns="0" rIns="0" bIns="0" rtlCol="0" anchor="ctr">
            <a:spAutoFit/>
          </a:bodyPr>
          <a:lstStyle/>
          <a:p>
            <a:pPr lvl="0" algn="ctr" defTabSz="914400">
              <a:spcBef>
                <a:spcPct val="20000"/>
              </a:spcBef>
              <a:defRPr/>
            </a:pPr>
            <a:r>
              <a:rPr lang="en-US" sz="1600" b="1" dirty="0">
                <a:solidFill>
                  <a:schemeClr val="bg1"/>
                </a:solidFill>
              </a:rPr>
              <a:t>2012</a:t>
            </a:r>
            <a:endParaRPr lang="en-US" sz="1600" dirty="0">
              <a:solidFill>
                <a:schemeClr val="bg1"/>
              </a:solidFill>
            </a:endParaRPr>
          </a:p>
        </p:txBody>
      </p:sp>
      <p:sp>
        <p:nvSpPr>
          <p:cNvPr id="28" name="PA_淘宝网chenying0907出品 70"/>
          <p:cNvSpPr txBox="1"/>
          <p:nvPr>
            <p:custDataLst>
              <p:tags r:id="rId10"/>
            </p:custDataLst>
          </p:nvPr>
        </p:nvSpPr>
        <p:spPr>
          <a:xfrm>
            <a:off x="4348330" y="2975867"/>
            <a:ext cx="416781" cy="246221"/>
          </a:xfrm>
          <a:prstGeom prst="rect">
            <a:avLst/>
          </a:prstGeom>
          <a:noFill/>
        </p:spPr>
        <p:txBody>
          <a:bodyPr wrap="none" lIns="0" tIns="0" rIns="0" bIns="0" rtlCol="0" anchor="ctr">
            <a:spAutoFit/>
          </a:bodyPr>
          <a:lstStyle/>
          <a:p>
            <a:pPr lvl="0" algn="ctr" defTabSz="914400">
              <a:spcBef>
                <a:spcPct val="20000"/>
              </a:spcBef>
              <a:defRPr/>
            </a:pPr>
            <a:r>
              <a:rPr lang="en-US" sz="1600" b="1" dirty="0">
                <a:solidFill>
                  <a:schemeClr val="bg1"/>
                </a:solidFill>
              </a:rPr>
              <a:t>2014</a:t>
            </a:r>
            <a:endParaRPr lang="en-US" sz="1600" dirty="0">
              <a:solidFill>
                <a:schemeClr val="bg1"/>
              </a:solidFill>
            </a:endParaRPr>
          </a:p>
        </p:txBody>
      </p:sp>
      <p:sp>
        <p:nvSpPr>
          <p:cNvPr id="29" name="PA_淘宝网chenying0907出品 71"/>
          <p:cNvSpPr txBox="1"/>
          <p:nvPr>
            <p:custDataLst>
              <p:tags r:id="rId11"/>
            </p:custDataLst>
          </p:nvPr>
        </p:nvSpPr>
        <p:spPr>
          <a:xfrm>
            <a:off x="5831306" y="2247524"/>
            <a:ext cx="416781" cy="246221"/>
          </a:xfrm>
          <a:prstGeom prst="rect">
            <a:avLst/>
          </a:prstGeom>
          <a:noFill/>
        </p:spPr>
        <p:txBody>
          <a:bodyPr wrap="none" lIns="0" tIns="0" rIns="0" bIns="0" rtlCol="0" anchor="ctr">
            <a:spAutoFit/>
          </a:bodyPr>
          <a:lstStyle/>
          <a:p>
            <a:pPr lvl="0" algn="ctr" defTabSz="914400">
              <a:spcBef>
                <a:spcPct val="20000"/>
              </a:spcBef>
              <a:defRPr/>
            </a:pPr>
            <a:r>
              <a:rPr lang="en-US" sz="1600" b="1" dirty="0">
                <a:solidFill>
                  <a:schemeClr val="bg1"/>
                </a:solidFill>
              </a:rPr>
              <a:t>2017</a:t>
            </a:r>
            <a:endParaRPr lang="en-US" sz="1600" dirty="0">
              <a:solidFill>
                <a:schemeClr val="bg1"/>
              </a:solidFill>
            </a:endParaRPr>
          </a:p>
        </p:txBody>
      </p:sp>
      <p:sp>
        <p:nvSpPr>
          <p:cNvPr id="30" name="PA_淘宝网chenying0907出品 73"/>
          <p:cNvSpPr txBox="1"/>
          <p:nvPr>
            <p:custDataLst>
              <p:tags r:id="rId12"/>
            </p:custDataLst>
          </p:nvPr>
        </p:nvSpPr>
        <p:spPr>
          <a:xfrm>
            <a:off x="7344837" y="2975867"/>
            <a:ext cx="416781" cy="246221"/>
          </a:xfrm>
          <a:prstGeom prst="rect">
            <a:avLst/>
          </a:prstGeom>
          <a:noFill/>
          <a:ln>
            <a:noFill/>
          </a:ln>
        </p:spPr>
        <p:txBody>
          <a:bodyPr wrap="none" lIns="0" tIns="0" rIns="0" bIns="0" rtlCol="0" anchor="ctr">
            <a:spAutoFit/>
          </a:bodyPr>
          <a:lstStyle/>
          <a:p>
            <a:pPr lvl="0" algn="ctr" defTabSz="914400">
              <a:spcBef>
                <a:spcPct val="20000"/>
              </a:spcBef>
              <a:defRPr/>
            </a:pPr>
            <a:r>
              <a:rPr lang="en-US" sz="1600" b="1" dirty="0">
                <a:solidFill>
                  <a:schemeClr val="bg1"/>
                </a:solidFill>
              </a:rPr>
              <a:t>2018</a:t>
            </a:r>
            <a:endParaRPr lang="en-US" sz="1600" dirty="0">
              <a:solidFill>
                <a:schemeClr val="bg1"/>
              </a:solidFill>
            </a:endParaRPr>
          </a:p>
        </p:txBody>
      </p:sp>
      <p:cxnSp>
        <p:nvCxnSpPr>
          <p:cNvPr id="31" name="PA_淘宝网chenying0907出品 74"/>
          <p:cNvCxnSpPr>
            <a:stCxn id="52" idx="7"/>
          </p:cNvCxnSpPr>
          <p:nvPr>
            <p:custDataLst>
              <p:tags r:id="rId13"/>
            </p:custDataLst>
          </p:nvPr>
        </p:nvCxnSpPr>
        <p:spPr>
          <a:xfrm flipH="1">
            <a:off x="1574465" y="2099038"/>
            <a:ext cx="1" cy="614898"/>
          </a:xfrm>
          <a:prstGeom prst="line">
            <a:avLst/>
          </a:prstGeom>
          <a:ln w="19050">
            <a:solidFill>
              <a:srgbClr val="FFE40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PA_淘宝网chenying0907出品 85"/>
          <p:cNvCxnSpPr>
            <a:stCxn id="55" idx="7"/>
          </p:cNvCxnSpPr>
          <p:nvPr>
            <p:custDataLst>
              <p:tags r:id="rId14"/>
            </p:custDataLst>
          </p:nvPr>
        </p:nvCxnSpPr>
        <p:spPr>
          <a:xfrm flipH="1">
            <a:off x="4559093" y="2094275"/>
            <a:ext cx="1" cy="614898"/>
          </a:xfrm>
          <a:prstGeom prst="line">
            <a:avLst/>
          </a:prstGeom>
          <a:ln w="19050">
            <a:solidFill>
              <a:srgbClr val="FFE40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PA_淘宝网chenying0907出品 90"/>
          <p:cNvCxnSpPr>
            <a:stCxn id="58" idx="7"/>
          </p:cNvCxnSpPr>
          <p:nvPr>
            <p:custDataLst>
              <p:tags r:id="rId15"/>
            </p:custDataLst>
          </p:nvPr>
        </p:nvCxnSpPr>
        <p:spPr>
          <a:xfrm flipH="1">
            <a:off x="7538435" y="2094275"/>
            <a:ext cx="1" cy="614898"/>
          </a:xfrm>
          <a:prstGeom prst="line">
            <a:avLst/>
          </a:prstGeom>
          <a:ln w="19050">
            <a:solidFill>
              <a:srgbClr val="FFE40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PA_淘宝网chenying0907出品 95"/>
          <p:cNvCxnSpPr>
            <a:stCxn id="64" idx="7"/>
          </p:cNvCxnSpPr>
          <p:nvPr>
            <p:custDataLst>
              <p:tags r:id="rId16"/>
            </p:custDataLst>
          </p:nvPr>
        </p:nvCxnSpPr>
        <p:spPr>
          <a:xfrm flipV="1">
            <a:off x="3066185" y="2718698"/>
            <a:ext cx="0" cy="614898"/>
          </a:xfrm>
          <a:prstGeom prst="line">
            <a:avLst/>
          </a:prstGeom>
          <a:ln w="19050">
            <a:solidFill>
              <a:srgbClr val="FFE40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PA_淘宝网chenying0907出品 100"/>
          <p:cNvCxnSpPr>
            <a:stCxn id="61" idx="7"/>
          </p:cNvCxnSpPr>
          <p:nvPr>
            <p:custDataLst>
              <p:tags r:id="rId17"/>
            </p:custDataLst>
          </p:nvPr>
        </p:nvCxnSpPr>
        <p:spPr>
          <a:xfrm rot="10800000" flipH="1">
            <a:off x="6048360" y="2718698"/>
            <a:ext cx="1" cy="614898"/>
          </a:xfrm>
          <a:prstGeom prst="line">
            <a:avLst/>
          </a:prstGeom>
          <a:ln w="19050">
            <a:solidFill>
              <a:srgbClr val="FFE40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7" name="PA_淘宝网chenying0907出品 105"/>
          <p:cNvSpPr txBox="1"/>
          <p:nvPr>
            <p:custDataLst>
              <p:tags r:id="rId18"/>
            </p:custDataLst>
          </p:nvPr>
        </p:nvSpPr>
        <p:spPr>
          <a:xfrm>
            <a:off x="1235367" y="3351119"/>
            <a:ext cx="678198" cy="184666"/>
          </a:xfrm>
          <a:prstGeom prst="rect">
            <a:avLst/>
          </a:prstGeom>
          <a:noFill/>
        </p:spPr>
        <p:txBody>
          <a:bodyPr wrap="none" lIns="0" tIns="0" rIns="0" bIns="0" rtlCol="0" anchor="t">
            <a:spAutoFit/>
          </a:bodyPr>
          <a:lstStyle/>
          <a:p>
            <a:pPr algn="ctr"/>
            <a:r>
              <a:rPr lang="en-US" sz="1200" b="1" dirty="0">
                <a:solidFill>
                  <a:schemeClr val="bg1"/>
                </a:solidFill>
              </a:rPr>
              <a:t>STATISTICS</a:t>
            </a:r>
          </a:p>
        </p:txBody>
      </p:sp>
      <p:sp>
        <p:nvSpPr>
          <p:cNvPr id="38" name="PA_淘宝网chenying0907出品 106"/>
          <p:cNvSpPr txBox="1"/>
          <p:nvPr>
            <p:custDataLst>
              <p:tags r:id="rId19"/>
            </p:custDataLst>
          </p:nvPr>
        </p:nvSpPr>
        <p:spPr>
          <a:xfrm>
            <a:off x="769938" y="3568746"/>
            <a:ext cx="1506506" cy="692497"/>
          </a:xfrm>
          <a:prstGeom prst="rect">
            <a:avLst/>
          </a:prstGeom>
          <a:noFill/>
        </p:spPr>
        <p:txBody>
          <a:bodyPr wrap="square" lIns="0" tIns="0" rIns="0" bIns="0" rtlCol="0" anchor="t">
            <a:spAutoFit/>
          </a:bodyPr>
          <a:lstStyle/>
          <a:p>
            <a:pPr lvl="0" algn="ctr" defTabSz="914400">
              <a:lnSpc>
                <a:spcPct val="150000"/>
              </a:lnSpc>
              <a:spcBef>
                <a:spcPct val="20000"/>
              </a:spcBef>
              <a:defRPr/>
            </a:pPr>
            <a:r>
              <a:rPr lang="en-US" sz="1000" dirty="0">
                <a:solidFill>
                  <a:schemeClr val="bg1"/>
                </a:solidFill>
              </a:rPr>
              <a:t>There are many  in variations passage of lorem ipsum available but the</a:t>
            </a:r>
          </a:p>
        </p:txBody>
      </p:sp>
      <p:sp>
        <p:nvSpPr>
          <p:cNvPr id="40" name="PA_淘宝网chenying0907出品 108"/>
          <p:cNvSpPr txBox="1"/>
          <p:nvPr>
            <p:custDataLst>
              <p:tags r:id="rId20"/>
            </p:custDataLst>
          </p:nvPr>
        </p:nvSpPr>
        <p:spPr>
          <a:xfrm>
            <a:off x="4217621" y="3351119"/>
            <a:ext cx="678198" cy="184666"/>
          </a:xfrm>
          <a:prstGeom prst="rect">
            <a:avLst/>
          </a:prstGeom>
          <a:noFill/>
        </p:spPr>
        <p:txBody>
          <a:bodyPr wrap="none" lIns="0" tIns="0" rIns="0" bIns="0" rtlCol="0" anchor="t">
            <a:spAutoFit/>
          </a:bodyPr>
          <a:lstStyle/>
          <a:p>
            <a:pPr algn="ctr"/>
            <a:r>
              <a:rPr lang="en-US" sz="1200" b="1" dirty="0">
                <a:solidFill>
                  <a:schemeClr val="bg1"/>
                </a:solidFill>
              </a:rPr>
              <a:t>STATISTICS</a:t>
            </a:r>
          </a:p>
        </p:txBody>
      </p:sp>
      <p:sp>
        <p:nvSpPr>
          <p:cNvPr id="41" name="PA_淘宝网chenying0907出品 109"/>
          <p:cNvSpPr txBox="1"/>
          <p:nvPr>
            <p:custDataLst>
              <p:tags r:id="rId21"/>
            </p:custDataLst>
          </p:nvPr>
        </p:nvSpPr>
        <p:spPr>
          <a:xfrm>
            <a:off x="3792550" y="3568746"/>
            <a:ext cx="1528341" cy="66864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en-US" sz="1000" dirty="0">
                <a:solidFill>
                  <a:schemeClr val="bg1"/>
                </a:solidFill>
              </a:rPr>
              <a:t>There are many  in variations passage of lorem ipsum available but the</a:t>
            </a:r>
          </a:p>
        </p:txBody>
      </p:sp>
      <p:sp>
        <p:nvSpPr>
          <p:cNvPr id="43" name="PA_淘宝网chenying0907出品 111"/>
          <p:cNvSpPr txBox="1"/>
          <p:nvPr>
            <p:custDataLst>
              <p:tags r:id="rId22"/>
            </p:custDataLst>
          </p:nvPr>
        </p:nvSpPr>
        <p:spPr>
          <a:xfrm>
            <a:off x="7275380" y="3351119"/>
            <a:ext cx="678198" cy="184666"/>
          </a:xfrm>
          <a:prstGeom prst="rect">
            <a:avLst/>
          </a:prstGeom>
          <a:noFill/>
        </p:spPr>
        <p:txBody>
          <a:bodyPr wrap="none" lIns="0" tIns="0" rIns="0" bIns="0" rtlCol="0" anchor="t">
            <a:spAutoFit/>
          </a:bodyPr>
          <a:lstStyle/>
          <a:p>
            <a:pPr algn="ctr"/>
            <a:r>
              <a:rPr lang="en-US" sz="1200" b="1" dirty="0">
                <a:solidFill>
                  <a:schemeClr val="bg1"/>
                </a:solidFill>
              </a:rPr>
              <a:t>STATISTICS</a:t>
            </a:r>
          </a:p>
        </p:txBody>
      </p:sp>
      <p:sp>
        <p:nvSpPr>
          <p:cNvPr id="44" name="PA_淘宝网chenying0907出品 112"/>
          <p:cNvSpPr txBox="1"/>
          <p:nvPr>
            <p:custDataLst>
              <p:tags r:id="rId23"/>
            </p:custDataLst>
          </p:nvPr>
        </p:nvSpPr>
        <p:spPr>
          <a:xfrm>
            <a:off x="6726409" y="3568746"/>
            <a:ext cx="1845326" cy="461665"/>
          </a:xfrm>
          <a:prstGeom prst="rect">
            <a:avLst/>
          </a:prstGeom>
          <a:noFill/>
        </p:spPr>
        <p:txBody>
          <a:bodyPr wrap="square" lIns="0" tIns="0" rIns="0" bIns="0" rtlCol="0" anchor="t">
            <a:spAutoFit/>
          </a:bodyPr>
          <a:lstStyle/>
          <a:p>
            <a:pPr lvl="0" algn="ctr" defTabSz="914400">
              <a:lnSpc>
                <a:spcPct val="150000"/>
              </a:lnSpc>
              <a:spcBef>
                <a:spcPct val="20000"/>
              </a:spcBef>
              <a:defRPr/>
            </a:pPr>
            <a:r>
              <a:rPr lang="en-US" sz="1000" dirty="0">
                <a:solidFill>
                  <a:schemeClr val="bg1"/>
                </a:solidFill>
              </a:rPr>
              <a:t>There are many  in variations passage of lorem ipsum available</a:t>
            </a:r>
          </a:p>
        </p:txBody>
      </p:sp>
      <p:sp>
        <p:nvSpPr>
          <p:cNvPr id="46" name="PA_淘宝网chenying0907出品 114"/>
          <p:cNvSpPr txBox="1"/>
          <p:nvPr>
            <p:custDataLst>
              <p:tags r:id="rId24"/>
            </p:custDataLst>
          </p:nvPr>
        </p:nvSpPr>
        <p:spPr>
          <a:xfrm>
            <a:off x="2751211" y="1189182"/>
            <a:ext cx="678198" cy="184666"/>
          </a:xfrm>
          <a:prstGeom prst="rect">
            <a:avLst/>
          </a:prstGeom>
          <a:noFill/>
        </p:spPr>
        <p:txBody>
          <a:bodyPr wrap="none" lIns="0" tIns="0" rIns="0" bIns="0" rtlCol="0" anchor="t">
            <a:spAutoFit/>
          </a:bodyPr>
          <a:lstStyle/>
          <a:p>
            <a:pPr algn="ctr"/>
            <a:r>
              <a:rPr lang="en-US" sz="1200" b="1" dirty="0">
                <a:solidFill>
                  <a:schemeClr val="bg1"/>
                </a:solidFill>
              </a:rPr>
              <a:t>STATISTICS</a:t>
            </a:r>
          </a:p>
        </p:txBody>
      </p:sp>
      <p:sp>
        <p:nvSpPr>
          <p:cNvPr id="47" name="PA_淘宝网chenying0907出品 115"/>
          <p:cNvSpPr txBox="1"/>
          <p:nvPr>
            <p:custDataLst>
              <p:tags r:id="rId25"/>
            </p:custDataLst>
          </p:nvPr>
        </p:nvSpPr>
        <p:spPr>
          <a:xfrm>
            <a:off x="2303204" y="1406809"/>
            <a:ext cx="1489083" cy="692497"/>
          </a:xfrm>
          <a:prstGeom prst="rect">
            <a:avLst/>
          </a:prstGeom>
          <a:noFill/>
        </p:spPr>
        <p:txBody>
          <a:bodyPr wrap="square" lIns="0" tIns="0" rIns="0" bIns="0" rtlCol="0" anchor="t">
            <a:spAutoFit/>
          </a:bodyPr>
          <a:lstStyle/>
          <a:p>
            <a:pPr lvl="0" algn="ctr" defTabSz="914400">
              <a:lnSpc>
                <a:spcPct val="150000"/>
              </a:lnSpc>
              <a:spcBef>
                <a:spcPct val="20000"/>
              </a:spcBef>
              <a:defRPr/>
            </a:pPr>
            <a:r>
              <a:rPr lang="en-US" sz="1000" dirty="0">
                <a:solidFill>
                  <a:schemeClr val="bg1"/>
                </a:solidFill>
              </a:rPr>
              <a:t>There are many  in variations passage of lorem ipsum available</a:t>
            </a:r>
          </a:p>
        </p:txBody>
      </p:sp>
      <p:sp>
        <p:nvSpPr>
          <p:cNvPr id="49" name="PA_淘宝网chenying0907出品 117"/>
          <p:cNvSpPr txBox="1"/>
          <p:nvPr>
            <p:custDataLst>
              <p:tags r:id="rId26"/>
            </p:custDataLst>
          </p:nvPr>
        </p:nvSpPr>
        <p:spPr>
          <a:xfrm>
            <a:off x="5700597" y="1246789"/>
            <a:ext cx="678198" cy="184666"/>
          </a:xfrm>
          <a:prstGeom prst="rect">
            <a:avLst/>
          </a:prstGeom>
          <a:noFill/>
        </p:spPr>
        <p:txBody>
          <a:bodyPr wrap="none" lIns="0" tIns="0" rIns="0" bIns="0" rtlCol="0" anchor="t">
            <a:spAutoFit/>
          </a:bodyPr>
          <a:lstStyle/>
          <a:p>
            <a:pPr algn="ctr"/>
            <a:r>
              <a:rPr lang="en-US" sz="1200" b="1" dirty="0">
                <a:solidFill>
                  <a:schemeClr val="bg1"/>
                </a:solidFill>
              </a:rPr>
              <a:t>STATISTICS</a:t>
            </a:r>
          </a:p>
        </p:txBody>
      </p:sp>
      <p:sp>
        <p:nvSpPr>
          <p:cNvPr id="50" name="PA_淘宝网chenying0907出品 118"/>
          <p:cNvSpPr txBox="1"/>
          <p:nvPr>
            <p:custDataLst>
              <p:tags r:id="rId27"/>
            </p:custDataLst>
          </p:nvPr>
        </p:nvSpPr>
        <p:spPr>
          <a:xfrm>
            <a:off x="5294212" y="1464416"/>
            <a:ext cx="1490969" cy="692497"/>
          </a:xfrm>
          <a:prstGeom prst="rect">
            <a:avLst/>
          </a:prstGeom>
          <a:noFill/>
        </p:spPr>
        <p:txBody>
          <a:bodyPr wrap="square" lIns="0" tIns="0" rIns="0" bIns="0" rtlCol="0" anchor="t">
            <a:spAutoFit/>
          </a:bodyPr>
          <a:lstStyle/>
          <a:p>
            <a:pPr lvl="0" algn="ctr" defTabSz="914400">
              <a:lnSpc>
                <a:spcPct val="150000"/>
              </a:lnSpc>
              <a:spcBef>
                <a:spcPct val="20000"/>
              </a:spcBef>
              <a:defRPr/>
            </a:pPr>
            <a:r>
              <a:rPr lang="en-US" sz="1000" dirty="0">
                <a:solidFill>
                  <a:schemeClr val="bg1"/>
                </a:solidFill>
              </a:rPr>
              <a:t>There are many  in variations passage of lorem ipsum available</a:t>
            </a:r>
          </a:p>
        </p:txBody>
      </p:sp>
      <p:sp>
        <p:nvSpPr>
          <p:cNvPr id="52" name="PA_泪滴形 64"/>
          <p:cNvSpPr/>
          <p:nvPr>
            <p:custDataLst>
              <p:tags r:id="rId28"/>
            </p:custDataLst>
          </p:nvPr>
        </p:nvSpPr>
        <p:spPr>
          <a:xfrm rot="8100000">
            <a:off x="1295010" y="1424373"/>
            <a:ext cx="558911" cy="558911"/>
          </a:xfrm>
          <a:prstGeom prst="teardrop">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3" name="PA_淘宝网chenying0907出品 116"/>
          <p:cNvSpPr>
            <a:spLocks noEditPoints="1"/>
          </p:cNvSpPr>
          <p:nvPr>
            <p:custDataLst>
              <p:tags r:id="rId29"/>
            </p:custDataLst>
          </p:nvPr>
        </p:nvSpPr>
        <p:spPr bwMode="auto">
          <a:xfrm>
            <a:off x="1420657" y="1575878"/>
            <a:ext cx="307301" cy="24782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5" name="PA_泪滴形 87"/>
          <p:cNvSpPr/>
          <p:nvPr>
            <p:custDataLst>
              <p:tags r:id="rId30"/>
            </p:custDataLst>
          </p:nvPr>
        </p:nvSpPr>
        <p:spPr>
          <a:xfrm rot="8100000">
            <a:off x="4279638" y="1419610"/>
            <a:ext cx="558911" cy="558911"/>
          </a:xfrm>
          <a:prstGeom prst="teardrop">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6" name="PA_淘宝网chenying0907出品 15"/>
          <p:cNvSpPr>
            <a:spLocks noEditPoints="1"/>
          </p:cNvSpPr>
          <p:nvPr>
            <p:custDataLst>
              <p:tags r:id="rId31"/>
            </p:custDataLst>
          </p:nvPr>
        </p:nvSpPr>
        <p:spPr bwMode="auto">
          <a:xfrm>
            <a:off x="4433364" y="1598738"/>
            <a:ext cx="266700" cy="200025"/>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8" name="PA_泪滴形 92"/>
          <p:cNvSpPr/>
          <p:nvPr>
            <p:custDataLst>
              <p:tags r:id="rId32"/>
            </p:custDataLst>
          </p:nvPr>
        </p:nvSpPr>
        <p:spPr>
          <a:xfrm rot="8100000">
            <a:off x="7258980" y="1419610"/>
            <a:ext cx="558911" cy="558911"/>
          </a:xfrm>
          <a:prstGeom prst="teardrop">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9" name="PA_淘宝网chenying0907出品 152"/>
          <p:cNvSpPr>
            <a:spLocks noEditPoints="1"/>
          </p:cNvSpPr>
          <p:nvPr>
            <p:custDataLst>
              <p:tags r:id="rId33"/>
            </p:custDataLst>
          </p:nvPr>
        </p:nvSpPr>
        <p:spPr bwMode="auto">
          <a:xfrm>
            <a:off x="7397225" y="1605088"/>
            <a:ext cx="276028" cy="25508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1" name="PA_泪滴形 102"/>
          <p:cNvSpPr/>
          <p:nvPr>
            <p:custDataLst>
              <p:tags r:id="rId34"/>
            </p:custDataLst>
          </p:nvPr>
        </p:nvSpPr>
        <p:spPr>
          <a:xfrm rot="18900000">
            <a:off x="5768905" y="3449350"/>
            <a:ext cx="558911" cy="558911"/>
          </a:xfrm>
          <a:prstGeom prst="teardrop">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2" name="PA_淘宝网chenying0907出品 57"/>
          <p:cNvSpPr>
            <a:spLocks noEditPoints="1"/>
          </p:cNvSpPr>
          <p:nvPr>
            <p:custDataLst>
              <p:tags r:id="rId35"/>
            </p:custDataLst>
          </p:nvPr>
        </p:nvSpPr>
        <p:spPr bwMode="auto">
          <a:xfrm>
            <a:off x="5935988" y="3605501"/>
            <a:ext cx="231093" cy="23109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4" name="PA_泪滴形 97"/>
          <p:cNvSpPr/>
          <p:nvPr>
            <p:custDataLst>
              <p:tags r:id="rId36"/>
            </p:custDataLst>
          </p:nvPr>
        </p:nvSpPr>
        <p:spPr>
          <a:xfrm rot="18900000">
            <a:off x="2786729" y="3449350"/>
            <a:ext cx="558911" cy="558911"/>
          </a:xfrm>
          <a:prstGeom prst="teardrop">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5" name="PA_淘宝网chenying0907出品 105"/>
          <p:cNvSpPr>
            <a:spLocks noEditPoints="1"/>
          </p:cNvSpPr>
          <p:nvPr>
            <p:custDataLst>
              <p:tags r:id="rId37"/>
            </p:custDataLst>
          </p:nvPr>
        </p:nvSpPr>
        <p:spPr bwMode="auto">
          <a:xfrm>
            <a:off x="2965282" y="3615692"/>
            <a:ext cx="224150" cy="2209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142186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8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2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par>
                                <p:cTn id="45" presetID="10" presetClass="entr" presetSubtype="0" fill="hold" nodeType="withEffect">
                                  <p:stCondLst>
                                    <p:cond delay="4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nodeType="withEffect">
                                  <p:stCondLst>
                                    <p:cond delay="6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nodeType="withEffect">
                                  <p:stCondLst>
                                    <p:cond delay="8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nodeType="withEffect">
                                  <p:stCondLst>
                                    <p:cond delay="20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500"/>
                                        <p:tgtEl>
                                          <p:spTgt spid="43"/>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childTnLst>
                                </p:cTn>
                              </p:par>
                              <p:par>
                                <p:cTn id="82" presetID="10" presetClass="entr" presetSubtype="0" fill="hold" grpId="0" nodeType="withEffect">
                                  <p:stCondLst>
                                    <p:cond delay="60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500"/>
                                        <p:tgtEl>
                                          <p:spTgt spid="4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500"/>
                                        <p:tgtEl>
                                          <p:spTgt spid="49"/>
                                        </p:tgtEl>
                                      </p:cBhvr>
                                    </p:animEffect>
                                  </p:childTnLst>
                                </p:cTn>
                              </p:par>
                              <p:par>
                                <p:cTn id="93" presetID="10" presetClass="entr" presetSubtype="0" fill="hold" grpId="0" nodeType="withEffect">
                                  <p:stCondLst>
                                    <p:cond delay="20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500"/>
                                        <p:tgtEl>
                                          <p:spTgt spid="50"/>
                                        </p:tgtEl>
                                      </p:cBhvr>
                                    </p:animEffect>
                                  </p:childTnLst>
                                </p:cTn>
                              </p:par>
                              <p:par>
                                <p:cTn id="96" presetID="10" presetClass="entr" presetSubtype="0" fill="hold" grpId="0" nodeType="withEffect">
                                  <p:stCondLst>
                                    <p:cond delay="40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500"/>
                                        <p:tgtEl>
                                          <p:spTgt spid="52"/>
                                        </p:tgtEl>
                                      </p:cBhvr>
                                    </p:animEffect>
                                  </p:childTnLst>
                                </p:cTn>
                              </p:par>
                              <p:par>
                                <p:cTn id="99" presetID="10" presetClass="entr" presetSubtype="0" fill="hold" grpId="0" nodeType="withEffect">
                                  <p:stCondLst>
                                    <p:cond delay="600"/>
                                  </p:stCondLst>
                                  <p:childTnLst>
                                    <p:set>
                                      <p:cBhvr>
                                        <p:cTn id="100" dur="1" fill="hold">
                                          <p:stCondLst>
                                            <p:cond delay="0"/>
                                          </p:stCondLst>
                                        </p:cTn>
                                        <p:tgtEl>
                                          <p:spTgt spid="53"/>
                                        </p:tgtEl>
                                        <p:attrNameLst>
                                          <p:attrName>style.visibility</p:attrName>
                                        </p:attrNameLst>
                                      </p:cBhvr>
                                      <p:to>
                                        <p:strVal val="visible"/>
                                      </p:to>
                                    </p:set>
                                    <p:animEffect transition="in" filter="fade">
                                      <p:cBhvr>
                                        <p:cTn id="101" dur="500"/>
                                        <p:tgtEl>
                                          <p:spTgt spid="53"/>
                                        </p:tgtEl>
                                      </p:cBhvr>
                                    </p:animEffect>
                                  </p:childTnLst>
                                </p:cTn>
                              </p:par>
                              <p:par>
                                <p:cTn id="102" presetID="10" presetClass="entr" presetSubtype="0" fill="hold" grpId="0" nodeType="withEffect">
                                  <p:stCondLst>
                                    <p:cond delay="80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fade">
                                      <p:cBhvr>
                                        <p:cTn id="109" dur="500"/>
                                        <p:tgtEl>
                                          <p:spTgt spid="56"/>
                                        </p:tgtEl>
                                      </p:cBhvr>
                                    </p:animEffect>
                                  </p:childTnLst>
                                </p:cTn>
                              </p:par>
                              <p:par>
                                <p:cTn id="110" presetID="10" presetClass="entr" presetSubtype="0" fill="hold" grpId="0" nodeType="withEffect">
                                  <p:stCondLst>
                                    <p:cond delay="200"/>
                                  </p:stCondLst>
                                  <p:childTnLst>
                                    <p:set>
                                      <p:cBhvr>
                                        <p:cTn id="111" dur="1" fill="hold">
                                          <p:stCondLst>
                                            <p:cond delay="0"/>
                                          </p:stCondLst>
                                        </p:cTn>
                                        <p:tgtEl>
                                          <p:spTgt spid="58"/>
                                        </p:tgtEl>
                                        <p:attrNameLst>
                                          <p:attrName>style.visibility</p:attrName>
                                        </p:attrNameLst>
                                      </p:cBhvr>
                                      <p:to>
                                        <p:strVal val="visible"/>
                                      </p:to>
                                    </p:set>
                                    <p:animEffect transition="in" filter="fade">
                                      <p:cBhvr>
                                        <p:cTn id="112" dur="500"/>
                                        <p:tgtEl>
                                          <p:spTgt spid="58"/>
                                        </p:tgtEl>
                                      </p:cBhvr>
                                    </p:animEffect>
                                  </p:childTnLst>
                                </p:cTn>
                              </p:par>
                              <p:par>
                                <p:cTn id="113" presetID="10" presetClass="entr" presetSubtype="0" fill="hold" grpId="0" nodeType="withEffect">
                                  <p:stCondLst>
                                    <p:cond delay="400"/>
                                  </p:stCondLst>
                                  <p:childTnLst>
                                    <p:set>
                                      <p:cBhvr>
                                        <p:cTn id="114" dur="1" fill="hold">
                                          <p:stCondLst>
                                            <p:cond delay="0"/>
                                          </p:stCondLst>
                                        </p:cTn>
                                        <p:tgtEl>
                                          <p:spTgt spid="59"/>
                                        </p:tgtEl>
                                        <p:attrNameLst>
                                          <p:attrName>style.visibility</p:attrName>
                                        </p:attrNameLst>
                                      </p:cBhvr>
                                      <p:to>
                                        <p:strVal val="visible"/>
                                      </p:to>
                                    </p:set>
                                    <p:animEffect transition="in" filter="fade">
                                      <p:cBhvr>
                                        <p:cTn id="115" dur="500"/>
                                        <p:tgtEl>
                                          <p:spTgt spid="59"/>
                                        </p:tgtEl>
                                      </p:cBhvr>
                                    </p:animEffect>
                                  </p:childTnLst>
                                </p:cTn>
                              </p:par>
                              <p:par>
                                <p:cTn id="116" presetID="10" presetClass="entr" presetSubtype="0" fill="hold" grpId="0" nodeType="withEffect">
                                  <p:stCondLst>
                                    <p:cond delay="600"/>
                                  </p:stCondLst>
                                  <p:childTnLst>
                                    <p:set>
                                      <p:cBhvr>
                                        <p:cTn id="117" dur="1" fill="hold">
                                          <p:stCondLst>
                                            <p:cond delay="0"/>
                                          </p:stCondLst>
                                        </p:cTn>
                                        <p:tgtEl>
                                          <p:spTgt spid="61"/>
                                        </p:tgtEl>
                                        <p:attrNameLst>
                                          <p:attrName>style.visibility</p:attrName>
                                        </p:attrNameLst>
                                      </p:cBhvr>
                                      <p:to>
                                        <p:strVal val="visible"/>
                                      </p:to>
                                    </p:set>
                                    <p:animEffect transition="in" filter="fade">
                                      <p:cBhvr>
                                        <p:cTn id="118" dur="500"/>
                                        <p:tgtEl>
                                          <p:spTgt spid="61"/>
                                        </p:tgtEl>
                                      </p:cBhvr>
                                    </p:animEffect>
                                  </p:childTnLst>
                                </p:cTn>
                              </p:par>
                              <p:par>
                                <p:cTn id="119" presetID="10" presetClass="entr" presetSubtype="0" fill="hold" grpId="0" nodeType="withEffect">
                                  <p:stCondLst>
                                    <p:cond delay="800"/>
                                  </p:stCondLst>
                                  <p:childTnLst>
                                    <p:set>
                                      <p:cBhvr>
                                        <p:cTn id="120" dur="1" fill="hold">
                                          <p:stCondLst>
                                            <p:cond delay="0"/>
                                          </p:stCondLst>
                                        </p:cTn>
                                        <p:tgtEl>
                                          <p:spTgt spid="62"/>
                                        </p:tgtEl>
                                        <p:attrNameLst>
                                          <p:attrName>style.visibility</p:attrName>
                                        </p:attrNameLst>
                                      </p:cBhvr>
                                      <p:to>
                                        <p:strVal val="visible"/>
                                      </p:to>
                                    </p:set>
                                    <p:animEffect transition="in" filter="fade">
                                      <p:cBhvr>
                                        <p:cTn id="121" dur="500"/>
                                        <p:tgtEl>
                                          <p:spTgt spid="62"/>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fade">
                                      <p:cBhvr>
                                        <p:cTn id="126" dur="500"/>
                                        <p:tgtEl>
                                          <p:spTgt spid="64"/>
                                        </p:tgtEl>
                                      </p:cBhvr>
                                    </p:animEffect>
                                  </p:childTnLst>
                                </p:cTn>
                              </p:par>
                              <p:par>
                                <p:cTn id="127" presetID="10" presetClass="entr" presetSubtype="0" fill="hold" grpId="0" nodeType="withEffect">
                                  <p:stCondLst>
                                    <p:cond delay="200"/>
                                  </p:stCondLst>
                                  <p:childTnLst>
                                    <p:set>
                                      <p:cBhvr>
                                        <p:cTn id="128" dur="1" fill="hold">
                                          <p:stCondLst>
                                            <p:cond delay="0"/>
                                          </p:stCondLst>
                                        </p:cTn>
                                        <p:tgtEl>
                                          <p:spTgt spid="65"/>
                                        </p:tgtEl>
                                        <p:attrNameLst>
                                          <p:attrName>style.visibility</p:attrName>
                                        </p:attrNameLst>
                                      </p:cBhvr>
                                      <p:to>
                                        <p:strVal val="visible"/>
                                      </p:to>
                                    </p:set>
                                    <p:animEffect transition="in" filter="fade">
                                      <p:cBhvr>
                                        <p:cTn id="12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26" grpId="0" animBg="1" autoUpdateAnimBg="0"/>
      <p:bldP spid="27" grpId="0"/>
      <p:bldP spid="28" grpId="0"/>
      <p:bldP spid="29" grpId="0" animBg="1" autoUpdateAnimBg="0"/>
      <p:bldP spid="30" grpId="0"/>
      <p:bldP spid="37" grpId="0" animBg="1" autoUpdateAnimBg="0"/>
      <p:bldP spid="38" grpId="0"/>
      <p:bldP spid="40" grpId="0"/>
      <p:bldP spid="41" grpId="0" animBg="1" autoUpdateAnimBg="0"/>
      <p:bldP spid="43" grpId="0"/>
      <p:bldP spid="44" grpId="0" animBg="1" autoUpdateAnimBg="0"/>
      <p:bldP spid="46" grpId="0"/>
      <p:bldP spid="47" grpId="0"/>
      <p:bldP spid="49" grpId="0" animBg="1" autoUpdateAnimBg="0"/>
      <p:bldP spid="50" grpId="0"/>
      <p:bldP spid="52" grpId="0" animBg="1" autoUpdateAnimBg="0"/>
      <p:bldP spid="53" grpId="0" animBg="1"/>
      <p:bldP spid="55" grpId="0" animBg="1"/>
      <p:bldP spid="56" grpId="0" animBg="1" autoUpdateAnimBg="0"/>
      <p:bldP spid="58" grpId="0" animBg="1"/>
      <p:bldP spid="59" grpId="0" animBg="1" autoUpdateAnimBg="0"/>
      <p:bldP spid="61" grpId="0" animBg="1"/>
      <p:bldP spid="62" grpId="0" animBg="1"/>
      <p:bldP spid="64" grpId="0" animBg="1" autoUpdateAnimBg="0"/>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A_淘宝网chenying0907出品 21"/>
          <p:cNvPicPr>
            <a:picLocks noChangeAspect="1"/>
          </p:cNvPicPr>
          <p:nvPr>
            <p:custDataLst>
              <p:tags r:id="rId2"/>
            </p:custDataLst>
          </p:nvPr>
        </p:nvPicPr>
        <p:blipFill rotWithShape="1">
          <a:blip r:embed="rId24"/>
          <a:srcRect l="12750" t="47080" r="33779" b="6426"/>
          <a:stretch/>
        </p:blipFill>
        <p:spPr>
          <a:xfrm>
            <a:off x="140220" y="555524"/>
            <a:ext cx="8894763" cy="4320481"/>
          </a:xfrm>
          <a:prstGeom prst="rect">
            <a:avLst/>
          </a:prstGeom>
        </p:spPr>
      </p:pic>
      <p:sp>
        <p:nvSpPr>
          <p:cNvPr id="7" name="PA_淘宝网chenying0907出品 6"/>
          <p:cNvSpPr/>
          <p:nvPr>
            <p:custDataLst>
              <p:tags r:id="rId3"/>
            </p:custDataLst>
          </p:nvPr>
        </p:nvSpPr>
        <p:spPr>
          <a:xfrm>
            <a:off x="140221" y="555526"/>
            <a:ext cx="8894762" cy="4320479"/>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直角三角形 15"/>
          <p:cNvSpPr/>
          <p:nvPr>
            <p:custDataLst>
              <p:tags r:id="rId4"/>
            </p:custDataLst>
          </p:nvPr>
        </p:nvSpPr>
        <p:spPr>
          <a:xfrm>
            <a:off x="3089848" y="284169"/>
            <a:ext cx="318594" cy="271356"/>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淘宝网chenying0907出品 10"/>
          <p:cNvSpPr/>
          <p:nvPr>
            <p:custDataLst>
              <p:tags r:id="rId5"/>
            </p:custDataLst>
          </p:nvPr>
        </p:nvSpPr>
        <p:spPr>
          <a:xfrm>
            <a:off x="644974" y="284169"/>
            <a:ext cx="2448272" cy="542714"/>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淘宝网chenying0907出品 16"/>
          <p:cNvSpPr/>
          <p:nvPr>
            <p:custDataLst>
              <p:tags r:id="rId6"/>
            </p:custDataLst>
          </p:nvPr>
        </p:nvSpPr>
        <p:spPr>
          <a:xfrm>
            <a:off x="634400" y="2650723"/>
            <a:ext cx="1800000" cy="18000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淘宝网chenying0907出品 17"/>
          <p:cNvSpPr/>
          <p:nvPr>
            <p:custDataLst>
              <p:tags r:id="rId7"/>
            </p:custDataLst>
          </p:nvPr>
        </p:nvSpPr>
        <p:spPr>
          <a:xfrm>
            <a:off x="2669868" y="2650723"/>
            <a:ext cx="1800000" cy="18000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淘宝网chenying0907出品 18"/>
          <p:cNvSpPr/>
          <p:nvPr>
            <p:custDataLst>
              <p:tags r:id="rId8"/>
            </p:custDataLst>
          </p:nvPr>
        </p:nvSpPr>
        <p:spPr>
          <a:xfrm>
            <a:off x="4705336" y="2650723"/>
            <a:ext cx="1800000" cy="18000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淘宝网chenying0907出品 19"/>
          <p:cNvSpPr/>
          <p:nvPr>
            <p:custDataLst>
              <p:tags r:id="rId9"/>
            </p:custDataLst>
          </p:nvPr>
        </p:nvSpPr>
        <p:spPr>
          <a:xfrm>
            <a:off x="6740804" y="2650723"/>
            <a:ext cx="1800000" cy="18000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淘宝网chenying0907出品 145"/>
          <p:cNvSpPr>
            <a:spLocks/>
          </p:cNvSpPr>
          <p:nvPr>
            <p:custDataLst>
              <p:tags r:id="rId10"/>
            </p:custDataLst>
          </p:nvPr>
        </p:nvSpPr>
        <p:spPr bwMode="auto">
          <a:xfrm>
            <a:off x="3420889" y="3037858"/>
            <a:ext cx="297957" cy="25689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24" name="PA_淘宝网chenying0907出品 146"/>
          <p:cNvSpPr>
            <a:spLocks noEditPoints="1"/>
          </p:cNvSpPr>
          <p:nvPr>
            <p:custDataLst>
              <p:tags r:id="rId11"/>
            </p:custDataLst>
          </p:nvPr>
        </p:nvSpPr>
        <p:spPr bwMode="auto">
          <a:xfrm>
            <a:off x="5456357" y="3037858"/>
            <a:ext cx="297957" cy="325980"/>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25" name="PA_淘宝网chenying0907出品 160"/>
          <p:cNvSpPr>
            <a:spLocks noEditPoints="1"/>
          </p:cNvSpPr>
          <p:nvPr>
            <p:custDataLst>
              <p:tags r:id="rId12"/>
            </p:custDataLst>
          </p:nvPr>
        </p:nvSpPr>
        <p:spPr bwMode="auto">
          <a:xfrm>
            <a:off x="1384341" y="3037858"/>
            <a:ext cx="300117" cy="235310"/>
          </a:xfrm>
          <a:custGeom>
            <a:avLst/>
            <a:gdLst/>
            <a:ahLst/>
            <a:cxnLst>
              <a:cxn ang="0">
                <a:pos x="18" y="10"/>
              </a:cxn>
              <a:cxn ang="0">
                <a:pos x="15" y="13"/>
              </a:cxn>
              <a:cxn ang="0">
                <a:pos x="3" y="13"/>
              </a:cxn>
              <a:cxn ang="0">
                <a:pos x="0" y="10"/>
              </a:cxn>
              <a:cxn ang="0">
                <a:pos x="0" y="3"/>
              </a:cxn>
              <a:cxn ang="0">
                <a:pos x="3" y="0"/>
              </a:cxn>
              <a:cxn ang="0">
                <a:pos x="15" y="0"/>
              </a:cxn>
              <a:cxn ang="0">
                <a:pos x="18" y="3"/>
              </a:cxn>
              <a:cxn ang="0">
                <a:pos x="18" y="10"/>
              </a:cxn>
              <a:cxn ang="0">
                <a:pos x="18" y="28"/>
              </a:cxn>
              <a:cxn ang="0">
                <a:pos x="15" y="32"/>
              </a:cxn>
              <a:cxn ang="0">
                <a:pos x="3" y="32"/>
              </a:cxn>
              <a:cxn ang="0">
                <a:pos x="0" y="28"/>
              </a:cxn>
              <a:cxn ang="0">
                <a:pos x="0" y="21"/>
              </a:cxn>
              <a:cxn ang="0">
                <a:pos x="3" y="18"/>
              </a:cxn>
              <a:cxn ang="0">
                <a:pos x="15" y="18"/>
              </a:cxn>
              <a:cxn ang="0">
                <a:pos x="18" y="21"/>
              </a:cxn>
              <a:cxn ang="0">
                <a:pos x="18" y="28"/>
              </a:cxn>
              <a:cxn ang="0">
                <a:pos x="18" y="46"/>
              </a:cxn>
              <a:cxn ang="0">
                <a:pos x="15" y="50"/>
              </a:cxn>
              <a:cxn ang="0">
                <a:pos x="3" y="50"/>
              </a:cxn>
              <a:cxn ang="0">
                <a:pos x="0" y="46"/>
              </a:cxn>
              <a:cxn ang="0">
                <a:pos x="0" y="40"/>
              </a:cxn>
              <a:cxn ang="0">
                <a:pos x="3" y="36"/>
              </a:cxn>
              <a:cxn ang="0">
                <a:pos x="15" y="36"/>
              </a:cxn>
              <a:cxn ang="0">
                <a:pos x="18" y="40"/>
              </a:cxn>
              <a:cxn ang="0">
                <a:pos x="18" y="46"/>
              </a:cxn>
              <a:cxn ang="0">
                <a:pos x="64" y="10"/>
              </a:cxn>
              <a:cxn ang="0">
                <a:pos x="60" y="13"/>
              </a:cxn>
              <a:cxn ang="0">
                <a:pos x="26" y="13"/>
              </a:cxn>
              <a:cxn ang="0">
                <a:pos x="23" y="10"/>
              </a:cxn>
              <a:cxn ang="0">
                <a:pos x="23" y="3"/>
              </a:cxn>
              <a:cxn ang="0">
                <a:pos x="26" y="0"/>
              </a:cxn>
              <a:cxn ang="0">
                <a:pos x="60" y="0"/>
              </a:cxn>
              <a:cxn ang="0">
                <a:pos x="64" y="3"/>
              </a:cxn>
              <a:cxn ang="0">
                <a:pos x="64" y="10"/>
              </a:cxn>
              <a:cxn ang="0">
                <a:pos x="64" y="28"/>
              </a:cxn>
              <a:cxn ang="0">
                <a:pos x="60" y="32"/>
              </a:cxn>
              <a:cxn ang="0">
                <a:pos x="26" y="32"/>
              </a:cxn>
              <a:cxn ang="0">
                <a:pos x="23" y="28"/>
              </a:cxn>
              <a:cxn ang="0">
                <a:pos x="23" y="21"/>
              </a:cxn>
              <a:cxn ang="0">
                <a:pos x="26" y="18"/>
              </a:cxn>
              <a:cxn ang="0">
                <a:pos x="60" y="18"/>
              </a:cxn>
              <a:cxn ang="0">
                <a:pos x="64" y="21"/>
              </a:cxn>
              <a:cxn ang="0">
                <a:pos x="64" y="28"/>
              </a:cxn>
              <a:cxn ang="0">
                <a:pos x="64" y="46"/>
              </a:cxn>
              <a:cxn ang="0">
                <a:pos x="60" y="50"/>
              </a:cxn>
              <a:cxn ang="0">
                <a:pos x="26" y="50"/>
              </a:cxn>
              <a:cxn ang="0">
                <a:pos x="23" y="46"/>
              </a:cxn>
              <a:cxn ang="0">
                <a:pos x="23" y="40"/>
              </a:cxn>
              <a:cxn ang="0">
                <a:pos x="26" y="36"/>
              </a:cxn>
              <a:cxn ang="0">
                <a:pos x="60" y="36"/>
              </a:cxn>
              <a:cxn ang="0">
                <a:pos x="64" y="40"/>
              </a:cxn>
              <a:cxn ang="0">
                <a:pos x="64" y="46"/>
              </a:cxn>
            </a:cxnLst>
            <a:rect l="0" t="0" r="r" b="b"/>
            <a:pathLst>
              <a:path w="64" h="50">
                <a:moveTo>
                  <a:pt x="18" y="10"/>
                </a:moveTo>
                <a:cubicBezTo>
                  <a:pt x="18" y="12"/>
                  <a:pt x="17" y="13"/>
                  <a:pt x="15" y="13"/>
                </a:cubicBezTo>
                <a:cubicBezTo>
                  <a:pt x="3" y="13"/>
                  <a:pt x="3" y="13"/>
                  <a:pt x="3" y="13"/>
                </a:cubicBezTo>
                <a:cubicBezTo>
                  <a:pt x="1" y="13"/>
                  <a:pt x="0" y="12"/>
                  <a:pt x="0" y="10"/>
                </a:cubicBezTo>
                <a:cubicBezTo>
                  <a:pt x="0" y="3"/>
                  <a:pt x="0" y="3"/>
                  <a:pt x="0" y="3"/>
                </a:cubicBezTo>
                <a:cubicBezTo>
                  <a:pt x="0" y="1"/>
                  <a:pt x="1" y="0"/>
                  <a:pt x="3" y="0"/>
                </a:cubicBezTo>
                <a:cubicBezTo>
                  <a:pt x="15" y="0"/>
                  <a:pt x="15" y="0"/>
                  <a:pt x="15" y="0"/>
                </a:cubicBezTo>
                <a:cubicBezTo>
                  <a:pt x="17" y="0"/>
                  <a:pt x="18" y="1"/>
                  <a:pt x="18" y="3"/>
                </a:cubicBezTo>
                <a:lnTo>
                  <a:pt x="18" y="10"/>
                </a:lnTo>
                <a:close/>
                <a:moveTo>
                  <a:pt x="18" y="28"/>
                </a:moveTo>
                <a:cubicBezTo>
                  <a:pt x="18" y="30"/>
                  <a:pt x="17" y="32"/>
                  <a:pt x="15" y="32"/>
                </a:cubicBezTo>
                <a:cubicBezTo>
                  <a:pt x="3" y="32"/>
                  <a:pt x="3" y="32"/>
                  <a:pt x="3" y="32"/>
                </a:cubicBezTo>
                <a:cubicBezTo>
                  <a:pt x="1" y="32"/>
                  <a:pt x="0" y="30"/>
                  <a:pt x="0" y="28"/>
                </a:cubicBezTo>
                <a:cubicBezTo>
                  <a:pt x="0" y="21"/>
                  <a:pt x="0" y="21"/>
                  <a:pt x="0" y="21"/>
                </a:cubicBezTo>
                <a:cubicBezTo>
                  <a:pt x="0" y="19"/>
                  <a:pt x="1" y="18"/>
                  <a:pt x="3" y="18"/>
                </a:cubicBezTo>
                <a:cubicBezTo>
                  <a:pt x="15" y="18"/>
                  <a:pt x="15" y="18"/>
                  <a:pt x="15" y="18"/>
                </a:cubicBezTo>
                <a:cubicBezTo>
                  <a:pt x="17" y="18"/>
                  <a:pt x="18" y="19"/>
                  <a:pt x="18" y="21"/>
                </a:cubicBezTo>
                <a:lnTo>
                  <a:pt x="18" y="28"/>
                </a:lnTo>
                <a:close/>
                <a:moveTo>
                  <a:pt x="18" y="46"/>
                </a:moveTo>
                <a:cubicBezTo>
                  <a:pt x="18" y="48"/>
                  <a:pt x="17" y="50"/>
                  <a:pt x="15" y="50"/>
                </a:cubicBezTo>
                <a:cubicBezTo>
                  <a:pt x="3" y="50"/>
                  <a:pt x="3" y="50"/>
                  <a:pt x="3" y="50"/>
                </a:cubicBezTo>
                <a:cubicBezTo>
                  <a:pt x="1" y="50"/>
                  <a:pt x="0" y="48"/>
                  <a:pt x="0" y="46"/>
                </a:cubicBezTo>
                <a:cubicBezTo>
                  <a:pt x="0" y="40"/>
                  <a:pt x="0" y="40"/>
                  <a:pt x="0" y="40"/>
                </a:cubicBezTo>
                <a:cubicBezTo>
                  <a:pt x="0" y="38"/>
                  <a:pt x="1" y="36"/>
                  <a:pt x="3" y="36"/>
                </a:cubicBezTo>
                <a:cubicBezTo>
                  <a:pt x="15" y="36"/>
                  <a:pt x="15" y="36"/>
                  <a:pt x="15" y="36"/>
                </a:cubicBezTo>
                <a:cubicBezTo>
                  <a:pt x="17" y="36"/>
                  <a:pt x="18" y="38"/>
                  <a:pt x="18" y="40"/>
                </a:cubicBezTo>
                <a:lnTo>
                  <a:pt x="18" y="46"/>
                </a:lnTo>
                <a:close/>
                <a:moveTo>
                  <a:pt x="64" y="10"/>
                </a:moveTo>
                <a:cubicBezTo>
                  <a:pt x="64" y="12"/>
                  <a:pt x="62" y="13"/>
                  <a:pt x="60" y="13"/>
                </a:cubicBezTo>
                <a:cubicBezTo>
                  <a:pt x="26" y="13"/>
                  <a:pt x="26" y="13"/>
                  <a:pt x="26" y="13"/>
                </a:cubicBezTo>
                <a:cubicBezTo>
                  <a:pt x="24" y="13"/>
                  <a:pt x="23" y="12"/>
                  <a:pt x="23" y="10"/>
                </a:cubicBezTo>
                <a:cubicBezTo>
                  <a:pt x="23" y="3"/>
                  <a:pt x="23" y="3"/>
                  <a:pt x="23" y="3"/>
                </a:cubicBezTo>
                <a:cubicBezTo>
                  <a:pt x="23" y="1"/>
                  <a:pt x="24" y="0"/>
                  <a:pt x="26" y="0"/>
                </a:cubicBezTo>
                <a:cubicBezTo>
                  <a:pt x="60" y="0"/>
                  <a:pt x="60" y="0"/>
                  <a:pt x="60" y="0"/>
                </a:cubicBezTo>
                <a:cubicBezTo>
                  <a:pt x="62" y="0"/>
                  <a:pt x="64" y="1"/>
                  <a:pt x="64" y="3"/>
                </a:cubicBezTo>
                <a:lnTo>
                  <a:pt x="64" y="10"/>
                </a:lnTo>
                <a:close/>
                <a:moveTo>
                  <a:pt x="64" y="28"/>
                </a:moveTo>
                <a:cubicBezTo>
                  <a:pt x="64" y="30"/>
                  <a:pt x="62" y="32"/>
                  <a:pt x="60" y="32"/>
                </a:cubicBezTo>
                <a:cubicBezTo>
                  <a:pt x="26" y="32"/>
                  <a:pt x="26" y="32"/>
                  <a:pt x="26" y="32"/>
                </a:cubicBezTo>
                <a:cubicBezTo>
                  <a:pt x="24" y="32"/>
                  <a:pt x="23" y="30"/>
                  <a:pt x="23" y="28"/>
                </a:cubicBezTo>
                <a:cubicBezTo>
                  <a:pt x="23" y="21"/>
                  <a:pt x="23" y="21"/>
                  <a:pt x="23" y="21"/>
                </a:cubicBezTo>
                <a:cubicBezTo>
                  <a:pt x="23" y="19"/>
                  <a:pt x="24" y="18"/>
                  <a:pt x="26" y="18"/>
                </a:cubicBezTo>
                <a:cubicBezTo>
                  <a:pt x="60" y="18"/>
                  <a:pt x="60" y="18"/>
                  <a:pt x="60" y="18"/>
                </a:cubicBezTo>
                <a:cubicBezTo>
                  <a:pt x="62" y="18"/>
                  <a:pt x="64" y="19"/>
                  <a:pt x="64" y="21"/>
                </a:cubicBezTo>
                <a:lnTo>
                  <a:pt x="64" y="28"/>
                </a:lnTo>
                <a:close/>
                <a:moveTo>
                  <a:pt x="64" y="46"/>
                </a:moveTo>
                <a:cubicBezTo>
                  <a:pt x="64" y="48"/>
                  <a:pt x="62" y="50"/>
                  <a:pt x="60" y="50"/>
                </a:cubicBezTo>
                <a:cubicBezTo>
                  <a:pt x="26" y="50"/>
                  <a:pt x="26" y="50"/>
                  <a:pt x="26" y="50"/>
                </a:cubicBezTo>
                <a:cubicBezTo>
                  <a:pt x="24" y="50"/>
                  <a:pt x="23" y="48"/>
                  <a:pt x="23" y="46"/>
                </a:cubicBezTo>
                <a:cubicBezTo>
                  <a:pt x="23" y="40"/>
                  <a:pt x="23" y="40"/>
                  <a:pt x="23" y="40"/>
                </a:cubicBezTo>
                <a:cubicBezTo>
                  <a:pt x="23" y="38"/>
                  <a:pt x="24" y="36"/>
                  <a:pt x="26" y="36"/>
                </a:cubicBezTo>
                <a:cubicBezTo>
                  <a:pt x="60" y="36"/>
                  <a:pt x="60" y="36"/>
                  <a:pt x="60" y="36"/>
                </a:cubicBezTo>
                <a:cubicBezTo>
                  <a:pt x="62" y="36"/>
                  <a:pt x="64" y="38"/>
                  <a:pt x="64" y="40"/>
                </a:cubicBezTo>
                <a:lnTo>
                  <a:pt x="64" y="46"/>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26" name="PA_淘宝网chenying0907出品 166"/>
          <p:cNvSpPr>
            <a:spLocks noEditPoints="1"/>
          </p:cNvSpPr>
          <p:nvPr>
            <p:custDataLst>
              <p:tags r:id="rId13"/>
            </p:custDataLst>
          </p:nvPr>
        </p:nvSpPr>
        <p:spPr bwMode="auto">
          <a:xfrm>
            <a:off x="7490745" y="3037858"/>
            <a:ext cx="300117" cy="235310"/>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27" name="PA_淘宝网chenying0907出品 34"/>
          <p:cNvSpPr txBox="1"/>
          <p:nvPr>
            <p:custDataLst>
              <p:tags r:id="rId14"/>
            </p:custDataLst>
          </p:nvPr>
        </p:nvSpPr>
        <p:spPr>
          <a:xfrm>
            <a:off x="878168" y="310016"/>
            <a:ext cx="1978486" cy="523218"/>
          </a:xfrm>
          <a:prstGeom prst="rect">
            <a:avLst/>
          </a:prstGeom>
          <a:noFill/>
        </p:spPr>
        <p:txBody>
          <a:bodyPr wrap="none" lIns="91438" tIns="45719" rIns="91438" bIns="45719" rtlCol="0">
            <a:spAutoFit/>
          </a:bodyPr>
          <a:lstStyle/>
          <a:p>
            <a:pPr algn="ctr"/>
            <a:r>
              <a:rPr lang="en-US" altLang="zh-CN" sz="2800" b="1" dirty="0">
                <a:solidFill>
                  <a:schemeClr val="tx1">
                    <a:lumMod val="85000"/>
                    <a:lumOff val="15000"/>
                  </a:schemeClr>
                </a:solidFill>
                <a:latin typeface="微软雅黑" pitchFamily="34" charset="-122"/>
                <a:ea typeface="微软雅黑" pitchFamily="34" charset="-122"/>
              </a:rPr>
              <a:t>CONTENT</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28" name="PA_淘宝网chenying0907出品 34"/>
          <p:cNvSpPr txBox="1"/>
          <p:nvPr>
            <p:custDataLst>
              <p:tags r:id="rId15"/>
            </p:custDataLst>
          </p:nvPr>
        </p:nvSpPr>
        <p:spPr>
          <a:xfrm>
            <a:off x="800738" y="3406231"/>
            <a:ext cx="1467322" cy="461663"/>
          </a:xfrm>
          <a:prstGeom prst="rect">
            <a:avLst/>
          </a:prstGeom>
          <a:noFill/>
        </p:spPr>
        <p:txBody>
          <a:bodyPr wrap="none" lIns="91438" tIns="45719" rIns="91438" bIns="45719" rtlCol="0">
            <a:spAutoFit/>
          </a:bodyPr>
          <a:lstStyle/>
          <a:p>
            <a:pPr algn="ctr"/>
            <a:r>
              <a:rPr lang="en-US" altLang="zh-CN" sz="2400" b="1" dirty="0">
                <a:solidFill>
                  <a:schemeClr val="tx1">
                    <a:lumMod val="85000"/>
                    <a:lumOff val="15000"/>
                  </a:schemeClr>
                </a:solidFill>
                <a:latin typeface="微软雅黑" pitchFamily="34" charset="-122"/>
                <a:ea typeface="微软雅黑" pitchFamily="34" charset="-122"/>
              </a:rPr>
              <a:t>PART 01</a:t>
            </a:r>
            <a:endParaRPr lang="zh-CN" altLang="en-US" sz="2400" b="1" dirty="0">
              <a:solidFill>
                <a:schemeClr val="tx1">
                  <a:lumMod val="85000"/>
                  <a:lumOff val="15000"/>
                </a:schemeClr>
              </a:solidFill>
              <a:latin typeface="微软雅黑" pitchFamily="34" charset="-122"/>
              <a:ea typeface="微软雅黑" pitchFamily="34" charset="-122"/>
            </a:endParaRPr>
          </a:p>
        </p:txBody>
      </p:sp>
      <p:sp>
        <p:nvSpPr>
          <p:cNvPr id="29" name="PA_淘宝网chenying0907出品 34"/>
          <p:cNvSpPr txBox="1"/>
          <p:nvPr>
            <p:custDataLst>
              <p:tags r:id="rId16"/>
            </p:custDataLst>
          </p:nvPr>
        </p:nvSpPr>
        <p:spPr>
          <a:xfrm>
            <a:off x="2836206" y="3406231"/>
            <a:ext cx="1467322" cy="461663"/>
          </a:xfrm>
          <a:prstGeom prst="rect">
            <a:avLst/>
          </a:prstGeom>
          <a:noFill/>
        </p:spPr>
        <p:txBody>
          <a:bodyPr wrap="none" lIns="91438" tIns="45719" rIns="91438" bIns="45719" rtlCol="0">
            <a:spAutoFit/>
          </a:bodyPr>
          <a:lstStyle/>
          <a:p>
            <a:pPr algn="ctr"/>
            <a:r>
              <a:rPr lang="en-US" altLang="zh-CN" sz="2400" b="1" dirty="0">
                <a:solidFill>
                  <a:schemeClr val="tx1">
                    <a:lumMod val="85000"/>
                    <a:lumOff val="15000"/>
                  </a:schemeClr>
                </a:solidFill>
                <a:latin typeface="微软雅黑" pitchFamily="34" charset="-122"/>
                <a:ea typeface="微软雅黑" pitchFamily="34" charset="-122"/>
              </a:rPr>
              <a:t>PART 02</a:t>
            </a:r>
            <a:endParaRPr lang="zh-CN" altLang="en-US" sz="2400" b="1" dirty="0">
              <a:solidFill>
                <a:schemeClr val="tx1">
                  <a:lumMod val="85000"/>
                  <a:lumOff val="15000"/>
                </a:schemeClr>
              </a:solidFill>
              <a:latin typeface="微软雅黑" pitchFamily="34" charset="-122"/>
              <a:ea typeface="微软雅黑" pitchFamily="34" charset="-122"/>
            </a:endParaRPr>
          </a:p>
        </p:txBody>
      </p:sp>
      <p:sp>
        <p:nvSpPr>
          <p:cNvPr id="30" name="PA_淘宝网chenying0907出品 34"/>
          <p:cNvSpPr txBox="1"/>
          <p:nvPr>
            <p:custDataLst>
              <p:tags r:id="rId17"/>
            </p:custDataLst>
          </p:nvPr>
        </p:nvSpPr>
        <p:spPr>
          <a:xfrm>
            <a:off x="4871674" y="3406231"/>
            <a:ext cx="1467322" cy="461663"/>
          </a:xfrm>
          <a:prstGeom prst="rect">
            <a:avLst/>
          </a:prstGeom>
          <a:noFill/>
        </p:spPr>
        <p:txBody>
          <a:bodyPr wrap="none" lIns="91438" tIns="45719" rIns="91438" bIns="45719" rtlCol="0">
            <a:spAutoFit/>
          </a:bodyPr>
          <a:lstStyle/>
          <a:p>
            <a:pPr algn="ctr"/>
            <a:r>
              <a:rPr lang="en-US" altLang="zh-CN" sz="2400" b="1" dirty="0">
                <a:solidFill>
                  <a:schemeClr val="tx1">
                    <a:lumMod val="85000"/>
                    <a:lumOff val="15000"/>
                  </a:schemeClr>
                </a:solidFill>
                <a:latin typeface="微软雅黑" pitchFamily="34" charset="-122"/>
                <a:ea typeface="微软雅黑" pitchFamily="34" charset="-122"/>
              </a:rPr>
              <a:t>PART 03</a:t>
            </a:r>
            <a:endParaRPr lang="zh-CN" altLang="en-US" sz="2400" b="1" dirty="0">
              <a:solidFill>
                <a:schemeClr val="tx1">
                  <a:lumMod val="85000"/>
                  <a:lumOff val="15000"/>
                </a:schemeClr>
              </a:solidFill>
              <a:latin typeface="微软雅黑" pitchFamily="34" charset="-122"/>
              <a:ea typeface="微软雅黑" pitchFamily="34" charset="-122"/>
            </a:endParaRPr>
          </a:p>
        </p:txBody>
      </p:sp>
      <p:sp>
        <p:nvSpPr>
          <p:cNvPr id="31" name="PA_淘宝网chenying0907出品 34"/>
          <p:cNvSpPr txBox="1"/>
          <p:nvPr>
            <p:custDataLst>
              <p:tags r:id="rId18"/>
            </p:custDataLst>
          </p:nvPr>
        </p:nvSpPr>
        <p:spPr>
          <a:xfrm>
            <a:off x="6907142" y="3406231"/>
            <a:ext cx="1467322" cy="461663"/>
          </a:xfrm>
          <a:prstGeom prst="rect">
            <a:avLst/>
          </a:prstGeom>
          <a:noFill/>
        </p:spPr>
        <p:txBody>
          <a:bodyPr wrap="none" lIns="91438" tIns="45719" rIns="91438" bIns="45719" rtlCol="0">
            <a:spAutoFit/>
          </a:bodyPr>
          <a:lstStyle/>
          <a:p>
            <a:pPr algn="ctr"/>
            <a:r>
              <a:rPr lang="en-US" altLang="zh-CN" sz="2400" b="1" dirty="0">
                <a:solidFill>
                  <a:schemeClr val="tx1">
                    <a:lumMod val="85000"/>
                    <a:lumOff val="15000"/>
                  </a:schemeClr>
                </a:solidFill>
                <a:latin typeface="微软雅黑" pitchFamily="34" charset="-122"/>
                <a:ea typeface="微软雅黑" pitchFamily="34" charset="-122"/>
              </a:rPr>
              <a:t>PART 04</a:t>
            </a:r>
            <a:endParaRPr lang="zh-CN" altLang="en-US" sz="2400" b="1" dirty="0">
              <a:solidFill>
                <a:schemeClr val="tx1">
                  <a:lumMod val="85000"/>
                  <a:lumOff val="15000"/>
                </a:schemeClr>
              </a:solidFill>
              <a:latin typeface="微软雅黑" pitchFamily="34" charset="-122"/>
              <a:ea typeface="微软雅黑" pitchFamily="34" charset="-122"/>
            </a:endParaRPr>
          </a:p>
        </p:txBody>
      </p:sp>
      <p:sp>
        <p:nvSpPr>
          <p:cNvPr id="32" name="PA_TextPlaceholder 32"/>
          <p:cNvSpPr txBox="1">
            <a:spLocks/>
          </p:cNvSpPr>
          <p:nvPr>
            <p:custDataLst>
              <p:tags r:id="rId19"/>
            </p:custDataLst>
          </p:nvPr>
        </p:nvSpPr>
        <p:spPr>
          <a:xfrm>
            <a:off x="800738" y="3854347"/>
            <a:ext cx="1467322" cy="5063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
        <p:nvSpPr>
          <p:cNvPr id="33" name="PA_TextPlaceholder 32"/>
          <p:cNvSpPr txBox="1">
            <a:spLocks/>
          </p:cNvSpPr>
          <p:nvPr>
            <p:custDataLst>
              <p:tags r:id="rId20"/>
            </p:custDataLst>
          </p:nvPr>
        </p:nvSpPr>
        <p:spPr>
          <a:xfrm>
            <a:off x="2831624" y="3854347"/>
            <a:ext cx="1467322" cy="5063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
        <p:nvSpPr>
          <p:cNvPr id="34" name="PA_TextPlaceholder 32"/>
          <p:cNvSpPr txBox="1">
            <a:spLocks/>
          </p:cNvSpPr>
          <p:nvPr>
            <p:custDataLst>
              <p:tags r:id="rId21"/>
            </p:custDataLst>
          </p:nvPr>
        </p:nvSpPr>
        <p:spPr>
          <a:xfrm>
            <a:off x="4862510" y="3854347"/>
            <a:ext cx="1467322" cy="5063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
        <p:nvSpPr>
          <p:cNvPr id="35" name="PA_TextPlaceholder 32"/>
          <p:cNvSpPr txBox="1">
            <a:spLocks/>
          </p:cNvSpPr>
          <p:nvPr>
            <p:custDataLst>
              <p:tags r:id="rId22"/>
            </p:custDataLst>
          </p:nvPr>
        </p:nvSpPr>
        <p:spPr>
          <a:xfrm>
            <a:off x="6893396" y="3854347"/>
            <a:ext cx="1467322" cy="5063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Tree>
    <p:extLst>
      <p:ext uri="{BB962C8B-B14F-4D97-AF65-F5344CB8AC3E}">
        <p14:creationId xmlns:p14="http://schemas.microsoft.com/office/powerpoint/2010/main" val="201630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16" grpId="0" animBg="1"/>
      <p:bldP spid="11" grpId="0" animBg="1"/>
      <p:bldP spid="17" grpId="0" animBg="1" autoUpdateAnimBg="0"/>
      <p:bldP spid="18" grpId="0" animBg="1"/>
      <p:bldP spid="19" grpId="0" animBg="1" autoUpdateAnimBg="0"/>
      <p:bldP spid="20" grpId="0" animBg="1"/>
      <p:bldP spid="23" grpId="0" animBg="1"/>
      <p:bldP spid="24" grpId="0" animBg="1" autoUpdateAnimBg="0"/>
      <p:bldP spid="25" grpId="0" animBg="1"/>
      <p:bldP spid="26" grpId="0" animBg="1" autoUpdateAnimBg="0"/>
      <p:bldP spid="27" grpId="0"/>
      <p:bldP spid="28" grpId="0"/>
      <p:bldP spid="29" grpId="0" animBg="1" autoUpdateAnimBg="0"/>
      <p:bldP spid="30" grpId="0"/>
      <p:bldP spid="31" grpId="0" animBg="1" autoUpdateAnimBg="0"/>
      <p:bldP spid="32" grpId="0"/>
      <p:bldP spid="33" grpId="0"/>
      <p:bldP spid="34" grpId="0" animBg="1" autoUpdateAnimBg="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945000" cy="471412"/>
            <a:chOff x="1004514" y="355471"/>
            <a:chExt cx="2307787"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04514" y="391123"/>
              <a:ext cx="21506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PROJECT YEARLY </a:t>
              </a:r>
            </a:p>
          </p:txBody>
        </p:sp>
      </p:grpSp>
      <p:sp>
        <p:nvSpPr>
          <p:cNvPr id="7" name="PA_淘宝网chenying0907出品 32"/>
          <p:cNvSpPr/>
          <p:nvPr>
            <p:custDataLst>
              <p:tags r:id="rId3"/>
            </p:custDataLst>
          </p:nvPr>
        </p:nvSpPr>
        <p:spPr>
          <a:xfrm>
            <a:off x="654724" y="1181230"/>
            <a:ext cx="691284" cy="2880350"/>
          </a:xfrm>
          <a:prstGeom prst="rect">
            <a:avLst/>
          </a:prstGeom>
          <a:solidFill>
            <a:schemeClr val="tx1">
              <a:lumMod val="75000"/>
              <a:lumOff val="2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PA_上箭头标注 33"/>
          <p:cNvSpPr/>
          <p:nvPr>
            <p:custDataLst>
              <p:tags r:id="rId4"/>
            </p:custDataLst>
          </p:nvPr>
        </p:nvSpPr>
        <p:spPr>
          <a:xfrm>
            <a:off x="654724" y="3312689"/>
            <a:ext cx="691284" cy="748891"/>
          </a:xfrm>
          <a:prstGeom prst="upArrowCallout">
            <a:avLst>
              <a:gd name="adj1" fmla="val 50000"/>
              <a:gd name="adj2" fmla="val 25000"/>
              <a:gd name="adj3" fmla="val 25000"/>
              <a:gd name="adj4" fmla="val 76923"/>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PA_TextPlaceholder 3"/>
          <p:cNvSpPr txBox="1">
            <a:spLocks/>
          </p:cNvSpPr>
          <p:nvPr>
            <p:custDataLst>
              <p:tags r:id="rId5"/>
            </p:custDataLst>
          </p:nvPr>
        </p:nvSpPr>
        <p:spPr>
          <a:xfrm>
            <a:off x="843272" y="3020300"/>
            <a:ext cx="314189" cy="21544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1400" i="0" u="none" strike="noStrike" kern="1200" cap="none" spc="0" normalizeH="0" baseline="0" noProof="0" dirty="0">
                <a:ln>
                  <a:noFill/>
                </a:ln>
                <a:solidFill>
                  <a:schemeClr val="bg1"/>
                </a:solidFill>
                <a:effectLst/>
                <a:uLnTx/>
                <a:uFillTx/>
                <a:latin typeface="+mn-lt"/>
                <a:ea typeface="+mn-ea"/>
                <a:cs typeface="+mn-cs"/>
              </a:rPr>
              <a:t>15%</a:t>
            </a:r>
          </a:p>
        </p:txBody>
      </p:sp>
      <p:sp>
        <p:nvSpPr>
          <p:cNvPr id="11" name="PA_淘宝网chenying0907出品 24"/>
          <p:cNvSpPr>
            <a:spLocks noEditPoints="1"/>
          </p:cNvSpPr>
          <p:nvPr>
            <p:custDataLst>
              <p:tags r:id="rId6"/>
            </p:custDataLst>
          </p:nvPr>
        </p:nvSpPr>
        <p:spPr bwMode="auto">
          <a:xfrm>
            <a:off x="867810" y="3635321"/>
            <a:ext cx="265113" cy="247650"/>
          </a:xfrm>
          <a:custGeom>
            <a:avLst/>
            <a:gdLst/>
            <a:ahLst/>
            <a:cxnLst>
              <a:cxn ang="0">
                <a:pos x="77" y="16"/>
              </a:cxn>
              <a:cxn ang="0">
                <a:pos x="77" y="21"/>
              </a:cxn>
              <a:cxn ang="0">
                <a:pos x="72" y="21"/>
              </a:cxn>
              <a:cxn ang="0">
                <a:pos x="69" y="23"/>
              </a:cxn>
              <a:cxn ang="0">
                <a:pos x="8" y="23"/>
              </a:cxn>
              <a:cxn ang="0">
                <a:pos x="5" y="21"/>
              </a:cxn>
              <a:cxn ang="0">
                <a:pos x="0" y="21"/>
              </a:cxn>
              <a:cxn ang="0">
                <a:pos x="0" y="16"/>
              </a:cxn>
              <a:cxn ang="0">
                <a:pos x="38" y="0"/>
              </a:cxn>
              <a:cxn ang="0">
                <a:pos x="77" y="16"/>
              </a:cxn>
              <a:cxn ang="0">
                <a:pos x="77" y="67"/>
              </a:cxn>
              <a:cxn ang="0">
                <a:pos x="77" y="72"/>
              </a:cxn>
              <a:cxn ang="0">
                <a:pos x="0" y="72"/>
              </a:cxn>
              <a:cxn ang="0">
                <a:pos x="0" y="67"/>
              </a:cxn>
              <a:cxn ang="0">
                <a:pos x="3" y="65"/>
              </a:cxn>
              <a:cxn ang="0">
                <a:pos x="74" y="65"/>
              </a:cxn>
              <a:cxn ang="0">
                <a:pos x="77" y="67"/>
              </a:cxn>
              <a:cxn ang="0">
                <a:pos x="20" y="26"/>
              </a:cxn>
              <a:cxn ang="0">
                <a:pos x="20" y="57"/>
              </a:cxn>
              <a:cxn ang="0">
                <a:pos x="25" y="57"/>
              </a:cxn>
              <a:cxn ang="0">
                <a:pos x="25" y="26"/>
              </a:cxn>
              <a:cxn ang="0">
                <a:pos x="36" y="26"/>
              </a:cxn>
              <a:cxn ang="0">
                <a:pos x="36" y="57"/>
              </a:cxn>
              <a:cxn ang="0">
                <a:pos x="41" y="57"/>
              </a:cxn>
              <a:cxn ang="0">
                <a:pos x="41" y="26"/>
              </a:cxn>
              <a:cxn ang="0">
                <a:pos x="51" y="26"/>
              </a:cxn>
              <a:cxn ang="0">
                <a:pos x="51" y="57"/>
              </a:cxn>
              <a:cxn ang="0">
                <a:pos x="56" y="57"/>
              </a:cxn>
              <a:cxn ang="0">
                <a:pos x="56" y="26"/>
              </a:cxn>
              <a:cxn ang="0">
                <a:pos x="67" y="26"/>
              </a:cxn>
              <a:cxn ang="0">
                <a:pos x="67" y="57"/>
              </a:cxn>
              <a:cxn ang="0">
                <a:pos x="69" y="57"/>
              </a:cxn>
              <a:cxn ang="0">
                <a:pos x="72" y="59"/>
              </a:cxn>
              <a:cxn ang="0">
                <a:pos x="72" y="62"/>
              </a:cxn>
              <a:cxn ang="0">
                <a:pos x="5" y="62"/>
              </a:cxn>
              <a:cxn ang="0">
                <a:pos x="5" y="59"/>
              </a:cxn>
              <a:cxn ang="0">
                <a:pos x="8" y="57"/>
              </a:cxn>
              <a:cxn ang="0">
                <a:pos x="10" y="57"/>
              </a:cxn>
              <a:cxn ang="0">
                <a:pos x="10" y="26"/>
              </a:cxn>
              <a:cxn ang="0">
                <a:pos x="20" y="26"/>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PA_淘宝网chenying0907出品 37"/>
          <p:cNvSpPr/>
          <p:nvPr>
            <p:custDataLst>
              <p:tags r:id="rId7"/>
            </p:custDataLst>
          </p:nvPr>
        </p:nvSpPr>
        <p:spPr>
          <a:xfrm>
            <a:off x="1518829" y="1181230"/>
            <a:ext cx="691284" cy="2880350"/>
          </a:xfrm>
          <a:prstGeom prst="rect">
            <a:avLst/>
          </a:prstGeom>
          <a:solidFill>
            <a:schemeClr val="tx1">
              <a:lumMod val="75000"/>
              <a:lumOff val="2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PA_上箭头标注 39"/>
          <p:cNvSpPr/>
          <p:nvPr>
            <p:custDataLst>
              <p:tags r:id="rId8"/>
            </p:custDataLst>
          </p:nvPr>
        </p:nvSpPr>
        <p:spPr>
          <a:xfrm>
            <a:off x="1518829" y="2952063"/>
            <a:ext cx="691284" cy="1109517"/>
          </a:xfrm>
          <a:prstGeom prst="upArrowCallout">
            <a:avLst>
              <a:gd name="adj1" fmla="val 50000"/>
              <a:gd name="adj2" fmla="val 25000"/>
              <a:gd name="adj3" fmla="val 25000"/>
              <a:gd name="adj4" fmla="val 84424"/>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PA_TextPlaceholder 3"/>
          <p:cNvSpPr txBox="1">
            <a:spLocks/>
          </p:cNvSpPr>
          <p:nvPr>
            <p:custDataLst>
              <p:tags r:id="rId9"/>
            </p:custDataLst>
          </p:nvPr>
        </p:nvSpPr>
        <p:spPr>
          <a:xfrm>
            <a:off x="1707377" y="2736619"/>
            <a:ext cx="314189" cy="21544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1400" i="0" u="none" strike="noStrike" kern="1200" cap="none" spc="0" normalizeH="0" baseline="0" noProof="0" dirty="0">
                <a:ln>
                  <a:noFill/>
                </a:ln>
                <a:solidFill>
                  <a:schemeClr val="bg1"/>
                </a:solidFill>
                <a:effectLst/>
                <a:uLnTx/>
                <a:uFillTx/>
                <a:latin typeface="+mn-lt"/>
                <a:ea typeface="+mn-ea"/>
                <a:cs typeface="+mn-cs"/>
              </a:rPr>
              <a:t>35%</a:t>
            </a:r>
          </a:p>
        </p:txBody>
      </p:sp>
      <p:sp>
        <p:nvSpPr>
          <p:cNvPr id="20" name="PA_淘宝网chenying0907出品 42"/>
          <p:cNvSpPr/>
          <p:nvPr>
            <p:custDataLst>
              <p:tags r:id="rId10"/>
            </p:custDataLst>
          </p:nvPr>
        </p:nvSpPr>
        <p:spPr>
          <a:xfrm>
            <a:off x="2382934" y="1181230"/>
            <a:ext cx="691284" cy="2880350"/>
          </a:xfrm>
          <a:prstGeom prst="rect">
            <a:avLst/>
          </a:prstGeom>
          <a:solidFill>
            <a:schemeClr val="tx1">
              <a:lumMod val="75000"/>
              <a:lumOff val="2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PA_上箭头标注 44"/>
          <p:cNvSpPr/>
          <p:nvPr>
            <p:custDataLst>
              <p:tags r:id="rId11"/>
            </p:custDataLst>
          </p:nvPr>
        </p:nvSpPr>
        <p:spPr>
          <a:xfrm>
            <a:off x="2382934" y="2736619"/>
            <a:ext cx="691284" cy="1324961"/>
          </a:xfrm>
          <a:prstGeom prst="upArrowCallout">
            <a:avLst>
              <a:gd name="adj1" fmla="val 50000"/>
              <a:gd name="adj2" fmla="val 25000"/>
              <a:gd name="adj3" fmla="val 25000"/>
              <a:gd name="adj4" fmla="val 86957"/>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PA_TextPlaceholder 3"/>
          <p:cNvSpPr txBox="1">
            <a:spLocks/>
          </p:cNvSpPr>
          <p:nvPr>
            <p:custDataLst>
              <p:tags r:id="rId12"/>
            </p:custDataLst>
          </p:nvPr>
        </p:nvSpPr>
        <p:spPr>
          <a:xfrm>
            <a:off x="2571482" y="2506191"/>
            <a:ext cx="314189" cy="21544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1400" i="0" u="none" strike="noStrike" kern="1200" cap="none" spc="0" normalizeH="0" baseline="0" noProof="0" dirty="0">
                <a:ln>
                  <a:noFill/>
                </a:ln>
                <a:solidFill>
                  <a:schemeClr val="bg1"/>
                </a:solidFill>
                <a:effectLst/>
                <a:uLnTx/>
                <a:uFillTx/>
                <a:latin typeface="+mn-lt"/>
                <a:ea typeface="+mn-ea"/>
                <a:cs typeface="+mn-cs"/>
              </a:rPr>
              <a:t>45%</a:t>
            </a:r>
          </a:p>
        </p:txBody>
      </p:sp>
      <p:sp>
        <p:nvSpPr>
          <p:cNvPr id="24" name="PA_淘宝网chenying0907出品 51"/>
          <p:cNvSpPr/>
          <p:nvPr>
            <p:custDataLst>
              <p:tags r:id="rId13"/>
            </p:custDataLst>
          </p:nvPr>
        </p:nvSpPr>
        <p:spPr>
          <a:xfrm>
            <a:off x="3247039" y="1181230"/>
            <a:ext cx="691284" cy="2880350"/>
          </a:xfrm>
          <a:prstGeom prst="rect">
            <a:avLst/>
          </a:prstGeom>
          <a:solidFill>
            <a:schemeClr val="tx1">
              <a:lumMod val="75000"/>
              <a:lumOff val="2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PA_上箭头标注 54"/>
          <p:cNvSpPr/>
          <p:nvPr>
            <p:custDataLst>
              <p:tags r:id="rId14"/>
            </p:custDataLst>
          </p:nvPr>
        </p:nvSpPr>
        <p:spPr>
          <a:xfrm>
            <a:off x="3247039" y="2087959"/>
            <a:ext cx="691284" cy="1973622"/>
          </a:xfrm>
          <a:prstGeom prst="upArrowCallout">
            <a:avLst>
              <a:gd name="adj1" fmla="val 50000"/>
              <a:gd name="adj2" fmla="val 25000"/>
              <a:gd name="adj3" fmla="val 25000"/>
              <a:gd name="adj4" fmla="val 91243"/>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7" name="PA_TextPlaceholder 3"/>
          <p:cNvSpPr txBox="1">
            <a:spLocks/>
          </p:cNvSpPr>
          <p:nvPr>
            <p:custDataLst>
              <p:tags r:id="rId15"/>
            </p:custDataLst>
          </p:nvPr>
        </p:nvSpPr>
        <p:spPr>
          <a:xfrm>
            <a:off x="3435587" y="1872514"/>
            <a:ext cx="314189" cy="21544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1400" i="0" u="none" strike="noStrike" kern="1200" cap="none" spc="0" normalizeH="0" baseline="0" noProof="0" dirty="0">
                <a:ln>
                  <a:noFill/>
                </a:ln>
                <a:solidFill>
                  <a:schemeClr val="bg1"/>
                </a:solidFill>
                <a:effectLst/>
                <a:uLnTx/>
                <a:uFillTx/>
                <a:latin typeface="+mn-lt"/>
                <a:ea typeface="+mn-ea"/>
                <a:cs typeface="+mn-cs"/>
              </a:rPr>
              <a:t>15%</a:t>
            </a:r>
          </a:p>
        </p:txBody>
      </p:sp>
      <p:sp>
        <p:nvSpPr>
          <p:cNvPr id="28" name="PA_淘宝网chenying0907出品 161"/>
          <p:cNvSpPr>
            <a:spLocks noEditPoints="1"/>
          </p:cNvSpPr>
          <p:nvPr>
            <p:custDataLst>
              <p:tags r:id="rId16"/>
            </p:custDataLst>
          </p:nvPr>
        </p:nvSpPr>
        <p:spPr bwMode="auto">
          <a:xfrm>
            <a:off x="1739059" y="3650402"/>
            <a:ext cx="250825" cy="217488"/>
          </a:xfrm>
          <a:custGeom>
            <a:avLst/>
            <a:gdLst/>
            <a:ahLst/>
            <a:cxnLst>
              <a:cxn ang="0">
                <a:pos x="73" y="19"/>
              </a:cxn>
              <a:cxn ang="0">
                <a:pos x="73" y="53"/>
              </a:cxn>
              <a:cxn ang="0">
                <a:pos x="64" y="63"/>
              </a:cxn>
              <a:cxn ang="0">
                <a:pos x="10" y="63"/>
              </a:cxn>
              <a:cxn ang="0">
                <a:pos x="0" y="53"/>
              </a:cxn>
              <a:cxn ang="0">
                <a:pos x="0" y="19"/>
              </a:cxn>
              <a:cxn ang="0">
                <a:pos x="10" y="9"/>
              </a:cxn>
              <a:cxn ang="0">
                <a:pos x="19" y="9"/>
              </a:cxn>
              <a:cxn ang="0">
                <a:pos x="21" y="4"/>
              </a:cxn>
              <a:cxn ang="0">
                <a:pos x="27" y="0"/>
              </a:cxn>
              <a:cxn ang="0">
                <a:pos x="47" y="0"/>
              </a:cxn>
              <a:cxn ang="0">
                <a:pos x="53" y="4"/>
              </a:cxn>
              <a:cxn ang="0">
                <a:pos x="55" y="9"/>
              </a:cxn>
              <a:cxn ang="0">
                <a:pos x="64" y="9"/>
              </a:cxn>
              <a:cxn ang="0">
                <a:pos x="73" y="19"/>
              </a:cxn>
              <a:cxn ang="0">
                <a:pos x="54" y="36"/>
              </a:cxn>
              <a:cxn ang="0">
                <a:pos x="37" y="19"/>
              </a:cxn>
              <a:cxn ang="0">
                <a:pos x="20" y="36"/>
              </a:cxn>
              <a:cxn ang="0">
                <a:pos x="37" y="53"/>
              </a:cxn>
              <a:cxn ang="0">
                <a:pos x="54" y="36"/>
              </a:cxn>
              <a:cxn ang="0">
                <a:pos x="48" y="36"/>
              </a:cxn>
              <a:cxn ang="0">
                <a:pos x="37" y="47"/>
              </a:cxn>
              <a:cxn ang="0">
                <a:pos x="26" y="36"/>
              </a:cxn>
              <a:cxn ang="0">
                <a:pos x="37" y="25"/>
              </a:cxn>
              <a:cxn ang="0">
                <a:pos x="48" y="36"/>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PA_淘宝网chenying0907出品 71"/>
          <p:cNvSpPr>
            <a:spLocks noEditPoints="1"/>
          </p:cNvSpPr>
          <p:nvPr>
            <p:custDataLst>
              <p:tags r:id="rId17"/>
            </p:custDataLst>
          </p:nvPr>
        </p:nvSpPr>
        <p:spPr bwMode="auto">
          <a:xfrm>
            <a:off x="2597030" y="3635886"/>
            <a:ext cx="263093" cy="246520"/>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PA_淘宝网chenying0907出品 161"/>
          <p:cNvSpPr>
            <a:spLocks noEditPoints="1"/>
          </p:cNvSpPr>
          <p:nvPr>
            <p:custDataLst>
              <p:tags r:id="rId18"/>
            </p:custDataLst>
          </p:nvPr>
        </p:nvSpPr>
        <p:spPr bwMode="auto">
          <a:xfrm>
            <a:off x="3454886" y="3610930"/>
            <a:ext cx="275591" cy="296433"/>
          </a:xfrm>
          <a:custGeom>
            <a:avLst/>
            <a:gdLst/>
            <a:ahLst/>
            <a:cxnLst>
              <a:cxn ang="0">
                <a:pos x="53" y="33"/>
              </a:cxn>
              <a:cxn ang="0">
                <a:pos x="53" y="36"/>
              </a:cxn>
              <a:cxn ang="0">
                <a:pos x="52" y="41"/>
              </a:cxn>
              <a:cxn ang="0">
                <a:pos x="52" y="42"/>
              </a:cxn>
              <a:cxn ang="0">
                <a:pos x="50" y="49"/>
              </a:cxn>
              <a:cxn ang="0">
                <a:pos x="39" y="59"/>
              </a:cxn>
              <a:cxn ang="0">
                <a:pos x="37" y="59"/>
              </a:cxn>
              <a:cxn ang="0">
                <a:pos x="34" y="59"/>
              </a:cxn>
              <a:cxn ang="0">
                <a:pos x="20" y="56"/>
              </a:cxn>
              <a:cxn ang="0">
                <a:pos x="15" y="55"/>
              </a:cxn>
              <a:cxn ang="0">
                <a:pos x="4" y="55"/>
              </a:cxn>
              <a:cxn ang="0">
                <a:pos x="0" y="50"/>
              </a:cxn>
              <a:cxn ang="0">
                <a:pos x="0" y="27"/>
              </a:cxn>
              <a:cxn ang="0">
                <a:pos x="4" y="23"/>
              </a:cxn>
              <a:cxn ang="0">
                <a:pos x="14" y="23"/>
              </a:cxn>
              <a:cxn ang="0">
                <a:pos x="19" y="17"/>
              </a:cxn>
              <a:cxn ang="0">
                <a:pos x="23" y="13"/>
              </a:cxn>
              <a:cxn ang="0">
                <a:pos x="27" y="1"/>
              </a:cxn>
              <a:cxn ang="0">
                <a:pos x="31" y="0"/>
              </a:cxn>
              <a:cxn ang="0">
                <a:pos x="40" y="5"/>
              </a:cxn>
              <a:cxn ang="0">
                <a:pos x="41" y="11"/>
              </a:cxn>
              <a:cxn ang="0">
                <a:pos x="39" y="18"/>
              </a:cxn>
              <a:cxn ang="0">
                <a:pos x="45" y="18"/>
              </a:cxn>
              <a:cxn ang="0">
                <a:pos x="55" y="27"/>
              </a:cxn>
              <a:cxn ang="0">
                <a:pos x="53" y="33"/>
              </a:cxn>
              <a:cxn ang="0">
                <a:pos x="7" y="46"/>
              </a:cxn>
              <a:cxn ang="0">
                <a:pos x="4" y="48"/>
              </a:cxn>
              <a:cxn ang="0">
                <a:pos x="7" y="50"/>
              </a:cxn>
              <a:cxn ang="0">
                <a:pos x="9" y="48"/>
              </a:cxn>
              <a:cxn ang="0">
                <a:pos x="7" y="46"/>
              </a:cxn>
              <a:cxn ang="0">
                <a:pos x="45" y="23"/>
              </a:cxn>
              <a:cxn ang="0">
                <a:pos x="33" y="23"/>
              </a:cxn>
              <a:cxn ang="0">
                <a:pos x="36" y="11"/>
              </a:cxn>
              <a:cxn ang="0">
                <a:pos x="31" y="5"/>
              </a:cxn>
              <a:cxn ang="0">
                <a:pos x="26" y="16"/>
              </a:cxn>
              <a:cxn ang="0">
                <a:pos x="23" y="19"/>
              </a:cxn>
              <a:cxn ang="0">
                <a:pos x="15" y="27"/>
              </a:cxn>
              <a:cxn ang="0">
                <a:pos x="13" y="27"/>
              </a:cxn>
              <a:cxn ang="0">
                <a:pos x="13" y="50"/>
              </a:cxn>
              <a:cxn ang="0">
                <a:pos x="15" y="50"/>
              </a:cxn>
              <a:cxn ang="0">
                <a:pos x="22" y="52"/>
              </a:cxn>
              <a:cxn ang="0">
                <a:pos x="34" y="55"/>
              </a:cxn>
              <a:cxn ang="0">
                <a:pos x="38" y="55"/>
              </a:cxn>
              <a:cxn ang="0">
                <a:pos x="45" y="49"/>
              </a:cxn>
              <a:cxn ang="0">
                <a:pos x="45" y="47"/>
              </a:cxn>
              <a:cxn ang="0">
                <a:pos x="47" y="42"/>
              </a:cxn>
              <a:cxn ang="0">
                <a:pos x="47" y="40"/>
              </a:cxn>
              <a:cxn ang="0">
                <a:pos x="49" y="36"/>
              </a:cxn>
              <a:cxn ang="0">
                <a:pos x="47" y="32"/>
              </a:cxn>
              <a:cxn ang="0">
                <a:pos x="50" y="27"/>
              </a:cxn>
              <a:cxn ang="0">
                <a:pos x="45" y="23"/>
              </a:cxn>
            </a:cxnLst>
            <a:rect l="0" t="0" r="r" b="b"/>
            <a:pathLst>
              <a:path w="55" h="59">
                <a:moveTo>
                  <a:pt x="53" y="33"/>
                </a:moveTo>
                <a:cubicBezTo>
                  <a:pt x="53" y="34"/>
                  <a:pt x="53" y="35"/>
                  <a:pt x="53" y="36"/>
                </a:cubicBezTo>
                <a:cubicBezTo>
                  <a:pt x="53" y="37"/>
                  <a:pt x="53" y="39"/>
                  <a:pt x="52" y="41"/>
                </a:cubicBezTo>
                <a:cubicBezTo>
                  <a:pt x="52" y="41"/>
                  <a:pt x="52" y="42"/>
                  <a:pt x="52" y="42"/>
                </a:cubicBezTo>
                <a:cubicBezTo>
                  <a:pt x="52" y="45"/>
                  <a:pt x="51" y="47"/>
                  <a:pt x="50" y="49"/>
                </a:cubicBezTo>
                <a:cubicBezTo>
                  <a:pt x="50" y="55"/>
                  <a:pt x="45" y="59"/>
                  <a:pt x="39" y="59"/>
                </a:cubicBezTo>
                <a:cubicBezTo>
                  <a:pt x="37" y="59"/>
                  <a:pt x="37" y="59"/>
                  <a:pt x="37" y="59"/>
                </a:cubicBezTo>
                <a:cubicBezTo>
                  <a:pt x="34" y="59"/>
                  <a:pt x="34" y="59"/>
                  <a:pt x="34" y="59"/>
                </a:cubicBezTo>
                <a:cubicBezTo>
                  <a:pt x="29" y="59"/>
                  <a:pt x="24" y="58"/>
                  <a:pt x="20" y="56"/>
                </a:cubicBezTo>
                <a:cubicBezTo>
                  <a:pt x="19" y="56"/>
                  <a:pt x="16" y="55"/>
                  <a:pt x="15" y="55"/>
                </a:cubicBezTo>
                <a:cubicBezTo>
                  <a:pt x="4" y="55"/>
                  <a:pt x="4" y="55"/>
                  <a:pt x="4" y="55"/>
                </a:cubicBezTo>
                <a:cubicBezTo>
                  <a:pt x="2" y="55"/>
                  <a:pt x="0" y="53"/>
                  <a:pt x="0" y="50"/>
                </a:cubicBezTo>
                <a:cubicBezTo>
                  <a:pt x="0" y="27"/>
                  <a:pt x="0" y="27"/>
                  <a:pt x="0" y="27"/>
                </a:cubicBezTo>
                <a:cubicBezTo>
                  <a:pt x="0" y="25"/>
                  <a:pt x="2" y="23"/>
                  <a:pt x="4" y="23"/>
                </a:cubicBezTo>
                <a:cubicBezTo>
                  <a:pt x="14" y="23"/>
                  <a:pt x="14" y="23"/>
                  <a:pt x="14" y="23"/>
                </a:cubicBezTo>
                <a:cubicBezTo>
                  <a:pt x="16" y="22"/>
                  <a:pt x="18" y="19"/>
                  <a:pt x="19" y="17"/>
                </a:cubicBezTo>
                <a:cubicBezTo>
                  <a:pt x="20" y="16"/>
                  <a:pt x="21" y="14"/>
                  <a:pt x="23" y="13"/>
                </a:cubicBezTo>
                <a:cubicBezTo>
                  <a:pt x="25" y="10"/>
                  <a:pt x="24" y="5"/>
                  <a:pt x="27" y="1"/>
                </a:cubicBezTo>
                <a:cubicBezTo>
                  <a:pt x="28" y="0"/>
                  <a:pt x="29" y="0"/>
                  <a:pt x="31" y="0"/>
                </a:cubicBezTo>
                <a:cubicBezTo>
                  <a:pt x="34" y="0"/>
                  <a:pt x="38" y="1"/>
                  <a:pt x="40" y="5"/>
                </a:cubicBezTo>
                <a:cubicBezTo>
                  <a:pt x="41" y="7"/>
                  <a:pt x="41" y="9"/>
                  <a:pt x="41" y="11"/>
                </a:cubicBezTo>
                <a:cubicBezTo>
                  <a:pt x="41" y="14"/>
                  <a:pt x="40" y="16"/>
                  <a:pt x="39" y="18"/>
                </a:cubicBezTo>
                <a:cubicBezTo>
                  <a:pt x="45" y="18"/>
                  <a:pt x="45" y="18"/>
                  <a:pt x="45" y="18"/>
                </a:cubicBezTo>
                <a:cubicBezTo>
                  <a:pt x="50" y="18"/>
                  <a:pt x="55" y="22"/>
                  <a:pt x="55" y="27"/>
                </a:cubicBezTo>
                <a:cubicBezTo>
                  <a:pt x="55" y="29"/>
                  <a:pt x="54" y="31"/>
                  <a:pt x="53" y="33"/>
                </a:cubicBezTo>
                <a:close/>
                <a:moveTo>
                  <a:pt x="7" y="46"/>
                </a:moveTo>
                <a:cubicBezTo>
                  <a:pt x="5" y="46"/>
                  <a:pt x="4" y="47"/>
                  <a:pt x="4" y="48"/>
                </a:cubicBezTo>
                <a:cubicBezTo>
                  <a:pt x="4" y="49"/>
                  <a:pt x="5" y="50"/>
                  <a:pt x="7" y="50"/>
                </a:cubicBezTo>
                <a:cubicBezTo>
                  <a:pt x="8" y="50"/>
                  <a:pt x="9" y="49"/>
                  <a:pt x="9" y="48"/>
                </a:cubicBezTo>
                <a:cubicBezTo>
                  <a:pt x="9" y="47"/>
                  <a:pt x="8" y="46"/>
                  <a:pt x="7" y="46"/>
                </a:cubicBezTo>
                <a:close/>
                <a:moveTo>
                  <a:pt x="45" y="23"/>
                </a:moveTo>
                <a:cubicBezTo>
                  <a:pt x="33" y="23"/>
                  <a:pt x="33" y="23"/>
                  <a:pt x="33" y="23"/>
                </a:cubicBezTo>
                <a:cubicBezTo>
                  <a:pt x="33" y="19"/>
                  <a:pt x="36" y="16"/>
                  <a:pt x="36" y="11"/>
                </a:cubicBezTo>
                <a:cubicBezTo>
                  <a:pt x="36" y="7"/>
                  <a:pt x="36" y="5"/>
                  <a:pt x="31" y="5"/>
                </a:cubicBezTo>
                <a:cubicBezTo>
                  <a:pt x="28" y="7"/>
                  <a:pt x="30" y="12"/>
                  <a:pt x="26" y="16"/>
                </a:cubicBezTo>
                <a:cubicBezTo>
                  <a:pt x="25" y="17"/>
                  <a:pt x="24" y="18"/>
                  <a:pt x="23" y="19"/>
                </a:cubicBezTo>
                <a:cubicBezTo>
                  <a:pt x="22" y="21"/>
                  <a:pt x="17" y="27"/>
                  <a:pt x="15" y="27"/>
                </a:cubicBezTo>
                <a:cubicBezTo>
                  <a:pt x="13" y="27"/>
                  <a:pt x="13" y="27"/>
                  <a:pt x="13" y="27"/>
                </a:cubicBezTo>
                <a:cubicBezTo>
                  <a:pt x="13" y="50"/>
                  <a:pt x="13" y="50"/>
                  <a:pt x="13" y="50"/>
                </a:cubicBezTo>
                <a:cubicBezTo>
                  <a:pt x="15" y="50"/>
                  <a:pt x="15" y="50"/>
                  <a:pt x="15" y="50"/>
                </a:cubicBezTo>
                <a:cubicBezTo>
                  <a:pt x="17" y="50"/>
                  <a:pt x="20" y="52"/>
                  <a:pt x="22" y="52"/>
                </a:cubicBezTo>
                <a:cubicBezTo>
                  <a:pt x="26" y="54"/>
                  <a:pt x="30" y="55"/>
                  <a:pt x="34" y="55"/>
                </a:cubicBezTo>
                <a:cubicBezTo>
                  <a:pt x="38" y="55"/>
                  <a:pt x="38" y="55"/>
                  <a:pt x="38" y="55"/>
                </a:cubicBezTo>
                <a:cubicBezTo>
                  <a:pt x="42" y="55"/>
                  <a:pt x="45" y="53"/>
                  <a:pt x="45" y="49"/>
                </a:cubicBezTo>
                <a:cubicBezTo>
                  <a:pt x="45" y="48"/>
                  <a:pt x="45" y="47"/>
                  <a:pt x="45" y="47"/>
                </a:cubicBezTo>
                <a:cubicBezTo>
                  <a:pt x="47" y="46"/>
                  <a:pt x="47" y="44"/>
                  <a:pt x="47" y="42"/>
                </a:cubicBezTo>
                <a:cubicBezTo>
                  <a:pt x="47" y="41"/>
                  <a:pt x="47" y="41"/>
                  <a:pt x="47" y="40"/>
                </a:cubicBezTo>
                <a:cubicBezTo>
                  <a:pt x="48" y="39"/>
                  <a:pt x="49" y="37"/>
                  <a:pt x="49" y="36"/>
                </a:cubicBezTo>
                <a:cubicBezTo>
                  <a:pt x="49" y="34"/>
                  <a:pt x="48" y="33"/>
                  <a:pt x="47" y="32"/>
                </a:cubicBezTo>
                <a:cubicBezTo>
                  <a:pt x="49" y="32"/>
                  <a:pt x="50" y="29"/>
                  <a:pt x="50" y="27"/>
                </a:cubicBezTo>
                <a:cubicBezTo>
                  <a:pt x="50" y="25"/>
                  <a:pt x="48" y="23"/>
                  <a:pt x="45" y="23"/>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aphicFrame>
        <p:nvGraphicFramePr>
          <p:cNvPr id="31" name="PA_Chart 74"/>
          <p:cNvGraphicFramePr/>
          <p:nvPr>
            <p:custDataLst>
              <p:tags r:id="rId19"/>
            </p:custDataLst>
            <p:extLst>
              <p:ext uri="{D42A27DB-BD31-4B8C-83A1-F6EECF244321}">
                <p14:modId xmlns:p14="http://schemas.microsoft.com/office/powerpoint/2010/main" val="4071806585"/>
              </p:ext>
            </p:extLst>
          </p:nvPr>
        </p:nvGraphicFramePr>
        <p:xfrm>
          <a:off x="4399179" y="1142542"/>
          <a:ext cx="4090098" cy="2032000"/>
        </p:xfrm>
        <a:graphic>
          <a:graphicData uri="http://schemas.openxmlformats.org/drawingml/2006/chart">
            <c:chart xmlns:c="http://schemas.openxmlformats.org/drawingml/2006/chart" xmlns:r="http://schemas.openxmlformats.org/officeDocument/2006/relationships" r:id="rId33"/>
          </a:graphicData>
        </a:graphic>
      </p:graphicFrame>
      <p:sp>
        <p:nvSpPr>
          <p:cNvPr id="32" name="PA_TextPlaceholder 3"/>
          <p:cNvSpPr txBox="1">
            <a:spLocks/>
          </p:cNvSpPr>
          <p:nvPr>
            <p:custDataLst>
              <p:tags r:id="rId20"/>
            </p:custDataLst>
          </p:nvPr>
        </p:nvSpPr>
        <p:spPr>
          <a:xfrm>
            <a:off x="4793325" y="3421303"/>
            <a:ext cx="3667107" cy="15388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000" dirty="0">
                <a:solidFill>
                  <a:schemeClr val="bg1"/>
                </a:solidFill>
              </a:rPr>
              <a:t>There are many variations of the  new passages of the  lorem but</a:t>
            </a:r>
          </a:p>
        </p:txBody>
      </p:sp>
      <p:sp>
        <p:nvSpPr>
          <p:cNvPr id="33" name="PA_TextPlaceholder 3"/>
          <p:cNvSpPr txBox="1">
            <a:spLocks/>
          </p:cNvSpPr>
          <p:nvPr>
            <p:custDataLst>
              <p:tags r:id="rId21"/>
            </p:custDataLst>
          </p:nvPr>
        </p:nvSpPr>
        <p:spPr>
          <a:xfrm>
            <a:off x="4793326" y="3812455"/>
            <a:ext cx="3667106" cy="15388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000" dirty="0">
                <a:solidFill>
                  <a:schemeClr val="bg1"/>
                </a:solidFill>
              </a:rPr>
              <a:t>There are many variations of the  new passages of the lorem but</a:t>
            </a:r>
          </a:p>
        </p:txBody>
      </p:sp>
      <p:sp>
        <p:nvSpPr>
          <p:cNvPr id="34" name="PA_TextPlaceholder 3"/>
          <p:cNvSpPr txBox="1">
            <a:spLocks/>
          </p:cNvSpPr>
          <p:nvPr>
            <p:custDataLst>
              <p:tags r:id="rId22"/>
            </p:custDataLst>
          </p:nvPr>
        </p:nvSpPr>
        <p:spPr>
          <a:xfrm>
            <a:off x="4793325" y="4193584"/>
            <a:ext cx="3667107" cy="15388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000" dirty="0">
                <a:solidFill>
                  <a:schemeClr val="bg1"/>
                </a:solidFill>
              </a:rPr>
              <a:t>There are many variations of the  new passages of the lorem but</a:t>
            </a:r>
          </a:p>
        </p:txBody>
      </p:sp>
      <p:sp>
        <p:nvSpPr>
          <p:cNvPr id="35" name="PA_淘宝网chenying0907出品 45"/>
          <p:cNvSpPr>
            <a:spLocks noEditPoints="1"/>
          </p:cNvSpPr>
          <p:nvPr>
            <p:custDataLst>
              <p:tags r:id="rId23"/>
            </p:custDataLst>
          </p:nvPr>
        </p:nvSpPr>
        <p:spPr bwMode="auto">
          <a:xfrm>
            <a:off x="4417310" y="335529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PA_淘宝网chenying0907出品 45"/>
          <p:cNvSpPr>
            <a:spLocks noEditPoints="1"/>
          </p:cNvSpPr>
          <p:nvPr>
            <p:custDataLst>
              <p:tags r:id="rId24"/>
            </p:custDataLst>
          </p:nvPr>
        </p:nvSpPr>
        <p:spPr bwMode="auto">
          <a:xfrm>
            <a:off x="4420501" y="3758540"/>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PA_淘宝网chenying0907出品 45"/>
          <p:cNvSpPr>
            <a:spLocks noEditPoints="1"/>
          </p:cNvSpPr>
          <p:nvPr>
            <p:custDataLst>
              <p:tags r:id="rId25"/>
            </p:custDataLst>
          </p:nvPr>
        </p:nvSpPr>
        <p:spPr bwMode="auto">
          <a:xfrm>
            <a:off x="4420501" y="412711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PA_TextPlaceholder 3"/>
          <p:cNvSpPr txBox="1">
            <a:spLocks/>
          </p:cNvSpPr>
          <p:nvPr>
            <p:custDataLst>
              <p:tags r:id="rId26"/>
            </p:custDataLst>
          </p:nvPr>
        </p:nvSpPr>
        <p:spPr>
          <a:xfrm>
            <a:off x="4793325" y="4631507"/>
            <a:ext cx="3667107" cy="15388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000" dirty="0">
                <a:solidFill>
                  <a:schemeClr val="bg1"/>
                </a:solidFill>
              </a:rPr>
              <a:t>There are many variations of the  new passages of the lorem but</a:t>
            </a:r>
          </a:p>
        </p:txBody>
      </p:sp>
      <p:sp>
        <p:nvSpPr>
          <p:cNvPr id="39" name="PA_淘宝网chenying0907出品 45"/>
          <p:cNvSpPr>
            <a:spLocks noEditPoints="1"/>
          </p:cNvSpPr>
          <p:nvPr>
            <p:custDataLst>
              <p:tags r:id="rId27"/>
            </p:custDataLst>
          </p:nvPr>
        </p:nvSpPr>
        <p:spPr bwMode="auto">
          <a:xfrm>
            <a:off x="4420501" y="4565038"/>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PA_淘宝网chenying0907出品 86"/>
          <p:cNvSpPr/>
          <p:nvPr>
            <p:custDataLst>
              <p:tags r:id="rId28"/>
            </p:custDataLst>
          </p:nvPr>
        </p:nvSpPr>
        <p:spPr>
          <a:xfrm rot="18553433">
            <a:off x="457942" y="4347035"/>
            <a:ext cx="725776" cy="215444"/>
          </a:xfrm>
          <a:prstGeom prst="rect">
            <a:avLst/>
          </a:prstGeom>
        </p:spPr>
        <p:txBody>
          <a:bodyPr wrap="none" lIns="0" tIns="0" rIns="0" bIns="0">
            <a:spAutoFit/>
          </a:bodyPr>
          <a:lstStyle/>
          <a:p>
            <a:r>
              <a:rPr lang="en-US" sz="1400" b="1" dirty="0">
                <a:solidFill>
                  <a:schemeClr val="bg1"/>
                </a:solidFill>
              </a:rPr>
              <a:t>Title Here</a:t>
            </a:r>
          </a:p>
        </p:txBody>
      </p:sp>
      <p:sp>
        <p:nvSpPr>
          <p:cNvPr id="41" name="PA_淘宝网chenying0907出品 87"/>
          <p:cNvSpPr/>
          <p:nvPr>
            <p:custDataLst>
              <p:tags r:id="rId29"/>
            </p:custDataLst>
          </p:nvPr>
        </p:nvSpPr>
        <p:spPr>
          <a:xfrm rot="18553433">
            <a:off x="1286602" y="4347035"/>
            <a:ext cx="725776" cy="215444"/>
          </a:xfrm>
          <a:prstGeom prst="rect">
            <a:avLst/>
          </a:prstGeom>
        </p:spPr>
        <p:txBody>
          <a:bodyPr wrap="none" lIns="0" tIns="0" rIns="0" bIns="0">
            <a:spAutoFit/>
          </a:bodyPr>
          <a:lstStyle/>
          <a:p>
            <a:r>
              <a:rPr lang="en-US" sz="1400" b="1" dirty="0">
                <a:solidFill>
                  <a:schemeClr val="bg1"/>
                </a:solidFill>
              </a:rPr>
              <a:t>Title Here</a:t>
            </a:r>
          </a:p>
        </p:txBody>
      </p:sp>
      <p:sp>
        <p:nvSpPr>
          <p:cNvPr id="42" name="PA_淘宝网chenying0907出品 88"/>
          <p:cNvSpPr/>
          <p:nvPr>
            <p:custDataLst>
              <p:tags r:id="rId30"/>
            </p:custDataLst>
          </p:nvPr>
        </p:nvSpPr>
        <p:spPr>
          <a:xfrm rot="18553433">
            <a:off x="2151712" y="4347035"/>
            <a:ext cx="725776" cy="215444"/>
          </a:xfrm>
          <a:prstGeom prst="rect">
            <a:avLst/>
          </a:prstGeom>
        </p:spPr>
        <p:txBody>
          <a:bodyPr wrap="none" lIns="0" tIns="0" rIns="0" bIns="0">
            <a:spAutoFit/>
          </a:bodyPr>
          <a:lstStyle/>
          <a:p>
            <a:r>
              <a:rPr lang="en-US" sz="1400" b="1" dirty="0">
                <a:solidFill>
                  <a:schemeClr val="bg1"/>
                </a:solidFill>
              </a:rPr>
              <a:t>Title Here</a:t>
            </a:r>
          </a:p>
        </p:txBody>
      </p:sp>
      <p:sp>
        <p:nvSpPr>
          <p:cNvPr id="43" name="PA_淘宝网chenying0907出品 89"/>
          <p:cNvSpPr/>
          <p:nvPr>
            <p:custDataLst>
              <p:tags r:id="rId31"/>
            </p:custDataLst>
          </p:nvPr>
        </p:nvSpPr>
        <p:spPr>
          <a:xfrm rot="18553433">
            <a:off x="3051723" y="4347035"/>
            <a:ext cx="725776" cy="215444"/>
          </a:xfrm>
          <a:prstGeom prst="rect">
            <a:avLst/>
          </a:prstGeom>
        </p:spPr>
        <p:txBody>
          <a:bodyPr wrap="none" lIns="0" tIns="0" rIns="0" bIns="0">
            <a:spAutoFit/>
          </a:bodyPr>
          <a:lstStyle/>
          <a:p>
            <a:r>
              <a:rPr lang="en-US" sz="1400" b="1" dirty="0">
                <a:solidFill>
                  <a:schemeClr val="bg1"/>
                </a:solidFill>
              </a:rPr>
              <a:t>Title Here</a:t>
            </a:r>
          </a:p>
        </p:txBody>
      </p:sp>
    </p:spTree>
    <p:extLst>
      <p:ext uri="{BB962C8B-B14F-4D97-AF65-F5344CB8AC3E}">
        <p14:creationId xmlns:p14="http://schemas.microsoft.com/office/powerpoint/2010/main" val="230035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par>
                                <p:cTn id="82" presetID="10" presetClass="entr" presetSubtype="0" fill="hold" grpId="0" nodeType="withEffect">
                                  <p:stCondLst>
                                    <p:cond delay="60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500"/>
                                        <p:tgtEl>
                                          <p:spTgt spid="38"/>
                                        </p:tgtEl>
                                      </p:cBhvr>
                                    </p:animEffect>
                                  </p:childTnLst>
                                </p:cTn>
                              </p:par>
                              <p:par>
                                <p:cTn id="93" presetID="10" presetClass="entr" presetSubtype="0" fill="hold" grpId="0" nodeType="withEffect">
                                  <p:stCondLst>
                                    <p:cond delay="200"/>
                                  </p:stCondLst>
                                  <p:childTnLst>
                                    <p:set>
                                      <p:cBhvr>
                                        <p:cTn id="94" dur="1" fill="hold">
                                          <p:stCondLst>
                                            <p:cond delay="0"/>
                                          </p:stCondLst>
                                        </p:cTn>
                                        <p:tgtEl>
                                          <p:spTgt spid="39"/>
                                        </p:tgtEl>
                                        <p:attrNameLst>
                                          <p:attrName>style.visibility</p:attrName>
                                        </p:attrNameLst>
                                      </p:cBhvr>
                                      <p:to>
                                        <p:strVal val="visible"/>
                                      </p:to>
                                    </p:set>
                                    <p:animEffect transition="in" filter="fade">
                                      <p:cBhvr>
                                        <p:cTn id="95" dur="500"/>
                                        <p:tgtEl>
                                          <p:spTgt spid="39"/>
                                        </p:tgtEl>
                                      </p:cBhvr>
                                    </p:animEffect>
                                  </p:childTnLst>
                                </p:cTn>
                              </p:par>
                              <p:par>
                                <p:cTn id="96" presetID="10" presetClass="entr" presetSubtype="0" fill="hold" grpId="0" nodeType="withEffect">
                                  <p:stCondLst>
                                    <p:cond delay="400"/>
                                  </p:stCondLst>
                                  <p:childTnLst>
                                    <p:set>
                                      <p:cBhvr>
                                        <p:cTn id="97" dur="1" fill="hold">
                                          <p:stCondLst>
                                            <p:cond delay="0"/>
                                          </p:stCondLst>
                                        </p:cTn>
                                        <p:tgtEl>
                                          <p:spTgt spid="40"/>
                                        </p:tgtEl>
                                        <p:attrNameLst>
                                          <p:attrName>style.visibility</p:attrName>
                                        </p:attrNameLst>
                                      </p:cBhvr>
                                      <p:to>
                                        <p:strVal val="visible"/>
                                      </p:to>
                                    </p:set>
                                    <p:animEffect transition="in" filter="fade">
                                      <p:cBhvr>
                                        <p:cTn id="98" dur="500"/>
                                        <p:tgtEl>
                                          <p:spTgt spid="40"/>
                                        </p:tgtEl>
                                      </p:cBhvr>
                                    </p:animEffect>
                                  </p:childTnLst>
                                </p:cTn>
                              </p:par>
                              <p:par>
                                <p:cTn id="99" presetID="10" presetClass="entr" presetSubtype="0" fill="hold" grpId="0" nodeType="withEffect">
                                  <p:stCondLst>
                                    <p:cond delay="600"/>
                                  </p:stCondLst>
                                  <p:childTnLst>
                                    <p:set>
                                      <p:cBhvr>
                                        <p:cTn id="100" dur="1" fill="hold">
                                          <p:stCondLst>
                                            <p:cond delay="0"/>
                                          </p:stCondLst>
                                        </p:cTn>
                                        <p:tgtEl>
                                          <p:spTgt spid="41"/>
                                        </p:tgtEl>
                                        <p:attrNameLst>
                                          <p:attrName>style.visibility</p:attrName>
                                        </p:attrNameLst>
                                      </p:cBhvr>
                                      <p:to>
                                        <p:strVal val="visible"/>
                                      </p:to>
                                    </p:set>
                                    <p:animEffect transition="in" filter="fade">
                                      <p:cBhvr>
                                        <p:cTn id="101" dur="500"/>
                                        <p:tgtEl>
                                          <p:spTgt spid="41"/>
                                        </p:tgtEl>
                                      </p:cBhvr>
                                    </p:animEffect>
                                  </p:childTnLst>
                                </p:cTn>
                              </p:par>
                              <p:par>
                                <p:cTn id="102" presetID="10" presetClass="entr" presetSubtype="0" fill="hold" grpId="0" nodeType="withEffect">
                                  <p:stCondLst>
                                    <p:cond delay="80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500"/>
                                        <p:tgtEl>
                                          <p:spTgt spid="42"/>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9" grpId="0" animBg="1"/>
      <p:bldP spid="10" grpId="0"/>
      <p:bldP spid="11" grpId="0" animBg="1" autoUpdateAnimBg="0"/>
      <p:bldP spid="12" grpId="0" animBg="1"/>
      <p:bldP spid="18" grpId="0" animBg="1" autoUpdateAnimBg="0"/>
      <p:bldP spid="19" grpId="0"/>
      <p:bldP spid="20" grpId="0" animBg="1"/>
      <p:bldP spid="22" grpId="0" animBg="1" autoUpdateAnimBg="0"/>
      <p:bldP spid="23" grpId="0"/>
      <p:bldP spid="24" grpId="0" animBg="1" autoUpdateAnimBg="0"/>
      <p:bldP spid="26" grpId="0" animBg="1"/>
      <p:bldP spid="27" grpId="0"/>
      <p:bldP spid="28" grpId="0" animBg="1" autoUpdateAnimBg="0"/>
      <p:bldP spid="29" grpId="0" animBg="1"/>
      <p:bldP spid="30" grpId="0" animBg="1" autoUpdateAnimBg="0"/>
      <p:bldGraphic spid="31" grpId="0">
        <p:bldAsOne/>
      </p:bldGraphic>
      <p:bldP spid="32" grpId="0"/>
      <p:bldP spid="33" grpId="0" animBg="1" autoUpdateAnimBg="0"/>
      <p:bldP spid="34" grpId="0"/>
      <p:bldP spid="35" grpId="0" animBg="1" autoUpdateAnimBg="0"/>
      <p:bldP spid="36" grpId="0" animBg="1"/>
      <p:bldP spid="37" grpId="0" animBg="1"/>
      <p:bldP spid="38" grpId="0" animBg="1" autoUpdateAnimBg="0"/>
      <p:bldP spid="39" grpId="0" animBg="1"/>
      <p:bldP spid="40" grpId="0" animBg="1" autoUpdateAnimBg="0"/>
      <p:bldP spid="41" grpId="0"/>
      <p:bldP spid="42" grpId="0"/>
      <p:bldP spid="4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945000" cy="471412"/>
            <a:chOff x="1004514" y="355471"/>
            <a:chExt cx="2307787"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04514" y="391123"/>
              <a:ext cx="21506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PROJECT YEARLY </a:t>
              </a:r>
            </a:p>
          </p:txBody>
        </p:sp>
      </p:grpSp>
      <p:grpSp>
        <p:nvGrpSpPr>
          <p:cNvPr id="7" name="PA_淘宝网chenying0907出品 155"/>
          <p:cNvGrpSpPr/>
          <p:nvPr>
            <p:custDataLst>
              <p:tags r:id="rId3"/>
            </p:custDataLst>
          </p:nvPr>
        </p:nvGrpSpPr>
        <p:grpSpPr>
          <a:xfrm>
            <a:off x="597117" y="1731707"/>
            <a:ext cx="2505477" cy="2044618"/>
            <a:chOff x="803822" y="1016361"/>
            <a:chExt cx="7536357" cy="2044618"/>
          </a:xfrm>
        </p:grpSpPr>
        <p:cxnSp>
          <p:nvCxnSpPr>
            <p:cNvPr id="8"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9" name="PA_淘宝网chenying0907出品 5"/>
          <p:cNvSpPr>
            <a:spLocks/>
          </p:cNvSpPr>
          <p:nvPr>
            <p:custDataLst>
              <p:tags r:id="rId4"/>
            </p:custDataLst>
          </p:nvPr>
        </p:nvSpPr>
        <p:spPr bwMode="auto">
          <a:xfrm>
            <a:off x="576335" y="2309647"/>
            <a:ext cx="1204220" cy="1486239"/>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0" name="PA_淘宝网chenying0907出品 5"/>
          <p:cNvSpPr>
            <a:spLocks/>
          </p:cNvSpPr>
          <p:nvPr>
            <p:custDataLst>
              <p:tags r:id="rId5"/>
            </p:custDataLst>
          </p:nvPr>
        </p:nvSpPr>
        <p:spPr bwMode="auto">
          <a:xfrm>
            <a:off x="1251729" y="1906397"/>
            <a:ext cx="1413471" cy="1889489"/>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solidFill>
            <a:srgbClr val="D0BC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1" name="PA_淘宝网chenying0907出品 5"/>
          <p:cNvSpPr>
            <a:spLocks/>
          </p:cNvSpPr>
          <p:nvPr>
            <p:custDataLst>
              <p:tags r:id="rId6"/>
            </p:custDataLst>
          </p:nvPr>
        </p:nvSpPr>
        <p:spPr bwMode="auto">
          <a:xfrm>
            <a:off x="2041013" y="2309647"/>
            <a:ext cx="1158810" cy="1486239"/>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nvGrpSpPr>
          <p:cNvPr id="22" name="PA_淘宝网chenying0907出品 279"/>
          <p:cNvGrpSpPr/>
          <p:nvPr>
            <p:custDataLst>
              <p:tags r:id="rId7"/>
            </p:custDataLst>
          </p:nvPr>
        </p:nvGrpSpPr>
        <p:grpSpPr>
          <a:xfrm>
            <a:off x="894038" y="1614480"/>
            <a:ext cx="555782" cy="555779"/>
            <a:chOff x="846989" y="1401020"/>
            <a:chExt cx="877416" cy="877416"/>
          </a:xfrm>
          <a:effectLst/>
        </p:grpSpPr>
        <p:sp>
          <p:nvSpPr>
            <p:cNvPr id="23" name="Teardrop 101"/>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24" name="Oval 104"/>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90%</a:t>
              </a:r>
            </a:p>
          </p:txBody>
        </p:sp>
      </p:grpSp>
      <p:grpSp>
        <p:nvGrpSpPr>
          <p:cNvPr id="25" name="PA_淘宝网chenying0907出品 279"/>
          <p:cNvGrpSpPr/>
          <p:nvPr>
            <p:custDataLst>
              <p:tags r:id="rId8"/>
            </p:custDataLst>
          </p:nvPr>
        </p:nvGrpSpPr>
        <p:grpSpPr>
          <a:xfrm>
            <a:off x="1658445" y="1179919"/>
            <a:ext cx="555782" cy="555779"/>
            <a:chOff x="846989" y="1401020"/>
            <a:chExt cx="877416" cy="877416"/>
          </a:xfrm>
          <a:effectLst/>
        </p:grpSpPr>
        <p:sp>
          <p:nvSpPr>
            <p:cNvPr id="26" name="Teardrop 108"/>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27" name="Oval 111"/>
            <p:cNvSpPr/>
            <p:nvPr/>
          </p:nvSpPr>
          <p:spPr>
            <a:xfrm>
              <a:off x="981458" y="1537517"/>
              <a:ext cx="608477"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80%</a:t>
              </a:r>
            </a:p>
          </p:txBody>
        </p:sp>
      </p:grpSp>
      <p:grpSp>
        <p:nvGrpSpPr>
          <p:cNvPr id="28" name="PA_淘宝网chenying0907出品 279"/>
          <p:cNvGrpSpPr/>
          <p:nvPr>
            <p:custDataLst>
              <p:tags r:id="rId9"/>
            </p:custDataLst>
          </p:nvPr>
        </p:nvGrpSpPr>
        <p:grpSpPr>
          <a:xfrm>
            <a:off x="2350115" y="1611261"/>
            <a:ext cx="555782" cy="555779"/>
            <a:chOff x="846989" y="1401020"/>
            <a:chExt cx="877416" cy="877416"/>
          </a:xfrm>
          <a:effectLst/>
        </p:grpSpPr>
        <p:sp>
          <p:nvSpPr>
            <p:cNvPr id="29" name="Teardrop 117"/>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30" name="Oval 120"/>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70%</a:t>
              </a:r>
            </a:p>
          </p:txBody>
        </p:sp>
      </p:grpSp>
      <p:sp>
        <p:nvSpPr>
          <p:cNvPr id="31" name="PA_FooterText "/>
          <p:cNvSpPr txBox="1"/>
          <p:nvPr>
            <p:custDataLst>
              <p:tags r:id="rId10"/>
            </p:custDataLst>
          </p:nvPr>
        </p:nvSpPr>
        <p:spPr>
          <a:xfrm>
            <a:off x="692056" y="4383679"/>
            <a:ext cx="7759889" cy="461665"/>
          </a:xfrm>
          <a:prstGeom prst="rect">
            <a:avLst/>
          </a:prstGeom>
          <a:noFill/>
        </p:spPr>
        <p:txBody>
          <a:bodyPr wrap="square" lIns="0" tIns="0" rIns="0" bIns="0" rtlCol="0">
            <a:spAutoFit/>
          </a:bodyPr>
          <a:lstStyle/>
          <a:p>
            <a:pPr algn="ctr">
              <a:lnSpc>
                <a:spcPct val="150000"/>
              </a:lnSpc>
            </a:pPr>
            <a:r>
              <a:rPr lang="en-US" sz="1000" dirty="0">
                <a:solidFill>
                  <a:schemeClr val="bg1"/>
                </a:solidFill>
              </a:rPr>
              <a:t>There are many variations of passages of lorem ipsum available, but the majority have suffered alteration in some form, by injected humour randomized words which don't look even slightly believable. If you are going to use A passage.</a:t>
            </a:r>
          </a:p>
        </p:txBody>
      </p:sp>
      <p:cxnSp>
        <p:nvCxnSpPr>
          <p:cNvPr id="32" name="PA_StraightLinebuttom "/>
          <p:cNvCxnSpPr/>
          <p:nvPr>
            <p:custDataLst>
              <p:tags r:id="rId11"/>
            </p:custDataLst>
          </p:nvPr>
        </p:nvCxnSpPr>
        <p:spPr>
          <a:xfrm>
            <a:off x="685800" y="4227934"/>
            <a:ext cx="7772400" cy="0"/>
          </a:xfrm>
          <a:prstGeom prst="line">
            <a:avLst/>
          </a:prstGeom>
          <a:ln w="19050">
            <a:solidFill>
              <a:srgbClr val="FFE40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3" name="PA_淘宝网chenying0907出品 39"/>
          <p:cNvSpPr txBox="1"/>
          <p:nvPr>
            <p:custDataLst>
              <p:tags r:id="rId12"/>
            </p:custDataLst>
          </p:nvPr>
        </p:nvSpPr>
        <p:spPr>
          <a:xfrm>
            <a:off x="6865015" y="1410347"/>
            <a:ext cx="1822710"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a:t>
            </a:r>
            <a:br>
              <a:rPr lang="en-US" sz="1000" dirty="0">
                <a:solidFill>
                  <a:schemeClr val="bg1"/>
                </a:solidFill>
              </a:rPr>
            </a:br>
            <a:r>
              <a:rPr lang="en-US" sz="1000" dirty="0">
                <a:solidFill>
                  <a:schemeClr val="bg1"/>
                </a:solidFill>
              </a:rPr>
              <a:t>of Lorem Ipsum available.</a:t>
            </a:r>
          </a:p>
        </p:txBody>
      </p:sp>
      <p:sp>
        <p:nvSpPr>
          <p:cNvPr id="34" name="PA_淘宝网chenying0907出品 40"/>
          <p:cNvSpPr txBox="1"/>
          <p:nvPr>
            <p:custDataLst>
              <p:tags r:id="rId13"/>
            </p:custDataLst>
          </p:nvPr>
        </p:nvSpPr>
        <p:spPr>
          <a:xfrm>
            <a:off x="6865015" y="2313829"/>
            <a:ext cx="1822710"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a:t>
            </a:r>
            <a:br>
              <a:rPr lang="en-US" sz="1000" dirty="0">
                <a:solidFill>
                  <a:schemeClr val="bg1"/>
                </a:solidFill>
              </a:rPr>
            </a:br>
            <a:r>
              <a:rPr lang="en-US" sz="1000" dirty="0">
                <a:solidFill>
                  <a:schemeClr val="bg1"/>
                </a:solidFill>
              </a:rPr>
              <a:t>of Lorem Ipsum available.</a:t>
            </a:r>
          </a:p>
        </p:txBody>
      </p:sp>
      <p:sp>
        <p:nvSpPr>
          <p:cNvPr id="35" name="PA_淘宝网chenying0907出品 41"/>
          <p:cNvSpPr txBox="1"/>
          <p:nvPr>
            <p:custDataLst>
              <p:tags r:id="rId14"/>
            </p:custDataLst>
          </p:nvPr>
        </p:nvSpPr>
        <p:spPr>
          <a:xfrm>
            <a:off x="6865015" y="3129852"/>
            <a:ext cx="1822710"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a:t>
            </a:r>
            <a:br>
              <a:rPr lang="en-US" sz="1000" dirty="0">
                <a:solidFill>
                  <a:schemeClr val="bg1"/>
                </a:solidFill>
              </a:rPr>
            </a:br>
            <a:r>
              <a:rPr lang="en-US" sz="1000" dirty="0">
                <a:solidFill>
                  <a:schemeClr val="bg1"/>
                </a:solidFill>
              </a:rPr>
              <a:t>of Lorem Ipsum available.</a:t>
            </a:r>
          </a:p>
        </p:txBody>
      </p:sp>
      <p:sp>
        <p:nvSpPr>
          <p:cNvPr id="36" name="PA_淘宝网chenying0907出品 46"/>
          <p:cNvSpPr>
            <a:spLocks noEditPoints="1"/>
          </p:cNvSpPr>
          <p:nvPr>
            <p:custDataLst>
              <p:tags r:id="rId15"/>
            </p:custDataLst>
          </p:nvPr>
        </p:nvSpPr>
        <p:spPr bwMode="auto">
          <a:xfrm>
            <a:off x="6363716" y="1484288"/>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PA_淘宝网chenying0907出品 46"/>
          <p:cNvSpPr>
            <a:spLocks noEditPoints="1"/>
          </p:cNvSpPr>
          <p:nvPr>
            <p:custDataLst>
              <p:tags r:id="rId16"/>
            </p:custDataLst>
          </p:nvPr>
        </p:nvSpPr>
        <p:spPr bwMode="auto">
          <a:xfrm>
            <a:off x="6363716" y="2360232"/>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PA_淘宝网chenying0907出品 44"/>
          <p:cNvSpPr>
            <a:spLocks noEditPoints="1"/>
          </p:cNvSpPr>
          <p:nvPr>
            <p:custDataLst>
              <p:tags r:id="rId17"/>
            </p:custDataLst>
          </p:nvPr>
        </p:nvSpPr>
        <p:spPr bwMode="auto">
          <a:xfrm>
            <a:off x="6363716" y="3218277"/>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cxnSp>
        <p:nvCxnSpPr>
          <p:cNvPr id="39" name="PA_淘宝网chenying0907出品 45"/>
          <p:cNvCxnSpPr/>
          <p:nvPr>
            <p:custDataLst>
              <p:tags r:id="rId18"/>
            </p:custDataLst>
          </p:nvPr>
        </p:nvCxnSpPr>
        <p:spPr>
          <a:xfrm>
            <a:off x="5954568" y="1286220"/>
            <a:ext cx="0" cy="2486014"/>
          </a:xfrm>
          <a:prstGeom prst="line">
            <a:avLst/>
          </a:prstGeom>
          <a:ln w="12700">
            <a:solidFill>
              <a:srgbClr val="FFE4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PA_淘宝网chenying0907出品 46"/>
          <p:cNvCxnSpPr/>
          <p:nvPr>
            <p:custDataLst>
              <p:tags r:id="rId19"/>
            </p:custDataLst>
          </p:nvPr>
        </p:nvCxnSpPr>
        <p:spPr>
          <a:xfrm>
            <a:off x="3477467" y="1286220"/>
            <a:ext cx="0" cy="2486014"/>
          </a:xfrm>
          <a:prstGeom prst="line">
            <a:avLst/>
          </a:prstGeom>
          <a:ln w="12700">
            <a:solidFill>
              <a:srgbClr val="FFE4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1" name="PA_淘宝网chenying0907出品 47"/>
          <p:cNvSpPr txBox="1"/>
          <p:nvPr>
            <p:custDataLst>
              <p:tags r:id="rId20"/>
            </p:custDataLst>
          </p:nvPr>
        </p:nvSpPr>
        <p:spPr>
          <a:xfrm>
            <a:off x="4512141" y="3484199"/>
            <a:ext cx="425810" cy="246221"/>
          </a:xfrm>
          <a:prstGeom prst="rect">
            <a:avLst/>
          </a:prstGeom>
          <a:noFill/>
        </p:spPr>
        <p:txBody>
          <a:bodyPr wrap="square" lIns="0" tIns="0" rIns="0" bIns="0" rtlCol="0">
            <a:spAutoFit/>
          </a:bodyPr>
          <a:lstStyle/>
          <a:p>
            <a:pPr algn="ctr"/>
            <a:r>
              <a:rPr lang="en-US" sz="1600" b="1" dirty="0">
                <a:solidFill>
                  <a:schemeClr val="bg1"/>
                </a:solidFill>
              </a:rPr>
              <a:t>75%</a:t>
            </a:r>
          </a:p>
        </p:txBody>
      </p:sp>
      <p:grpSp>
        <p:nvGrpSpPr>
          <p:cNvPr id="42" name="PA_淘宝网chenying0907出品 90"/>
          <p:cNvGrpSpPr>
            <a:grpSpLocks noChangeAspect="1"/>
          </p:cNvGrpSpPr>
          <p:nvPr>
            <p:custDataLst>
              <p:tags r:id="rId21"/>
            </p:custDataLst>
          </p:nvPr>
        </p:nvGrpSpPr>
        <p:grpSpPr>
          <a:xfrm>
            <a:off x="4283965" y="2447273"/>
            <a:ext cx="882162" cy="882158"/>
            <a:chOff x="4046972" y="1821242"/>
            <a:chExt cx="751216" cy="751214"/>
          </a:xfrm>
          <a:solidFill>
            <a:schemeClr val="tx1">
              <a:lumMod val="85000"/>
              <a:lumOff val="15000"/>
            </a:schemeClr>
          </a:solidFill>
        </p:grpSpPr>
        <p:sp>
          <p:nvSpPr>
            <p:cNvPr id="43" name="Oval 49"/>
            <p:cNvSpPr/>
            <p:nvPr/>
          </p:nvSpPr>
          <p:spPr>
            <a:xfrm>
              <a:off x="4046972" y="1821242"/>
              <a:ext cx="751216" cy="751214"/>
            </a:xfrm>
            <a:prstGeom prst="ellips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44" name="Group 179"/>
            <p:cNvGrpSpPr/>
            <p:nvPr/>
          </p:nvGrpSpPr>
          <p:grpSpPr>
            <a:xfrm>
              <a:off x="4321607" y="1938430"/>
              <a:ext cx="201944" cy="516839"/>
              <a:chOff x="5054600" y="1652588"/>
              <a:chExt cx="187325" cy="479424"/>
            </a:xfrm>
            <a:grpFill/>
          </p:grpSpPr>
          <p:sp>
            <p:nvSpPr>
              <p:cNvPr id="45"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grpSp>
        <p:nvGrpSpPr>
          <p:cNvPr id="47" name="PA_淘宝网chenying0907出品 91"/>
          <p:cNvGrpSpPr>
            <a:grpSpLocks noChangeAspect="1"/>
          </p:cNvGrpSpPr>
          <p:nvPr>
            <p:custDataLst>
              <p:tags r:id="rId22"/>
            </p:custDataLst>
          </p:nvPr>
        </p:nvGrpSpPr>
        <p:grpSpPr>
          <a:xfrm>
            <a:off x="4283965" y="1449901"/>
            <a:ext cx="882162" cy="882158"/>
            <a:chOff x="5397701" y="1821242"/>
            <a:chExt cx="751216" cy="751214"/>
          </a:xfrm>
          <a:solidFill>
            <a:schemeClr val="tx1">
              <a:lumMod val="85000"/>
              <a:lumOff val="15000"/>
            </a:schemeClr>
          </a:solidFill>
        </p:grpSpPr>
        <p:sp>
          <p:nvSpPr>
            <p:cNvPr id="48" name="Oval 54"/>
            <p:cNvSpPr/>
            <p:nvPr/>
          </p:nvSpPr>
          <p:spPr>
            <a:xfrm>
              <a:off x="5397701" y="1821242"/>
              <a:ext cx="751216" cy="751214"/>
            </a:xfrm>
            <a:prstGeom prst="ellips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49" name="Group 184"/>
            <p:cNvGrpSpPr/>
            <p:nvPr/>
          </p:nvGrpSpPr>
          <p:grpSpPr>
            <a:xfrm>
              <a:off x="5653812" y="1940307"/>
              <a:ext cx="238995" cy="513085"/>
              <a:chOff x="6213475" y="1668463"/>
              <a:chExt cx="227013" cy="487362"/>
            </a:xfrm>
            <a:grpFill/>
          </p:grpSpPr>
          <p:sp>
            <p:nvSpPr>
              <p:cNvPr id="50"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1"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sp>
        <p:nvSpPr>
          <p:cNvPr id="52" name="PA_淘宝网chenying0907出品 58"/>
          <p:cNvSpPr txBox="1"/>
          <p:nvPr>
            <p:custDataLst>
              <p:tags r:id="rId23"/>
            </p:custDataLst>
          </p:nvPr>
        </p:nvSpPr>
        <p:spPr>
          <a:xfrm>
            <a:off x="4512141" y="1106519"/>
            <a:ext cx="425810" cy="246221"/>
          </a:xfrm>
          <a:prstGeom prst="rect">
            <a:avLst/>
          </a:prstGeom>
          <a:noFill/>
        </p:spPr>
        <p:txBody>
          <a:bodyPr wrap="square" lIns="0" tIns="0" rIns="0" bIns="0" rtlCol="0">
            <a:spAutoFit/>
          </a:bodyPr>
          <a:lstStyle/>
          <a:p>
            <a:pPr algn="ctr"/>
            <a:r>
              <a:rPr lang="en-US" sz="1600" b="1" dirty="0">
                <a:solidFill>
                  <a:schemeClr val="bg1"/>
                </a:solidFill>
              </a:rPr>
              <a:t>95%</a:t>
            </a:r>
          </a:p>
        </p:txBody>
      </p:sp>
    </p:spTree>
    <p:extLst>
      <p:ext uri="{BB962C8B-B14F-4D97-AF65-F5344CB8AC3E}">
        <p14:creationId xmlns:p14="http://schemas.microsoft.com/office/powerpoint/2010/main" val="4144739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nodeType="withEffect">
                                  <p:stCondLst>
                                    <p:cond delay="2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nodeType="withEffect">
                                  <p:stCondLst>
                                    <p:cond delay="4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nodeType="withEffect">
                                  <p:stCondLst>
                                    <p:cond delay="6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nodeType="withEffect">
                                  <p:stCondLst>
                                    <p:cond delay="4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nodeType="withEffect">
                                  <p:stCondLst>
                                    <p:cond delay="6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par>
                                <p:cTn id="76" presetID="10" presetClass="entr" presetSubtype="0" fill="hold" nodeType="withEffect">
                                  <p:stCondLst>
                                    <p:cond delay="200"/>
                                  </p:stCondLst>
                                  <p:childTnLst>
                                    <p:set>
                                      <p:cBhvr>
                                        <p:cTn id="77" dur="1" fill="hold">
                                          <p:stCondLst>
                                            <p:cond delay="0"/>
                                          </p:stCondLst>
                                        </p:cTn>
                                        <p:tgtEl>
                                          <p:spTgt spid="47"/>
                                        </p:tgtEl>
                                        <p:attrNameLst>
                                          <p:attrName>style.visibility</p:attrName>
                                        </p:attrNameLst>
                                      </p:cBhvr>
                                      <p:to>
                                        <p:strVal val="visible"/>
                                      </p:to>
                                    </p:set>
                                    <p:animEffect transition="in" filter="fade">
                                      <p:cBhvr>
                                        <p:cTn id="78" dur="500"/>
                                        <p:tgtEl>
                                          <p:spTgt spid="47"/>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19" grpId="0" animBg="1"/>
      <p:bldP spid="20" grpId="0" animBg="1"/>
      <p:bldP spid="21" grpId="0" animBg="1" autoUpdateAnimBg="0"/>
      <p:bldP spid="31" grpId="0"/>
      <p:bldP spid="33" grpId="0"/>
      <p:bldP spid="34" grpId="0" animBg="1" autoUpdateAnimBg="0"/>
      <p:bldP spid="35" grpId="0"/>
      <p:bldP spid="36" grpId="0" animBg="1"/>
      <p:bldP spid="37" grpId="0" animBg="1" autoUpdateAnimBg="0"/>
      <p:bldP spid="38" grpId="0" animBg="1"/>
      <p:bldP spid="41" grpId="0"/>
      <p:bldP spid="52"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945000" cy="471412"/>
            <a:chOff x="1004514" y="355471"/>
            <a:chExt cx="2307787"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04514" y="391123"/>
              <a:ext cx="21506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PROJECT YEARLY </a:t>
              </a:r>
            </a:p>
          </p:txBody>
        </p:sp>
      </p:grpSp>
      <p:grpSp>
        <p:nvGrpSpPr>
          <p:cNvPr id="7" name="PA_淘宝网chenying0907出品 57"/>
          <p:cNvGrpSpPr/>
          <p:nvPr>
            <p:custDataLst>
              <p:tags r:id="rId3"/>
            </p:custDataLst>
          </p:nvPr>
        </p:nvGrpSpPr>
        <p:grpSpPr>
          <a:xfrm>
            <a:off x="669036" y="1995659"/>
            <a:ext cx="561758" cy="2534708"/>
            <a:chOff x="669035" y="1189182"/>
            <a:chExt cx="864105" cy="2822743"/>
          </a:xfrm>
          <a:solidFill>
            <a:srgbClr val="FFE401"/>
          </a:solidFill>
        </p:grpSpPr>
        <p:sp>
          <p:nvSpPr>
            <p:cNvPr id="8" name="Rounded Rectangle 41"/>
            <p:cNvSpPr/>
            <p:nvPr/>
          </p:nvSpPr>
          <p:spPr>
            <a:xfrm>
              <a:off x="669035" y="3781497"/>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Rounded Rectangle 44"/>
            <p:cNvSpPr/>
            <p:nvPr/>
          </p:nvSpPr>
          <p:spPr>
            <a:xfrm>
              <a:off x="669035" y="3493462"/>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Rounded Rectangle 47"/>
            <p:cNvSpPr/>
            <p:nvPr/>
          </p:nvSpPr>
          <p:spPr>
            <a:xfrm>
              <a:off x="669035" y="3205427"/>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1" name="Rounded Rectangle 48"/>
            <p:cNvSpPr/>
            <p:nvPr/>
          </p:nvSpPr>
          <p:spPr>
            <a:xfrm>
              <a:off x="669035" y="2917392"/>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2" name="Rounded Rectangle 49"/>
            <p:cNvSpPr/>
            <p:nvPr/>
          </p:nvSpPr>
          <p:spPr>
            <a:xfrm>
              <a:off x="669035" y="2629357"/>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Rounded Rectangle 50"/>
            <p:cNvSpPr/>
            <p:nvPr/>
          </p:nvSpPr>
          <p:spPr>
            <a:xfrm>
              <a:off x="669035" y="2341322"/>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Rounded Rectangle 53"/>
            <p:cNvSpPr/>
            <p:nvPr/>
          </p:nvSpPr>
          <p:spPr>
            <a:xfrm>
              <a:off x="669035" y="2053287"/>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Rounded Rectangle 54"/>
            <p:cNvSpPr/>
            <p:nvPr/>
          </p:nvSpPr>
          <p:spPr>
            <a:xfrm>
              <a:off x="669035" y="1765252"/>
              <a:ext cx="864105" cy="2304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Rounded Rectangle 55"/>
            <p:cNvSpPr/>
            <p:nvPr/>
          </p:nvSpPr>
          <p:spPr>
            <a:xfrm>
              <a:off x="669035" y="1477217"/>
              <a:ext cx="864105" cy="230428"/>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Rounded Rectangle 56"/>
            <p:cNvSpPr/>
            <p:nvPr/>
          </p:nvSpPr>
          <p:spPr>
            <a:xfrm>
              <a:off x="669035" y="1189182"/>
              <a:ext cx="864105" cy="230428"/>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22" name="PA_淘宝网chenying0907出品 127"/>
          <p:cNvGrpSpPr/>
          <p:nvPr>
            <p:custDataLst>
              <p:tags r:id="rId4"/>
            </p:custDataLst>
          </p:nvPr>
        </p:nvGrpSpPr>
        <p:grpSpPr>
          <a:xfrm>
            <a:off x="1572768" y="1995659"/>
            <a:ext cx="561758" cy="2534708"/>
            <a:chOff x="1572768" y="1880466"/>
            <a:chExt cx="561758" cy="2534708"/>
          </a:xfrm>
          <a:solidFill>
            <a:srgbClr val="FFE401"/>
          </a:solidFill>
        </p:grpSpPr>
        <p:sp>
          <p:nvSpPr>
            <p:cNvPr id="23" name="Rounded Rectangle 59"/>
            <p:cNvSpPr/>
            <p:nvPr/>
          </p:nvSpPr>
          <p:spPr>
            <a:xfrm>
              <a:off x="1572768" y="4208259"/>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4" name="Rounded Rectangle 60"/>
            <p:cNvSpPr/>
            <p:nvPr/>
          </p:nvSpPr>
          <p:spPr>
            <a:xfrm>
              <a:off x="1572768" y="3949615"/>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Rounded Rectangle 61"/>
            <p:cNvSpPr/>
            <p:nvPr/>
          </p:nvSpPr>
          <p:spPr>
            <a:xfrm>
              <a:off x="1572768" y="3690972"/>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Rounded Rectangle 62"/>
            <p:cNvSpPr/>
            <p:nvPr/>
          </p:nvSpPr>
          <p:spPr>
            <a:xfrm>
              <a:off x="1572768" y="3432328"/>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7" name="Rounded Rectangle 63"/>
            <p:cNvSpPr/>
            <p:nvPr/>
          </p:nvSpPr>
          <p:spPr>
            <a:xfrm>
              <a:off x="1572768" y="3173684"/>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Rounded Rectangle 64"/>
            <p:cNvSpPr/>
            <p:nvPr/>
          </p:nvSpPr>
          <p:spPr>
            <a:xfrm>
              <a:off x="1572768" y="2915041"/>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9" name="Rounded Rectangle 65"/>
            <p:cNvSpPr/>
            <p:nvPr/>
          </p:nvSpPr>
          <p:spPr>
            <a:xfrm>
              <a:off x="1572768" y="2656397"/>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Rounded Rectangle 66"/>
            <p:cNvSpPr/>
            <p:nvPr/>
          </p:nvSpPr>
          <p:spPr>
            <a:xfrm>
              <a:off x="1572768" y="2397753"/>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1" name="Rounded Rectangle 67"/>
            <p:cNvSpPr/>
            <p:nvPr/>
          </p:nvSpPr>
          <p:spPr>
            <a:xfrm>
              <a:off x="1572768" y="2139110"/>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Rounded Rectangle 68"/>
            <p:cNvSpPr/>
            <p:nvPr/>
          </p:nvSpPr>
          <p:spPr>
            <a:xfrm>
              <a:off x="1572768" y="1880466"/>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33" name="PA_淘宝网chenying0907出品 128"/>
          <p:cNvGrpSpPr/>
          <p:nvPr>
            <p:custDataLst>
              <p:tags r:id="rId5"/>
            </p:custDataLst>
          </p:nvPr>
        </p:nvGrpSpPr>
        <p:grpSpPr>
          <a:xfrm>
            <a:off x="2476500" y="1995659"/>
            <a:ext cx="561758" cy="2534708"/>
            <a:chOff x="2476500" y="1880466"/>
            <a:chExt cx="561758" cy="2534708"/>
          </a:xfrm>
          <a:solidFill>
            <a:srgbClr val="FFE401"/>
          </a:solidFill>
        </p:grpSpPr>
        <p:sp>
          <p:nvSpPr>
            <p:cNvPr id="34" name="Rounded Rectangle 70"/>
            <p:cNvSpPr/>
            <p:nvPr/>
          </p:nvSpPr>
          <p:spPr>
            <a:xfrm>
              <a:off x="2476500" y="4208259"/>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5" name="Rounded Rectangle 71"/>
            <p:cNvSpPr/>
            <p:nvPr/>
          </p:nvSpPr>
          <p:spPr>
            <a:xfrm>
              <a:off x="2476500" y="3949615"/>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6" name="Rounded Rectangle 72"/>
            <p:cNvSpPr/>
            <p:nvPr/>
          </p:nvSpPr>
          <p:spPr>
            <a:xfrm>
              <a:off x="2476500" y="3690972"/>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7" name="Rounded Rectangle 73"/>
            <p:cNvSpPr/>
            <p:nvPr/>
          </p:nvSpPr>
          <p:spPr>
            <a:xfrm>
              <a:off x="2476500" y="3432328"/>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Rounded Rectangle 74"/>
            <p:cNvSpPr/>
            <p:nvPr/>
          </p:nvSpPr>
          <p:spPr>
            <a:xfrm>
              <a:off x="2476500" y="3173684"/>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9" name="Rounded Rectangle 75"/>
            <p:cNvSpPr/>
            <p:nvPr/>
          </p:nvSpPr>
          <p:spPr>
            <a:xfrm>
              <a:off x="2476500" y="2915041"/>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0" name="Rounded Rectangle 76"/>
            <p:cNvSpPr/>
            <p:nvPr/>
          </p:nvSpPr>
          <p:spPr>
            <a:xfrm>
              <a:off x="2476500" y="2656397"/>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1" name="Rounded Rectangle 77"/>
            <p:cNvSpPr/>
            <p:nvPr/>
          </p:nvSpPr>
          <p:spPr>
            <a:xfrm>
              <a:off x="2476500" y="2397753"/>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2" name="Rounded Rectangle 78"/>
            <p:cNvSpPr/>
            <p:nvPr/>
          </p:nvSpPr>
          <p:spPr>
            <a:xfrm>
              <a:off x="2476500" y="2139110"/>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3" name="Rounded Rectangle 79"/>
            <p:cNvSpPr/>
            <p:nvPr/>
          </p:nvSpPr>
          <p:spPr>
            <a:xfrm>
              <a:off x="2476500" y="1880466"/>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44" name="PA_淘宝网chenying0907出品 129"/>
          <p:cNvGrpSpPr/>
          <p:nvPr>
            <p:custDataLst>
              <p:tags r:id="rId6"/>
            </p:custDataLst>
          </p:nvPr>
        </p:nvGrpSpPr>
        <p:grpSpPr>
          <a:xfrm>
            <a:off x="3380232" y="1995659"/>
            <a:ext cx="561758" cy="2534708"/>
            <a:chOff x="3380232" y="1880466"/>
            <a:chExt cx="561758" cy="2534708"/>
          </a:xfrm>
          <a:solidFill>
            <a:srgbClr val="FFE401"/>
          </a:solidFill>
        </p:grpSpPr>
        <p:sp>
          <p:nvSpPr>
            <p:cNvPr id="45" name="Rounded Rectangle 81"/>
            <p:cNvSpPr/>
            <p:nvPr/>
          </p:nvSpPr>
          <p:spPr>
            <a:xfrm>
              <a:off x="3380232" y="4208259"/>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6" name="Rounded Rectangle 82"/>
            <p:cNvSpPr/>
            <p:nvPr/>
          </p:nvSpPr>
          <p:spPr>
            <a:xfrm>
              <a:off x="3380232" y="3949615"/>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7" name="Rounded Rectangle 83"/>
            <p:cNvSpPr/>
            <p:nvPr/>
          </p:nvSpPr>
          <p:spPr>
            <a:xfrm>
              <a:off x="3380232" y="3690972"/>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8" name="Rounded Rectangle 84"/>
            <p:cNvSpPr/>
            <p:nvPr/>
          </p:nvSpPr>
          <p:spPr>
            <a:xfrm>
              <a:off x="3380232" y="3432328"/>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9" name="Rounded Rectangle 85"/>
            <p:cNvSpPr/>
            <p:nvPr/>
          </p:nvSpPr>
          <p:spPr>
            <a:xfrm>
              <a:off x="3380232" y="3173684"/>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0" name="Rounded Rectangle 86"/>
            <p:cNvSpPr/>
            <p:nvPr/>
          </p:nvSpPr>
          <p:spPr>
            <a:xfrm>
              <a:off x="3380232" y="2915041"/>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1" name="Rounded Rectangle 87"/>
            <p:cNvSpPr/>
            <p:nvPr/>
          </p:nvSpPr>
          <p:spPr>
            <a:xfrm>
              <a:off x="3380232" y="2656397"/>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2" name="Rounded Rectangle 88"/>
            <p:cNvSpPr/>
            <p:nvPr/>
          </p:nvSpPr>
          <p:spPr>
            <a:xfrm>
              <a:off x="3380232" y="2397753"/>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3" name="Rounded Rectangle 89"/>
            <p:cNvSpPr/>
            <p:nvPr/>
          </p:nvSpPr>
          <p:spPr>
            <a:xfrm>
              <a:off x="3380232" y="2139110"/>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4" name="Rounded Rectangle 90"/>
            <p:cNvSpPr/>
            <p:nvPr/>
          </p:nvSpPr>
          <p:spPr>
            <a:xfrm>
              <a:off x="3380232" y="1880466"/>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55" name="PA_淘宝网chenying0907出品 130"/>
          <p:cNvGrpSpPr/>
          <p:nvPr>
            <p:custDataLst>
              <p:tags r:id="rId7"/>
            </p:custDataLst>
          </p:nvPr>
        </p:nvGrpSpPr>
        <p:grpSpPr>
          <a:xfrm>
            <a:off x="4240670" y="1995659"/>
            <a:ext cx="561758" cy="2534708"/>
            <a:chOff x="4240670" y="1880466"/>
            <a:chExt cx="561758" cy="2534708"/>
          </a:xfrm>
          <a:solidFill>
            <a:srgbClr val="FFE401"/>
          </a:solidFill>
        </p:grpSpPr>
        <p:sp>
          <p:nvSpPr>
            <p:cNvPr id="56" name="Rounded Rectangle 92"/>
            <p:cNvSpPr/>
            <p:nvPr/>
          </p:nvSpPr>
          <p:spPr>
            <a:xfrm>
              <a:off x="4240670" y="4208259"/>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7" name="Rounded Rectangle 93"/>
            <p:cNvSpPr/>
            <p:nvPr/>
          </p:nvSpPr>
          <p:spPr>
            <a:xfrm>
              <a:off x="4240670" y="3949615"/>
              <a:ext cx="561758" cy="20691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8" name="Rounded Rectangle 94"/>
            <p:cNvSpPr/>
            <p:nvPr/>
          </p:nvSpPr>
          <p:spPr>
            <a:xfrm>
              <a:off x="4240670" y="3690972"/>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9" name="Rounded Rectangle 95"/>
            <p:cNvSpPr/>
            <p:nvPr/>
          </p:nvSpPr>
          <p:spPr>
            <a:xfrm>
              <a:off x="4240670" y="3432328"/>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0" name="Rounded Rectangle 96"/>
            <p:cNvSpPr/>
            <p:nvPr/>
          </p:nvSpPr>
          <p:spPr>
            <a:xfrm>
              <a:off x="4240670" y="3173684"/>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1" name="Rounded Rectangle 97"/>
            <p:cNvSpPr/>
            <p:nvPr/>
          </p:nvSpPr>
          <p:spPr>
            <a:xfrm>
              <a:off x="4240670" y="2915041"/>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2" name="Rounded Rectangle 98"/>
            <p:cNvSpPr/>
            <p:nvPr/>
          </p:nvSpPr>
          <p:spPr>
            <a:xfrm>
              <a:off x="4240670" y="2656397"/>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3" name="Rounded Rectangle 99"/>
            <p:cNvSpPr/>
            <p:nvPr/>
          </p:nvSpPr>
          <p:spPr>
            <a:xfrm>
              <a:off x="4240670" y="2397753"/>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4" name="Rounded Rectangle 100"/>
            <p:cNvSpPr/>
            <p:nvPr/>
          </p:nvSpPr>
          <p:spPr>
            <a:xfrm>
              <a:off x="4240670" y="2139110"/>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5" name="Rounded Rectangle 101"/>
            <p:cNvSpPr/>
            <p:nvPr/>
          </p:nvSpPr>
          <p:spPr>
            <a:xfrm>
              <a:off x="4240670" y="1880466"/>
              <a:ext cx="561758" cy="206915"/>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66" name="PA_淘宝网chenying0907出品 103"/>
          <p:cNvSpPr txBox="1"/>
          <p:nvPr>
            <p:custDataLst>
              <p:tags r:id="rId8"/>
            </p:custDataLst>
          </p:nvPr>
        </p:nvSpPr>
        <p:spPr>
          <a:xfrm>
            <a:off x="5731804" y="1361982"/>
            <a:ext cx="2987900"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of passages of lorem ipsum available, but the majority have suffered</a:t>
            </a:r>
          </a:p>
        </p:txBody>
      </p:sp>
      <p:sp>
        <p:nvSpPr>
          <p:cNvPr id="67" name="PA_淘宝网chenying0907出品 106"/>
          <p:cNvSpPr txBox="1"/>
          <p:nvPr>
            <p:custDataLst>
              <p:tags r:id="rId9"/>
            </p:custDataLst>
          </p:nvPr>
        </p:nvSpPr>
        <p:spPr>
          <a:xfrm>
            <a:off x="5731804" y="2005933"/>
            <a:ext cx="2987900"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of passages of lorem ipsum available, but the majority have suffered</a:t>
            </a:r>
          </a:p>
        </p:txBody>
      </p:sp>
      <p:sp>
        <p:nvSpPr>
          <p:cNvPr id="68" name="PA_淘宝网chenying0907出品 108"/>
          <p:cNvSpPr txBox="1"/>
          <p:nvPr>
            <p:custDataLst>
              <p:tags r:id="rId10"/>
            </p:custDataLst>
          </p:nvPr>
        </p:nvSpPr>
        <p:spPr>
          <a:xfrm>
            <a:off x="5731804" y="2649884"/>
            <a:ext cx="2987900"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of passages of lorem ipsum available, but the majority have suffered</a:t>
            </a:r>
          </a:p>
        </p:txBody>
      </p:sp>
      <p:sp>
        <p:nvSpPr>
          <p:cNvPr id="69" name="PA_淘宝网chenying0907出品 110"/>
          <p:cNvSpPr txBox="1"/>
          <p:nvPr>
            <p:custDataLst>
              <p:tags r:id="rId11"/>
            </p:custDataLst>
          </p:nvPr>
        </p:nvSpPr>
        <p:spPr>
          <a:xfrm>
            <a:off x="5731803" y="3310346"/>
            <a:ext cx="2987901"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of passages of lorem ipsum available, but the majority have suffered</a:t>
            </a:r>
            <a:endParaRPr lang="en-US" sz="1000" b="1" dirty="0">
              <a:solidFill>
                <a:schemeClr val="bg1"/>
              </a:solidFill>
            </a:endParaRPr>
          </a:p>
        </p:txBody>
      </p:sp>
      <p:sp>
        <p:nvSpPr>
          <p:cNvPr id="70" name="PA_淘宝网chenying0907出品 111"/>
          <p:cNvSpPr txBox="1"/>
          <p:nvPr>
            <p:custDataLst>
              <p:tags r:id="rId12"/>
            </p:custDataLst>
          </p:nvPr>
        </p:nvSpPr>
        <p:spPr>
          <a:xfrm>
            <a:off x="5710796" y="4003199"/>
            <a:ext cx="3008907" cy="584775"/>
          </a:xfrm>
          <a:prstGeom prst="rect">
            <a:avLst/>
          </a:prstGeom>
          <a:noFill/>
        </p:spPr>
        <p:txBody>
          <a:bodyPr wrap="square" rtlCol="0">
            <a:spAutoFit/>
          </a:bodyPr>
          <a:lstStyle/>
          <a:p>
            <a:r>
              <a:rPr lang="en-US" sz="1200" b="1" dirty="0">
                <a:solidFill>
                  <a:schemeClr val="bg1"/>
                </a:solidFill>
              </a:rPr>
              <a:t>Title Goes Here</a:t>
            </a:r>
            <a:endParaRPr lang="en-US" sz="1200" dirty="0">
              <a:solidFill>
                <a:schemeClr val="bg1"/>
              </a:solidFill>
            </a:endParaRPr>
          </a:p>
          <a:p>
            <a:r>
              <a:rPr lang="en-US" sz="1000" dirty="0">
                <a:solidFill>
                  <a:schemeClr val="bg1"/>
                </a:solidFill>
              </a:rPr>
              <a:t>There are many variations of passages of lorem ipsum available, but the majority have suffered</a:t>
            </a:r>
          </a:p>
        </p:txBody>
      </p:sp>
      <p:grpSp>
        <p:nvGrpSpPr>
          <p:cNvPr id="71" name="PA_淘宝网chenying0907出品 279"/>
          <p:cNvGrpSpPr/>
          <p:nvPr>
            <p:custDataLst>
              <p:tags r:id="rId13"/>
            </p:custDataLst>
          </p:nvPr>
        </p:nvGrpSpPr>
        <p:grpSpPr>
          <a:xfrm>
            <a:off x="654724" y="1209452"/>
            <a:ext cx="555782" cy="555779"/>
            <a:chOff x="846989" y="1401020"/>
            <a:chExt cx="877416" cy="877416"/>
          </a:xfrm>
          <a:effectLst/>
        </p:grpSpPr>
        <p:sp>
          <p:nvSpPr>
            <p:cNvPr id="72" name="Teardrop 113"/>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73" name="Oval 114"/>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90%</a:t>
              </a:r>
            </a:p>
          </p:txBody>
        </p:sp>
      </p:grpSp>
      <p:grpSp>
        <p:nvGrpSpPr>
          <p:cNvPr id="74" name="PA_淘宝网chenying0907出品 279"/>
          <p:cNvGrpSpPr/>
          <p:nvPr>
            <p:custDataLst>
              <p:tags r:id="rId14"/>
            </p:custDataLst>
          </p:nvPr>
        </p:nvGrpSpPr>
        <p:grpSpPr>
          <a:xfrm>
            <a:off x="1559653" y="1209452"/>
            <a:ext cx="555782" cy="555779"/>
            <a:chOff x="846989" y="1401020"/>
            <a:chExt cx="877416" cy="877416"/>
          </a:xfrm>
          <a:effectLst/>
        </p:grpSpPr>
        <p:sp>
          <p:nvSpPr>
            <p:cNvPr id="75" name="Teardrop 116"/>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76" name="Oval 117"/>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80%</a:t>
              </a:r>
            </a:p>
          </p:txBody>
        </p:sp>
      </p:grpSp>
      <p:grpSp>
        <p:nvGrpSpPr>
          <p:cNvPr id="77" name="PA_淘宝网chenying0907出品 279"/>
          <p:cNvGrpSpPr/>
          <p:nvPr>
            <p:custDataLst>
              <p:tags r:id="rId15"/>
            </p:custDataLst>
          </p:nvPr>
        </p:nvGrpSpPr>
        <p:grpSpPr>
          <a:xfrm>
            <a:off x="2464582" y="1209452"/>
            <a:ext cx="555782" cy="555779"/>
            <a:chOff x="846989" y="1401020"/>
            <a:chExt cx="877416" cy="877416"/>
          </a:xfrm>
          <a:effectLst/>
        </p:grpSpPr>
        <p:sp>
          <p:nvSpPr>
            <p:cNvPr id="78" name="Teardrop 119"/>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79" name="Oval 120"/>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70%</a:t>
              </a:r>
            </a:p>
          </p:txBody>
        </p:sp>
      </p:grpSp>
      <p:grpSp>
        <p:nvGrpSpPr>
          <p:cNvPr id="80" name="PA_淘宝网chenying0907出品 279"/>
          <p:cNvGrpSpPr/>
          <p:nvPr>
            <p:custDataLst>
              <p:tags r:id="rId16"/>
            </p:custDataLst>
          </p:nvPr>
        </p:nvGrpSpPr>
        <p:grpSpPr>
          <a:xfrm>
            <a:off x="3369511" y="1209452"/>
            <a:ext cx="555782" cy="555779"/>
            <a:chOff x="846989" y="1401020"/>
            <a:chExt cx="877416" cy="877416"/>
          </a:xfrm>
          <a:effectLst/>
        </p:grpSpPr>
        <p:sp>
          <p:nvSpPr>
            <p:cNvPr id="81" name="Teardrop 122"/>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82" name="Oval 123"/>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95%</a:t>
              </a:r>
            </a:p>
          </p:txBody>
        </p:sp>
      </p:grpSp>
      <p:grpSp>
        <p:nvGrpSpPr>
          <p:cNvPr id="83" name="PA_淘宝网chenying0907出品 279"/>
          <p:cNvGrpSpPr/>
          <p:nvPr>
            <p:custDataLst>
              <p:tags r:id="rId17"/>
            </p:custDataLst>
          </p:nvPr>
        </p:nvGrpSpPr>
        <p:grpSpPr>
          <a:xfrm>
            <a:off x="4231145" y="1209452"/>
            <a:ext cx="555782" cy="555779"/>
            <a:chOff x="846989" y="1401020"/>
            <a:chExt cx="877416" cy="877416"/>
          </a:xfrm>
          <a:effectLst/>
        </p:grpSpPr>
        <p:sp>
          <p:nvSpPr>
            <p:cNvPr id="84" name="Teardrop 125"/>
            <p:cNvSpPr/>
            <p:nvPr/>
          </p:nvSpPr>
          <p:spPr>
            <a:xfrm rot="8100000">
              <a:off x="846989" y="1401020"/>
              <a:ext cx="877416" cy="877416"/>
            </a:xfrm>
            <a:prstGeom prst="teardrop">
              <a:avLst/>
            </a:prstGeom>
            <a:solidFill>
              <a:srgbClr val="FFE4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bg1"/>
                </a:solidFill>
              </a:endParaRPr>
            </a:p>
          </p:txBody>
        </p:sp>
        <p:sp>
          <p:nvSpPr>
            <p:cNvPr id="85" name="Oval 126"/>
            <p:cNvSpPr/>
            <p:nvPr/>
          </p:nvSpPr>
          <p:spPr>
            <a:xfrm>
              <a:off x="981458" y="1537516"/>
              <a:ext cx="608478" cy="60847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000" b="1" dirty="0">
                  <a:solidFill>
                    <a:schemeClr val="bg1"/>
                  </a:solidFill>
                </a:rPr>
                <a:t>85%</a:t>
              </a:r>
            </a:p>
          </p:txBody>
        </p:sp>
      </p:grpSp>
      <p:sp>
        <p:nvSpPr>
          <p:cNvPr id="87" name="PA_圆角淘宝网chenying0907出品 102"/>
          <p:cNvSpPr/>
          <p:nvPr>
            <p:custDataLst>
              <p:tags r:id="rId18"/>
            </p:custDataLst>
          </p:nvPr>
        </p:nvSpPr>
        <p:spPr>
          <a:xfrm>
            <a:off x="5205677" y="1425021"/>
            <a:ext cx="493370" cy="479245"/>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88" name="PA_淘宝网chenying0907出品 117"/>
          <p:cNvSpPr>
            <a:spLocks/>
          </p:cNvSpPr>
          <p:nvPr>
            <p:custDataLst>
              <p:tags r:id="rId19"/>
            </p:custDataLst>
          </p:nvPr>
        </p:nvSpPr>
        <p:spPr bwMode="auto">
          <a:xfrm>
            <a:off x="5317181" y="1529462"/>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0" name="PA_圆角淘宝网chenying0907出品 105"/>
          <p:cNvSpPr/>
          <p:nvPr>
            <p:custDataLst>
              <p:tags r:id="rId20"/>
            </p:custDataLst>
          </p:nvPr>
        </p:nvSpPr>
        <p:spPr>
          <a:xfrm>
            <a:off x="5205677" y="2081741"/>
            <a:ext cx="493370" cy="479245"/>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91" name="PA_淘宝网chenying0907出品 36"/>
          <p:cNvSpPr>
            <a:spLocks noEditPoints="1"/>
          </p:cNvSpPr>
          <p:nvPr>
            <p:custDataLst>
              <p:tags r:id="rId21"/>
            </p:custDataLst>
          </p:nvPr>
        </p:nvSpPr>
        <p:spPr bwMode="auto">
          <a:xfrm>
            <a:off x="5317181" y="2174565"/>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3" name="PA_圆角淘宝网chenying0907出品 107"/>
          <p:cNvSpPr/>
          <p:nvPr>
            <p:custDataLst>
              <p:tags r:id="rId22"/>
            </p:custDataLst>
          </p:nvPr>
        </p:nvSpPr>
        <p:spPr>
          <a:xfrm>
            <a:off x="5205677" y="2738461"/>
            <a:ext cx="493370" cy="479245"/>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94" name="PA_淘宝网chenying0907出品 13"/>
          <p:cNvSpPr>
            <a:spLocks noEditPoints="1"/>
          </p:cNvSpPr>
          <p:nvPr>
            <p:custDataLst>
              <p:tags r:id="rId23"/>
            </p:custDataLst>
          </p:nvPr>
        </p:nvSpPr>
        <p:spPr bwMode="auto">
          <a:xfrm>
            <a:off x="5301275" y="2826996"/>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6" name="PA_圆角淘宝网chenying0907出品 104"/>
          <p:cNvSpPr/>
          <p:nvPr>
            <p:custDataLst>
              <p:tags r:id="rId24"/>
            </p:custDataLst>
          </p:nvPr>
        </p:nvSpPr>
        <p:spPr>
          <a:xfrm>
            <a:off x="5205677" y="3395181"/>
            <a:ext cx="493370" cy="479245"/>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dirty="0">
              <a:solidFill>
                <a:schemeClr val="bg1"/>
              </a:solidFill>
              <a:latin typeface="FontAwesome" pitchFamily="2" charset="0"/>
            </a:endParaRPr>
          </a:p>
        </p:txBody>
      </p:sp>
      <p:sp>
        <p:nvSpPr>
          <p:cNvPr id="97" name="PA_淘宝网chenying0907出品 171"/>
          <p:cNvSpPr>
            <a:spLocks noEditPoints="1"/>
          </p:cNvSpPr>
          <p:nvPr>
            <p:custDataLst>
              <p:tags r:id="rId25"/>
            </p:custDataLst>
          </p:nvPr>
        </p:nvSpPr>
        <p:spPr bwMode="auto">
          <a:xfrm>
            <a:off x="5300142" y="3484962"/>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9" name="PA_圆角淘宝网chenying0907出品 109"/>
          <p:cNvSpPr/>
          <p:nvPr>
            <p:custDataLst>
              <p:tags r:id="rId26"/>
            </p:custDataLst>
          </p:nvPr>
        </p:nvSpPr>
        <p:spPr>
          <a:xfrm>
            <a:off x="5205677" y="4051901"/>
            <a:ext cx="493370" cy="479245"/>
          </a:xfrm>
          <a:prstGeom prst="round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00" name="PA_淘宝网chenying0907出品 135"/>
          <p:cNvSpPr>
            <a:spLocks noEditPoints="1"/>
          </p:cNvSpPr>
          <p:nvPr>
            <p:custDataLst>
              <p:tags r:id="rId27"/>
            </p:custDataLst>
          </p:nvPr>
        </p:nvSpPr>
        <p:spPr bwMode="auto">
          <a:xfrm>
            <a:off x="5326950" y="4174048"/>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223039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8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par>
                                <p:cTn id="25" presetID="10" presetClass="entr" presetSubtype="0" fill="hold" nodeType="withEffect">
                                  <p:stCondLst>
                                    <p:cond delay="2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500"/>
                                        <p:tgtEl>
                                          <p:spTgt spid="6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fade">
                                      <p:cBhvr>
                                        <p:cTn id="41" dur="500"/>
                                        <p:tgtEl>
                                          <p:spTgt spid="69"/>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par>
                                <p:cTn id="45" presetID="10" presetClass="entr" presetSubtype="0" fill="hold" nodeType="withEffect">
                                  <p:stCondLst>
                                    <p:cond delay="40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par>
                                <p:cTn id="48" presetID="10" presetClass="entr" presetSubtype="0" fill="hold" nodeType="withEffect">
                                  <p:stCondLst>
                                    <p:cond delay="600"/>
                                  </p:stCondLst>
                                  <p:childTnLst>
                                    <p:set>
                                      <p:cBhvr>
                                        <p:cTn id="49" dur="1" fill="hold">
                                          <p:stCondLst>
                                            <p:cond delay="0"/>
                                          </p:stCondLst>
                                        </p:cTn>
                                        <p:tgtEl>
                                          <p:spTgt spid="74"/>
                                        </p:tgtEl>
                                        <p:attrNameLst>
                                          <p:attrName>style.visibility</p:attrName>
                                        </p:attrNameLst>
                                      </p:cBhvr>
                                      <p:to>
                                        <p:strVal val="visible"/>
                                      </p:to>
                                    </p:set>
                                    <p:animEffect transition="in" filter="fade">
                                      <p:cBhvr>
                                        <p:cTn id="50" dur="500"/>
                                        <p:tgtEl>
                                          <p:spTgt spid="74"/>
                                        </p:tgtEl>
                                      </p:cBhvr>
                                    </p:animEffect>
                                  </p:childTnLst>
                                </p:cTn>
                              </p:par>
                              <p:par>
                                <p:cTn id="51" presetID="10" presetClass="entr" presetSubtype="0" fill="hold" nodeType="withEffect">
                                  <p:stCondLst>
                                    <p:cond delay="80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500"/>
                                        <p:tgtEl>
                                          <p:spTgt spid="7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par>
                                <p:cTn id="59" presetID="10" presetClass="entr" presetSubtype="0" fill="hold" nodeType="withEffect">
                                  <p:stCondLst>
                                    <p:cond delay="20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87"/>
                                        </p:tgtEl>
                                        <p:attrNameLst>
                                          <p:attrName>style.visibility</p:attrName>
                                        </p:attrNameLst>
                                      </p:cBhvr>
                                      <p:to>
                                        <p:strVal val="visible"/>
                                      </p:to>
                                    </p:set>
                                    <p:animEffect transition="in" filter="fade">
                                      <p:cBhvr>
                                        <p:cTn id="64" dur="500"/>
                                        <p:tgtEl>
                                          <p:spTgt spid="87"/>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500"/>
                                        <p:tgtEl>
                                          <p:spTgt spid="88"/>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500"/>
                                        <p:tgtEl>
                                          <p:spTgt spid="9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fade">
                                      <p:cBhvr>
                                        <p:cTn id="75" dur="500"/>
                                        <p:tgtEl>
                                          <p:spTgt spid="91"/>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93"/>
                                        </p:tgtEl>
                                        <p:attrNameLst>
                                          <p:attrName>style.visibility</p:attrName>
                                        </p:attrNameLst>
                                      </p:cBhvr>
                                      <p:to>
                                        <p:strVal val="visible"/>
                                      </p:to>
                                    </p:set>
                                    <p:animEffect transition="in" filter="fade">
                                      <p:cBhvr>
                                        <p:cTn id="78" dur="500"/>
                                        <p:tgtEl>
                                          <p:spTgt spid="93"/>
                                        </p:tgtEl>
                                      </p:cBhvr>
                                    </p:animEffect>
                                  </p:childTnLst>
                                </p:cTn>
                              </p:par>
                              <p:par>
                                <p:cTn id="79" presetID="10" presetClass="entr" presetSubtype="0" fill="hold" grpId="0" nodeType="withEffect">
                                  <p:stCondLst>
                                    <p:cond delay="400"/>
                                  </p:stCondLst>
                                  <p:childTnLst>
                                    <p:set>
                                      <p:cBhvr>
                                        <p:cTn id="80" dur="1" fill="hold">
                                          <p:stCondLst>
                                            <p:cond delay="0"/>
                                          </p:stCondLst>
                                        </p:cTn>
                                        <p:tgtEl>
                                          <p:spTgt spid="94"/>
                                        </p:tgtEl>
                                        <p:attrNameLst>
                                          <p:attrName>style.visibility</p:attrName>
                                        </p:attrNameLst>
                                      </p:cBhvr>
                                      <p:to>
                                        <p:strVal val="visible"/>
                                      </p:to>
                                    </p:set>
                                    <p:animEffect transition="in" filter="fade">
                                      <p:cBhvr>
                                        <p:cTn id="81" dur="500"/>
                                        <p:tgtEl>
                                          <p:spTgt spid="94"/>
                                        </p:tgtEl>
                                      </p:cBhvr>
                                    </p:animEffect>
                                  </p:childTnLst>
                                </p:cTn>
                              </p:par>
                              <p:par>
                                <p:cTn id="82" presetID="10" presetClass="entr" presetSubtype="0" fill="hold" grpId="0" nodeType="withEffect">
                                  <p:stCondLst>
                                    <p:cond delay="60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500"/>
                                        <p:tgtEl>
                                          <p:spTgt spid="96"/>
                                        </p:tgtEl>
                                      </p:cBhvr>
                                    </p:animEffect>
                                  </p:childTnLst>
                                </p:cTn>
                              </p:par>
                              <p:par>
                                <p:cTn id="85" presetID="10" presetClass="entr" presetSubtype="0" fill="hold" grpId="0" nodeType="withEffect">
                                  <p:stCondLst>
                                    <p:cond delay="800"/>
                                  </p:stCondLst>
                                  <p:childTnLst>
                                    <p:set>
                                      <p:cBhvr>
                                        <p:cTn id="86" dur="1" fill="hold">
                                          <p:stCondLst>
                                            <p:cond delay="0"/>
                                          </p:stCondLst>
                                        </p:cTn>
                                        <p:tgtEl>
                                          <p:spTgt spid="97"/>
                                        </p:tgtEl>
                                        <p:attrNameLst>
                                          <p:attrName>style.visibility</p:attrName>
                                        </p:attrNameLst>
                                      </p:cBhvr>
                                      <p:to>
                                        <p:strVal val="visible"/>
                                      </p:to>
                                    </p:set>
                                    <p:animEffect transition="in" filter="fade">
                                      <p:cBhvr>
                                        <p:cTn id="87" dur="500"/>
                                        <p:tgtEl>
                                          <p:spTgt spid="9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par>
                                <p:cTn id="93" presetID="10" presetClass="entr" presetSubtype="0" fill="hold" grpId="0" nodeType="withEffect">
                                  <p:stCondLst>
                                    <p:cond delay="20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66" grpId="0" animBg="1" autoUpdateAnimBg="0"/>
      <p:bldP spid="67" grpId="0"/>
      <p:bldP spid="68" grpId="0"/>
      <p:bldP spid="69" grpId="0" animBg="1" autoUpdateAnimBg="0"/>
      <p:bldP spid="70" grpId="0"/>
      <p:bldP spid="87" grpId="0" animBg="1" autoUpdateAnimBg="0"/>
      <p:bldP spid="88" grpId="0" animBg="1"/>
      <p:bldP spid="90" grpId="0" animBg="1"/>
      <p:bldP spid="91" grpId="0" animBg="1" autoUpdateAnimBg="0"/>
      <p:bldP spid="93" grpId="0" animBg="1"/>
      <p:bldP spid="94" grpId="0" animBg="1" autoUpdateAnimBg="0"/>
      <p:bldP spid="96" grpId="0" animBg="1"/>
      <p:bldP spid="97" grpId="0" animBg="1"/>
      <p:bldP spid="99" grpId="0" animBg="1" autoUpdateAnimBg="0"/>
      <p:bldP spid="10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淘宝网chenying0907出品 4"/>
          <p:cNvPicPr>
            <a:picLocks noChangeAspect="1"/>
          </p:cNvPicPr>
          <p:nvPr>
            <p:custDataLst>
              <p:tags r:id="rId2"/>
            </p:custDataLst>
          </p:nvPr>
        </p:nvPicPr>
        <p:blipFill rotWithShape="1">
          <a:blip r:embed="rId7"/>
          <a:srcRect l="5854" t="4391" r="5876" b="6454"/>
          <a:stretch/>
        </p:blipFill>
        <p:spPr>
          <a:xfrm>
            <a:off x="-2282" y="-17140"/>
            <a:ext cx="9146282" cy="5160640"/>
          </a:xfrm>
          <a:prstGeom prst="rect">
            <a:avLst/>
          </a:prstGeom>
        </p:spPr>
      </p:pic>
      <p:sp>
        <p:nvSpPr>
          <p:cNvPr id="7" name="PA_淘宝网chenying0907出品 6"/>
          <p:cNvSpPr/>
          <p:nvPr>
            <p:custDataLst>
              <p:tags r:id="rId3"/>
            </p:custDataLst>
          </p:nvPr>
        </p:nvSpPr>
        <p:spPr>
          <a:xfrm>
            <a:off x="0" y="-17141"/>
            <a:ext cx="9146282" cy="5160641"/>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淘宝网chenying0907出品 2"/>
          <p:cNvGrpSpPr/>
          <p:nvPr>
            <p:custDataLst>
              <p:tags r:id="rId4"/>
            </p:custDataLst>
          </p:nvPr>
        </p:nvGrpSpPr>
        <p:grpSpPr>
          <a:xfrm flipH="1">
            <a:off x="1831140" y="964071"/>
            <a:ext cx="7196638" cy="1998372"/>
            <a:chOff x="327690" y="933418"/>
            <a:chExt cx="7196638" cy="1998372"/>
          </a:xfrm>
        </p:grpSpPr>
        <p:sp>
          <p:nvSpPr>
            <p:cNvPr id="8" name="TextBox 34"/>
            <p:cNvSpPr txBox="1"/>
            <p:nvPr/>
          </p:nvSpPr>
          <p:spPr>
            <a:xfrm>
              <a:off x="395536" y="2223906"/>
              <a:ext cx="6739533" cy="584773"/>
            </a:xfrm>
            <a:prstGeom prst="rect">
              <a:avLst/>
            </a:prstGeom>
            <a:noFill/>
          </p:spPr>
          <p:txBody>
            <a:bodyPr wrap="none" lIns="91438" tIns="45719" rIns="91438" bIns="45719" rtlCol="0">
              <a:spAutoFit/>
            </a:bodyPr>
            <a:lstStyle/>
            <a:p>
              <a:r>
                <a:rPr lang="en-US" altLang="zh-CN" sz="3200" b="1" dirty="0">
                  <a:solidFill>
                    <a:schemeClr val="bg1"/>
                  </a:solidFill>
                  <a:latin typeface="微软雅黑" pitchFamily="34" charset="-122"/>
                  <a:ea typeface="微软雅黑" pitchFamily="34" charset="-122"/>
                </a:rPr>
                <a:t>THANKS FOR YOUR WATCHING</a:t>
              </a:r>
              <a:endParaRPr lang="zh-CN" altLang="en-US" sz="3200" b="1" dirty="0">
                <a:solidFill>
                  <a:schemeClr val="bg1"/>
                </a:solidFill>
                <a:latin typeface="微软雅黑" pitchFamily="34" charset="-122"/>
                <a:ea typeface="微软雅黑" pitchFamily="34" charset="-122"/>
              </a:endParaRPr>
            </a:p>
          </p:txBody>
        </p:sp>
        <p:sp>
          <p:nvSpPr>
            <p:cNvPr id="9" name="TextBox 34"/>
            <p:cNvSpPr txBox="1"/>
            <p:nvPr/>
          </p:nvSpPr>
          <p:spPr>
            <a:xfrm>
              <a:off x="327690" y="933418"/>
              <a:ext cx="3031595" cy="1446548"/>
            </a:xfrm>
            <a:prstGeom prst="rect">
              <a:avLst/>
            </a:prstGeom>
            <a:noFill/>
          </p:spPr>
          <p:txBody>
            <a:bodyPr wrap="none" lIns="91438" tIns="45719" rIns="91438" bIns="45719" rtlCol="0">
              <a:spAutoFit/>
            </a:bodyPr>
            <a:lstStyle/>
            <a:p>
              <a:r>
                <a:rPr lang="en-US" altLang="zh-CN" sz="8800" b="1" dirty="0">
                  <a:solidFill>
                    <a:srgbClr val="FFE401"/>
                  </a:solidFill>
                  <a:latin typeface="Stencil Std" panose="04020904080802020404" pitchFamily="82" charset="0"/>
                  <a:ea typeface="微软雅黑" pitchFamily="34" charset="-122"/>
                </a:rPr>
                <a:t>2017</a:t>
              </a:r>
              <a:endParaRPr lang="zh-CN" altLang="en-US" sz="8800" b="1" dirty="0">
                <a:solidFill>
                  <a:srgbClr val="FFE401"/>
                </a:solidFill>
                <a:latin typeface="Stencil Std" panose="04020904080802020404" pitchFamily="82" charset="0"/>
                <a:ea typeface="微软雅黑" pitchFamily="34" charset="-122"/>
              </a:endParaRPr>
            </a:p>
          </p:txBody>
        </p:sp>
        <p:sp>
          <p:nvSpPr>
            <p:cNvPr id="12" name="Text Placeholder 32"/>
            <p:cNvSpPr txBox="1">
              <a:spLocks/>
            </p:cNvSpPr>
            <p:nvPr/>
          </p:nvSpPr>
          <p:spPr>
            <a:xfrm>
              <a:off x="476262" y="2736671"/>
              <a:ext cx="7048066" cy="1951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en-US" sz="1000" dirty="0">
                  <a:solidFill>
                    <a:schemeClr val="bg1"/>
                  </a:solidFill>
                  <a:latin typeface="+mn-lt"/>
                </a:rPr>
                <a:t>Cotton candy tiramisu sweet. Sesame snaps macaroon pastry powder topping cupcake tiramisu muffin  cake</a:t>
              </a:r>
              <a:r>
                <a:rPr lang="en-US" altLang="zh-CN" sz="1000" dirty="0">
                  <a:solidFill>
                    <a:schemeClr val="bg1"/>
                  </a:solidFill>
                  <a:latin typeface="+mn-lt"/>
                </a:rPr>
                <a:t> powder topping cupcake </a:t>
              </a:r>
              <a:endParaRPr lang="en-US" sz="1000" dirty="0">
                <a:solidFill>
                  <a:schemeClr val="bg1"/>
                </a:solidFill>
                <a:latin typeface="+mn-lt"/>
              </a:endParaRPr>
            </a:p>
          </p:txBody>
        </p:sp>
      </p:grpSp>
      <p:grpSp>
        <p:nvGrpSpPr>
          <p:cNvPr id="2" name="PA_淘宝网chenying0907出品 1"/>
          <p:cNvGrpSpPr/>
          <p:nvPr>
            <p:custDataLst>
              <p:tags r:id="rId5"/>
            </p:custDataLst>
          </p:nvPr>
        </p:nvGrpSpPr>
        <p:grpSpPr>
          <a:xfrm flipH="1">
            <a:off x="231647" y="4636946"/>
            <a:ext cx="2295538" cy="599736"/>
            <a:chOff x="476263" y="4754327"/>
            <a:chExt cx="2295538" cy="599736"/>
          </a:xfrm>
        </p:grpSpPr>
        <p:sp>
          <p:nvSpPr>
            <p:cNvPr id="11" name="淘宝网chenying0907出品 10"/>
            <p:cNvSpPr/>
            <p:nvPr/>
          </p:nvSpPr>
          <p:spPr>
            <a:xfrm>
              <a:off x="476263" y="4754327"/>
              <a:ext cx="2295538" cy="337703"/>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4"/>
            <p:cNvSpPr txBox="1"/>
            <p:nvPr/>
          </p:nvSpPr>
          <p:spPr>
            <a:xfrm>
              <a:off x="1531669" y="4769290"/>
              <a:ext cx="184726" cy="584773"/>
            </a:xfrm>
            <a:prstGeom prst="rect">
              <a:avLst/>
            </a:prstGeom>
            <a:noFill/>
          </p:spPr>
          <p:txBody>
            <a:bodyPr wrap="none" lIns="91438" tIns="45719" rIns="91438" bIns="45719" rtlCol="0">
              <a:spAutoFit/>
            </a:bodyPr>
            <a:lstStyle/>
            <a:p>
              <a:pPr algn="ctr"/>
              <a:endParaRPr lang="zh-CN" altLang="en-US" sz="3200" dirty="0">
                <a:solidFill>
                  <a:schemeClr val="tx1">
                    <a:lumMod val="85000"/>
                    <a:lumOff val="15000"/>
                  </a:schemeClr>
                </a:solidFill>
                <a:ea typeface="微软雅黑" pitchFamily="34" charset="-122"/>
              </a:endParaRPr>
            </a:p>
          </p:txBody>
        </p:sp>
      </p:grpSp>
    </p:spTree>
    <p:extLst>
      <p:ext uri="{BB962C8B-B14F-4D97-AF65-F5344CB8AC3E}">
        <p14:creationId xmlns:p14="http://schemas.microsoft.com/office/powerpoint/2010/main" val="168215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8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淘宝网chenying0907出品 4"/>
          <p:cNvPicPr>
            <a:picLocks noChangeAspect="1"/>
          </p:cNvPicPr>
          <p:nvPr>
            <p:custDataLst>
              <p:tags r:id="rId2"/>
            </p:custDataLst>
          </p:nvPr>
        </p:nvPicPr>
        <p:blipFill rotWithShape="1">
          <a:blip r:embed="rId9"/>
          <a:srcRect l="18637" t="5232" r="17159" b="15131"/>
          <a:stretch/>
        </p:blipFill>
        <p:spPr>
          <a:xfrm>
            <a:off x="1907704" y="307080"/>
            <a:ext cx="6652630" cy="4609640"/>
          </a:xfrm>
          <a:prstGeom prst="rect">
            <a:avLst/>
          </a:prstGeom>
        </p:spPr>
      </p:pic>
      <p:sp>
        <p:nvSpPr>
          <p:cNvPr id="7" name="PA_淘宝网chenying0907出品 6"/>
          <p:cNvSpPr/>
          <p:nvPr>
            <p:custDataLst>
              <p:tags r:id="rId3"/>
            </p:custDataLst>
          </p:nvPr>
        </p:nvSpPr>
        <p:spPr>
          <a:xfrm>
            <a:off x="1907704" y="280024"/>
            <a:ext cx="6662514" cy="4636696"/>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4"/>
            </p:custDataLst>
          </p:nvPr>
        </p:nvGrpSpPr>
        <p:grpSpPr>
          <a:xfrm rot="5400000" flipH="1">
            <a:off x="7177009" y="2179769"/>
            <a:ext cx="2763468" cy="549065"/>
            <a:chOff x="644974" y="284169"/>
            <a:chExt cx="2763468" cy="549065"/>
          </a:xfrm>
        </p:grpSpPr>
        <p:sp>
          <p:nvSpPr>
            <p:cNvPr id="15" name="直角三角形 14"/>
            <p:cNvSpPr/>
            <p:nvPr/>
          </p:nvSpPr>
          <p:spPr>
            <a:xfrm>
              <a:off x="3089848" y="284169"/>
              <a:ext cx="318594" cy="271356"/>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644974" y="284169"/>
              <a:ext cx="2448272" cy="542714"/>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26221" y="310016"/>
              <a:ext cx="1682380" cy="523218"/>
            </a:xfrm>
            <a:prstGeom prst="rect">
              <a:avLst/>
            </a:prstGeom>
            <a:noFill/>
          </p:spPr>
          <p:txBody>
            <a:bodyPr wrap="none" lIns="91438" tIns="45719" rIns="91438" bIns="45719" rtlCol="0">
              <a:spAutoFit/>
            </a:bodyPr>
            <a:lstStyle/>
            <a:p>
              <a:pPr algn="ctr"/>
              <a:r>
                <a:rPr lang="en-US" altLang="zh-CN" sz="2800" b="1" dirty="0">
                  <a:solidFill>
                    <a:schemeClr val="tx1">
                      <a:lumMod val="85000"/>
                      <a:lumOff val="15000"/>
                    </a:schemeClr>
                  </a:solidFill>
                  <a:latin typeface="微软雅黑" pitchFamily="34" charset="-122"/>
                  <a:ea typeface="微软雅黑" pitchFamily="34" charset="-122"/>
                </a:rPr>
                <a:t>PART 01</a:t>
              </a:r>
            </a:p>
          </p:txBody>
        </p:sp>
      </p:grpSp>
      <p:grpSp>
        <p:nvGrpSpPr>
          <p:cNvPr id="26" name="PA_淘宝网chenying0907出品 25"/>
          <p:cNvGrpSpPr/>
          <p:nvPr>
            <p:custDataLst>
              <p:tags r:id="rId5"/>
            </p:custDataLst>
          </p:nvPr>
        </p:nvGrpSpPr>
        <p:grpSpPr>
          <a:xfrm>
            <a:off x="470769" y="1171322"/>
            <a:ext cx="2854100" cy="2854100"/>
            <a:chOff x="997820" y="1807388"/>
            <a:chExt cx="1800000" cy="1800000"/>
          </a:xfrm>
        </p:grpSpPr>
        <p:sp>
          <p:nvSpPr>
            <p:cNvPr id="18" name="淘宝网chenying0907出品 17"/>
            <p:cNvSpPr/>
            <p:nvPr/>
          </p:nvSpPr>
          <p:spPr>
            <a:xfrm>
              <a:off x="997820" y="1807388"/>
              <a:ext cx="1800000" cy="18000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60"/>
            <p:cNvSpPr>
              <a:spLocks noEditPoints="1"/>
            </p:cNvSpPr>
            <p:nvPr/>
          </p:nvSpPr>
          <p:spPr bwMode="auto">
            <a:xfrm>
              <a:off x="1747761" y="2105468"/>
              <a:ext cx="300117" cy="235310"/>
            </a:xfrm>
            <a:custGeom>
              <a:avLst/>
              <a:gdLst/>
              <a:ahLst/>
              <a:cxnLst>
                <a:cxn ang="0">
                  <a:pos x="18" y="10"/>
                </a:cxn>
                <a:cxn ang="0">
                  <a:pos x="15" y="13"/>
                </a:cxn>
                <a:cxn ang="0">
                  <a:pos x="3" y="13"/>
                </a:cxn>
                <a:cxn ang="0">
                  <a:pos x="0" y="10"/>
                </a:cxn>
                <a:cxn ang="0">
                  <a:pos x="0" y="3"/>
                </a:cxn>
                <a:cxn ang="0">
                  <a:pos x="3" y="0"/>
                </a:cxn>
                <a:cxn ang="0">
                  <a:pos x="15" y="0"/>
                </a:cxn>
                <a:cxn ang="0">
                  <a:pos x="18" y="3"/>
                </a:cxn>
                <a:cxn ang="0">
                  <a:pos x="18" y="10"/>
                </a:cxn>
                <a:cxn ang="0">
                  <a:pos x="18" y="28"/>
                </a:cxn>
                <a:cxn ang="0">
                  <a:pos x="15" y="32"/>
                </a:cxn>
                <a:cxn ang="0">
                  <a:pos x="3" y="32"/>
                </a:cxn>
                <a:cxn ang="0">
                  <a:pos x="0" y="28"/>
                </a:cxn>
                <a:cxn ang="0">
                  <a:pos x="0" y="21"/>
                </a:cxn>
                <a:cxn ang="0">
                  <a:pos x="3" y="18"/>
                </a:cxn>
                <a:cxn ang="0">
                  <a:pos x="15" y="18"/>
                </a:cxn>
                <a:cxn ang="0">
                  <a:pos x="18" y="21"/>
                </a:cxn>
                <a:cxn ang="0">
                  <a:pos x="18" y="28"/>
                </a:cxn>
                <a:cxn ang="0">
                  <a:pos x="18" y="46"/>
                </a:cxn>
                <a:cxn ang="0">
                  <a:pos x="15" y="50"/>
                </a:cxn>
                <a:cxn ang="0">
                  <a:pos x="3" y="50"/>
                </a:cxn>
                <a:cxn ang="0">
                  <a:pos x="0" y="46"/>
                </a:cxn>
                <a:cxn ang="0">
                  <a:pos x="0" y="40"/>
                </a:cxn>
                <a:cxn ang="0">
                  <a:pos x="3" y="36"/>
                </a:cxn>
                <a:cxn ang="0">
                  <a:pos x="15" y="36"/>
                </a:cxn>
                <a:cxn ang="0">
                  <a:pos x="18" y="40"/>
                </a:cxn>
                <a:cxn ang="0">
                  <a:pos x="18" y="46"/>
                </a:cxn>
                <a:cxn ang="0">
                  <a:pos x="64" y="10"/>
                </a:cxn>
                <a:cxn ang="0">
                  <a:pos x="60" y="13"/>
                </a:cxn>
                <a:cxn ang="0">
                  <a:pos x="26" y="13"/>
                </a:cxn>
                <a:cxn ang="0">
                  <a:pos x="23" y="10"/>
                </a:cxn>
                <a:cxn ang="0">
                  <a:pos x="23" y="3"/>
                </a:cxn>
                <a:cxn ang="0">
                  <a:pos x="26" y="0"/>
                </a:cxn>
                <a:cxn ang="0">
                  <a:pos x="60" y="0"/>
                </a:cxn>
                <a:cxn ang="0">
                  <a:pos x="64" y="3"/>
                </a:cxn>
                <a:cxn ang="0">
                  <a:pos x="64" y="10"/>
                </a:cxn>
                <a:cxn ang="0">
                  <a:pos x="64" y="28"/>
                </a:cxn>
                <a:cxn ang="0">
                  <a:pos x="60" y="32"/>
                </a:cxn>
                <a:cxn ang="0">
                  <a:pos x="26" y="32"/>
                </a:cxn>
                <a:cxn ang="0">
                  <a:pos x="23" y="28"/>
                </a:cxn>
                <a:cxn ang="0">
                  <a:pos x="23" y="21"/>
                </a:cxn>
                <a:cxn ang="0">
                  <a:pos x="26" y="18"/>
                </a:cxn>
                <a:cxn ang="0">
                  <a:pos x="60" y="18"/>
                </a:cxn>
                <a:cxn ang="0">
                  <a:pos x="64" y="21"/>
                </a:cxn>
                <a:cxn ang="0">
                  <a:pos x="64" y="28"/>
                </a:cxn>
                <a:cxn ang="0">
                  <a:pos x="64" y="46"/>
                </a:cxn>
                <a:cxn ang="0">
                  <a:pos x="60" y="50"/>
                </a:cxn>
                <a:cxn ang="0">
                  <a:pos x="26" y="50"/>
                </a:cxn>
                <a:cxn ang="0">
                  <a:pos x="23" y="46"/>
                </a:cxn>
                <a:cxn ang="0">
                  <a:pos x="23" y="40"/>
                </a:cxn>
                <a:cxn ang="0">
                  <a:pos x="26" y="36"/>
                </a:cxn>
                <a:cxn ang="0">
                  <a:pos x="60" y="36"/>
                </a:cxn>
                <a:cxn ang="0">
                  <a:pos x="64" y="40"/>
                </a:cxn>
                <a:cxn ang="0">
                  <a:pos x="64" y="46"/>
                </a:cxn>
              </a:cxnLst>
              <a:rect l="0" t="0" r="r" b="b"/>
              <a:pathLst>
                <a:path w="64" h="50">
                  <a:moveTo>
                    <a:pt x="18" y="10"/>
                  </a:moveTo>
                  <a:cubicBezTo>
                    <a:pt x="18" y="12"/>
                    <a:pt x="17" y="13"/>
                    <a:pt x="15" y="13"/>
                  </a:cubicBezTo>
                  <a:cubicBezTo>
                    <a:pt x="3" y="13"/>
                    <a:pt x="3" y="13"/>
                    <a:pt x="3" y="13"/>
                  </a:cubicBezTo>
                  <a:cubicBezTo>
                    <a:pt x="1" y="13"/>
                    <a:pt x="0" y="12"/>
                    <a:pt x="0" y="10"/>
                  </a:cubicBezTo>
                  <a:cubicBezTo>
                    <a:pt x="0" y="3"/>
                    <a:pt x="0" y="3"/>
                    <a:pt x="0" y="3"/>
                  </a:cubicBezTo>
                  <a:cubicBezTo>
                    <a:pt x="0" y="1"/>
                    <a:pt x="1" y="0"/>
                    <a:pt x="3" y="0"/>
                  </a:cubicBezTo>
                  <a:cubicBezTo>
                    <a:pt x="15" y="0"/>
                    <a:pt x="15" y="0"/>
                    <a:pt x="15" y="0"/>
                  </a:cubicBezTo>
                  <a:cubicBezTo>
                    <a:pt x="17" y="0"/>
                    <a:pt x="18" y="1"/>
                    <a:pt x="18" y="3"/>
                  </a:cubicBezTo>
                  <a:lnTo>
                    <a:pt x="18" y="10"/>
                  </a:lnTo>
                  <a:close/>
                  <a:moveTo>
                    <a:pt x="18" y="28"/>
                  </a:moveTo>
                  <a:cubicBezTo>
                    <a:pt x="18" y="30"/>
                    <a:pt x="17" y="32"/>
                    <a:pt x="15" y="32"/>
                  </a:cubicBezTo>
                  <a:cubicBezTo>
                    <a:pt x="3" y="32"/>
                    <a:pt x="3" y="32"/>
                    <a:pt x="3" y="32"/>
                  </a:cubicBezTo>
                  <a:cubicBezTo>
                    <a:pt x="1" y="32"/>
                    <a:pt x="0" y="30"/>
                    <a:pt x="0" y="28"/>
                  </a:cubicBezTo>
                  <a:cubicBezTo>
                    <a:pt x="0" y="21"/>
                    <a:pt x="0" y="21"/>
                    <a:pt x="0" y="21"/>
                  </a:cubicBezTo>
                  <a:cubicBezTo>
                    <a:pt x="0" y="19"/>
                    <a:pt x="1" y="18"/>
                    <a:pt x="3" y="18"/>
                  </a:cubicBezTo>
                  <a:cubicBezTo>
                    <a:pt x="15" y="18"/>
                    <a:pt x="15" y="18"/>
                    <a:pt x="15" y="18"/>
                  </a:cubicBezTo>
                  <a:cubicBezTo>
                    <a:pt x="17" y="18"/>
                    <a:pt x="18" y="19"/>
                    <a:pt x="18" y="21"/>
                  </a:cubicBezTo>
                  <a:lnTo>
                    <a:pt x="18" y="28"/>
                  </a:lnTo>
                  <a:close/>
                  <a:moveTo>
                    <a:pt x="18" y="46"/>
                  </a:moveTo>
                  <a:cubicBezTo>
                    <a:pt x="18" y="48"/>
                    <a:pt x="17" y="50"/>
                    <a:pt x="15" y="50"/>
                  </a:cubicBezTo>
                  <a:cubicBezTo>
                    <a:pt x="3" y="50"/>
                    <a:pt x="3" y="50"/>
                    <a:pt x="3" y="50"/>
                  </a:cubicBezTo>
                  <a:cubicBezTo>
                    <a:pt x="1" y="50"/>
                    <a:pt x="0" y="48"/>
                    <a:pt x="0" y="46"/>
                  </a:cubicBezTo>
                  <a:cubicBezTo>
                    <a:pt x="0" y="40"/>
                    <a:pt x="0" y="40"/>
                    <a:pt x="0" y="40"/>
                  </a:cubicBezTo>
                  <a:cubicBezTo>
                    <a:pt x="0" y="38"/>
                    <a:pt x="1" y="36"/>
                    <a:pt x="3" y="36"/>
                  </a:cubicBezTo>
                  <a:cubicBezTo>
                    <a:pt x="15" y="36"/>
                    <a:pt x="15" y="36"/>
                    <a:pt x="15" y="36"/>
                  </a:cubicBezTo>
                  <a:cubicBezTo>
                    <a:pt x="17" y="36"/>
                    <a:pt x="18" y="38"/>
                    <a:pt x="18" y="40"/>
                  </a:cubicBezTo>
                  <a:lnTo>
                    <a:pt x="18" y="46"/>
                  </a:lnTo>
                  <a:close/>
                  <a:moveTo>
                    <a:pt x="64" y="10"/>
                  </a:moveTo>
                  <a:cubicBezTo>
                    <a:pt x="64" y="12"/>
                    <a:pt x="62" y="13"/>
                    <a:pt x="60" y="13"/>
                  </a:cubicBezTo>
                  <a:cubicBezTo>
                    <a:pt x="26" y="13"/>
                    <a:pt x="26" y="13"/>
                    <a:pt x="26" y="13"/>
                  </a:cubicBezTo>
                  <a:cubicBezTo>
                    <a:pt x="24" y="13"/>
                    <a:pt x="23" y="12"/>
                    <a:pt x="23" y="10"/>
                  </a:cubicBezTo>
                  <a:cubicBezTo>
                    <a:pt x="23" y="3"/>
                    <a:pt x="23" y="3"/>
                    <a:pt x="23" y="3"/>
                  </a:cubicBezTo>
                  <a:cubicBezTo>
                    <a:pt x="23" y="1"/>
                    <a:pt x="24" y="0"/>
                    <a:pt x="26" y="0"/>
                  </a:cubicBezTo>
                  <a:cubicBezTo>
                    <a:pt x="60" y="0"/>
                    <a:pt x="60" y="0"/>
                    <a:pt x="60" y="0"/>
                  </a:cubicBezTo>
                  <a:cubicBezTo>
                    <a:pt x="62" y="0"/>
                    <a:pt x="64" y="1"/>
                    <a:pt x="64" y="3"/>
                  </a:cubicBezTo>
                  <a:lnTo>
                    <a:pt x="64" y="10"/>
                  </a:lnTo>
                  <a:close/>
                  <a:moveTo>
                    <a:pt x="64" y="28"/>
                  </a:moveTo>
                  <a:cubicBezTo>
                    <a:pt x="64" y="30"/>
                    <a:pt x="62" y="32"/>
                    <a:pt x="60" y="32"/>
                  </a:cubicBezTo>
                  <a:cubicBezTo>
                    <a:pt x="26" y="32"/>
                    <a:pt x="26" y="32"/>
                    <a:pt x="26" y="32"/>
                  </a:cubicBezTo>
                  <a:cubicBezTo>
                    <a:pt x="24" y="32"/>
                    <a:pt x="23" y="30"/>
                    <a:pt x="23" y="28"/>
                  </a:cubicBezTo>
                  <a:cubicBezTo>
                    <a:pt x="23" y="21"/>
                    <a:pt x="23" y="21"/>
                    <a:pt x="23" y="21"/>
                  </a:cubicBezTo>
                  <a:cubicBezTo>
                    <a:pt x="23" y="19"/>
                    <a:pt x="24" y="18"/>
                    <a:pt x="26" y="18"/>
                  </a:cubicBezTo>
                  <a:cubicBezTo>
                    <a:pt x="60" y="18"/>
                    <a:pt x="60" y="18"/>
                    <a:pt x="60" y="18"/>
                  </a:cubicBezTo>
                  <a:cubicBezTo>
                    <a:pt x="62" y="18"/>
                    <a:pt x="64" y="19"/>
                    <a:pt x="64" y="21"/>
                  </a:cubicBezTo>
                  <a:lnTo>
                    <a:pt x="64" y="28"/>
                  </a:lnTo>
                  <a:close/>
                  <a:moveTo>
                    <a:pt x="64" y="46"/>
                  </a:moveTo>
                  <a:cubicBezTo>
                    <a:pt x="64" y="48"/>
                    <a:pt x="62" y="50"/>
                    <a:pt x="60" y="50"/>
                  </a:cubicBezTo>
                  <a:cubicBezTo>
                    <a:pt x="26" y="50"/>
                    <a:pt x="26" y="50"/>
                    <a:pt x="26" y="50"/>
                  </a:cubicBezTo>
                  <a:cubicBezTo>
                    <a:pt x="24" y="50"/>
                    <a:pt x="23" y="48"/>
                    <a:pt x="23" y="46"/>
                  </a:cubicBezTo>
                  <a:cubicBezTo>
                    <a:pt x="23" y="40"/>
                    <a:pt x="23" y="40"/>
                    <a:pt x="23" y="40"/>
                  </a:cubicBezTo>
                  <a:cubicBezTo>
                    <a:pt x="23" y="38"/>
                    <a:pt x="24" y="36"/>
                    <a:pt x="26" y="36"/>
                  </a:cubicBezTo>
                  <a:cubicBezTo>
                    <a:pt x="60" y="36"/>
                    <a:pt x="60" y="36"/>
                    <a:pt x="60" y="36"/>
                  </a:cubicBezTo>
                  <a:cubicBezTo>
                    <a:pt x="62" y="36"/>
                    <a:pt x="64" y="38"/>
                    <a:pt x="64" y="40"/>
                  </a:cubicBezTo>
                  <a:lnTo>
                    <a:pt x="64" y="46"/>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dirty="0"/>
            </a:p>
          </p:txBody>
        </p:sp>
      </p:grpSp>
      <p:sp>
        <p:nvSpPr>
          <p:cNvPr id="20" name="PA_淘宝网chenying0907出品 34"/>
          <p:cNvSpPr txBox="1"/>
          <p:nvPr>
            <p:custDataLst>
              <p:tags r:id="rId6"/>
            </p:custDataLst>
          </p:nvPr>
        </p:nvSpPr>
        <p:spPr>
          <a:xfrm>
            <a:off x="583390" y="2123225"/>
            <a:ext cx="2628857" cy="1077216"/>
          </a:xfrm>
          <a:prstGeom prst="rect">
            <a:avLst/>
          </a:prstGeom>
          <a:noFill/>
        </p:spPr>
        <p:txBody>
          <a:bodyPr wrap="none" lIns="91438" tIns="45719" rIns="91438" bIns="45719" rtlCol="0">
            <a:spAutoFit/>
          </a:bodyPr>
          <a:lstStyle/>
          <a:p>
            <a:pPr algn="ctr"/>
            <a:r>
              <a:rPr lang="en-US" altLang="zh-CN" sz="3200" b="1" dirty="0">
                <a:ln>
                  <a:solidFill>
                    <a:srgbClr val="000000"/>
                  </a:solidFill>
                </a:ln>
                <a:noFill/>
                <a:latin typeface="微软雅黑" pitchFamily="34" charset="-122"/>
                <a:ea typeface="微软雅黑" pitchFamily="34" charset="-122"/>
              </a:rPr>
              <a:t>NEW</a:t>
            </a:r>
            <a:r>
              <a:rPr lang="en-US" altLang="zh-CN" sz="3200" b="1" dirty="0">
                <a:solidFill>
                  <a:schemeClr val="tx1">
                    <a:lumMod val="85000"/>
                    <a:lumOff val="15000"/>
                  </a:schemeClr>
                </a:solidFill>
                <a:latin typeface="微软雅黑" pitchFamily="34" charset="-122"/>
                <a:ea typeface="微软雅黑" pitchFamily="34" charset="-122"/>
              </a:rPr>
              <a:t> </a:t>
            </a:r>
          </a:p>
          <a:p>
            <a:pPr algn="ctr"/>
            <a:r>
              <a:rPr lang="en-US" altLang="zh-CN" sz="3200" b="1" dirty="0">
                <a:solidFill>
                  <a:schemeClr val="tx1">
                    <a:lumMod val="85000"/>
                    <a:lumOff val="15000"/>
                  </a:schemeClr>
                </a:solidFill>
                <a:latin typeface="微软雅黑" pitchFamily="34" charset="-122"/>
                <a:ea typeface="微软雅黑" pitchFamily="34" charset="-122"/>
              </a:rPr>
              <a:t>SOLUTIONS</a:t>
            </a:r>
          </a:p>
        </p:txBody>
      </p:sp>
      <p:sp>
        <p:nvSpPr>
          <p:cNvPr id="21" name="PA_TextPlaceholder 32"/>
          <p:cNvSpPr txBox="1">
            <a:spLocks/>
          </p:cNvSpPr>
          <p:nvPr>
            <p:custDataLst>
              <p:tags r:id="rId7"/>
            </p:custDataLst>
          </p:nvPr>
        </p:nvSpPr>
        <p:spPr>
          <a:xfrm>
            <a:off x="817462" y="3427221"/>
            <a:ext cx="2160711" cy="2966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Tree>
    <p:extLst>
      <p:ext uri="{BB962C8B-B14F-4D97-AF65-F5344CB8AC3E}">
        <p14:creationId xmlns:p14="http://schemas.microsoft.com/office/powerpoint/2010/main" val="264204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8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20" grpId="0" animBg="1" autoUpdateAnimBg="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20" y="137561"/>
            <a:ext cx="2878464" cy="471412"/>
            <a:chOff x="1056653" y="355471"/>
            <a:chExt cx="2255648"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105588" y="426775"/>
              <a:ext cx="1935325"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NEW SOLUTIONS</a:t>
              </a:r>
            </a:p>
          </p:txBody>
        </p:sp>
      </p:grpSp>
      <p:sp>
        <p:nvSpPr>
          <p:cNvPr id="8" name="PA_淘宝网chenying0907出品 11"/>
          <p:cNvSpPr txBox="1"/>
          <p:nvPr>
            <p:custDataLst>
              <p:tags r:id="rId3"/>
            </p:custDataLst>
          </p:nvPr>
        </p:nvSpPr>
        <p:spPr>
          <a:xfrm>
            <a:off x="895741" y="3458744"/>
            <a:ext cx="7352519" cy="1015663"/>
          </a:xfrm>
          <a:prstGeom prst="rect">
            <a:avLst/>
          </a:prstGeom>
          <a:noFill/>
        </p:spPr>
        <p:txBody>
          <a:bodyPr wrap="square" rtlCol="0">
            <a:spAutoFit/>
          </a:bodyPr>
          <a:lstStyle/>
          <a:p>
            <a:pPr algn="ctr"/>
            <a:r>
              <a:rPr lang="en-US" sz="1200" dirty="0">
                <a:solidFill>
                  <a:schemeClr val="bg1"/>
                </a:solidFill>
              </a:rPr>
              <a:t>There are many variations of passages of Lorem Ipsum available, but the majority have suffered alteration</a:t>
            </a:r>
          </a:p>
          <a:p>
            <a:pPr algn="ctr"/>
            <a:endParaRPr lang="en-US" sz="1200" dirty="0">
              <a:solidFill>
                <a:schemeClr val="bg1"/>
              </a:solidFill>
            </a:endParaRPr>
          </a:p>
          <a:p>
            <a:pPr algn="ctr"/>
            <a:endParaRPr lang="en-US" sz="1200" dirty="0">
              <a:solidFill>
                <a:schemeClr val="bg1"/>
              </a:solidFill>
            </a:endParaRPr>
          </a:p>
          <a:p>
            <a:pPr algn="ctr"/>
            <a:r>
              <a:rPr lang="en-US" sz="1200" dirty="0">
                <a:solidFill>
                  <a:schemeClr val="bg1"/>
                </a:solidFill>
              </a:rPr>
              <a:t> If you are going to use a passage of Lorem Ipsum, you need to be sure there isn't anything embarrassing hidden in the middle of text. All the Lorem Ipsum generators on the Internet tend to repeat predefined</a:t>
            </a:r>
          </a:p>
        </p:txBody>
      </p:sp>
      <p:grpSp>
        <p:nvGrpSpPr>
          <p:cNvPr id="9" name="PA_淘宝网chenying0907出品 26"/>
          <p:cNvGrpSpPr/>
          <p:nvPr>
            <p:custDataLst>
              <p:tags r:id="rId4"/>
            </p:custDataLst>
          </p:nvPr>
        </p:nvGrpSpPr>
        <p:grpSpPr>
          <a:xfrm>
            <a:off x="3880716" y="1236031"/>
            <a:ext cx="1382568" cy="1382568"/>
            <a:chOff x="3995930" y="694339"/>
            <a:chExt cx="1382568" cy="1382568"/>
          </a:xfrm>
        </p:grpSpPr>
        <p:sp>
          <p:nvSpPr>
            <p:cNvPr id="10" name="Oval 25"/>
            <p:cNvSpPr/>
            <p:nvPr/>
          </p:nvSpPr>
          <p:spPr>
            <a:xfrm>
              <a:off x="3995930" y="694339"/>
              <a:ext cx="1382568" cy="1382568"/>
            </a:xfrm>
            <a:prstGeom prst="ellipse">
              <a:avLst/>
            </a:prstGeom>
            <a:solidFill>
              <a:srgbClr val="FFE401"/>
            </a:solidFill>
            <a:ln>
              <a:solidFill>
                <a:srgbClr val="FFE401"/>
              </a:solidFill>
            </a:ln>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rtlCol="0" anchor="ctr"/>
            <a:lstStyle/>
            <a:p>
              <a:pPr algn="ctr"/>
              <a:endParaRPr lang="en-US" dirty="0">
                <a:solidFill>
                  <a:schemeClr val="bg1"/>
                </a:solidFill>
              </a:endParaRPr>
            </a:p>
          </p:txBody>
        </p:sp>
        <p:sp>
          <p:nvSpPr>
            <p:cNvPr id="11" name="Oval 10"/>
            <p:cNvSpPr/>
            <p:nvPr/>
          </p:nvSpPr>
          <p:spPr>
            <a:xfrm>
              <a:off x="4140932" y="839341"/>
              <a:ext cx="1092564" cy="1092564"/>
            </a:xfrm>
            <a:prstGeom prst="ellipse">
              <a:avLst/>
            </a:prstGeom>
            <a:blipFill>
              <a:blip r:embed="rId9" cstate="print"/>
              <a:stretch>
                <a:fillRect/>
              </a:stretch>
            </a:bli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grpSp>
        <p:nvGrpSpPr>
          <p:cNvPr id="12" name="PA_淘宝网chenying0907出品 24"/>
          <p:cNvGrpSpPr/>
          <p:nvPr>
            <p:custDataLst>
              <p:tags r:id="rId5"/>
            </p:custDataLst>
          </p:nvPr>
        </p:nvGrpSpPr>
        <p:grpSpPr>
          <a:xfrm>
            <a:off x="4065573" y="3110634"/>
            <a:ext cx="1012854" cy="152400"/>
            <a:chOff x="4168751" y="2495551"/>
            <a:chExt cx="1012854" cy="152400"/>
          </a:xfrm>
          <a:solidFill>
            <a:srgbClr val="FFE401"/>
          </a:solidFill>
        </p:grpSpPr>
        <p:sp>
          <p:nvSpPr>
            <p:cNvPr id="13" name="Oval 15"/>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Oval 16"/>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Oval 17"/>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Oval 12"/>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Oval 13"/>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Oval 14"/>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Oval 23"/>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24" name="PA_标题 1"/>
          <p:cNvSpPr txBox="1">
            <a:spLocks/>
          </p:cNvSpPr>
          <p:nvPr>
            <p:custDataLst>
              <p:tags r:id="rId6"/>
            </p:custDataLst>
          </p:nvPr>
        </p:nvSpPr>
        <p:spPr>
          <a:xfrm>
            <a:off x="3753152" y="2672519"/>
            <a:ext cx="1637697" cy="360087"/>
          </a:xfrm>
          <a:prstGeom prst="rect">
            <a:avLst/>
          </a:prstGeom>
        </p:spPr>
        <p:txBody>
          <a:bodyPr vert="horz" wrap="none" lIns="0" tIns="0" rIns="0" bIns="0" rtlCol="0" anchor="ctr">
            <a:noAutofit/>
          </a:bodyPr>
          <a:lstStyle/>
          <a:p>
            <a:pPr marL="0" marR="0" lvl="0" indent="0" algn="ctr" defTabSz="1031626" rtl="0" eaLnBrk="1" fontAlgn="auto" latinLnBrk="0" hangingPunct="1">
              <a:lnSpc>
                <a:spcPct val="100000"/>
              </a:lnSpc>
              <a:spcBef>
                <a:spcPct val="0"/>
              </a:spcBef>
              <a:spcAft>
                <a:spcPts val="0"/>
              </a:spcAft>
              <a:buClrTx/>
              <a:buSzTx/>
              <a:buFontTx/>
              <a:buNone/>
              <a:tabLst>
                <a:tab pos="3595688" algn="l"/>
              </a:tabLst>
              <a:defRPr/>
            </a:pPr>
            <a:r>
              <a:rPr lang="en-US" sz="1400" b="1" noProof="0" dirty="0">
                <a:solidFill>
                  <a:schemeClr val="bg1"/>
                </a:solidFill>
                <a:ea typeface="+mj-ea"/>
                <a:cs typeface="+mj-cs"/>
              </a:rPr>
              <a:t>Adam Stania</a:t>
            </a:r>
            <a:endParaRPr kumimoji="0" lang="en-US" sz="1400" b="1" i="0" u="none" strike="noStrike" kern="1200" cap="none" spc="0" normalizeH="0" baseline="0" noProof="0" dirty="0">
              <a:ln>
                <a:noFill/>
              </a:ln>
              <a:solidFill>
                <a:schemeClr val="bg1"/>
              </a:solidFill>
              <a:effectLst/>
              <a:uLnTx/>
              <a:uFillTx/>
              <a:ea typeface="+mj-ea"/>
              <a:cs typeface="+mj-cs"/>
            </a:endParaRPr>
          </a:p>
        </p:txBody>
      </p:sp>
      <p:grpSp>
        <p:nvGrpSpPr>
          <p:cNvPr id="25" name="PA_淘宝网chenying0907出品 29"/>
          <p:cNvGrpSpPr/>
          <p:nvPr>
            <p:custDataLst>
              <p:tags r:id="rId7"/>
            </p:custDataLst>
          </p:nvPr>
        </p:nvGrpSpPr>
        <p:grpSpPr>
          <a:xfrm>
            <a:off x="4065573" y="4651495"/>
            <a:ext cx="1012854" cy="152400"/>
            <a:chOff x="4168751" y="2495551"/>
            <a:chExt cx="1012854" cy="152400"/>
          </a:xfrm>
          <a:solidFill>
            <a:srgbClr val="FFE401"/>
          </a:solidFill>
        </p:grpSpPr>
        <p:sp>
          <p:nvSpPr>
            <p:cNvPr id="26" name="Oval 30"/>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7" name="Oval 31"/>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Oval 32"/>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9" name="Oval 33"/>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Oval 34"/>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1" name="Oval 35"/>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2" name="Oval 36"/>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Tree>
    <p:extLst>
      <p:ext uri="{BB962C8B-B14F-4D97-AF65-F5344CB8AC3E}">
        <p14:creationId xmlns:p14="http://schemas.microsoft.com/office/powerpoint/2010/main" val="172737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8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nodeType="withEffect">
                                  <p:stCondLst>
                                    <p:cond delay="2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8" grpId="0" animBg="1" autoUpdateAnimBg="0"/>
      <p:bldP spid="24"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PA_淘宝网chenying0907出品 13"/>
          <p:cNvGrpSpPr/>
          <p:nvPr>
            <p:custDataLst>
              <p:tags r:id="rId2"/>
            </p:custDataLst>
          </p:nvPr>
        </p:nvGrpSpPr>
        <p:grpSpPr>
          <a:xfrm flipH="1">
            <a:off x="251520" y="137561"/>
            <a:ext cx="2878464" cy="471412"/>
            <a:chOff x="1056653" y="355471"/>
            <a:chExt cx="2255648"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105588" y="426775"/>
              <a:ext cx="1935325"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NEW SOLUTIONS</a:t>
              </a:r>
            </a:p>
          </p:txBody>
        </p:sp>
      </p:grpSp>
      <p:sp>
        <p:nvSpPr>
          <p:cNvPr id="8" name="PA_TextPlaceholder 3"/>
          <p:cNvSpPr txBox="1">
            <a:spLocks/>
          </p:cNvSpPr>
          <p:nvPr>
            <p:custDataLst>
              <p:tags r:id="rId3"/>
            </p:custDataLst>
          </p:nvPr>
        </p:nvSpPr>
        <p:spPr>
          <a:xfrm>
            <a:off x="1500705" y="1340476"/>
            <a:ext cx="958596"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rgbClr val="FFE401"/>
                </a:solidFill>
                <a:effectLst/>
                <a:uLnTx/>
                <a:uFillTx/>
                <a:ea typeface="+mn-ea"/>
                <a:cs typeface="+mn-cs"/>
              </a:rPr>
              <a:t>Number One</a:t>
            </a:r>
          </a:p>
        </p:txBody>
      </p:sp>
      <p:sp>
        <p:nvSpPr>
          <p:cNvPr id="9" name="PA_TextPlaceholder 3"/>
          <p:cNvSpPr txBox="1">
            <a:spLocks/>
          </p:cNvSpPr>
          <p:nvPr>
            <p:custDataLst>
              <p:tags r:id="rId4"/>
            </p:custDataLst>
          </p:nvPr>
        </p:nvSpPr>
        <p:spPr>
          <a:xfrm>
            <a:off x="1500705" y="1593869"/>
            <a:ext cx="2610439"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cs typeface="+mj-cs"/>
              </a:rPr>
              <a:t>There are many variations of passages but the majority have  suffered</a:t>
            </a:r>
          </a:p>
        </p:txBody>
      </p:sp>
      <p:sp>
        <p:nvSpPr>
          <p:cNvPr id="10" name="PA_FooterText "/>
          <p:cNvSpPr txBox="1"/>
          <p:nvPr>
            <p:custDataLst>
              <p:tags r:id="rId5"/>
            </p:custDataLst>
          </p:nvPr>
        </p:nvSpPr>
        <p:spPr>
          <a:xfrm>
            <a:off x="692056" y="4452253"/>
            <a:ext cx="7759889" cy="307777"/>
          </a:xfrm>
          <a:prstGeom prst="rect">
            <a:avLst/>
          </a:prstGeom>
          <a:noFill/>
        </p:spPr>
        <p:txBody>
          <a:bodyPr wrap="square" lIns="0" tIns="0" rIns="0" bIns="0" rtlCol="0">
            <a:spAutoFit/>
          </a:bodyPr>
          <a:lstStyle/>
          <a:p>
            <a:pPr algn="ctr"/>
            <a:r>
              <a:rPr lang="en-US" sz="1000" dirty="0">
                <a:solidFill>
                  <a:schemeClr val="bg1"/>
                </a:solidFill>
              </a:rPr>
              <a:t>There are many variations of passages of lorem ipsum available, but the majority have suffered alteration in some form, by injected humour randomized words which don't look even slightly believable. If you are going </a:t>
            </a:r>
          </a:p>
        </p:txBody>
      </p:sp>
      <p:cxnSp>
        <p:nvCxnSpPr>
          <p:cNvPr id="11" name="PA_StraightLinebuttom "/>
          <p:cNvCxnSpPr/>
          <p:nvPr>
            <p:custDataLst>
              <p:tags r:id="rId6"/>
            </p:custDataLst>
          </p:nvPr>
        </p:nvCxnSpPr>
        <p:spPr>
          <a:xfrm>
            <a:off x="685800" y="4227934"/>
            <a:ext cx="7772400" cy="0"/>
          </a:xfrm>
          <a:prstGeom prst="line">
            <a:avLst/>
          </a:prstGeom>
          <a:ln w="19050">
            <a:solidFill>
              <a:srgbClr val="FFE40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3" name="PA_TextPlaceholder 3"/>
          <p:cNvSpPr txBox="1">
            <a:spLocks/>
          </p:cNvSpPr>
          <p:nvPr>
            <p:custDataLst>
              <p:tags r:id="rId7"/>
            </p:custDataLst>
          </p:nvPr>
        </p:nvSpPr>
        <p:spPr>
          <a:xfrm>
            <a:off x="5407764" y="1340476"/>
            <a:ext cx="986873"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rgbClr val="FFE401"/>
                </a:solidFill>
                <a:effectLst/>
                <a:uLnTx/>
                <a:uFillTx/>
                <a:ea typeface="+mn-ea"/>
                <a:cs typeface="+mn-cs"/>
              </a:rPr>
              <a:t>Number Four</a:t>
            </a:r>
          </a:p>
        </p:txBody>
      </p:sp>
      <p:sp>
        <p:nvSpPr>
          <p:cNvPr id="18" name="PA_TextPlaceholder 3"/>
          <p:cNvSpPr txBox="1">
            <a:spLocks/>
          </p:cNvSpPr>
          <p:nvPr>
            <p:custDataLst>
              <p:tags r:id="rId8"/>
            </p:custDataLst>
          </p:nvPr>
        </p:nvSpPr>
        <p:spPr>
          <a:xfrm>
            <a:off x="5407764" y="1593869"/>
            <a:ext cx="2630181"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passages but the majority have  suffered</a:t>
            </a:r>
          </a:p>
        </p:txBody>
      </p:sp>
      <p:sp>
        <p:nvSpPr>
          <p:cNvPr id="20" name="PA_TextPlaceholder 3"/>
          <p:cNvSpPr txBox="1">
            <a:spLocks/>
          </p:cNvSpPr>
          <p:nvPr>
            <p:custDataLst>
              <p:tags r:id="rId9"/>
            </p:custDataLst>
          </p:nvPr>
        </p:nvSpPr>
        <p:spPr>
          <a:xfrm>
            <a:off x="1500705" y="2262188"/>
            <a:ext cx="961482"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rgbClr val="FFE401"/>
                </a:solidFill>
                <a:effectLst/>
                <a:uLnTx/>
                <a:uFillTx/>
              </a:rPr>
              <a:t>Number </a:t>
            </a:r>
            <a:r>
              <a:rPr lang="en-US" b="1" dirty="0">
                <a:solidFill>
                  <a:srgbClr val="FFE401"/>
                </a:solidFill>
              </a:rPr>
              <a:t>Two</a:t>
            </a:r>
            <a:endParaRPr kumimoji="0" lang="en-US" b="1" i="0" u="none" strike="noStrike" kern="1200" cap="none" spc="0" normalizeH="0" baseline="0" noProof="0" dirty="0">
              <a:ln>
                <a:noFill/>
              </a:ln>
              <a:solidFill>
                <a:srgbClr val="FFE401"/>
              </a:solidFill>
              <a:effectLst/>
              <a:uLnTx/>
              <a:uFillTx/>
            </a:endParaRPr>
          </a:p>
        </p:txBody>
      </p:sp>
      <p:sp>
        <p:nvSpPr>
          <p:cNvPr id="21" name="PA_TextPlaceholder 3"/>
          <p:cNvSpPr txBox="1">
            <a:spLocks/>
          </p:cNvSpPr>
          <p:nvPr>
            <p:custDataLst>
              <p:tags r:id="rId10"/>
            </p:custDataLst>
          </p:nvPr>
        </p:nvSpPr>
        <p:spPr>
          <a:xfrm>
            <a:off x="1500705" y="2515581"/>
            <a:ext cx="2610439"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passages but the majority have  suffered</a:t>
            </a:r>
          </a:p>
        </p:txBody>
      </p:sp>
      <p:sp>
        <p:nvSpPr>
          <p:cNvPr id="23" name="PA_TextPlaceholder 3"/>
          <p:cNvSpPr txBox="1">
            <a:spLocks/>
          </p:cNvSpPr>
          <p:nvPr>
            <p:custDataLst>
              <p:tags r:id="rId11"/>
            </p:custDataLst>
          </p:nvPr>
        </p:nvSpPr>
        <p:spPr>
          <a:xfrm>
            <a:off x="5407764" y="2262188"/>
            <a:ext cx="950517"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rgbClr val="FFE401"/>
                </a:solidFill>
                <a:effectLst/>
                <a:uLnTx/>
                <a:uFillTx/>
                <a:ea typeface="+mn-ea"/>
                <a:cs typeface="+mn-cs"/>
              </a:rPr>
              <a:t>Number Five</a:t>
            </a:r>
          </a:p>
        </p:txBody>
      </p:sp>
      <p:sp>
        <p:nvSpPr>
          <p:cNvPr id="24" name="PA_TextPlaceholder 3"/>
          <p:cNvSpPr txBox="1">
            <a:spLocks/>
          </p:cNvSpPr>
          <p:nvPr>
            <p:custDataLst>
              <p:tags r:id="rId12"/>
            </p:custDataLst>
          </p:nvPr>
        </p:nvSpPr>
        <p:spPr>
          <a:xfrm>
            <a:off x="5407764" y="2515581"/>
            <a:ext cx="2630181"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passages but the majority have  suffered</a:t>
            </a:r>
          </a:p>
        </p:txBody>
      </p:sp>
      <p:sp>
        <p:nvSpPr>
          <p:cNvPr id="26" name="PA_TextPlaceholder 3"/>
          <p:cNvSpPr txBox="1">
            <a:spLocks/>
          </p:cNvSpPr>
          <p:nvPr>
            <p:custDataLst>
              <p:tags r:id="rId13"/>
            </p:custDataLst>
          </p:nvPr>
        </p:nvSpPr>
        <p:spPr>
          <a:xfrm>
            <a:off x="1500705" y="3183900"/>
            <a:ext cx="1076833"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rgbClr val="FFE401"/>
                </a:solidFill>
                <a:effectLst/>
                <a:uLnTx/>
                <a:uFillTx/>
                <a:ea typeface="+mn-ea"/>
                <a:cs typeface="+mn-cs"/>
              </a:rPr>
              <a:t>Number Three</a:t>
            </a:r>
          </a:p>
        </p:txBody>
      </p:sp>
      <p:sp>
        <p:nvSpPr>
          <p:cNvPr id="27" name="PA_TextPlaceholder 3"/>
          <p:cNvSpPr txBox="1">
            <a:spLocks/>
          </p:cNvSpPr>
          <p:nvPr>
            <p:custDataLst>
              <p:tags r:id="rId14"/>
            </p:custDataLst>
          </p:nvPr>
        </p:nvSpPr>
        <p:spPr>
          <a:xfrm>
            <a:off x="1500705" y="3437293"/>
            <a:ext cx="2610439"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passages but the majority have  suffered</a:t>
            </a:r>
          </a:p>
        </p:txBody>
      </p:sp>
      <p:sp>
        <p:nvSpPr>
          <p:cNvPr id="29" name="PA_TextPlaceholder 3"/>
          <p:cNvSpPr txBox="1">
            <a:spLocks/>
          </p:cNvSpPr>
          <p:nvPr>
            <p:custDataLst>
              <p:tags r:id="rId15"/>
            </p:custDataLst>
          </p:nvPr>
        </p:nvSpPr>
        <p:spPr>
          <a:xfrm>
            <a:off x="5407764" y="3183900"/>
            <a:ext cx="862416" cy="215444"/>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b="1" i="0" u="none" strike="noStrike" kern="1200" cap="none" spc="0" normalizeH="0" baseline="0" noProof="0" dirty="0">
                <a:ln>
                  <a:noFill/>
                </a:ln>
                <a:solidFill>
                  <a:srgbClr val="FFE401"/>
                </a:solidFill>
                <a:effectLst/>
                <a:uLnTx/>
                <a:uFillTx/>
                <a:ea typeface="+mn-ea"/>
                <a:cs typeface="+mn-cs"/>
              </a:rPr>
              <a:t>Number Six</a:t>
            </a:r>
          </a:p>
        </p:txBody>
      </p:sp>
      <p:sp>
        <p:nvSpPr>
          <p:cNvPr id="30" name="PA_TextPlaceholder 3"/>
          <p:cNvSpPr txBox="1">
            <a:spLocks/>
          </p:cNvSpPr>
          <p:nvPr>
            <p:custDataLst>
              <p:tags r:id="rId16"/>
            </p:custDataLst>
          </p:nvPr>
        </p:nvSpPr>
        <p:spPr>
          <a:xfrm>
            <a:off x="5407764" y="3437293"/>
            <a:ext cx="2630181" cy="30777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a:solidFill>
                  <a:schemeClr val="bg1"/>
                </a:solidFill>
              </a:rPr>
              <a:t>There are many variations of passages but the majority have  suffered</a:t>
            </a:r>
          </a:p>
        </p:txBody>
      </p:sp>
      <p:sp>
        <p:nvSpPr>
          <p:cNvPr id="31" name="PA_淘宝网chenying0907出品 45"/>
          <p:cNvSpPr>
            <a:spLocks noEditPoints="1"/>
          </p:cNvSpPr>
          <p:nvPr>
            <p:custDataLst>
              <p:tags r:id="rId17"/>
            </p:custDataLst>
          </p:nvPr>
        </p:nvSpPr>
        <p:spPr bwMode="auto">
          <a:xfrm>
            <a:off x="1112389" y="141962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PA_淘宝网chenying0907出品 45"/>
          <p:cNvSpPr>
            <a:spLocks noEditPoints="1"/>
          </p:cNvSpPr>
          <p:nvPr>
            <p:custDataLst>
              <p:tags r:id="rId18"/>
            </p:custDataLst>
          </p:nvPr>
        </p:nvSpPr>
        <p:spPr bwMode="auto">
          <a:xfrm>
            <a:off x="1112389" y="2350504"/>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PA_淘宝网chenying0907出品 45"/>
          <p:cNvSpPr>
            <a:spLocks noEditPoints="1"/>
          </p:cNvSpPr>
          <p:nvPr>
            <p:custDataLst>
              <p:tags r:id="rId19"/>
            </p:custDataLst>
          </p:nvPr>
        </p:nvSpPr>
        <p:spPr bwMode="auto">
          <a:xfrm>
            <a:off x="1112389" y="331984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PA_淘宝网chenying0907出品 45"/>
          <p:cNvSpPr>
            <a:spLocks noEditPoints="1"/>
          </p:cNvSpPr>
          <p:nvPr>
            <p:custDataLst>
              <p:tags r:id="rId20"/>
            </p:custDataLst>
          </p:nvPr>
        </p:nvSpPr>
        <p:spPr bwMode="auto">
          <a:xfrm>
            <a:off x="5013349" y="141962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PA_淘宝网chenying0907出品 45"/>
          <p:cNvSpPr>
            <a:spLocks noEditPoints="1"/>
          </p:cNvSpPr>
          <p:nvPr>
            <p:custDataLst>
              <p:tags r:id="rId21"/>
            </p:custDataLst>
          </p:nvPr>
        </p:nvSpPr>
        <p:spPr bwMode="auto">
          <a:xfrm>
            <a:off x="5013349" y="2350504"/>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PA_淘宝网chenying0907出品 45"/>
          <p:cNvSpPr>
            <a:spLocks noEditPoints="1"/>
          </p:cNvSpPr>
          <p:nvPr>
            <p:custDataLst>
              <p:tags r:id="rId22"/>
            </p:custDataLst>
          </p:nvPr>
        </p:nvSpPr>
        <p:spPr bwMode="auto">
          <a:xfrm>
            <a:off x="5013349" y="3319841"/>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525735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6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par>
                                <p:cTn id="76" presetID="10" presetClass="entr" presetSubtype="0" fill="hold" grpId="0" nodeType="withEffect">
                                  <p:stCondLst>
                                    <p:cond delay="20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8" grpId="0" animBg="1" autoUpdateAnimBg="0"/>
      <p:bldP spid="9" grpId="0"/>
      <p:bldP spid="10" grpId="0"/>
      <p:bldP spid="13" grpId="0"/>
      <p:bldP spid="18" grpId="0" animBg="1" autoUpdateAnimBg="0"/>
      <p:bldP spid="20" grpId="0"/>
      <p:bldP spid="21" grpId="0"/>
      <p:bldP spid="23" grpId="0" animBg="1" autoUpdateAnimBg="0"/>
      <p:bldP spid="24" grpId="0"/>
      <p:bldP spid="26" grpId="0" animBg="1" autoUpdateAnimBg="0"/>
      <p:bldP spid="27" grpId="0"/>
      <p:bldP spid="29" grpId="0"/>
      <p:bldP spid="30" grpId="0" animBg="1" autoUpdateAnimBg="0"/>
      <p:bldP spid="31" grpId="0" animBg="1"/>
      <p:bldP spid="32" grpId="0" animBg="1" autoUpdateAnimBg="0"/>
      <p:bldP spid="33" grpId="0" animBg="1"/>
      <p:bldP spid="34" grpId="0" animBg="1"/>
      <p:bldP spid="35" grpId="0" animBg="1" autoUpdateAnimBg="0"/>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20" y="137561"/>
            <a:ext cx="2878464" cy="471412"/>
            <a:chOff x="1056653" y="355471"/>
            <a:chExt cx="2255648"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105588" y="426775"/>
              <a:ext cx="1935325"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NEW SOLUTIONS</a:t>
              </a:r>
            </a:p>
          </p:txBody>
        </p:sp>
      </p:grpSp>
      <p:sp>
        <p:nvSpPr>
          <p:cNvPr id="7" name="PA_淘宝网chenying0907出品 6"/>
          <p:cNvSpPr txBox="1"/>
          <p:nvPr>
            <p:custDataLst>
              <p:tags r:id="rId3"/>
            </p:custDataLst>
          </p:nvPr>
        </p:nvSpPr>
        <p:spPr>
          <a:xfrm>
            <a:off x="1538052" y="1713190"/>
            <a:ext cx="1853071" cy="184666"/>
          </a:xfrm>
          <a:prstGeom prst="rect">
            <a:avLst/>
          </a:prstGeom>
          <a:noFill/>
        </p:spPr>
        <p:txBody>
          <a:bodyPr wrap="none" lIns="0" tIns="0" rIns="0" bIns="0" rtlCol="0" anchor="ctr">
            <a:spAutoFit/>
          </a:bodyPr>
          <a:lstStyle/>
          <a:p>
            <a:r>
              <a:rPr lang="en-US" sz="1200" b="1" dirty="0">
                <a:solidFill>
                  <a:srgbClr val="FFE401"/>
                </a:solidFill>
                <a:latin typeface="微软雅黑" panose="020B0503020204020204" pitchFamily="34" charset="-122"/>
                <a:ea typeface="微软雅黑" panose="020B0503020204020204" pitchFamily="34" charset="-122"/>
              </a:rPr>
              <a:t>WORLDWIDE BUSINESS</a:t>
            </a:r>
          </a:p>
        </p:txBody>
      </p:sp>
      <p:sp>
        <p:nvSpPr>
          <p:cNvPr id="8" name="PA_淘宝网chenying0907出品 7"/>
          <p:cNvSpPr txBox="1"/>
          <p:nvPr>
            <p:custDataLst>
              <p:tags r:id="rId4"/>
            </p:custDataLst>
          </p:nvPr>
        </p:nvSpPr>
        <p:spPr>
          <a:xfrm>
            <a:off x="1538052" y="1972424"/>
            <a:ext cx="2621652" cy="353943"/>
          </a:xfrm>
          <a:prstGeom prst="rect">
            <a:avLst/>
          </a:prstGeom>
          <a:noFill/>
        </p:spPr>
        <p:txBody>
          <a:bodyPr wrap="square" lIns="0" tIns="0" rtlCol="0" anchor="t">
            <a:spAutoFit/>
          </a:bodyPr>
          <a:lstStyle/>
          <a:p>
            <a:pPr lvl="0" defTabSz="914400">
              <a:spcBef>
                <a:spcPct val="20000"/>
              </a:spcBef>
              <a:defRPr/>
            </a:pPr>
            <a:r>
              <a:rPr lang="en-US" sz="1000" dirty="0">
                <a:solidFill>
                  <a:schemeClr val="bg1"/>
                </a:solidFill>
              </a:rPr>
              <a:t>There are many variations of passages of lorem ipsum available, but the majority</a:t>
            </a:r>
          </a:p>
        </p:txBody>
      </p:sp>
      <p:sp>
        <p:nvSpPr>
          <p:cNvPr id="9" name="PA_淘宝网chenying0907出品 28"/>
          <p:cNvSpPr txBox="1"/>
          <p:nvPr>
            <p:custDataLst>
              <p:tags r:id="rId5"/>
            </p:custDataLst>
          </p:nvPr>
        </p:nvSpPr>
        <p:spPr>
          <a:xfrm>
            <a:off x="1538052" y="2730116"/>
            <a:ext cx="2448830" cy="184666"/>
          </a:xfrm>
          <a:prstGeom prst="rect">
            <a:avLst/>
          </a:prstGeom>
          <a:noFill/>
        </p:spPr>
        <p:txBody>
          <a:bodyPr wrap="square" lIns="0" tIns="0" rIns="0" bIns="0" rtlCol="0" anchor="ctr">
            <a:spAutoFit/>
          </a:bodyPr>
          <a:lstStyle/>
          <a:p>
            <a:r>
              <a:rPr lang="en-US" sz="1200" b="1" dirty="0">
                <a:solidFill>
                  <a:srgbClr val="FFE401"/>
                </a:solidFill>
                <a:latin typeface="微软雅黑" panose="020B0503020204020204" pitchFamily="34" charset="-122"/>
                <a:ea typeface="微软雅黑" panose="020B0503020204020204" pitchFamily="34" charset="-122"/>
              </a:rPr>
              <a:t>BUSINESS TO GO</a:t>
            </a:r>
          </a:p>
        </p:txBody>
      </p:sp>
      <p:sp>
        <p:nvSpPr>
          <p:cNvPr id="10" name="PA_淘宝网chenying0907出品 29"/>
          <p:cNvSpPr txBox="1"/>
          <p:nvPr>
            <p:custDataLst>
              <p:tags r:id="rId6"/>
            </p:custDataLst>
          </p:nvPr>
        </p:nvSpPr>
        <p:spPr>
          <a:xfrm>
            <a:off x="1538051" y="2981981"/>
            <a:ext cx="2621653" cy="353943"/>
          </a:xfrm>
          <a:prstGeom prst="rect">
            <a:avLst/>
          </a:prstGeom>
          <a:noFill/>
        </p:spPr>
        <p:txBody>
          <a:bodyPr wrap="square" lIns="0" tIns="0" rtlCol="0" anchor="t">
            <a:spAutoFit/>
          </a:bodyPr>
          <a:lstStyle/>
          <a:p>
            <a:pPr lvl="0" defTabSz="914400">
              <a:spcBef>
                <a:spcPct val="20000"/>
              </a:spcBef>
              <a:defRPr/>
            </a:pPr>
            <a:r>
              <a:rPr lang="en-US" sz="1000" dirty="0">
                <a:solidFill>
                  <a:schemeClr val="bg1"/>
                </a:solidFill>
              </a:rPr>
              <a:t>There are many variations of passages of lorem ipsum available, but the majority</a:t>
            </a:r>
          </a:p>
        </p:txBody>
      </p:sp>
      <p:sp>
        <p:nvSpPr>
          <p:cNvPr id="11" name="PA_淘宝网chenying0907出品 33"/>
          <p:cNvSpPr txBox="1"/>
          <p:nvPr>
            <p:custDataLst>
              <p:tags r:id="rId7"/>
            </p:custDataLst>
          </p:nvPr>
        </p:nvSpPr>
        <p:spPr>
          <a:xfrm>
            <a:off x="1538052" y="3738238"/>
            <a:ext cx="1717008" cy="184666"/>
          </a:xfrm>
          <a:prstGeom prst="rect">
            <a:avLst/>
          </a:prstGeom>
          <a:noFill/>
        </p:spPr>
        <p:txBody>
          <a:bodyPr wrap="none" lIns="0" tIns="0" rIns="0" bIns="0" rtlCol="0" anchor="ctr">
            <a:spAutoFit/>
          </a:bodyPr>
          <a:lstStyle/>
          <a:p>
            <a:r>
              <a:rPr lang="en-US" sz="1200" b="1" dirty="0">
                <a:solidFill>
                  <a:srgbClr val="FFE401"/>
                </a:solidFill>
                <a:latin typeface="微软雅黑" panose="020B0503020204020204" pitchFamily="34" charset="-122"/>
                <a:ea typeface="微软雅黑" panose="020B0503020204020204" pitchFamily="34" charset="-122"/>
              </a:rPr>
              <a:t>CREATIVE SOLUTIONS</a:t>
            </a:r>
          </a:p>
        </p:txBody>
      </p:sp>
      <p:sp>
        <p:nvSpPr>
          <p:cNvPr id="12" name="PA_淘宝网chenying0907出品 34"/>
          <p:cNvSpPr txBox="1"/>
          <p:nvPr>
            <p:custDataLst>
              <p:tags r:id="rId8"/>
            </p:custDataLst>
          </p:nvPr>
        </p:nvSpPr>
        <p:spPr>
          <a:xfrm>
            <a:off x="1538051" y="3999628"/>
            <a:ext cx="2621653" cy="353943"/>
          </a:xfrm>
          <a:prstGeom prst="rect">
            <a:avLst/>
          </a:prstGeom>
          <a:noFill/>
        </p:spPr>
        <p:txBody>
          <a:bodyPr wrap="square" lIns="0" tIns="0" rtlCol="0" anchor="t">
            <a:spAutoFit/>
          </a:bodyPr>
          <a:lstStyle/>
          <a:p>
            <a:pPr lvl="0" defTabSz="914400">
              <a:spcBef>
                <a:spcPct val="20000"/>
              </a:spcBef>
              <a:defRPr/>
            </a:pPr>
            <a:r>
              <a:rPr lang="en-US" sz="1000" dirty="0">
                <a:solidFill>
                  <a:schemeClr val="bg1"/>
                </a:solidFill>
              </a:rPr>
              <a:t>There are many variations of passages of lorem ipsum available, but the majority</a:t>
            </a:r>
          </a:p>
        </p:txBody>
      </p:sp>
      <p:sp>
        <p:nvSpPr>
          <p:cNvPr id="13" name="PA_淘宝网chenying0907出品 31"/>
          <p:cNvSpPr txBox="1"/>
          <p:nvPr>
            <p:custDataLst>
              <p:tags r:id="rId9"/>
            </p:custDataLst>
          </p:nvPr>
        </p:nvSpPr>
        <p:spPr>
          <a:xfrm>
            <a:off x="4505030" y="1786449"/>
            <a:ext cx="4099417" cy="2793072"/>
          </a:xfrm>
          <a:prstGeom prst="rect">
            <a:avLst/>
          </a:prstGeom>
          <a:noFill/>
        </p:spPr>
        <p:txBody>
          <a:bodyPr wrap="square" lIns="0" tIns="0" rIns="0" bIns="0" rtlCol="0">
            <a:spAutoFit/>
          </a:bodyPr>
          <a:lstStyle/>
          <a:p>
            <a:pPr algn="just">
              <a:lnSpc>
                <a:spcPct val="150000"/>
              </a:lnSpc>
            </a:pPr>
            <a:r>
              <a:rPr lang="en-US" sz="1100" b="1" dirty="0">
                <a:solidFill>
                  <a:schemeClr val="bg1"/>
                </a:solidFill>
              </a:rPr>
              <a:t>There are many variations of passages </a:t>
            </a:r>
            <a:r>
              <a:rPr lang="en-US" sz="1100" dirty="0">
                <a:solidFill>
                  <a:schemeClr val="bg1"/>
                </a:solidFill>
              </a:rPr>
              <a:t>of lorem ipsum available, but the majority have suffered as necessary.</a:t>
            </a:r>
          </a:p>
          <a:p>
            <a:pPr algn="just">
              <a:lnSpc>
                <a:spcPct val="150000"/>
              </a:lnSpc>
            </a:pPr>
            <a:endParaRPr lang="en-US" sz="1100" dirty="0">
              <a:solidFill>
                <a:schemeClr val="bg1"/>
              </a:solidFill>
            </a:endParaRPr>
          </a:p>
          <a:p>
            <a:pPr algn="just">
              <a:lnSpc>
                <a:spcPct val="150000"/>
              </a:lnSpc>
            </a:pPr>
            <a:r>
              <a:rPr lang="en-US" sz="1100" b="1" dirty="0">
                <a:solidFill>
                  <a:schemeClr val="bg1"/>
                </a:solidFill>
              </a:rPr>
              <a:t>There are many variations of passages </a:t>
            </a:r>
            <a:r>
              <a:rPr lang="en-US" sz="1100" dirty="0">
                <a:solidFill>
                  <a:schemeClr val="bg1"/>
                </a:solidFill>
              </a:rPr>
              <a:t>of lorem ipsum available, but the majority have suffered alteration in some form</a:t>
            </a:r>
          </a:p>
          <a:p>
            <a:pPr algn="just">
              <a:lnSpc>
                <a:spcPct val="150000"/>
              </a:lnSpc>
            </a:pPr>
            <a:endParaRPr lang="en-US" sz="1100" dirty="0">
              <a:solidFill>
                <a:schemeClr val="bg1"/>
              </a:solidFill>
            </a:endParaRPr>
          </a:p>
          <a:p>
            <a:pPr algn="just">
              <a:lnSpc>
                <a:spcPct val="150000"/>
              </a:lnSpc>
            </a:pPr>
            <a:endParaRPr lang="en-US" sz="1100" dirty="0">
              <a:solidFill>
                <a:schemeClr val="bg1"/>
              </a:solidFill>
            </a:endParaRPr>
          </a:p>
          <a:p>
            <a:pPr algn="just">
              <a:lnSpc>
                <a:spcPct val="150000"/>
              </a:lnSpc>
            </a:pPr>
            <a:r>
              <a:rPr lang="en-US" sz="1100" dirty="0">
                <a:solidFill>
                  <a:schemeClr val="bg1"/>
                </a:solidFill>
              </a:rPr>
              <a:t>, but the majority have suffered alteration in some form, by injected humour, or randomized words which don't look even slightly believable. If you are going to use A passage of lorem ipsum</a:t>
            </a:r>
          </a:p>
          <a:p>
            <a:pPr algn="just">
              <a:lnSpc>
                <a:spcPct val="150000"/>
              </a:lnSpc>
            </a:pPr>
            <a:endParaRPr lang="en-US" sz="1100" dirty="0">
              <a:solidFill>
                <a:schemeClr val="bg1"/>
              </a:solidFill>
            </a:endParaRPr>
          </a:p>
        </p:txBody>
      </p:sp>
      <p:cxnSp>
        <p:nvCxnSpPr>
          <p:cNvPr id="18" name="PA_淘宝网chenying0907出品 32"/>
          <p:cNvCxnSpPr/>
          <p:nvPr>
            <p:custDataLst>
              <p:tags r:id="rId10"/>
            </p:custDataLst>
          </p:nvPr>
        </p:nvCxnSpPr>
        <p:spPr>
          <a:xfrm flipV="1">
            <a:off x="4159703" y="1697801"/>
            <a:ext cx="0" cy="2746157"/>
          </a:xfrm>
          <a:prstGeom prst="line">
            <a:avLst/>
          </a:prstGeom>
          <a:ln w="19050">
            <a:solidFill>
              <a:srgbClr val="FFE4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0" name="PA_淘宝网chenying0907出品 24"/>
          <p:cNvSpPr/>
          <p:nvPr>
            <p:custDataLst>
              <p:tags r:id="rId11"/>
            </p:custDataLst>
          </p:nvPr>
        </p:nvSpPr>
        <p:spPr>
          <a:xfrm>
            <a:off x="611560" y="1697801"/>
            <a:ext cx="723797" cy="703075"/>
          </a:xfrm>
          <a:prstGeom prst="ellips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800" b="1" dirty="0">
              <a:solidFill>
                <a:schemeClr val="bg1"/>
              </a:solidFill>
            </a:endParaRPr>
          </a:p>
        </p:txBody>
      </p:sp>
      <p:sp>
        <p:nvSpPr>
          <p:cNvPr id="21" name="PA_淘宝网chenying0907出品 5"/>
          <p:cNvSpPr>
            <a:spLocks noEditPoints="1"/>
          </p:cNvSpPr>
          <p:nvPr>
            <p:custDataLst>
              <p:tags r:id="rId12"/>
            </p:custDataLst>
          </p:nvPr>
        </p:nvSpPr>
        <p:spPr bwMode="auto">
          <a:xfrm>
            <a:off x="788273" y="1864153"/>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PA_淘宝网chenying0907出品 30"/>
          <p:cNvSpPr/>
          <p:nvPr>
            <p:custDataLst>
              <p:tags r:id="rId13"/>
            </p:custDataLst>
          </p:nvPr>
        </p:nvSpPr>
        <p:spPr>
          <a:xfrm>
            <a:off x="611560" y="2704490"/>
            <a:ext cx="723797" cy="703077"/>
          </a:xfrm>
          <a:prstGeom prst="ellips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sp>
        <p:nvSpPr>
          <p:cNvPr id="24" name="PA_淘宝网chenying0907出品 245"/>
          <p:cNvSpPr>
            <a:spLocks/>
          </p:cNvSpPr>
          <p:nvPr>
            <p:custDataLst>
              <p:tags r:id="rId14"/>
            </p:custDataLst>
          </p:nvPr>
        </p:nvSpPr>
        <p:spPr bwMode="auto">
          <a:xfrm>
            <a:off x="807652" y="2890222"/>
            <a:ext cx="331612" cy="33161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PA_淘宝网chenying0907出品 35"/>
          <p:cNvSpPr/>
          <p:nvPr>
            <p:custDataLst>
              <p:tags r:id="rId15"/>
            </p:custDataLst>
          </p:nvPr>
        </p:nvSpPr>
        <p:spPr>
          <a:xfrm>
            <a:off x="611560" y="3712612"/>
            <a:ext cx="723797" cy="703077"/>
          </a:xfrm>
          <a:prstGeom prst="ellips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27" name="PA_淘宝网chenying0907出品 21"/>
          <p:cNvSpPr>
            <a:spLocks noEditPoints="1"/>
          </p:cNvSpPr>
          <p:nvPr>
            <p:custDataLst>
              <p:tags r:id="rId16"/>
            </p:custDataLst>
          </p:nvPr>
        </p:nvSpPr>
        <p:spPr bwMode="auto">
          <a:xfrm>
            <a:off x="825138" y="3847463"/>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70726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nodeType="withEffect">
                                  <p:stCondLst>
                                    <p:cond delay="8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8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p:bldP spid="9" grpId="0"/>
      <p:bldP spid="10" grpId="0" animBg="1" autoUpdateAnimBg="0"/>
      <p:bldP spid="11" grpId="0"/>
      <p:bldP spid="12" grpId="0" animBg="1" autoUpdateAnimBg="0"/>
      <p:bldP spid="13" grpId="0"/>
      <p:bldP spid="20" grpId="0" animBg="1" autoUpdateAnimBg="0"/>
      <p:bldP spid="21" grpId="0" animBg="1"/>
      <p:bldP spid="23" grpId="0" animBg="1" autoUpdateAnimBg="0"/>
      <p:bldP spid="24" grpId="0" animBg="1"/>
      <p:bldP spid="26" grpId="0" animBg="1"/>
      <p:bldP spid="27"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20" y="137561"/>
            <a:ext cx="2878464" cy="471412"/>
            <a:chOff x="1056653" y="355471"/>
            <a:chExt cx="2255648"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105588" y="426775"/>
              <a:ext cx="1935325"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NEW SOLUTIONS</a:t>
              </a:r>
            </a:p>
          </p:txBody>
        </p:sp>
      </p:grpSp>
      <p:grpSp>
        <p:nvGrpSpPr>
          <p:cNvPr id="7" name="PA_淘宝网chenying0907出品 50"/>
          <p:cNvGrpSpPr/>
          <p:nvPr>
            <p:custDataLst>
              <p:tags r:id="rId3"/>
            </p:custDataLst>
          </p:nvPr>
        </p:nvGrpSpPr>
        <p:grpSpPr>
          <a:xfrm>
            <a:off x="654724" y="1592431"/>
            <a:ext cx="1296169" cy="1296168"/>
            <a:chOff x="1400541" y="1592431"/>
            <a:chExt cx="1296169" cy="1296168"/>
          </a:xfrm>
        </p:grpSpPr>
        <p:sp>
          <p:nvSpPr>
            <p:cNvPr id="8" name="Oval 34"/>
            <p:cNvSpPr/>
            <p:nvPr/>
          </p:nvSpPr>
          <p:spPr>
            <a:xfrm>
              <a:off x="1533041" y="1693149"/>
              <a:ext cx="1094733" cy="1094733"/>
            </a:xfrm>
            <a:prstGeom prst="ellipse">
              <a:avLst/>
            </a:prstGeom>
            <a:noFill/>
            <a:ln>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9" name="Pie 35"/>
            <p:cNvSpPr/>
            <p:nvPr/>
          </p:nvSpPr>
          <p:spPr>
            <a:xfrm>
              <a:off x="1400541" y="1592431"/>
              <a:ext cx="1296169" cy="1296168"/>
            </a:xfrm>
            <a:prstGeom prst="pie">
              <a:avLst>
                <a:gd name="adj1" fmla="val 27111"/>
                <a:gd name="adj2" fmla="val 16200000"/>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latin typeface="微软雅黑" panose="020B0503020204020204" pitchFamily="34" charset="-122"/>
                <a:ea typeface="微软雅黑" panose="020B0503020204020204" pitchFamily="34" charset="-122"/>
              </a:endParaRPr>
            </a:p>
          </p:txBody>
        </p:sp>
        <p:sp>
          <p:nvSpPr>
            <p:cNvPr id="10" name="TextBox 67"/>
            <p:cNvSpPr txBox="1"/>
            <p:nvPr/>
          </p:nvSpPr>
          <p:spPr>
            <a:xfrm>
              <a:off x="1520277" y="2119522"/>
              <a:ext cx="489216" cy="215444"/>
            </a:xfrm>
            <a:prstGeom prst="rect">
              <a:avLst/>
            </a:prstGeom>
            <a:noFill/>
          </p:spPr>
          <p:txBody>
            <a:bodyPr wrap="square" lIns="0" tIns="0" rIns="0" bIns="0" rtlCol="0">
              <a:spAutoFit/>
            </a:bodyPr>
            <a:lstStyle/>
            <a:p>
              <a:pPr algn="ctr"/>
              <a:r>
                <a:rPr lang="en-US" sz="1400" b="1" dirty="0">
                  <a:solidFill>
                    <a:sysClr val="windowText" lastClr="000000"/>
                  </a:solidFill>
                  <a:latin typeface="微软雅黑" panose="020B0503020204020204" pitchFamily="34" charset="-122"/>
                  <a:ea typeface="微软雅黑" panose="020B0503020204020204" pitchFamily="34" charset="-122"/>
                </a:rPr>
                <a:t>75%</a:t>
              </a:r>
            </a:p>
          </p:txBody>
        </p:sp>
      </p:grpSp>
      <p:grpSp>
        <p:nvGrpSpPr>
          <p:cNvPr id="11" name="PA_淘宝网chenying0907出品 51"/>
          <p:cNvGrpSpPr/>
          <p:nvPr>
            <p:custDataLst>
              <p:tags r:id="rId4"/>
            </p:custDataLst>
          </p:nvPr>
        </p:nvGrpSpPr>
        <p:grpSpPr>
          <a:xfrm>
            <a:off x="2335069" y="1592431"/>
            <a:ext cx="1296169" cy="1296168"/>
            <a:chOff x="3099936" y="1592431"/>
            <a:chExt cx="1296169" cy="1296168"/>
          </a:xfrm>
        </p:grpSpPr>
        <p:sp>
          <p:nvSpPr>
            <p:cNvPr id="12" name="Oval 36"/>
            <p:cNvSpPr/>
            <p:nvPr/>
          </p:nvSpPr>
          <p:spPr>
            <a:xfrm>
              <a:off x="3232436" y="1693149"/>
              <a:ext cx="1094733" cy="1094733"/>
            </a:xfrm>
            <a:prstGeom prst="ellipse">
              <a:avLst/>
            </a:prstGeom>
            <a:noFill/>
            <a:ln>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13" name="Pie 37"/>
            <p:cNvSpPr/>
            <p:nvPr/>
          </p:nvSpPr>
          <p:spPr>
            <a:xfrm>
              <a:off x="3099936" y="1592431"/>
              <a:ext cx="1296169" cy="1296168"/>
            </a:xfrm>
            <a:prstGeom prst="pie">
              <a:avLst>
                <a:gd name="adj1" fmla="val 5379724"/>
                <a:gd name="adj2" fmla="val 16200000"/>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latin typeface="微软雅黑" panose="020B0503020204020204" pitchFamily="34" charset="-122"/>
                <a:ea typeface="微软雅黑" panose="020B0503020204020204" pitchFamily="34" charset="-122"/>
              </a:endParaRPr>
            </a:p>
          </p:txBody>
        </p:sp>
        <p:sp>
          <p:nvSpPr>
            <p:cNvPr id="18" name="TextBox 38"/>
            <p:cNvSpPr txBox="1"/>
            <p:nvPr/>
          </p:nvSpPr>
          <p:spPr>
            <a:xfrm>
              <a:off x="3219672" y="2085624"/>
              <a:ext cx="489216" cy="215444"/>
            </a:xfrm>
            <a:prstGeom prst="rect">
              <a:avLst/>
            </a:prstGeom>
            <a:noFill/>
          </p:spPr>
          <p:txBody>
            <a:bodyPr wrap="square" lIns="0" tIns="0" rIns="0" bIns="0" rtlCol="0">
              <a:spAutoFit/>
            </a:bodyPr>
            <a:lstStyle/>
            <a:p>
              <a:pPr algn="ctr"/>
              <a:r>
                <a:rPr lang="en-US" sz="1400" b="1" dirty="0">
                  <a:solidFill>
                    <a:sysClr val="windowText" lastClr="000000"/>
                  </a:solidFill>
                  <a:latin typeface="微软雅黑" panose="020B0503020204020204" pitchFamily="34" charset="-122"/>
                  <a:ea typeface="微软雅黑" panose="020B0503020204020204" pitchFamily="34" charset="-122"/>
                </a:rPr>
                <a:t>50%</a:t>
              </a:r>
            </a:p>
          </p:txBody>
        </p:sp>
      </p:grpSp>
      <p:grpSp>
        <p:nvGrpSpPr>
          <p:cNvPr id="19" name="PA_淘宝网chenying0907出品 60"/>
          <p:cNvGrpSpPr/>
          <p:nvPr>
            <p:custDataLst>
              <p:tags r:id="rId5"/>
            </p:custDataLst>
          </p:nvPr>
        </p:nvGrpSpPr>
        <p:grpSpPr>
          <a:xfrm>
            <a:off x="3957830" y="1592431"/>
            <a:ext cx="1296169" cy="1296168"/>
            <a:chOff x="4834295" y="1592431"/>
            <a:chExt cx="1296169" cy="1296168"/>
          </a:xfrm>
        </p:grpSpPr>
        <p:sp>
          <p:nvSpPr>
            <p:cNvPr id="20" name="Oval 39"/>
            <p:cNvSpPr/>
            <p:nvPr/>
          </p:nvSpPr>
          <p:spPr>
            <a:xfrm>
              <a:off x="4966795" y="1693149"/>
              <a:ext cx="1094733" cy="1094733"/>
            </a:xfrm>
            <a:prstGeom prst="ellipse">
              <a:avLst/>
            </a:prstGeom>
            <a:noFill/>
            <a:ln>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21" name="Pie 40"/>
            <p:cNvSpPr/>
            <p:nvPr/>
          </p:nvSpPr>
          <p:spPr>
            <a:xfrm>
              <a:off x="4834295" y="1592431"/>
              <a:ext cx="1296169" cy="1296168"/>
            </a:xfrm>
            <a:prstGeom prst="pie">
              <a:avLst>
                <a:gd name="adj1" fmla="val 19548649"/>
                <a:gd name="adj2" fmla="val 16200000"/>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latin typeface="微软雅黑" panose="020B0503020204020204" pitchFamily="34" charset="-122"/>
                <a:ea typeface="微软雅黑" panose="020B0503020204020204" pitchFamily="34" charset="-122"/>
              </a:endParaRPr>
            </a:p>
          </p:txBody>
        </p:sp>
        <p:sp>
          <p:nvSpPr>
            <p:cNvPr id="22" name="TextBox 41"/>
            <p:cNvSpPr txBox="1"/>
            <p:nvPr/>
          </p:nvSpPr>
          <p:spPr>
            <a:xfrm>
              <a:off x="4954031" y="2085624"/>
              <a:ext cx="489216" cy="215444"/>
            </a:xfrm>
            <a:prstGeom prst="rect">
              <a:avLst/>
            </a:prstGeom>
            <a:noFill/>
          </p:spPr>
          <p:txBody>
            <a:bodyPr wrap="square" lIns="0" tIns="0" rIns="0" bIns="0" rtlCol="0">
              <a:spAutoFit/>
            </a:bodyPr>
            <a:lstStyle/>
            <a:p>
              <a:pPr algn="ctr"/>
              <a:r>
                <a:rPr lang="en-US" sz="1400" b="1" dirty="0">
                  <a:solidFill>
                    <a:sysClr val="windowText" lastClr="000000"/>
                  </a:solidFill>
                  <a:latin typeface="微软雅黑" panose="020B0503020204020204" pitchFamily="34" charset="-122"/>
                  <a:ea typeface="微软雅黑" panose="020B0503020204020204" pitchFamily="34" charset="-122"/>
                </a:rPr>
                <a:t>85%</a:t>
              </a:r>
            </a:p>
          </p:txBody>
        </p:sp>
      </p:grpSp>
      <p:grpSp>
        <p:nvGrpSpPr>
          <p:cNvPr id="23" name="PA_淘宝网chenying0907出品 61"/>
          <p:cNvGrpSpPr/>
          <p:nvPr>
            <p:custDataLst>
              <p:tags r:id="rId6"/>
            </p:custDataLst>
          </p:nvPr>
        </p:nvGrpSpPr>
        <p:grpSpPr>
          <a:xfrm>
            <a:off x="5580111" y="1592431"/>
            <a:ext cx="1296169" cy="1296168"/>
            <a:chOff x="6447291" y="1592431"/>
            <a:chExt cx="1296169" cy="1296168"/>
          </a:xfrm>
        </p:grpSpPr>
        <p:sp>
          <p:nvSpPr>
            <p:cNvPr id="24" name="Oval 42"/>
            <p:cNvSpPr/>
            <p:nvPr/>
          </p:nvSpPr>
          <p:spPr>
            <a:xfrm>
              <a:off x="6579791" y="1661368"/>
              <a:ext cx="1094733" cy="1094733"/>
            </a:xfrm>
            <a:prstGeom prst="ellipse">
              <a:avLst/>
            </a:prstGeom>
            <a:noFill/>
            <a:ln>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25" name="Pie 43"/>
            <p:cNvSpPr/>
            <p:nvPr/>
          </p:nvSpPr>
          <p:spPr>
            <a:xfrm>
              <a:off x="6447291" y="1592431"/>
              <a:ext cx="1296169" cy="1296168"/>
            </a:xfrm>
            <a:prstGeom prst="pie">
              <a:avLst>
                <a:gd name="adj1" fmla="val 17910010"/>
                <a:gd name="adj2" fmla="val 5351067"/>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latin typeface="微软雅黑" panose="020B0503020204020204" pitchFamily="34" charset="-122"/>
                <a:ea typeface="微软雅黑" panose="020B0503020204020204" pitchFamily="34" charset="-122"/>
              </a:endParaRPr>
            </a:p>
          </p:txBody>
        </p:sp>
        <p:sp>
          <p:nvSpPr>
            <p:cNvPr id="26" name="TextBox 44"/>
            <p:cNvSpPr txBox="1"/>
            <p:nvPr/>
          </p:nvSpPr>
          <p:spPr>
            <a:xfrm>
              <a:off x="7151229" y="2134506"/>
              <a:ext cx="489216" cy="215444"/>
            </a:xfrm>
            <a:prstGeom prst="rect">
              <a:avLst/>
            </a:prstGeom>
            <a:noFill/>
          </p:spPr>
          <p:txBody>
            <a:bodyPr wrap="square" lIns="0" tIns="0" rIns="0" bIns="0" rtlCol="0">
              <a:spAutoFit/>
            </a:bodyPr>
            <a:lstStyle/>
            <a:p>
              <a:pPr algn="ctr"/>
              <a:r>
                <a:rPr lang="en-US" sz="1400" b="1" dirty="0">
                  <a:solidFill>
                    <a:sysClr val="windowText" lastClr="000000"/>
                  </a:solidFill>
                  <a:latin typeface="微软雅黑" panose="020B0503020204020204" pitchFamily="34" charset="-122"/>
                  <a:ea typeface="微软雅黑" panose="020B0503020204020204" pitchFamily="34" charset="-122"/>
                </a:rPr>
                <a:t>75%</a:t>
              </a:r>
            </a:p>
          </p:txBody>
        </p:sp>
      </p:grpSp>
      <p:sp>
        <p:nvSpPr>
          <p:cNvPr id="27" name="PA_淘宝网chenying0907出品 46"/>
          <p:cNvSpPr txBox="1"/>
          <p:nvPr>
            <p:custDataLst>
              <p:tags r:id="rId7"/>
            </p:custDataLst>
          </p:nvPr>
        </p:nvSpPr>
        <p:spPr>
          <a:xfrm>
            <a:off x="1032278" y="3292410"/>
            <a:ext cx="570670" cy="276999"/>
          </a:xfrm>
          <a:prstGeom prst="rect">
            <a:avLst/>
          </a:prstGeom>
          <a:noFill/>
        </p:spPr>
        <p:txBody>
          <a:bodyPr wrap="none" lIns="0" tIns="0" rIns="0" bIns="0" rtlCol="0">
            <a:spAutoFit/>
          </a:bodyPr>
          <a:lstStyle/>
          <a:p>
            <a:pPr algn="ctr"/>
            <a:r>
              <a:rPr lang="en-US" b="1" dirty="0">
                <a:solidFill>
                  <a:schemeClr val="bg1"/>
                </a:solidFill>
                <a:latin typeface="微软雅黑" panose="020B0503020204020204" pitchFamily="34" charset="-122"/>
                <a:ea typeface="微软雅黑" panose="020B0503020204020204" pitchFamily="34" charset="-122"/>
              </a:rPr>
              <a:t>201</a:t>
            </a:r>
            <a:r>
              <a:rPr lang="en-US" altLang="zh-CN" b="1" dirty="0">
                <a:solidFill>
                  <a:schemeClr val="bg1"/>
                </a:solidFill>
                <a:latin typeface="微软雅黑" panose="020B0503020204020204" pitchFamily="34" charset="-122"/>
                <a:ea typeface="微软雅黑" panose="020B0503020204020204" pitchFamily="34" charset="-122"/>
              </a:rPr>
              <a:t>4</a:t>
            </a:r>
            <a:endParaRPr lang="en-US" b="1" dirty="0">
              <a:solidFill>
                <a:schemeClr val="bg1"/>
              </a:solidFill>
              <a:latin typeface="微软雅黑" panose="020B0503020204020204" pitchFamily="34" charset="-122"/>
              <a:ea typeface="微软雅黑" panose="020B0503020204020204" pitchFamily="34" charset="-122"/>
            </a:endParaRPr>
          </a:p>
        </p:txBody>
      </p:sp>
      <p:sp>
        <p:nvSpPr>
          <p:cNvPr id="28" name="PA_淘宝网chenying0907出品 47"/>
          <p:cNvSpPr txBox="1"/>
          <p:nvPr>
            <p:custDataLst>
              <p:tags r:id="rId8"/>
            </p:custDataLst>
          </p:nvPr>
        </p:nvSpPr>
        <p:spPr>
          <a:xfrm>
            <a:off x="2704774" y="3292410"/>
            <a:ext cx="570670" cy="276999"/>
          </a:xfrm>
          <a:prstGeom prst="rect">
            <a:avLst/>
          </a:prstGeom>
          <a:noFill/>
        </p:spPr>
        <p:txBody>
          <a:bodyPr wrap="none" lIns="0" tIns="0" rIns="0" bIns="0" rtlCol="0">
            <a:spAutoFit/>
          </a:bodyPr>
          <a:lstStyle/>
          <a:p>
            <a:pPr algn="ctr"/>
            <a:r>
              <a:rPr lang="en-US" b="1" dirty="0">
                <a:solidFill>
                  <a:schemeClr val="bg1"/>
                </a:solidFill>
                <a:latin typeface="微软雅黑" panose="020B0503020204020204" pitchFamily="34" charset="-122"/>
                <a:ea typeface="微软雅黑" panose="020B0503020204020204" pitchFamily="34" charset="-122"/>
              </a:rPr>
              <a:t>20</a:t>
            </a:r>
            <a:r>
              <a:rPr lang="en-US" altLang="zh-CN" b="1" dirty="0">
                <a:solidFill>
                  <a:schemeClr val="bg1"/>
                </a:solidFill>
                <a:latin typeface="微软雅黑" panose="020B0503020204020204" pitchFamily="34" charset="-122"/>
                <a:ea typeface="微软雅黑" panose="020B0503020204020204" pitchFamily="34" charset="-122"/>
              </a:rPr>
              <a:t>15</a:t>
            </a:r>
            <a:endParaRPr lang="en-US" b="1" dirty="0">
              <a:solidFill>
                <a:schemeClr val="bg1"/>
              </a:solidFill>
              <a:latin typeface="微软雅黑" panose="020B0503020204020204" pitchFamily="34" charset="-122"/>
              <a:ea typeface="微软雅黑" panose="020B0503020204020204" pitchFamily="34" charset="-122"/>
            </a:endParaRPr>
          </a:p>
        </p:txBody>
      </p:sp>
      <p:sp>
        <p:nvSpPr>
          <p:cNvPr id="29" name="PA_淘宝网chenying0907出品 48"/>
          <p:cNvSpPr txBox="1"/>
          <p:nvPr>
            <p:custDataLst>
              <p:tags r:id="rId9"/>
            </p:custDataLst>
          </p:nvPr>
        </p:nvSpPr>
        <p:spPr>
          <a:xfrm>
            <a:off x="4310595" y="3292410"/>
            <a:ext cx="570670" cy="276999"/>
          </a:xfrm>
          <a:prstGeom prst="rect">
            <a:avLst/>
          </a:prstGeom>
          <a:noFill/>
        </p:spPr>
        <p:txBody>
          <a:bodyPr wrap="none" lIns="0" tIns="0" rIns="0" bIns="0" rtlCol="0">
            <a:spAutoFit/>
          </a:bodyPr>
          <a:lstStyle/>
          <a:p>
            <a:pPr algn="ctr"/>
            <a:r>
              <a:rPr lang="en-US" b="1" dirty="0">
                <a:solidFill>
                  <a:schemeClr val="bg1"/>
                </a:solidFill>
                <a:latin typeface="微软雅黑" panose="020B0503020204020204" pitchFamily="34" charset="-122"/>
                <a:ea typeface="微软雅黑" panose="020B0503020204020204" pitchFamily="34" charset="-122"/>
              </a:rPr>
              <a:t>2017</a:t>
            </a:r>
          </a:p>
        </p:txBody>
      </p:sp>
      <p:sp>
        <p:nvSpPr>
          <p:cNvPr id="30" name="PA_淘宝网chenying0907出品 49"/>
          <p:cNvSpPr txBox="1"/>
          <p:nvPr>
            <p:custDataLst>
              <p:tags r:id="rId10"/>
            </p:custDataLst>
          </p:nvPr>
        </p:nvSpPr>
        <p:spPr>
          <a:xfrm>
            <a:off x="5935466" y="3292410"/>
            <a:ext cx="570670" cy="276999"/>
          </a:xfrm>
          <a:prstGeom prst="rect">
            <a:avLst/>
          </a:prstGeom>
          <a:noFill/>
        </p:spPr>
        <p:txBody>
          <a:bodyPr wrap="none" lIns="0" tIns="0" rIns="0" bIns="0" rtlCol="0">
            <a:spAutoFit/>
          </a:bodyPr>
          <a:lstStyle/>
          <a:p>
            <a:pPr algn="ctr"/>
            <a:r>
              <a:rPr lang="en-US" b="1" dirty="0">
                <a:solidFill>
                  <a:schemeClr val="bg1"/>
                </a:solidFill>
                <a:latin typeface="微软雅黑" panose="020B0503020204020204" pitchFamily="34" charset="-122"/>
                <a:ea typeface="微软雅黑" panose="020B0503020204020204" pitchFamily="34" charset="-122"/>
              </a:rPr>
              <a:t>201</a:t>
            </a:r>
            <a:r>
              <a:rPr lang="en-US" altLang="zh-CN" b="1" dirty="0">
                <a:solidFill>
                  <a:schemeClr val="bg1"/>
                </a:solidFill>
                <a:latin typeface="微软雅黑" panose="020B0503020204020204" pitchFamily="34" charset="-122"/>
                <a:ea typeface="微软雅黑" panose="020B0503020204020204" pitchFamily="34" charset="-122"/>
              </a:rPr>
              <a:t>7</a:t>
            </a:r>
            <a:endParaRPr lang="en-US" b="1" dirty="0">
              <a:solidFill>
                <a:schemeClr val="bg1"/>
              </a:solidFill>
              <a:latin typeface="微软雅黑" panose="020B0503020204020204" pitchFamily="34" charset="-122"/>
              <a:ea typeface="微软雅黑" panose="020B0503020204020204" pitchFamily="34" charset="-122"/>
            </a:endParaRPr>
          </a:p>
        </p:txBody>
      </p:sp>
      <p:grpSp>
        <p:nvGrpSpPr>
          <p:cNvPr id="31" name="PA_淘宝网chenying0907出品 52"/>
          <p:cNvGrpSpPr/>
          <p:nvPr>
            <p:custDataLst>
              <p:tags r:id="rId11"/>
            </p:custDataLst>
          </p:nvPr>
        </p:nvGrpSpPr>
        <p:grpSpPr>
          <a:xfrm>
            <a:off x="7193107" y="1592431"/>
            <a:ext cx="1296169" cy="1296168"/>
            <a:chOff x="6447291" y="1592431"/>
            <a:chExt cx="1296169" cy="1296168"/>
          </a:xfrm>
        </p:grpSpPr>
        <p:sp>
          <p:nvSpPr>
            <p:cNvPr id="32" name="Oval 53"/>
            <p:cNvSpPr/>
            <p:nvPr/>
          </p:nvSpPr>
          <p:spPr>
            <a:xfrm>
              <a:off x="6579791" y="1661368"/>
              <a:ext cx="1094733" cy="1094733"/>
            </a:xfrm>
            <a:prstGeom prst="ellipse">
              <a:avLst/>
            </a:prstGeom>
            <a:noFill/>
            <a:ln>
              <a:solidFill>
                <a:srgbClr val="FFE4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ysClr val="windowText" lastClr="000000"/>
                </a:solidFill>
                <a:latin typeface="微软雅黑" panose="020B0503020204020204" pitchFamily="34" charset="-122"/>
                <a:ea typeface="微软雅黑" panose="020B0503020204020204" pitchFamily="34" charset="-122"/>
              </a:endParaRPr>
            </a:p>
          </p:txBody>
        </p:sp>
        <p:sp>
          <p:nvSpPr>
            <p:cNvPr id="33" name="Pie 54"/>
            <p:cNvSpPr/>
            <p:nvPr/>
          </p:nvSpPr>
          <p:spPr>
            <a:xfrm>
              <a:off x="6447291" y="1592431"/>
              <a:ext cx="1296169" cy="1296168"/>
            </a:xfrm>
            <a:prstGeom prst="pie">
              <a:avLst>
                <a:gd name="adj1" fmla="val 93326"/>
                <a:gd name="adj2" fmla="val 13706274"/>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latin typeface="微软雅黑" panose="020B0503020204020204" pitchFamily="34" charset="-122"/>
                <a:ea typeface="微软雅黑" panose="020B0503020204020204" pitchFamily="34" charset="-122"/>
              </a:endParaRPr>
            </a:p>
          </p:txBody>
        </p:sp>
        <p:sp>
          <p:nvSpPr>
            <p:cNvPr id="34" name="TextBox 55"/>
            <p:cNvSpPr txBox="1"/>
            <p:nvPr/>
          </p:nvSpPr>
          <p:spPr>
            <a:xfrm>
              <a:off x="6511163" y="2085624"/>
              <a:ext cx="489216" cy="215444"/>
            </a:xfrm>
            <a:prstGeom prst="rect">
              <a:avLst/>
            </a:prstGeom>
            <a:noFill/>
          </p:spPr>
          <p:txBody>
            <a:bodyPr wrap="square" lIns="0" tIns="0" rIns="0" bIns="0" rtlCol="0">
              <a:spAutoFit/>
            </a:bodyPr>
            <a:lstStyle/>
            <a:p>
              <a:pPr algn="ctr"/>
              <a:r>
                <a:rPr lang="en-US" sz="1400" b="1" dirty="0">
                  <a:solidFill>
                    <a:sysClr val="windowText" lastClr="000000"/>
                  </a:solidFill>
                  <a:latin typeface="微软雅黑" panose="020B0503020204020204" pitchFamily="34" charset="-122"/>
                  <a:ea typeface="微软雅黑" panose="020B0503020204020204" pitchFamily="34" charset="-122"/>
                </a:rPr>
                <a:t>65%</a:t>
              </a:r>
            </a:p>
          </p:txBody>
        </p:sp>
      </p:grpSp>
      <p:sp>
        <p:nvSpPr>
          <p:cNvPr id="35" name="PA_淘宝网chenying0907出品 56"/>
          <p:cNvSpPr txBox="1"/>
          <p:nvPr>
            <p:custDataLst>
              <p:tags r:id="rId12"/>
            </p:custDataLst>
          </p:nvPr>
        </p:nvSpPr>
        <p:spPr>
          <a:xfrm>
            <a:off x="7570661" y="3292410"/>
            <a:ext cx="570670" cy="276999"/>
          </a:xfrm>
          <a:prstGeom prst="rect">
            <a:avLst/>
          </a:prstGeom>
          <a:noFill/>
        </p:spPr>
        <p:txBody>
          <a:bodyPr wrap="none" lIns="0" tIns="0" rIns="0" bIns="0" rtlCol="0">
            <a:spAutoFit/>
          </a:bodyPr>
          <a:lstStyle/>
          <a:p>
            <a:pPr algn="ctr"/>
            <a:r>
              <a:rPr lang="en-US" b="1" dirty="0">
                <a:solidFill>
                  <a:schemeClr val="bg1"/>
                </a:solidFill>
                <a:latin typeface="微软雅黑" panose="020B0503020204020204" pitchFamily="34" charset="-122"/>
                <a:ea typeface="微软雅黑" panose="020B0503020204020204" pitchFamily="34" charset="-122"/>
              </a:rPr>
              <a:t>201</a:t>
            </a:r>
            <a:r>
              <a:rPr lang="en-US" altLang="zh-CN" b="1" dirty="0">
                <a:solidFill>
                  <a:schemeClr val="bg1"/>
                </a:solidFill>
                <a:latin typeface="微软雅黑" panose="020B0503020204020204" pitchFamily="34" charset="-122"/>
                <a:ea typeface="微软雅黑" panose="020B0503020204020204" pitchFamily="34" charset="-122"/>
              </a:rPr>
              <a:t>8</a:t>
            </a:r>
            <a:endParaRPr lang="en-US" b="1" dirty="0">
              <a:solidFill>
                <a:schemeClr val="bg1"/>
              </a:solidFill>
              <a:latin typeface="微软雅黑" panose="020B0503020204020204" pitchFamily="34" charset="-122"/>
              <a:ea typeface="微软雅黑" panose="020B0503020204020204" pitchFamily="34" charset="-122"/>
            </a:endParaRPr>
          </a:p>
        </p:txBody>
      </p:sp>
      <p:grpSp>
        <p:nvGrpSpPr>
          <p:cNvPr id="36" name="PA_淘宝网chenying0907出品 59"/>
          <p:cNvGrpSpPr/>
          <p:nvPr>
            <p:custDataLst>
              <p:tags r:id="rId13"/>
            </p:custDataLst>
          </p:nvPr>
        </p:nvGrpSpPr>
        <p:grpSpPr>
          <a:xfrm>
            <a:off x="654724" y="3813547"/>
            <a:ext cx="1296168" cy="558403"/>
            <a:chOff x="654725" y="3050273"/>
            <a:chExt cx="1296168" cy="558403"/>
          </a:xfrm>
        </p:grpSpPr>
        <p:sp>
          <p:nvSpPr>
            <p:cNvPr id="37" name="Isosceles Triangle 58"/>
            <p:cNvSpPr/>
            <p:nvPr/>
          </p:nvSpPr>
          <p:spPr>
            <a:xfrm>
              <a:off x="1158914" y="3050273"/>
              <a:ext cx="287790" cy="212761"/>
            </a:xfrm>
            <a:prstGeom prst="triangl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ysClr val="windowText" lastClr="000000"/>
                </a:solidFill>
                <a:latin typeface="微软雅黑" panose="020B0503020204020204" pitchFamily="34" charset="-122"/>
                <a:ea typeface="微软雅黑" panose="020B0503020204020204" pitchFamily="34" charset="-122"/>
              </a:endParaRPr>
            </a:p>
          </p:txBody>
        </p:sp>
        <p:sp>
          <p:nvSpPr>
            <p:cNvPr id="38" name="Round Same Side Corner Rectangle 57"/>
            <p:cNvSpPr/>
            <p:nvPr/>
          </p:nvSpPr>
          <p:spPr>
            <a:xfrm>
              <a:off x="654725" y="3187760"/>
              <a:ext cx="1296168" cy="420916"/>
            </a:xfrm>
            <a:prstGeom prst="round2Same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ysClr val="windowText" lastClr="000000"/>
                  </a:solidFill>
                  <a:latin typeface="微软雅黑" panose="020B0503020204020204" pitchFamily="34" charset="-122"/>
                  <a:ea typeface="微软雅黑" panose="020B0503020204020204" pitchFamily="34" charset="-122"/>
                </a:rPr>
                <a:t>KEYWORD</a:t>
              </a:r>
            </a:p>
          </p:txBody>
        </p:sp>
      </p:grpSp>
      <p:grpSp>
        <p:nvGrpSpPr>
          <p:cNvPr id="39" name="PA_淘宝网chenying0907出品 78"/>
          <p:cNvGrpSpPr/>
          <p:nvPr>
            <p:custDataLst>
              <p:tags r:id="rId14"/>
            </p:custDataLst>
          </p:nvPr>
        </p:nvGrpSpPr>
        <p:grpSpPr>
          <a:xfrm>
            <a:off x="2335069" y="3813547"/>
            <a:ext cx="1296168" cy="558403"/>
            <a:chOff x="654725" y="3050273"/>
            <a:chExt cx="1296168" cy="558403"/>
          </a:xfrm>
        </p:grpSpPr>
        <p:sp>
          <p:nvSpPr>
            <p:cNvPr id="40" name="Isosceles Triangle 79"/>
            <p:cNvSpPr/>
            <p:nvPr/>
          </p:nvSpPr>
          <p:spPr>
            <a:xfrm>
              <a:off x="1158914" y="3050273"/>
              <a:ext cx="287790" cy="212761"/>
            </a:xfrm>
            <a:prstGeom prst="triangl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ysClr val="windowText" lastClr="000000"/>
                </a:solidFill>
                <a:latin typeface="微软雅黑" panose="020B0503020204020204" pitchFamily="34" charset="-122"/>
                <a:ea typeface="微软雅黑" panose="020B0503020204020204" pitchFamily="34" charset="-122"/>
              </a:endParaRPr>
            </a:p>
          </p:txBody>
        </p:sp>
        <p:sp>
          <p:nvSpPr>
            <p:cNvPr id="41" name="Round Same Side Corner Rectangle 80"/>
            <p:cNvSpPr/>
            <p:nvPr/>
          </p:nvSpPr>
          <p:spPr>
            <a:xfrm>
              <a:off x="654725" y="3187760"/>
              <a:ext cx="1296168" cy="420916"/>
            </a:xfrm>
            <a:prstGeom prst="round2Same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ysClr val="windowText" lastClr="000000"/>
                  </a:solidFill>
                  <a:latin typeface="微软雅黑" panose="020B0503020204020204" pitchFamily="34" charset="-122"/>
                  <a:ea typeface="微软雅黑" panose="020B0503020204020204" pitchFamily="34" charset="-122"/>
                </a:rPr>
                <a:t>KEYWORD</a:t>
              </a:r>
            </a:p>
          </p:txBody>
        </p:sp>
      </p:grpSp>
      <p:grpSp>
        <p:nvGrpSpPr>
          <p:cNvPr id="42" name="PA_淘宝网chenying0907出品 81"/>
          <p:cNvGrpSpPr/>
          <p:nvPr>
            <p:custDataLst>
              <p:tags r:id="rId15"/>
            </p:custDataLst>
          </p:nvPr>
        </p:nvGrpSpPr>
        <p:grpSpPr>
          <a:xfrm>
            <a:off x="3957830" y="3813547"/>
            <a:ext cx="1296168" cy="558403"/>
            <a:chOff x="654725" y="3050273"/>
            <a:chExt cx="1296168" cy="558403"/>
          </a:xfrm>
        </p:grpSpPr>
        <p:sp>
          <p:nvSpPr>
            <p:cNvPr id="43" name="Isosceles Triangle 82"/>
            <p:cNvSpPr/>
            <p:nvPr/>
          </p:nvSpPr>
          <p:spPr>
            <a:xfrm>
              <a:off x="1158914" y="3050273"/>
              <a:ext cx="287790" cy="212761"/>
            </a:xfrm>
            <a:prstGeom prst="triangl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ysClr val="windowText" lastClr="000000"/>
                </a:solidFill>
                <a:latin typeface="微软雅黑" panose="020B0503020204020204" pitchFamily="34" charset="-122"/>
                <a:ea typeface="微软雅黑" panose="020B0503020204020204" pitchFamily="34" charset="-122"/>
              </a:endParaRPr>
            </a:p>
          </p:txBody>
        </p:sp>
        <p:sp>
          <p:nvSpPr>
            <p:cNvPr id="44" name="Round Same Side Corner Rectangle 83"/>
            <p:cNvSpPr/>
            <p:nvPr/>
          </p:nvSpPr>
          <p:spPr>
            <a:xfrm>
              <a:off x="654725" y="3187760"/>
              <a:ext cx="1296168" cy="420916"/>
            </a:xfrm>
            <a:prstGeom prst="round2Same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ysClr val="windowText" lastClr="000000"/>
                  </a:solidFill>
                  <a:latin typeface="微软雅黑" panose="020B0503020204020204" pitchFamily="34" charset="-122"/>
                  <a:ea typeface="微软雅黑" panose="020B0503020204020204" pitchFamily="34" charset="-122"/>
                </a:rPr>
                <a:t>KEYWORD</a:t>
              </a:r>
            </a:p>
          </p:txBody>
        </p:sp>
      </p:grpSp>
      <p:grpSp>
        <p:nvGrpSpPr>
          <p:cNvPr id="45" name="PA_淘宝网chenying0907出品 84"/>
          <p:cNvGrpSpPr/>
          <p:nvPr>
            <p:custDataLst>
              <p:tags r:id="rId16"/>
            </p:custDataLst>
          </p:nvPr>
        </p:nvGrpSpPr>
        <p:grpSpPr>
          <a:xfrm>
            <a:off x="5580111" y="3813547"/>
            <a:ext cx="1296168" cy="558403"/>
            <a:chOff x="654725" y="3050273"/>
            <a:chExt cx="1296168" cy="558403"/>
          </a:xfrm>
        </p:grpSpPr>
        <p:sp>
          <p:nvSpPr>
            <p:cNvPr id="46" name="Isosceles Triangle 85"/>
            <p:cNvSpPr/>
            <p:nvPr/>
          </p:nvSpPr>
          <p:spPr>
            <a:xfrm>
              <a:off x="1158914" y="3050273"/>
              <a:ext cx="287790" cy="212761"/>
            </a:xfrm>
            <a:prstGeom prst="triangl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ysClr val="windowText" lastClr="000000"/>
                </a:solidFill>
                <a:latin typeface="微软雅黑" panose="020B0503020204020204" pitchFamily="34" charset="-122"/>
                <a:ea typeface="微软雅黑" panose="020B0503020204020204" pitchFamily="34" charset="-122"/>
              </a:endParaRPr>
            </a:p>
          </p:txBody>
        </p:sp>
        <p:sp>
          <p:nvSpPr>
            <p:cNvPr id="47" name="Round Same Side Corner Rectangle 86"/>
            <p:cNvSpPr/>
            <p:nvPr/>
          </p:nvSpPr>
          <p:spPr>
            <a:xfrm>
              <a:off x="654725" y="3187760"/>
              <a:ext cx="1296168" cy="420916"/>
            </a:xfrm>
            <a:prstGeom prst="round2Same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ysClr val="windowText" lastClr="000000"/>
                  </a:solidFill>
                  <a:latin typeface="微软雅黑" panose="020B0503020204020204" pitchFamily="34" charset="-122"/>
                  <a:ea typeface="微软雅黑" panose="020B0503020204020204" pitchFamily="34" charset="-122"/>
                </a:rPr>
                <a:t>KEYWORD</a:t>
              </a:r>
            </a:p>
          </p:txBody>
        </p:sp>
      </p:grpSp>
      <p:grpSp>
        <p:nvGrpSpPr>
          <p:cNvPr id="48" name="PA_淘宝网chenying0907出品 87"/>
          <p:cNvGrpSpPr/>
          <p:nvPr>
            <p:custDataLst>
              <p:tags r:id="rId17"/>
            </p:custDataLst>
          </p:nvPr>
        </p:nvGrpSpPr>
        <p:grpSpPr>
          <a:xfrm>
            <a:off x="7193107" y="3813547"/>
            <a:ext cx="1296168" cy="558403"/>
            <a:chOff x="654725" y="3050273"/>
            <a:chExt cx="1296168" cy="558403"/>
          </a:xfrm>
        </p:grpSpPr>
        <p:sp>
          <p:nvSpPr>
            <p:cNvPr id="49" name="Isosceles Triangle 88"/>
            <p:cNvSpPr/>
            <p:nvPr/>
          </p:nvSpPr>
          <p:spPr>
            <a:xfrm>
              <a:off x="1158914" y="3050273"/>
              <a:ext cx="287790" cy="212761"/>
            </a:xfrm>
            <a:prstGeom prst="triangle">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ysClr val="windowText" lastClr="000000"/>
                </a:solidFill>
                <a:latin typeface="微软雅黑" panose="020B0503020204020204" pitchFamily="34" charset="-122"/>
                <a:ea typeface="微软雅黑" panose="020B0503020204020204" pitchFamily="34" charset="-122"/>
              </a:endParaRPr>
            </a:p>
          </p:txBody>
        </p:sp>
        <p:sp>
          <p:nvSpPr>
            <p:cNvPr id="50" name="Round Same Side Corner Rectangle 89"/>
            <p:cNvSpPr/>
            <p:nvPr/>
          </p:nvSpPr>
          <p:spPr>
            <a:xfrm>
              <a:off x="654725" y="3187760"/>
              <a:ext cx="1296168" cy="420916"/>
            </a:xfrm>
            <a:prstGeom prst="round2Same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ysClr val="windowText" lastClr="000000"/>
                  </a:solidFill>
                  <a:latin typeface="微软雅黑" panose="020B0503020204020204" pitchFamily="34" charset="-122"/>
                  <a:ea typeface="微软雅黑" panose="020B0503020204020204" pitchFamily="34" charset="-122"/>
                </a:rPr>
                <a:t>KEYWORD</a:t>
              </a:r>
            </a:p>
          </p:txBody>
        </p:sp>
      </p:grpSp>
    </p:spTree>
    <p:extLst>
      <p:ext uri="{BB962C8B-B14F-4D97-AF65-F5344CB8AC3E}">
        <p14:creationId xmlns:p14="http://schemas.microsoft.com/office/powerpoint/2010/main" val="96327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8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10" presetClass="entr" presetSubtype="0" fill="hold" nodeType="withEffect">
                                  <p:stCondLst>
                                    <p:cond delay="4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nodeType="withEffect">
                                  <p:stCondLst>
                                    <p:cond delay="60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nodeType="withEffect">
                                  <p:stCondLst>
                                    <p:cond delay="80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nodeType="withEffect">
                                  <p:stCondLst>
                                    <p:cond delay="2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27" grpId="0"/>
      <p:bldP spid="28" grpId="0" animBg="1" autoUpdateAnimBg="0"/>
      <p:bldP spid="29" grpId="0"/>
      <p:bldP spid="30"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17141"/>
            <a:ext cx="9146282" cy="51606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淘宝网chenying0907出品 4"/>
          <p:cNvPicPr>
            <a:picLocks noChangeAspect="1"/>
          </p:cNvPicPr>
          <p:nvPr>
            <p:custDataLst>
              <p:tags r:id="rId2"/>
            </p:custDataLst>
          </p:nvPr>
        </p:nvPicPr>
        <p:blipFill rotWithShape="1">
          <a:blip r:embed="rId10"/>
          <a:srcRect l="18637" t="5232" r="17159" b="15131"/>
          <a:stretch/>
        </p:blipFill>
        <p:spPr>
          <a:xfrm>
            <a:off x="1907704" y="307080"/>
            <a:ext cx="6652630" cy="4609640"/>
          </a:xfrm>
          <a:prstGeom prst="rect">
            <a:avLst/>
          </a:prstGeom>
        </p:spPr>
      </p:pic>
      <p:sp>
        <p:nvSpPr>
          <p:cNvPr id="7" name="PA_淘宝网chenying0907出品 6"/>
          <p:cNvSpPr/>
          <p:nvPr>
            <p:custDataLst>
              <p:tags r:id="rId3"/>
            </p:custDataLst>
          </p:nvPr>
        </p:nvSpPr>
        <p:spPr>
          <a:xfrm>
            <a:off x="1907704" y="280024"/>
            <a:ext cx="6662514" cy="4636696"/>
          </a:xfrm>
          <a:prstGeom prst="rect">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4"/>
            </p:custDataLst>
          </p:nvPr>
        </p:nvGrpSpPr>
        <p:grpSpPr>
          <a:xfrm rot="5400000" flipH="1">
            <a:off x="7177009" y="2179769"/>
            <a:ext cx="2763468" cy="549065"/>
            <a:chOff x="644974" y="284169"/>
            <a:chExt cx="2763468" cy="549065"/>
          </a:xfrm>
        </p:grpSpPr>
        <p:sp>
          <p:nvSpPr>
            <p:cNvPr id="15" name="直角三角形 14"/>
            <p:cNvSpPr/>
            <p:nvPr/>
          </p:nvSpPr>
          <p:spPr>
            <a:xfrm>
              <a:off x="3089848" y="284169"/>
              <a:ext cx="318594" cy="271356"/>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644974" y="284169"/>
              <a:ext cx="2448272" cy="542714"/>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26221" y="310016"/>
              <a:ext cx="1682380" cy="523218"/>
            </a:xfrm>
            <a:prstGeom prst="rect">
              <a:avLst/>
            </a:prstGeom>
            <a:noFill/>
          </p:spPr>
          <p:txBody>
            <a:bodyPr wrap="none" lIns="91438" tIns="45719" rIns="91438" bIns="45719" rtlCol="0">
              <a:spAutoFit/>
            </a:bodyPr>
            <a:lstStyle/>
            <a:p>
              <a:pPr algn="ctr"/>
              <a:r>
                <a:rPr lang="en-US" altLang="zh-CN" sz="2800" b="1" dirty="0">
                  <a:solidFill>
                    <a:schemeClr val="tx1">
                      <a:lumMod val="85000"/>
                      <a:lumOff val="15000"/>
                    </a:schemeClr>
                  </a:solidFill>
                  <a:latin typeface="微软雅黑" pitchFamily="34" charset="-122"/>
                  <a:ea typeface="微软雅黑" pitchFamily="34" charset="-122"/>
                </a:rPr>
                <a:t>PART 02</a:t>
              </a:r>
            </a:p>
          </p:txBody>
        </p:sp>
      </p:grpSp>
      <p:sp>
        <p:nvSpPr>
          <p:cNvPr id="18" name="PA_淘宝网chenying0907出品 17"/>
          <p:cNvSpPr/>
          <p:nvPr>
            <p:custDataLst>
              <p:tags r:id="rId5"/>
            </p:custDataLst>
          </p:nvPr>
        </p:nvSpPr>
        <p:spPr>
          <a:xfrm>
            <a:off x="470769" y="1171322"/>
            <a:ext cx="2854100" cy="2854100"/>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淘宝网chenying0907出品 34"/>
          <p:cNvSpPr txBox="1"/>
          <p:nvPr>
            <p:custDataLst>
              <p:tags r:id="rId6"/>
            </p:custDataLst>
          </p:nvPr>
        </p:nvSpPr>
        <p:spPr>
          <a:xfrm>
            <a:off x="673768" y="2123225"/>
            <a:ext cx="2448102" cy="1077216"/>
          </a:xfrm>
          <a:prstGeom prst="rect">
            <a:avLst/>
          </a:prstGeom>
          <a:noFill/>
        </p:spPr>
        <p:txBody>
          <a:bodyPr wrap="none" lIns="91438" tIns="45719" rIns="91438" bIns="45719" rtlCol="0">
            <a:spAutoFit/>
          </a:bodyPr>
          <a:lstStyle/>
          <a:p>
            <a:pPr algn="ctr"/>
            <a:r>
              <a:rPr lang="en-US" altLang="zh-CN" sz="3200" b="1" dirty="0">
                <a:ln>
                  <a:solidFill>
                    <a:srgbClr val="000000"/>
                  </a:solidFill>
                </a:ln>
                <a:noFill/>
                <a:latin typeface="微软雅黑" pitchFamily="34" charset="-122"/>
                <a:ea typeface="微软雅黑" pitchFamily="34" charset="-122"/>
              </a:rPr>
              <a:t>PYRAMIDS</a:t>
            </a:r>
          </a:p>
          <a:p>
            <a:pPr algn="ctr"/>
            <a:r>
              <a:rPr lang="en-US" altLang="zh-CN" sz="3200" b="1" dirty="0">
                <a:ln>
                  <a:solidFill>
                    <a:srgbClr val="000000"/>
                  </a:solidFill>
                </a:ln>
                <a:noFill/>
                <a:latin typeface="微软雅黑" pitchFamily="34" charset="-122"/>
                <a:ea typeface="微软雅黑" pitchFamily="34" charset="-122"/>
              </a:rPr>
              <a:t> </a:t>
            </a:r>
            <a:r>
              <a:rPr lang="en-US" altLang="zh-CN" sz="3200" b="1" dirty="0">
                <a:solidFill>
                  <a:sysClr val="windowText" lastClr="000000"/>
                </a:solidFill>
                <a:latin typeface="微软雅黑" pitchFamily="34" charset="-122"/>
                <a:ea typeface="微软雅黑" pitchFamily="34" charset="-122"/>
              </a:rPr>
              <a:t>CHART</a:t>
            </a:r>
            <a:r>
              <a:rPr lang="en-US" altLang="zh-CN" sz="3200" b="1" dirty="0">
                <a:ln>
                  <a:solidFill>
                    <a:srgbClr val="000000"/>
                  </a:solidFill>
                </a:ln>
                <a:noFill/>
                <a:latin typeface="微软雅黑" pitchFamily="34" charset="-122"/>
                <a:ea typeface="微软雅黑" pitchFamily="34" charset="-122"/>
              </a:rPr>
              <a:t> </a:t>
            </a:r>
            <a:endParaRPr lang="en-US" altLang="zh-CN" sz="3200" b="1" dirty="0">
              <a:solidFill>
                <a:schemeClr val="tx1">
                  <a:lumMod val="85000"/>
                  <a:lumOff val="15000"/>
                </a:schemeClr>
              </a:solidFill>
              <a:latin typeface="微软雅黑" pitchFamily="34" charset="-122"/>
              <a:ea typeface="微软雅黑" pitchFamily="34" charset="-122"/>
            </a:endParaRPr>
          </a:p>
        </p:txBody>
      </p:sp>
      <p:sp>
        <p:nvSpPr>
          <p:cNvPr id="21" name="PA_TextPlaceholder 32"/>
          <p:cNvSpPr txBox="1">
            <a:spLocks/>
          </p:cNvSpPr>
          <p:nvPr>
            <p:custDataLst>
              <p:tags r:id="rId7"/>
            </p:custDataLst>
          </p:nvPr>
        </p:nvSpPr>
        <p:spPr>
          <a:xfrm>
            <a:off x="817462" y="3427221"/>
            <a:ext cx="2160711" cy="2966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spcBef>
                <a:spcPts val="0"/>
              </a:spcBef>
              <a:buNone/>
            </a:pPr>
            <a:r>
              <a:rPr lang="en-US" sz="1000" dirty="0">
                <a:solidFill>
                  <a:schemeClr val="tx1">
                    <a:lumMod val="85000"/>
                    <a:lumOff val="15000"/>
                  </a:schemeClr>
                </a:solidFill>
                <a:latin typeface="+mn-lt"/>
              </a:rPr>
              <a:t>Cotton candy tiramisu sweet. Sesame snaps macaroon pastry</a:t>
            </a:r>
          </a:p>
        </p:txBody>
      </p:sp>
      <p:sp>
        <p:nvSpPr>
          <p:cNvPr id="22" name="PA_淘宝网chenying0907出品 145"/>
          <p:cNvSpPr>
            <a:spLocks/>
          </p:cNvSpPr>
          <p:nvPr>
            <p:custDataLst>
              <p:tags r:id="rId8"/>
            </p:custDataLst>
          </p:nvPr>
        </p:nvSpPr>
        <p:spPr bwMode="auto">
          <a:xfrm>
            <a:off x="1686819" y="1596485"/>
            <a:ext cx="438597" cy="37815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Tree>
    <p:extLst>
      <p:ext uri="{BB962C8B-B14F-4D97-AF65-F5344CB8AC3E}">
        <p14:creationId xmlns:p14="http://schemas.microsoft.com/office/powerpoint/2010/main" val="288868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6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18" grpId="0" animBg="1"/>
      <p:bldP spid="20" grpId="0" animBg="1" autoUpdateAnimBg="0"/>
      <p:bldP spid="21" grpId="0"/>
      <p:bldP spid="22"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2282" y="339502"/>
            <a:ext cx="9146282" cy="480399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PA_淘宝网chenying0907出品 13"/>
          <p:cNvGrpSpPr/>
          <p:nvPr>
            <p:custDataLst>
              <p:tags r:id="rId2"/>
            </p:custDataLst>
          </p:nvPr>
        </p:nvGrpSpPr>
        <p:grpSpPr>
          <a:xfrm flipH="1">
            <a:off x="251519" y="137561"/>
            <a:ext cx="2888547" cy="471412"/>
            <a:chOff x="1048752" y="355471"/>
            <a:chExt cx="2263549" cy="471412"/>
          </a:xfrm>
        </p:grpSpPr>
        <p:sp>
          <p:nvSpPr>
            <p:cNvPr id="15" name="直角三角形 14"/>
            <p:cNvSpPr/>
            <p:nvPr/>
          </p:nvSpPr>
          <p:spPr>
            <a:xfrm>
              <a:off x="3089850" y="355471"/>
              <a:ext cx="222451" cy="201941"/>
            </a:xfrm>
            <a:prstGeom prst="rtTriangle">
              <a:avLst/>
            </a:prstGeom>
            <a:solidFill>
              <a:srgbClr val="D0B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网chenying0907出品 15"/>
            <p:cNvSpPr/>
            <p:nvPr/>
          </p:nvSpPr>
          <p:spPr>
            <a:xfrm>
              <a:off x="1056653" y="355471"/>
              <a:ext cx="2036594" cy="471412"/>
            </a:xfrm>
            <a:prstGeom prst="rect">
              <a:avLst/>
            </a:prstGeom>
            <a:solidFill>
              <a:srgbClr val="FFE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4"/>
            <p:cNvSpPr txBox="1"/>
            <p:nvPr/>
          </p:nvSpPr>
          <p:spPr>
            <a:xfrm>
              <a:off x="1048752" y="391123"/>
              <a:ext cx="2036593" cy="400108"/>
            </a:xfrm>
            <a:prstGeom prst="rect">
              <a:avLst/>
            </a:prstGeom>
            <a:noFill/>
          </p:spPr>
          <p:txBody>
            <a:bodyPr wrap="square" lIns="91438" tIns="45719" rIns="91438" bIns="45719" rtlCol="0">
              <a:spAutoFit/>
            </a:bodyPr>
            <a:lstStyle/>
            <a:p>
              <a:pPr algn="ctr"/>
              <a:r>
                <a:rPr lang="en-US" altLang="zh-CN" sz="2000" b="1" dirty="0">
                  <a:solidFill>
                    <a:schemeClr val="tx1">
                      <a:lumMod val="85000"/>
                      <a:lumOff val="15000"/>
                    </a:schemeClr>
                  </a:solidFill>
                  <a:latin typeface="微软雅黑" pitchFamily="34" charset="-122"/>
                  <a:ea typeface="微软雅黑" pitchFamily="34" charset="-122"/>
                </a:rPr>
                <a:t>PYRAMIDS CHART </a:t>
              </a:r>
            </a:p>
          </p:txBody>
        </p:sp>
      </p:grpSp>
      <p:sp>
        <p:nvSpPr>
          <p:cNvPr id="7" name="PA_淘宝网chenying0907出品 6"/>
          <p:cNvSpPr txBox="1"/>
          <p:nvPr>
            <p:custDataLst>
              <p:tags r:id="rId3"/>
            </p:custDataLst>
          </p:nvPr>
        </p:nvSpPr>
        <p:spPr>
          <a:xfrm>
            <a:off x="929621" y="3103270"/>
            <a:ext cx="1243681" cy="369332"/>
          </a:xfrm>
          <a:prstGeom prst="rect">
            <a:avLst/>
          </a:prstGeom>
          <a:noFill/>
        </p:spPr>
        <p:txBody>
          <a:bodyPr wrap="square" lIns="0" tIns="0" rIns="0" bIns="0" rtlCol="0" anchor="ctr">
            <a:spAutoFit/>
          </a:bodyPr>
          <a:lstStyle/>
          <a:p>
            <a:pPr algn="ctr"/>
            <a:r>
              <a:rPr lang="en-US" sz="1200" b="1" dirty="0">
                <a:solidFill>
                  <a:schemeClr val="bg1"/>
                </a:solidFill>
              </a:rPr>
              <a:t>Rachel Dark</a:t>
            </a:r>
          </a:p>
          <a:p>
            <a:pPr algn="ctr"/>
            <a:r>
              <a:rPr lang="en-US" sz="1200" b="1" dirty="0">
                <a:solidFill>
                  <a:schemeClr val="bg1"/>
                </a:solidFill>
              </a:rPr>
              <a:t>CONSULTANT</a:t>
            </a:r>
          </a:p>
        </p:txBody>
      </p:sp>
      <p:sp>
        <p:nvSpPr>
          <p:cNvPr id="8" name="PA_淘宝网chenying0907出品 7"/>
          <p:cNvSpPr txBox="1"/>
          <p:nvPr>
            <p:custDataLst>
              <p:tags r:id="rId4"/>
            </p:custDataLst>
          </p:nvPr>
        </p:nvSpPr>
        <p:spPr>
          <a:xfrm>
            <a:off x="753427" y="3535437"/>
            <a:ext cx="1596069" cy="668645"/>
          </a:xfrm>
          <a:prstGeom prst="rect">
            <a:avLst/>
          </a:prstGeom>
          <a:noFill/>
        </p:spPr>
        <p:txBody>
          <a:bodyPr wrap="square" lIns="0" tIns="0" rIns="0" bIns="0" rtlCol="0">
            <a:spAutoFit/>
          </a:bodyPr>
          <a:lstStyle/>
          <a:p>
            <a:pPr lvl="0" algn="ctr" defTabSz="914400">
              <a:lnSpc>
                <a:spcPct val="150000"/>
              </a:lnSpc>
              <a:spcBef>
                <a:spcPct val="20000"/>
              </a:spcBef>
              <a:defRPr/>
            </a:pPr>
            <a:r>
              <a:rPr lang="en-US" sz="1000" dirty="0">
                <a:solidFill>
                  <a:schemeClr val="bg1"/>
                </a:solidFill>
              </a:rPr>
              <a:t>There are many variations of Lorem Ipsum available, but the majority have suffered</a:t>
            </a:r>
          </a:p>
        </p:txBody>
      </p:sp>
      <p:sp>
        <p:nvSpPr>
          <p:cNvPr id="10" name="PA_淘宝网chenying0907出品 59"/>
          <p:cNvSpPr txBox="1"/>
          <p:nvPr>
            <p:custDataLst>
              <p:tags r:id="rId5"/>
            </p:custDataLst>
          </p:nvPr>
        </p:nvSpPr>
        <p:spPr>
          <a:xfrm>
            <a:off x="3018315" y="3103270"/>
            <a:ext cx="1009445" cy="369332"/>
          </a:xfrm>
          <a:prstGeom prst="rect">
            <a:avLst/>
          </a:prstGeom>
          <a:noFill/>
        </p:spPr>
        <p:txBody>
          <a:bodyPr wrap="square" lIns="0" tIns="0" rIns="0" bIns="0" rtlCol="0" anchor="ctr">
            <a:spAutoFit/>
          </a:bodyPr>
          <a:lstStyle/>
          <a:p>
            <a:pPr algn="ctr"/>
            <a:r>
              <a:rPr lang="en-US" sz="1200" b="1" dirty="0">
                <a:solidFill>
                  <a:schemeClr val="bg1"/>
                </a:solidFill>
              </a:rPr>
              <a:t>Adam Dark</a:t>
            </a:r>
          </a:p>
          <a:p>
            <a:pPr algn="ctr"/>
            <a:r>
              <a:rPr lang="en-US" sz="1200" b="1" dirty="0">
                <a:solidFill>
                  <a:schemeClr val="bg1"/>
                </a:solidFill>
              </a:rPr>
              <a:t>STRAGEGIES</a:t>
            </a:r>
          </a:p>
        </p:txBody>
      </p:sp>
      <p:sp>
        <p:nvSpPr>
          <p:cNvPr id="11" name="PA_淘宝网chenying0907出品 60"/>
          <p:cNvSpPr txBox="1"/>
          <p:nvPr>
            <p:custDataLst>
              <p:tags r:id="rId6"/>
            </p:custDataLst>
          </p:nvPr>
        </p:nvSpPr>
        <p:spPr>
          <a:xfrm>
            <a:off x="2725003" y="3535437"/>
            <a:ext cx="1596069" cy="668645"/>
          </a:xfrm>
          <a:prstGeom prst="rect">
            <a:avLst/>
          </a:prstGeom>
          <a:noFill/>
        </p:spPr>
        <p:txBody>
          <a:bodyPr wrap="square" lIns="0" tIns="0" rIns="0" bIns="0" rtlCol="0">
            <a:spAutoFit/>
          </a:bodyPr>
          <a:lstStyle/>
          <a:p>
            <a:pPr lvl="0" algn="ctr" defTabSz="914400">
              <a:lnSpc>
                <a:spcPct val="150000"/>
              </a:lnSpc>
              <a:spcBef>
                <a:spcPct val="20000"/>
              </a:spcBef>
              <a:defRPr/>
            </a:pPr>
            <a:r>
              <a:rPr lang="en-US" sz="1000" dirty="0">
                <a:solidFill>
                  <a:schemeClr val="bg1"/>
                </a:solidFill>
              </a:rPr>
              <a:t>There are many variations of Lorem Ipsum available, but the majority have suffered</a:t>
            </a:r>
          </a:p>
        </p:txBody>
      </p:sp>
      <p:sp>
        <p:nvSpPr>
          <p:cNvPr id="13" name="PA_淘宝网chenying0907出品 64"/>
          <p:cNvSpPr txBox="1"/>
          <p:nvPr>
            <p:custDataLst>
              <p:tags r:id="rId7"/>
            </p:custDataLst>
          </p:nvPr>
        </p:nvSpPr>
        <p:spPr>
          <a:xfrm>
            <a:off x="4962807" y="3103270"/>
            <a:ext cx="1157260" cy="369332"/>
          </a:xfrm>
          <a:prstGeom prst="rect">
            <a:avLst/>
          </a:prstGeom>
          <a:noFill/>
        </p:spPr>
        <p:txBody>
          <a:bodyPr wrap="square" lIns="0" tIns="0" rIns="0" bIns="0" rtlCol="0" anchor="ctr">
            <a:spAutoFit/>
          </a:bodyPr>
          <a:lstStyle/>
          <a:p>
            <a:pPr algn="ctr"/>
            <a:r>
              <a:rPr lang="en-US" sz="1200" b="1" dirty="0">
                <a:solidFill>
                  <a:schemeClr val="bg1"/>
                </a:solidFill>
              </a:rPr>
              <a:t>Anna Dark</a:t>
            </a:r>
          </a:p>
          <a:p>
            <a:pPr algn="ctr"/>
            <a:r>
              <a:rPr lang="en-US" sz="1200" b="1" dirty="0">
                <a:solidFill>
                  <a:schemeClr val="bg1"/>
                </a:solidFill>
              </a:rPr>
              <a:t>COMPARISON</a:t>
            </a:r>
          </a:p>
        </p:txBody>
      </p:sp>
      <p:sp>
        <p:nvSpPr>
          <p:cNvPr id="18" name="PA_淘宝网chenying0907出品 65"/>
          <p:cNvSpPr txBox="1"/>
          <p:nvPr>
            <p:custDataLst>
              <p:tags r:id="rId8"/>
            </p:custDataLst>
          </p:nvPr>
        </p:nvSpPr>
        <p:spPr>
          <a:xfrm>
            <a:off x="4743403" y="3535437"/>
            <a:ext cx="1596069" cy="692497"/>
          </a:xfrm>
          <a:prstGeom prst="rect">
            <a:avLst/>
          </a:prstGeom>
          <a:noFill/>
        </p:spPr>
        <p:txBody>
          <a:bodyPr wrap="square" lIns="0" tIns="0" rIns="0" bIns="0" rtlCol="0">
            <a:spAutoFit/>
          </a:bodyPr>
          <a:lstStyle/>
          <a:p>
            <a:pPr lvl="0" algn="ctr" defTabSz="914400">
              <a:lnSpc>
                <a:spcPct val="150000"/>
              </a:lnSpc>
              <a:spcBef>
                <a:spcPct val="20000"/>
              </a:spcBef>
              <a:defRPr/>
            </a:pPr>
            <a:r>
              <a:rPr lang="en-US" sz="1000" dirty="0">
                <a:solidFill>
                  <a:schemeClr val="bg1"/>
                </a:solidFill>
              </a:rPr>
              <a:t>There are many variations of Lorem Ipsum available, but the majority have suffered</a:t>
            </a:r>
          </a:p>
        </p:txBody>
      </p:sp>
      <p:sp>
        <p:nvSpPr>
          <p:cNvPr id="20" name="PA_淘宝网chenying0907出品 69"/>
          <p:cNvSpPr txBox="1"/>
          <p:nvPr>
            <p:custDataLst>
              <p:tags r:id="rId9"/>
            </p:custDataLst>
          </p:nvPr>
        </p:nvSpPr>
        <p:spPr>
          <a:xfrm>
            <a:off x="6939553" y="3103269"/>
            <a:ext cx="1199473" cy="369332"/>
          </a:xfrm>
          <a:prstGeom prst="rect">
            <a:avLst/>
          </a:prstGeom>
          <a:noFill/>
        </p:spPr>
        <p:txBody>
          <a:bodyPr wrap="square" lIns="0" tIns="0" rIns="0" bIns="0" rtlCol="0" anchor="ctr">
            <a:spAutoFit/>
          </a:bodyPr>
          <a:lstStyle/>
          <a:p>
            <a:pPr algn="ctr"/>
            <a:r>
              <a:rPr lang="en-US" sz="1200" b="1" dirty="0">
                <a:solidFill>
                  <a:schemeClr val="bg1"/>
                </a:solidFill>
              </a:rPr>
              <a:t>Raual Dark</a:t>
            </a:r>
          </a:p>
          <a:p>
            <a:pPr algn="ctr"/>
            <a:r>
              <a:rPr lang="en-US" sz="1200" b="1" dirty="0">
                <a:solidFill>
                  <a:schemeClr val="bg1"/>
                </a:solidFill>
              </a:rPr>
              <a:t>ANALYTICS</a:t>
            </a:r>
          </a:p>
        </p:txBody>
      </p:sp>
      <p:sp>
        <p:nvSpPr>
          <p:cNvPr id="21" name="PA_淘宝网chenying0907出品 70"/>
          <p:cNvSpPr txBox="1"/>
          <p:nvPr>
            <p:custDataLst>
              <p:tags r:id="rId10"/>
            </p:custDataLst>
          </p:nvPr>
        </p:nvSpPr>
        <p:spPr>
          <a:xfrm>
            <a:off x="6741255" y="3535437"/>
            <a:ext cx="1596069" cy="668645"/>
          </a:xfrm>
          <a:prstGeom prst="rect">
            <a:avLst/>
          </a:prstGeom>
          <a:noFill/>
        </p:spPr>
        <p:txBody>
          <a:bodyPr wrap="square" lIns="0" tIns="0" rIns="0" bIns="0" rtlCol="0">
            <a:spAutoFit/>
          </a:bodyPr>
          <a:lstStyle/>
          <a:p>
            <a:pPr lvl="0" algn="ctr" defTabSz="914400">
              <a:lnSpc>
                <a:spcPct val="150000"/>
              </a:lnSpc>
              <a:spcBef>
                <a:spcPct val="20000"/>
              </a:spcBef>
              <a:defRPr/>
            </a:pPr>
            <a:r>
              <a:rPr lang="en-US" sz="1000" dirty="0">
                <a:solidFill>
                  <a:schemeClr val="bg1"/>
                </a:solidFill>
              </a:rPr>
              <a:t>There are many variations of Lorem Ipsum available, but the majority have suffered</a:t>
            </a:r>
          </a:p>
        </p:txBody>
      </p:sp>
      <p:sp>
        <p:nvSpPr>
          <p:cNvPr id="23" name="PA_淘宝网chenying0907出品 104"/>
          <p:cNvSpPr>
            <a:spLocks noEditPoints="1"/>
          </p:cNvSpPr>
          <p:nvPr>
            <p:custDataLst>
              <p:tags r:id="rId11"/>
            </p:custDataLst>
          </p:nvPr>
        </p:nvSpPr>
        <p:spPr bwMode="auto">
          <a:xfrm>
            <a:off x="1445099" y="4396702"/>
            <a:ext cx="212725" cy="212725"/>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PA_淘宝网chenying0907出品 154"/>
          <p:cNvSpPr>
            <a:spLocks/>
          </p:cNvSpPr>
          <p:nvPr>
            <p:custDataLst>
              <p:tags r:id="rId12"/>
            </p:custDataLst>
          </p:nvPr>
        </p:nvSpPr>
        <p:spPr bwMode="auto">
          <a:xfrm>
            <a:off x="3413500" y="4415752"/>
            <a:ext cx="219075" cy="174625"/>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PA_淘宝网chenying0907出品 188"/>
          <p:cNvSpPr>
            <a:spLocks/>
          </p:cNvSpPr>
          <p:nvPr>
            <p:custDataLst>
              <p:tags r:id="rId13"/>
            </p:custDataLst>
          </p:nvPr>
        </p:nvSpPr>
        <p:spPr bwMode="auto">
          <a:xfrm>
            <a:off x="5439837" y="4403052"/>
            <a:ext cx="203200" cy="200025"/>
          </a:xfrm>
          <a:custGeom>
            <a:avLst/>
            <a:gdLst/>
            <a:ahLst/>
            <a:cxnLst>
              <a:cxn ang="0">
                <a:pos x="48" y="58"/>
              </a:cxn>
              <a:cxn ang="0">
                <a:pos x="41" y="58"/>
              </a:cxn>
              <a:cxn ang="0">
                <a:pos x="41" y="35"/>
              </a:cxn>
              <a:cxn ang="0">
                <a:pos x="48" y="35"/>
              </a:cxn>
              <a:cxn ang="0">
                <a:pos x="49" y="26"/>
              </a:cxn>
              <a:cxn ang="0">
                <a:pos x="41" y="26"/>
              </a:cxn>
              <a:cxn ang="0">
                <a:pos x="41" y="21"/>
              </a:cxn>
              <a:cxn ang="0">
                <a:pos x="45" y="17"/>
              </a:cxn>
              <a:cxn ang="0">
                <a:pos x="50" y="17"/>
              </a:cxn>
              <a:cxn ang="0">
                <a:pos x="50" y="9"/>
              </a:cxn>
              <a:cxn ang="0">
                <a:pos x="43" y="8"/>
              </a:cxn>
              <a:cxn ang="0">
                <a:pos x="32" y="20"/>
              </a:cxn>
              <a:cxn ang="0">
                <a:pos x="32" y="26"/>
              </a:cxn>
              <a:cxn ang="0">
                <a:pos x="24" y="26"/>
              </a:cxn>
              <a:cxn ang="0">
                <a:pos x="24" y="35"/>
              </a:cxn>
              <a:cxn ang="0">
                <a:pos x="32" y="35"/>
              </a:cxn>
              <a:cxn ang="0">
                <a:pos x="32" y="58"/>
              </a:cxn>
              <a:cxn ang="0">
                <a:pos x="11" y="58"/>
              </a:cxn>
              <a:cxn ang="0">
                <a:pos x="0" y="47"/>
              </a:cxn>
              <a:cxn ang="0">
                <a:pos x="0" y="10"/>
              </a:cxn>
              <a:cxn ang="0">
                <a:pos x="11" y="0"/>
              </a:cxn>
              <a:cxn ang="0">
                <a:pos x="48" y="0"/>
              </a:cxn>
              <a:cxn ang="0">
                <a:pos x="59" y="10"/>
              </a:cxn>
              <a:cxn ang="0">
                <a:pos x="59" y="47"/>
              </a:cxn>
              <a:cxn ang="0">
                <a:pos x="48" y="58"/>
              </a:cxn>
            </a:cxnLst>
            <a:rect l="0" t="0" r="r" b="b"/>
            <a:pathLst>
              <a:path w="59" h="58">
                <a:moveTo>
                  <a:pt x="48" y="58"/>
                </a:moveTo>
                <a:cubicBezTo>
                  <a:pt x="41" y="58"/>
                  <a:pt x="41" y="58"/>
                  <a:pt x="41" y="58"/>
                </a:cubicBezTo>
                <a:cubicBezTo>
                  <a:pt x="41" y="35"/>
                  <a:pt x="41" y="35"/>
                  <a:pt x="41" y="35"/>
                </a:cubicBezTo>
                <a:cubicBezTo>
                  <a:pt x="48" y="35"/>
                  <a:pt x="48" y="35"/>
                  <a:pt x="48" y="35"/>
                </a:cubicBezTo>
                <a:cubicBezTo>
                  <a:pt x="49" y="26"/>
                  <a:pt x="49" y="26"/>
                  <a:pt x="49" y="26"/>
                </a:cubicBezTo>
                <a:cubicBezTo>
                  <a:pt x="41" y="26"/>
                  <a:pt x="41" y="26"/>
                  <a:pt x="41" y="26"/>
                </a:cubicBezTo>
                <a:cubicBezTo>
                  <a:pt x="41" y="21"/>
                  <a:pt x="41" y="21"/>
                  <a:pt x="41" y="21"/>
                </a:cubicBezTo>
                <a:cubicBezTo>
                  <a:pt x="41" y="18"/>
                  <a:pt x="42" y="17"/>
                  <a:pt x="45" y="17"/>
                </a:cubicBezTo>
                <a:cubicBezTo>
                  <a:pt x="50" y="17"/>
                  <a:pt x="50" y="17"/>
                  <a:pt x="50" y="17"/>
                </a:cubicBezTo>
                <a:cubicBezTo>
                  <a:pt x="50" y="9"/>
                  <a:pt x="50" y="9"/>
                  <a:pt x="50" y="9"/>
                </a:cubicBezTo>
                <a:cubicBezTo>
                  <a:pt x="49" y="9"/>
                  <a:pt x="47" y="8"/>
                  <a:pt x="43" y="8"/>
                </a:cubicBezTo>
                <a:cubicBezTo>
                  <a:pt x="37" y="8"/>
                  <a:pt x="32" y="12"/>
                  <a:pt x="32" y="20"/>
                </a:cubicBezTo>
                <a:cubicBezTo>
                  <a:pt x="32" y="26"/>
                  <a:pt x="32" y="26"/>
                  <a:pt x="32" y="26"/>
                </a:cubicBezTo>
                <a:cubicBezTo>
                  <a:pt x="24" y="26"/>
                  <a:pt x="24" y="26"/>
                  <a:pt x="24" y="26"/>
                </a:cubicBezTo>
                <a:cubicBezTo>
                  <a:pt x="24" y="35"/>
                  <a:pt x="24" y="35"/>
                  <a:pt x="24" y="35"/>
                </a:cubicBezTo>
                <a:cubicBezTo>
                  <a:pt x="32" y="35"/>
                  <a:pt x="32" y="35"/>
                  <a:pt x="32" y="35"/>
                </a:cubicBezTo>
                <a:cubicBezTo>
                  <a:pt x="32" y="58"/>
                  <a:pt x="32" y="58"/>
                  <a:pt x="32"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cubicBezTo>
                  <a:pt x="59" y="47"/>
                  <a:pt x="59" y="47"/>
                  <a:pt x="59" y="47"/>
                </a:cubicBezTo>
                <a:cubicBezTo>
                  <a:pt x="59" y="53"/>
                  <a:pt x="54" y="58"/>
                  <a:pt x="48" y="58"/>
                </a:cubicBez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PA_淘宝网chenying0907出品 65"/>
          <p:cNvSpPr>
            <a:spLocks noEditPoints="1"/>
          </p:cNvSpPr>
          <p:nvPr>
            <p:custDataLst>
              <p:tags r:id="rId14"/>
            </p:custDataLst>
          </p:nvPr>
        </p:nvSpPr>
        <p:spPr bwMode="auto">
          <a:xfrm>
            <a:off x="7436102" y="4394320"/>
            <a:ext cx="206375" cy="217488"/>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rgbClr val="FFE40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27" name="PA_淘宝网chenying0907出品 26"/>
          <p:cNvGrpSpPr/>
          <p:nvPr>
            <p:custDataLst>
              <p:tags r:id="rId15"/>
            </p:custDataLst>
          </p:nvPr>
        </p:nvGrpSpPr>
        <p:grpSpPr>
          <a:xfrm>
            <a:off x="860453" y="1453168"/>
            <a:ext cx="7389341" cy="1421010"/>
            <a:chOff x="409036" y="1125966"/>
            <a:chExt cx="6552079" cy="1260000"/>
          </a:xfrm>
        </p:grpSpPr>
        <p:pic>
          <p:nvPicPr>
            <p:cNvPr id="28" name="淘宝网chenying0907出品 27"/>
            <p:cNvPicPr>
              <a:picLocks noChangeAspect="1"/>
            </p:cNvPicPr>
            <p:nvPr/>
          </p:nvPicPr>
          <p:blipFill rotWithShape="1">
            <a:blip r:embed="rId17"/>
            <a:srcRect l="13329" r="13329"/>
            <a:stretch/>
          </p:blipFill>
          <p:spPr>
            <a:xfrm>
              <a:off x="409036" y="1125966"/>
              <a:ext cx="1260000" cy="1260000"/>
            </a:xfrm>
            <a:prstGeom prst="roundRect">
              <a:avLst>
                <a:gd name="adj" fmla="val 10600"/>
              </a:avLst>
            </a:prstGeom>
            <a:blipFill>
              <a:blip r:embed="rId18" cstate="print"/>
              <a:stretch>
                <a:fillRect/>
              </a:stretch>
            </a:blipFill>
            <a:ln w="38100">
              <a:solidFill>
                <a:srgbClr val="FFE401"/>
              </a:solidFill>
            </a:ln>
          </p:spPr>
        </p:pic>
        <p:pic>
          <p:nvPicPr>
            <p:cNvPr id="29" name="淘宝网chenying0907出品 28"/>
            <p:cNvPicPr>
              <a:picLocks noChangeAspect="1"/>
            </p:cNvPicPr>
            <p:nvPr/>
          </p:nvPicPr>
          <p:blipFill rotWithShape="1">
            <a:blip r:embed="rId19"/>
            <a:srcRect l="2911" r="26613"/>
            <a:stretch/>
          </p:blipFill>
          <p:spPr>
            <a:xfrm>
              <a:off x="5701115" y="1125966"/>
              <a:ext cx="1260000" cy="1260000"/>
            </a:xfrm>
            <a:prstGeom prst="roundRect">
              <a:avLst>
                <a:gd name="adj" fmla="val 10600"/>
              </a:avLst>
            </a:prstGeom>
            <a:blipFill>
              <a:blip r:embed="rId18" cstate="print"/>
              <a:stretch>
                <a:fillRect/>
              </a:stretch>
            </a:blipFill>
            <a:ln w="38100">
              <a:solidFill>
                <a:srgbClr val="FFE401"/>
              </a:solidFill>
            </a:ln>
          </p:spPr>
        </p:pic>
        <p:pic>
          <p:nvPicPr>
            <p:cNvPr id="30" name="淘宝网chenying0907出品 29"/>
            <p:cNvPicPr>
              <a:picLocks noChangeAspect="1"/>
            </p:cNvPicPr>
            <p:nvPr/>
          </p:nvPicPr>
          <p:blipFill rotWithShape="1">
            <a:blip r:embed="rId20"/>
            <a:srcRect l="11905" r="11905"/>
            <a:stretch/>
          </p:blipFill>
          <p:spPr>
            <a:xfrm>
              <a:off x="2173144" y="1125966"/>
              <a:ext cx="1260000" cy="1260000"/>
            </a:xfrm>
            <a:prstGeom prst="roundRect">
              <a:avLst>
                <a:gd name="adj" fmla="val 10600"/>
              </a:avLst>
            </a:prstGeom>
            <a:blipFill>
              <a:blip r:embed="rId18" cstate="print"/>
              <a:stretch>
                <a:fillRect/>
              </a:stretch>
            </a:blipFill>
            <a:ln w="38100">
              <a:solidFill>
                <a:srgbClr val="FFE401"/>
              </a:solidFill>
            </a:ln>
          </p:spPr>
        </p:pic>
        <p:pic>
          <p:nvPicPr>
            <p:cNvPr id="31" name="淘宝网chenying0907出品 30"/>
            <p:cNvPicPr>
              <a:picLocks noChangeAspect="1"/>
            </p:cNvPicPr>
            <p:nvPr/>
          </p:nvPicPr>
          <p:blipFill rotWithShape="1">
            <a:blip r:embed="rId21"/>
            <a:srcRect l="10796" r="10796"/>
            <a:stretch/>
          </p:blipFill>
          <p:spPr>
            <a:xfrm>
              <a:off x="3937252" y="1125966"/>
              <a:ext cx="1259754" cy="1259754"/>
            </a:xfrm>
            <a:prstGeom prst="roundRect">
              <a:avLst>
                <a:gd name="adj" fmla="val 10600"/>
              </a:avLst>
            </a:prstGeom>
            <a:blipFill>
              <a:blip r:embed="rId18" cstate="print"/>
              <a:stretch>
                <a:fillRect/>
              </a:stretch>
            </a:blipFill>
            <a:ln w="38100">
              <a:solidFill>
                <a:srgbClr val="FFE401"/>
              </a:solidFill>
            </a:ln>
          </p:spPr>
        </p:pic>
      </p:grpSp>
    </p:spTree>
    <p:extLst>
      <p:ext uri="{BB962C8B-B14F-4D97-AF65-F5344CB8AC3E}">
        <p14:creationId xmlns:p14="http://schemas.microsoft.com/office/powerpoint/2010/main" val="148464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2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nodeType="withEffect">
                                  <p:stCondLst>
                                    <p:cond delay="80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P spid="8" grpId="0"/>
      <p:bldP spid="10" grpId="0"/>
      <p:bldP spid="11" grpId="0" animBg="1" autoUpdateAnimBg="0"/>
      <p:bldP spid="13" grpId="0"/>
      <p:bldP spid="18" grpId="0" animBg="1" autoUpdateAnimBg="0"/>
      <p:bldP spid="20" grpId="0"/>
      <p:bldP spid="21" grpId="0"/>
      <p:bldP spid="23" grpId="0" animBg="1" autoUpdateAnimBg="0"/>
      <p:bldP spid="24" grpId="0" animBg="1"/>
      <p:bldP spid="25" grpId="0" animBg="1" autoUpdateAnimBg="0"/>
      <p:bldP spid="2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PA" val="v3.0.1"/>
</p:tagLst>
</file>

<file path=ppt/tags/tag101.xml><?xml version="1.0" encoding="utf-8"?>
<p:tagLst xmlns:a="http://schemas.openxmlformats.org/drawingml/2006/main" xmlns:r="http://schemas.openxmlformats.org/officeDocument/2006/relationships" xmlns:p="http://schemas.openxmlformats.org/presentationml/2006/main">
  <p:tag name="PA" val="v3.0.1"/>
</p:tagLst>
</file>

<file path=ppt/tags/tag102.xml><?xml version="1.0" encoding="utf-8"?>
<p:tagLst xmlns:a="http://schemas.openxmlformats.org/drawingml/2006/main" xmlns:r="http://schemas.openxmlformats.org/officeDocument/2006/relationships" xmlns:p="http://schemas.openxmlformats.org/presentationml/2006/main">
  <p:tag name="PA" val="v3.0.1"/>
</p:tagLst>
</file>

<file path=ppt/tags/tag103.xml><?xml version="1.0" encoding="utf-8"?>
<p:tagLst xmlns:a="http://schemas.openxmlformats.org/drawingml/2006/main" xmlns:r="http://schemas.openxmlformats.org/officeDocument/2006/relationships" xmlns:p="http://schemas.openxmlformats.org/presentationml/2006/main">
  <p:tag name="PA" val="v3.0.1"/>
</p:tagLst>
</file>

<file path=ppt/tags/tag104.xml><?xml version="1.0" encoding="utf-8"?>
<p:tagLst xmlns:a="http://schemas.openxmlformats.org/drawingml/2006/main" xmlns:r="http://schemas.openxmlformats.org/officeDocument/2006/relationships" xmlns:p="http://schemas.openxmlformats.org/presentationml/2006/main">
  <p:tag name="PA" val="v3.0.1"/>
</p:tagLst>
</file>

<file path=ppt/tags/tag105.xml><?xml version="1.0" encoding="utf-8"?>
<p:tagLst xmlns:a="http://schemas.openxmlformats.org/drawingml/2006/main" xmlns:r="http://schemas.openxmlformats.org/officeDocument/2006/relationships" xmlns:p="http://schemas.openxmlformats.org/presentationml/2006/main">
  <p:tag name="PA" val="v3.0.1"/>
</p:tagLst>
</file>

<file path=ppt/tags/tag106.xml><?xml version="1.0" encoding="utf-8"?>
<p:tagLst xmlns:a="http://schemas.openxmlformats.org/drawingml/2006/main" xmlns:r="http://schemas.openxmlformats.org/officeDocument/2006/relationships" xmlns:p="http://schemas.openxmlformats.org/presentationml/2006/main">
  <p:tag name="PA" val="v3.0.1"/>
</p:tagLst>
</file>

<file path=ppt/tags/tag107.xml><?xml version="1.0" encoding="utf-8"?>
<p:tagLst xmlns:a="http://schemas.openxmlformats.org/drawingml/2006/main" xmlns:r="http://schemas.openxmlformats.org/officeDocument/2006/relationships" xmlns:p="http://schemas.openxmlformats.org/presentationml/2006/main">
  <p:tag name="PA" val="v3.0.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PA" val="v3.0.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22.xml><?xml version="1.0" encoding="utf-8"?>
<p:tagLst xmlns:a="http://schemas.openxmlformats.org/drawingml/2006/main" xmlns:r="http://schemas.openxmlformats.org/officeDocument/2006/relationships" xmlns:p="http://schemas.openxmlformats.org/presentationml/2006/main">
  <p:tag name="PA" val="v3.0.1"/>
</p:tagLst>
</file>

<file path=ppt/tags/tag123.xml><?xml version="1.0" encoding="utf-8"?>
<p:tagLst xmlns:a="http://schemas.openxmlformats.org/drawingml/2006/main" xmlns:r="http://schemas.openxmlformats.org/officeDocument/2006/relationships" xmlns:p="http://schemas.openxmlformats.org/presentationml/2006/main">
  <p:tag name="PA" val="v3.0.1"/>
</p:tagLst>
</file>

<file path=ppt/tags/tag124.xml><?xml version="1.0" encoding="utf-8"?>
<p:tagLst xmlns:a="http://schemas.openxmlformats.org/drawingml/2006/main" xmlns:r="http://schemas.openxmlformats.org/officeDocument/2006/relationships" xmlns:p="http://schemas.openxmlformats.org/presentationml/2006/main">
  <p:tag name="PA" val="v3.0.1"/>
</p:tagLst>
</file>

<file path=ppt/tags/tag125.xml><?xml version="1.0" encoding="utf-8"?>
<p:tagLst xmlns:a="http://schemas.openxmlformats.org/drawingml/2006/main" xmlns:r="http://schemas.openxmlformats.org/officeDocument/2006/relationships" xmlns:p="http://schemas.openxmlformats.org/presentationml/2006/main">
  <p:tag name="PA" val="v3.0.1"/>
</p:tagLst>
</file>

<file path=ppt/tags/tag126.xml><?xml version="1.0" encoding="utf-8"?>
<p:tagLst xmlns:a="http://schemas.openxmlformats.org/drawingml/2006/main" xmlns:r="http://schemas.openxmlformats.org/officeDocument/2006/relationships" xmlns:p="http://schemas.openxmlformats.org/presentationml/2006/main">
  <p:tag name="PA" val="v3.0.1"/>
</p:tagLst>
</file>

<file path=ppt/tags/tag127.xml><?xml version="1.0" encoding="utf-8"?>
<p:tagLst xmlns:a="http://schemas.openxmlformats.org/drawingml/2006/main" xmlns:r="http://schemas.openxmlformats.org/officeDocument/2006/relationships" xmlns:p="http://schemas.openxmlformats.org/presentationml/2006/main">
  <p:tag name="PA" val="v3.0.1"/>
</p:tagLst>
</file>

<file path=ppt/tags/tag128.xml><?xml version="1.0" encoding="utf-8"?>
<p:tagLst xmlns:a="http://schemas.openxmlformats.org/drawingml/2006/main" xmlns:r="http://schemas.openxmlformats.org/officeDocument/2006/relationships" xmlns:p="http://schemas.openxmlformats.org/presentationml/2006/main">
  <p:tag name="PA" val="v3.0.1"/>
</p:tagLst>
</file>

<file path=ppt/tags/tag129.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30.xml><?xml version="1.0" encoding="utf-8"?>
<p:tagLst xmlns:a="http://schemas.openxmlformats.org/drawingml/2006/main" xmlns:r="http://schemas.openxmlformats.org/officeDocument/2006/relationships" xmlns:p="http://schemas.openxmlformats.org/presentationml/2006/main">
  <p:tag name="PA" val="v3.0.1"/>
</p:tagLst>
</file>

<file path=ppt/tags/tag131.xml><?xml version="1.0" encoding="utf-8"?>
<p:tagLst xmlns:a="http://schemas.openxmlformats.org/drawingml/2006/main" xmlns:r="http://schemas.openxmlformats.org/officeDocument/2006/relationships" xmlns:p="http://schemas.openxmlformats.org/presentationml/2006/main">
  <p:tag name="PA" val="v3.0.1"/>
</p:tagLst>
</file>

<file path=ppt/tags/tag132.xml><?xml version="1.0" encoding="utf-8"?>
<p:tagLst xmlns:a="http://schemas.openxmlformats.org/drawingml/2006/main" xmlns:r="http://schemas.openxmlformats.org/officeDocument/2006/relationships" xmlns:p="http://schemas.openxmlformats.org/presentationml/2006/main">
  <p:tag name="PA" val="v3.0.1"/>
</p:tagLst>
</file>

<file path=ppt/tags/tag133.xml><?xml version="1.0" encoding="utf-8"?>
<p:tagLst xmlns:a="http://schemas.openxmlformats.org/drawingml/2006/main" xmlns:r="http://schemas.openxmlformats.org/officeDocument/2006/relationships" xmlns:p="http://schemas.openxmlformats.org/presentationml/2006/main">
  <p:tag name="PA" val="v3.0.1"/>
</p:tagLst>
</file>

<file path=ppt/tags/tag134.xml><?xml version="1.0" encoding="utf-8"?>
<p:tagLst xmlns:a="http://schemas.openxmlformats.org/drawingml/2006/main" xmlns:r="http://schemas.openxmlformats.org/officeDocument/2006/relationships" xmlns:p="http://schemas.openxmlformats.org/presentationml/2006/main">
  <p:tag name="PA" val="v3.0.1"/>
</p:tagLst>
</file>

<file path=ppt/tags/tag135.xml><?xml version="1.0" encoding="utf-8"?>
<p:tagLst xmlns:a="http://schemas.openxmlformats.org/drawingml/2006/main" xmlns:r="http://schemas.openxmlformats.org/officeDocument/2006/relationships" xmlns:p="http://schemas.openxmlformats.org/presentationml/2006/main">
  <p:tag name="PA" val="v3.0.1"/>
</p:tagLst>
</file>

<file path=ppt/tags/tag136.xml><?xml version="1.0" encoding="utf-8"?>
<p:tagLst xmlns:a="http://schemas.openxmlformats.org/drawingml/2006/main" xmlns:r="http://schemas.openxmlformats.org/officeDocument/2006/relationships" xmlns:p="http://schemas.openxmlformats.org/presentationml/2006/main">
  <p:tag name="PA" val="v3.0.1"/>
</p:tagLst>
</file>

<file path=ppt/tags/tag137.xml><?xml version="1.0" encoding="utf-8"?>
<p:tagLst xmlns:a="http://schemas.openxmlformats.org/drawingml/2006/main" xmlns:r="http://schemas.openxmlformats.org/officeDocument/2006/relationships" xmlns:p="http://schemas.openxmlformats.org/presentationml/2006/main">
  <p:tag name="PA" val="v3.0.1"/>
</p:tagLst>
</file>

<file path=ppt/tags/tag138.xml><?xml version="1.0" encoding="utf-8"?>
<p:tagLst xmlns:a="http://schemas.openxmlformats.org/drawingml/2006/main" xmlns:r="http://schemas.openxmlformats.org/officeDocument/2006/relationships" xmlns:p="http://schemas.openxmlformats.org/presentationml/2006/main">
  <p:tag name="PA" val="v3.0.1"/>
</p:tagLst>
</file>

<file path=ppt/tags/tag139.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40.xml><?xml version="1.0" encoding="utf-8"?>
<p:tagLst xmlns:a="http://schemas.openxmlformats.org/drawingml/2006/main" xmlns:r="http://schemas.openxmlformats.org/officeDocument/2006/relationships" xmlns:p="http://schemas.openxmlformats.org/presentationml/2006/main">
  <p:tag name="PA" val="v3.0.1"/>
</p:tagLst>
</file>

<file path=ppt/tags/tag141.xml><?xml version="1.0" encoding="utf-8"?>
<p:tagLst xmlns:a="http://schemas.openxmlformats.org/drawingml/2006/main" xmlns:r="http://schemas.openxmlformats.org/officeDocument/2006/relationships" xmlns:p="http://schemas.openxmlformats.org/presentationml/2006/main">
  <p:tag name="PA" val="v3.0.1"/>
</p:tagLst>
</file>

<file path=ppt/tags/tag142.xml><?xml version="1.0" encoding="utf-8"?>
<p:tagLst xmlns:a="http://schemas.openxmlformats.org/drawingml/2006/main" xmlns:r="http://schemas.openxmlformats.org/officeDocument/2006/relationships" xmlns:p="http://schemas.openxmlformats.org/presentationml/2006/main">
  <p:tag name="PA" val="v3.0.1"/>
</p:tagLst>
</file>

<file path=ppt/tags/tag143.xml><?xml version="1.0" encoding="utf-8"?>
<p:tagLst xmlns:a="http://schemas.openxmlformats.org/drawingml/2006/main" xmlns:r="http://schemas.openxmlformats.org/officeDocument/2006/relationships" xmlns:p="http://schemas.openxmlformats.org/presentationml/2006/main">
  <p:tag name="PA" val="v3.0.1"/>
</p:tagLst>
</file>

<file path=ppt/tags/tag144.xml><?xml version="1.0" encoding="utf-8"?>
<p:tagLst xmlns:a="http://schemas.openxmlformats.org/drawingml/2006/main" xmlns:r="http://schemas.openxmlformats.org/officeDocument/2006/relationships" xmlns:p="http://schemas.openxmlformats.org/presentationml/2006/main">
  <p:tag name="PA" val="v3.0.1"/>
</p:tagLst>
</file>

<file path=ppt/tags/tag145.xml><?xml version="1.0" encoding="utf-8"?>
<p:tagLst xmlns:a="http://schemas.openxmlformats.org/drawingml/2006/main" xmlns:r="http://schemas.openxmlformats.org/officeDocument/2006/relationships" xmlns:p="http://schemas.openxmlformats.org/presentationml/2006/main">
  <p:tag name="PA" val="v3.0.1"/>
</p:tagLst>
</file>

<file path=ppt/tags/tag146.xml><?xml version="1.0" encoding="utf-8"?>
<p:tagLst xmlns:a="http://schemas.openxmlformats.org/drawingml/2006/main" xmlns:r="http://schemas.openxmlformats.org/officeDocument/2006/relationships" xmlns:p="http://schemas.openxmlformats.org/presentationml/2006/main">
  <p:tag name="PA" val="v3.0.1"/>
</p:tagLst>
</file>

<file path=ppt/tags/tag147.xml><?xml version="1.0" encoding="utf-8"?>
<p:tagLst xmlns:a="http://schemas.openxmlformats.org/drawingml/2006/main" xmlns:r="http://schemas.openxmlformats.org/officeDocument/2006/relationships" xmlns:p="http://schemas.openxmlformats.org/presentationml/2006/main">
  <p:tag name="PA" val="v3.0.1"/>
</p:tagLst>
</file>

<file path=ppt/tags/tag148.xml><?xml version="1.0" encoding="utf-8"?>
<p:tagLst xmlns:a="http://schemas.openxmlformats.org/drawingml/2006/main" xmlns:r="http://schemas.openxmlformats.org/officeDocument/2006/relationships" xmlns:p="http://schemas.openxmlformats.org/presentationml/2006/main">
  <p:tag name="PA" val="v3.0.1"/>
</p:tagLst>
</file>

<file path=ppt/tags/tag149.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50.xml><?xml version="1.0" encoding="utf-8"?>
<p:tagLst xmlns:a="http://schemas.openxmlformats.org/drawingml/2006/main" xmlns:r="http://schemas.openxmlformats.org/officeDocument/2006/relationships" xmlns:p="http://schemas.openxmlformats.org/presentationml/2006/main">
  <p:tag name="PA" val="v3.0.1"/>
</p:tagLst>
</file>

<file path=ppt/tags/tag151.xml><?xml version="1.0" encoding="utf-8"?>
<p:tagLst xmlns:a="http://schemas.openxmlformats.org/drawingml/2006/main" xmlns:r="http://schemas.openxmlformats.org/officeDocument/2006/relationships" xmlns:p="http://schemas.openxmlformats.org/presentationml/2006/main">
  <p:tag name="PA" val="v3.0.1"/>
</p:tagLst>
</file>

<file path=ppt/tags/tag152.xml><?xml version="1.0" encoding="utf-8"?>
<p:tagLst xmlns:a="http://schemas.openxmlformats.org/drawingml/2006/main" xmlns:r="http://schemas.openxmlformats.org/officeDocument/2006/relationships" xmlns:p="http://schemas.openxmlformats.org/presentationml/2006/main">
  <p:tag name="PA" val="v3.0.1"/>
</p:tagLst>
</file>

<file path=ppt/tags/tag153.xml><?xml version="1.0" encoding="utf-8"?>
<p:tagLst xmlns:a="http://schemas.openxmlformats.org/drawingml/2006/main" xmlns:r="http://schemas.openxmlformats.org/officeDocument/2006/relationships" xmlns:p="http://schemas.openxmlformats.org/presentationml/2006/main">
  <p:tag name="PA" val="v3.0.1"/>
</p:tagLst>
</file>

<file path=ppt/tags/tag154.xml><?xml version="1.0" encoding="utf-8"?>
<p:tagLst xmlns:a="http://schemas.openxmlformats.org/drawingml/2006/main" xmlns:r="http://schemas.openxmlformats.org/officeDocument/2006/relationships" xmlns:p="http://schemas.openxmlformats.org/presentationml/2006/main">
  <p:tag name="PA" val="v3.0.1"/>
</p:tagLst>
</file>

<file path=ppt/tags/tag155.xml><?xml version="1.0" encoding="utf-8"?>
<p:tagLst xmlns:a="http://schemas.openxmlformats.org/drawingml/2006/main" xmlns:r="http://schemas.openxmlformats.org/officeDocument/2006/relationships" xmlns:p="http://schemas.openxmlformats.org/presentationml/2006/main">
  <p:tag name="PA" val="v3.0.1"/>
</p:tagLst>
</file>

<file path=ppt/tags/tag156.xml><?xml version="1.0" encoding="utf-8"?>
<p:tagLst xmlns:a="http://schemas.openxmlformats.org/drawingml/2006/main" xmlns:r="http://schemas.openxmlformats.org/officeDocument/2006/relationships" xmlns:p="http://schemas.openxmlformats.org/presentationml/2006/main">
  <p:tag name="PA" val="v3.0.1"/>
</p:tagLst>
</file>

<file path=ppt/tags/tag157.xml><?xml version="1.0" encoding="utf-8"?>
<p:tagLst xmlns:a="http://schemas.openxmlformats.org/drawingml/2006/main" xmlns:r="http://schemas.openxmlformats.org/officeDocument/2006/relationships" xmlns:p="http://schemas.openxmlformats.org/presentationml/2006/main">
  <p:tag name="PA" val="v3.0.1"/>
</p:tagLst>
</file>

<file path=ppt/tags/tag158.xml><?xml version="1.0" encoding="utf-8"?>
<p:tagLst xmlns:a="http://schemas.openxmlformats.org/drawingml/2006/main" xmlns:r="http://schemas.openxmlformats.org/officeDocument/2006/relationships" xmlns:p="http://schemas.openxmlformats.org/presentationml/2006/main">
  <p:tag name="PA" val="v3.0.1"/>
</p:tagLst>
</file>

<file path=ppt/tags/tag159.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60.xml><?xml version="1.0" encoding="utf-8"?>
<p:tagLst xmlns:a="http://schemas.openxmlformats.org/drawingml/2006/main" xmlns:r="http://schemas.openxmlformats.org/officeDocument/2006/relationships" xmlns:p="http://schemas.openxmlformats.org/presentationml/2006/main">
  <p:tag name="PA" val="v3.0.1"/>
</p:tagLst>
</file>

<file path=ppt/tags/tag161.xml><?xml version="1.0" encoding="utf-8"?>
<p:tagLst xmlns:a="http://schemas.openxmlformats.org/drawingml/2006/main" xmlns:r="http://schemas.openxmlformats.org/officeDocument/2006/relationships" xmlns:p="http://schemas.openxmlformats.org/presentationml/2006/main">
  <p:tag name="PA" val="v3.0.1"/>
</p:tagLst>
</file>

<file path=ppt/tags/tag162.xml><?xml version="1.0" encoding="utf-8"?>
<p:tagLst xmlns:a="http://schemas.openxmlformats.org/drawingml/2006/main" xmlns:r="http://schemas.openxmlformats.org/officeDocument/2006/relationships" xmlns:p="http://schemas.openxmlformats.org/presentationml/2006/main">
  <p:tag name="PA" val="v3.0.1"/>
</p:tagLst>
</file>

<file path=ppt/tags/tag163.xml><?xml version="1.0" encoding="utf-8"?>
<p:tagLst xmlns:a="http://schemas.openxmlformats.org/drawingml/2006/main" xmlns:r="http://schemas.openxmlformats.org/officeDocument/2006/relationships" xmlns:p="http://schemas.openxmlformats.org/presentationml/2006/main">
  <p:tag name="PA" val="v3.0.1"/>
</p:tagLst>
</file>

<file path=ppt/tags/tag164.xml><?xml version="1.0" encoding="utf-8"?>
<p:tagLst xmlns:a="http://schemas.openxmlformats.org/drawingml/2006/main" xmlns:r="http://schemas.openxmlformats.org/officeDocument/2006/relationships" xmlns:p="http://schemas.openxmlformats.org/presentationml/2006/main">
  <p:tag name="PA" val="v3.0.1"/>
</p:tagLst>
</file>

<file path=ppt/tags/tag165.xml><?xml version="1.0" encoding="utf-8"?>
<p:tagLst xmlns:a="http://schemas.openxmlformats.org/drawingml/2006/main" xmlns:r="http://schemas.openxmlformats.org/officeDocument/2006/relationships" xmlns:p="http://schemas.openxmlformats.org/presentationml/2006/main">
  <p:tag name="PA" val="v3.0.1"/>
</p:tagLst>
</file>

<file path=ppt/tags/tag166.xml><?xml version="1.0" encoding="utf-8"?>
<p:tagLst xmlns:a="http://schemas.openxmlformats.org/drawingml/2006/main" xmlns:r="http://schemas.openxmlformats.org/officeDocument/2006/relationships" xmlns:p="http://schemas.openxmlformats.org/presentationml/2006/main">
  <p:tag name="PA" val="v3.0.1"/>
</p:tagLst>
</file>

<file path=ppt/tags/tag167.xml><?xml version="1.0" encoding="utf-8"?>
<p:tagLst xmlns:a="http://schemas.openxmlformats.org/drawingml/2006/main" xmlns:r="http://schemas.openxmlformats.org/officeDocument/2006/relationships" xmlns:p="http://schemas.openxmlformats.org/presentationml/2006/main">
  <p:tag name="PA" val="v3.0.1"/>
</p:tagLst>
</file>

<file path=ppt/tags/tag168.xml><?xml version="1.0" encoding="utf-8"?>
<p:tagLst xmlns:a="http://schemas.openxmlformats.org/drawingml/2006/main" xmlns:r="http://schemas.openxmlformats.org/officeDocument/2006/relationships" xmlns:p="http://schemas.openxmlformats.org/presentationml/2006/main">
  <p:tag name="PA" val="v3.0.1"/>
</p:tagLst>
</file>

<file path=ppt/tags/tag169.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70.xml><?xml version="1.0" encoding="utf-8"?>
<p:tagLst xmlns:a="http://schemas.openxmlformats.org/drawingml/2006/main" xmlns:r="http://schemas.openxmlformats.org/officeDocument/2006/relationships" xmlns:p="http://schemas.openxmlformats.org/presentationml/2006/main">
  <p:tag name="PA" val="v3.0.1"/>
</p:tagLst>
</file>

<file path=ppt/tags/tag171.xml><?xml version="1.0" encoding="utf-8"?>
<p:tagLst xmlns:a="http://schemas.openxmlformats.org/drawingml/2006/main" xmlns:r="http://schemas.openxmlformats.org/officeDocument/2006/relationships" xmlns:p="http://schemas.openxmlformats.org/presentationml/2006/main">
  <p:tag name="PA" val="v3.0.1"/>
</p:tagLst>
</file>

<file path=ppt/tags/tag172.xml><?xml version="1.0" encoding="utf-8"?>
<p:tagLst xmlns:a="http://schemas.openxmlformats.org/drawingml/2006/main" xmlns:r="http://schemas.openxmlformats.org/officeDocument/2006/relationships" xmlns:p="http://schemas.openxmlformats.org/presentationml/2006/main">
  <p:tag name="PA" val="v3.0.1"/>
</p:tagLst>
</file>

<file path=ppt/tags/tag173.xml><?xml version="1.0" encoding="utf-8"?>
<p:tagLst xmlns:a="http://schemas.openxmlformats.org/drawingml/2006/main" xmlns:r="http://schemas.openxmlformats.org/officeDocument/2006/relationships" xmlns:p="http://schemas.openxmlformats.org/presentationml/2006/main">
  <p:tag name="PA" val="v3.0.1"/>
</p:tagLst>
</file>

<file path=ppt/tags/tag174.xml><?xml version="1.0" encoding="utf-8"?>
<p:tagLst xmlns:a="http://schemas.openxmlformats.org/drawingml/2006/main" xmlns:r="http://schemas.openxmlformats.org/officeDocument/2006/relationships" xmlns:p="http://schemas.openxmlformats.org/presentationml/2006/main">
  <p:tag name="PA" val="v3.0.1"/>
</p:tagLst>
</file>

<file path=ppt/tags/tag175.xml><?xml version="1.0" encoding="utf-8"?>
<p:tagLst xmlns:a="http://schemas.openxmlformats.org/drawingml/2006/main" xmlns:r="http://schemas.openxmlformats.org/officeDocument/2006/relationships" xmlns:p="http://schemas.openxmlformats.org/presentationml/2006/main">
  <p:tag name="PA" val="v3.0.1"/>
</p:tagLst>
</file>

<file path=ppt/tags/tag176.xml><?xml version="1.0" encoding="utf-8"?>
<p:tagLst xmlns:a="http://schemas.openxmlformats.org/drawingml/2006/main" xmlns:r="http://schemas.openxmlformats.org/officeDocument/2006/relationships" xmlns:p="http://schemas.openxmlformats.org/presentationml/2006/main">
  <p:tag name="PA" val="v3.0.1"/>
</p:tagLst>
</file>

<file path=ppt/tags/tag177.xml><?xml version="1.0" encoding="utf-8"?>
<p:tagLst xmlns:a="http://schemas.openxmlformats.org/drawingml/2006/main" xmlns:r="http://schemas.openxmlformats.org/officeDocument/2006/relationships" xmlns:p="http://schemas.openxmlformats.org/presentationml/2006/main">
  <p:tag name="PA" val="v3.0.1"/>
</p:tagLst>
</file>

<file path=ppt/tags/tag178.xml><?xml version="1.0" encoding="utf-8"?>
<p:tagLst xmlns:a="http://schemas.openxmlformats.org/drawingml/2006/main" xmlns:r="http://schemas.openxmlformats.org/officeDocument/2006/relationships" xmlns:p="http://schemas.openxmlformats.org/presentationml/2006/main">
  <p:tag name="PA" val="v3.0.1"/>
</p:tagLst>
</file>

<file path=ppt/tags/tag179.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80.xml><?xml version="1.0" encoding="utf-8"?>
<p:tagLst xmlns:a="http://schemas.openxmlformats.org/drawingml/2006/main" xmlns:r="http://schemas.openxmlformats.org/officeDocument/2006/relationships" xmlns:p="http://schemas.openxmlformats.org/presentationml/2006/main">
  <p:tag name="PA" val="v3.0.1"/>
</p:tagLst>
</file>

<file path=ppt/tags/tag181.xml><?xml version="1.0" encoding="utf-8"?>
<p:tagLst xmlns:a="http://schemas.openxmlformats.org/drawingml/2006/main" xmlns:r="http://schemas.openxmlformats.org/officeDocument/2006/relationships" xmlns:p="http://schemas.openxmlformats.org/presentationml/2006/main">
  <p:tag name="PA" val="v3.0.1"/>
</p:tagLst>
</file>

<file path=ppt/tags/tag182.xml><?xml version="1.0" encoding="utf-8"?>
<p:tagLst xmlns:a="http://schemas.openxmlformats.org/drawingml/2006/main" xmlns:r="http://schemas.openxmlformats.org/officeDocument/2006/relationships" xmlns:p="http://schemas.openxmlformats.org/presentationml/2006/main">
  <p:tag name="PA" val="v3.0.1"/>
</p:tagLst>
</file>

<file path=ppt/tags/tag183.xml><?xml version="1.0" encoding="utf-8"?>
<p:tagLst xmlns:a="http://schemas.openxmlformats.org/drawingml/2006/main" xmlns:r="http://schemas.openxmlformats.org/officeDocument/2006/relationships" xmlns:p="http://schemas.openxmlformats.org/presentationml/2006/main">
  <p:tag name="PA" val="v3.0.1"/>
</p:tagLst>
</file>

<file path=ppt/tags/tag184.xml><?xml version="1.0" encoding="utf-8"?>
<p:tagLst xmlns:a="http://schemas.openxmlformats.org/drawingml/2006/main" xmlns:r="http://schemas.openxmlformats.org/officeDocument/2006/relationships" xmlns:p="http://schemas.openxmlformats.org/presentationml/2006/main">
  <p:tag name="PA" val="v3.0.1"/>
</p:tagLst>
</file>

<file path=ppt/tags/tag185.xml><?xml version="1.0" encoding="utf-8"?>
<p:tagLst xmlns:a="http://schemas.openxmlformats.org/drawingml/2006/main" xmlns:r="http://schemas.openxmlformats.org/officeDocument/2006/relationships" xmlns:p="http://schemas.openxmlformats.org/presentationml/2006/main">
  <p:tag name="PA" val="v3.0.1"/>
</p:tagLst>
</file>

<file path=ppt/tags/tag186.xml><?xml version="1.0" encoding="utf-8"?>
<p:tagLst xmlns:a="http://schemas.openxmlformats.org/drawingml/2006/main" xmlns:r="http://schemas.openxmlformats.org/officeDocument/2006/relationships" xmlns:p="http://schemas.openxmlformats.org/presentationml/2006/main">
  <p:tag name="PA" val="v3.0.1"/>
</p:tagLst>
</file>

<file path=ppt/tags/tag187.xml><?xml version="1.0" encoding="utf-8"?>
<p:tagLst xmlns:a="http://schemas.openxmlformats.org/drawingml/2006/main" xmlns:r="http://schemas.openxmlformats.org/officeDocument/2006/relationships" xmlns:p="http://schemas.openxmlformats.org/presentationml/2006/main">
  <p:tag name="PA" val="v3.0.1"/>
</p:tagLst>
</file>

<file path=ppt/tags/tag188.xml><?xml version="1.0" encoding="utf-8"?>
<p:tagLst xmlns:a="http://schemas.openxmlformats.org/drawingml/2006/main" xmlns:r="http://schemas.openxmlformats.org/officeDocument/2006/relationships" xmlns:p="http://schemas.openxmlformats.org/presentationml/2006/main">
  <p:tag name="PA" val="v3.0.1"/>
</p:tagLst>
</file>

<file path=ppt/tags/tag189.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190.xml><?xml version="1.0" encoding="utf-8"?>
<p:tagLst xmlns:a="http://schemas.openxmlformats.org/drawingml/2006/main" xmlns:r="http://schemas.openxmlformats.org/officeDocument/2006/relationships" xmlns:p="http://schemas.openxmlformats.org/presentationml/2006/main">
  <p:tag name="PA" val="v3.0.1"/>
</p:tagLst>
</file>

<file path=ppt/tags/tag191.xml><?xml version="1.0" encoding="utf-8"?>
<p:tagLst xmlns:a="http://schemas.openxmlformats.org/drawingml/2006/main" xmlns:r="http://schemas.openxmlformats.org/officeDocument/2006/relationships" xmlns:p="http://schemas.openxmlformats.org/presentationml/2006/main">
  <p:tag name="PA" val="v3.0.1"/>
</p:tagLst>
</file>

<file path=ppt/tags/tag192.xml><?xml version="1.0" encoding="utf-8"?>
<p:tagLst xmlns:a="http://schemas.openxmlformats.org/drawingml/2006/main" xmlns:r="http://schemas.openxmlformats.org/officeDocument/2006/relationships" xmlns:p="http://schemas.openxmlformats.org/presentationml/2006/main">
  <p:tag name="PA" val="v3.0.1"/>
</p:tagLst>
</file>

<file path=ppt/tags/tag193.xml><?xml version="1.0" encoding="utf-8"?>
<p:tagLst xmlns:a="http://schemas.openxmlformats.org/drawingml/2006/main" xmlns:r="http://schemas.openxmlformats.org/officeDocument/2006/relationships" xmlns:p="http://schemas.openxmlformats.org/presentationml/2006/main">
  <p:tag name="PA" val="v3.0.1"/>
</p:tagLst>
</file>

<file path=ppt/tags/tag194.xml><?xml version="1.0" encoding="utf-8"?>
<p:tagLst xmlns:a="http://schemas.openxmlformats.org/drawingml/2006/main" xmlns:r="http://schemas.openxmlformats.org/officeDocument/2006/relationships" xmlns:p="http://schemas.openxmlformats.org/presentationml/2006/main">
  <p:tag name="PA" val="v3.0.1"/>
</p:tagLst>
</file>

<file path=ppt/tags/tag195.xml><?xml version="1.0" encoding="utf-8"?>
<p:tagLst xmlns:a="http://schemas.openxmlformats.org/drawingml/2006/main" xmlns:r="http://schemas.openxmlformats.org/officeDocument/2006/relationships" xmlns:p="http://schemas.openxmlformats.org/presentationml/2006/main">
  <p:tag name="PA" val="v3.0.1"/>
</p:tagLst>
</file>

<file path=ppt/tags/tag196.xml><?xml version="1.0" encoding="utf-8"?>
<p:tagLst xmlns:a="http://schemas.openxmlformats.org/drawingml/2006/main" xmlns:r="http://schemas.openxmlformats.org/officeDocument/2006/relationships" xmlns:p="http://schemas.openxmlformats.org/presentationml/2006/main">
  <p:tag name="PA" val="v3.0.1"/>
</p:tagLst>
</file>

<file path=ppt/tags/tag197.xml><?xml version="1.0" encoding="utf-8"?>
<p:tagLst xmlns:a="http://schemas.openxmlformats.org/drawingml/2006/main" xmlns:r="http://schemas.openxmlformats.org/officeDocument/2006/relationships" xmlns:p="http://schemas.openxmlformats.org/presentationml/2006/main">
  <p:tag name="PA" val="v3.0.1"/>
</p:tagLst>
</file>

<file path=ppt/tags/tag198.xml><?xml version="1.0" encoding="utf-8"?>
<p:tagLst xmlns:a="http://schemas.openxmlformats.org/drawingml/2006/main" xmlns:r="http://schemas.openxmlformats.org/officeDocument/2006/relationships" xmlns:p="http://schemas.openxmlformats.org/presentationml/2006/main">
  <p:tag name="PA" val="v3.0.1"/>
</p:tagLst>
</file>

<file path=ppt/tags/tag19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00.xml><?xml version="1.0" encoding="utf-8"?>
<p:tagLst xmlns:a="http://schemas.openxmlformats.org/drawingml/2006/main" xmlns:r="http://schemas.openxmlformats.org/officeDocument/2006/relationships" xmlns:p="http://schemas.openxmlformats.org/presentationml/2006/main">
  <p:tag name="PA" val="v3.0.1"/>
</p:tagLst>
</file>

<file path=ppt/tags/tag201.xml><?xml version="1.0" encoding="utf-8"?>
<p:tagLst xmlns:a="http://schemas.openxmlformats.org/drawingml/2006/main" xmlns:r="http://schemas.openxmlformats.org/officeDocument/2006/relationships" xmlns:p="http://schemas.openxmlformats.org/presentationml/2006/main">
  <p:tag name="PA" val="v3.0.1"/>
</p:tagLst>
</file>

<file path=ppt/tags/tag202.xml><?xml version="1.0" encoding="utf-8"?>
<p:tagLst xmlns:a="http://schemas.openxmlformats.org/drawingml/2006/main" xmlns:r="http://schemas.openxmlformats.org/officeDocument/2006/relationships" xmlns:p="http://schemas.openxmlformats.org/presentationml/2006/main">
  <p:tag name="PA" val="v3.0.1"/>
</p:tagLst>
</file>

<file path=ppt/tags/tag203.xml><?xml version="1.0" encoding="utf-8"?>
<p:tagLst xmlns:a="http://schemas.openxmlformats.org/drawingml/2006/main" xmlns:r="http://schemas.openxmlformats.org/officeDocument/2006/relationships" xmlns:p="http://schemas.openxmlformats.org/presentationml/2006/main">
  <p:tag name="PA" val="v3.0.1"/>
</p:tagLst>
</file>

<file path=ppt/tags/tag204.xml><?xml version="1.0" encoding="utf-8"?>
<p:tagLst xmlns:a="http://schemas.openxmlformats.org/drawingml/2006/main" xmlns:r="http://schemas.openxmlformats.org/officeDocument/2006/relationships" xmlns:p="http://schemas.openxmlformats.org/presentationml/2006/main">
  <p:tag name="PA" val="v3.0.1"/>
</p:tagLst>
</file>

<file path=ppt/tags/tag205.xml><?xml version="1.0" encoding="utf-8"?>
<p:tagLst xmlns:a="http://schemas.openxmlformats.org/drawingml/2006/main" xmlns:r="http://schemas.openxmlformats.org/officeDocument/2006/relationships" xmlns:p="http://schemas.openxmlformats.org/presentationml/2006/main">
  <p:tag name="PA" val="v3.0.1"/>
</p:tagLst>
</file>

<file path=ppt/tags/tag206.xml><?xml version="1.0" encoding="utf-8"?>
<p:tagLst xmlns:a="http://schemas.openxmlformats.org/drawingml/2006/main" xmlns:r="http://schemas.openxmlformats.org/officeDocument/2006/relationships" xmlns:p="http://schemas.openxmlformats.org/presentationml/2006/main">
  <p:tag name="PA" val="v3.0.1"/>
</p:tagLst>
</file>

<file path=ppt/tags/tag207.xml><?xml version="1.0" encoding="utf-8"?>
<p:tagLst xmlns:a="http://schemas.openxmlformats.org/drawingml/2006/main" xmlns:r="http://schemas.openxmlformats.org/officeDocument/2006/relationships" xmlns:p="http://schemas.openxmlformats.org/presentationml/2006/main">
  <p:tag name="PA" val="v3.0.1"/>
</p:tagLst>
</file>

<file path=ppt/tags/tag208.xml><?xml version="1.0" encoding="utf-8"?>
<p:tagLst xmlns:a="http://schemas.openxmlformats.org/drawingml/2006/main" xmlns:r="http://schemas.openxmlformats.org/officeDocument/2006/relationships" xmlns:p="http://schemas.openxmlformats.org/presentationml/2006/main">
  <p:tag name="PA" val="v3.0.1"/>
</p:tagLst>
</file>

<file path=ppt/tags/tag209.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10.xml><?xml version="1.0" encoding="utf-8"?>
<p:tagLst xmlns:a="http://schemas.openxmlformats.org/drawingml/2006/main" xmlns:r="http://schemas.openxmlformats.org/officeDocument/2006/relationships" xmlns:p="http://schemas.openxmlformats.org/presentationml/2006/main">
  <p:tag name="PA" val="v3.0.1"/>
</p:tagLst>
</file>

<file path=ppt/tags/tag211.xml><?xml version="1.0" encoding="utf-8"?>
<p:tagLst xmlns:a="http://schemas.openxmlformats.org/drawingml/2006/main" xmlns:r="http://schemas.openxmlformats.org/officeDocument/2006/relationships" xmlns:p="http://schemas.openxmlformats.org/presentationml/2006/main">
  <p:tag name="PA" val="v3.0.1"/>
</p:tagLst>
</file>

<file path=ppt/tags/tag212.xml><?xml version="1.0" encoding="utf-8"?>
<p:tagLst xmlns:a="http://schemas.openxmlformats.org/drawingml/2006/main" xmlns:r="http://schemas.openxmlformats.org/officeDocument/2006/relationships" xmlns:p="http://schemas.openxmlformats.org/presentationml/2006/main">
  <p:tag name="PA" val="v3.0.1"/>
</p:tagLst>
</file>

<file path=ppt/tags/tag213.xml><?xml version="1.0" encoding="utf-8"?>
<p:tagLst xmlns:a="http://schemas.openxmlformats.org/drawingml/2006/main" xmlns:r="http://schemas.openxmlformats.org/officeDocument/2006/relationships" xmlns:p="http://schemas.openxmlformats.org/presentationml/2006/main">
  <p:tag name="PA" val="v3.0.1"/>
</p:tagLst>
</file>

<file path=ppt/tags/tag214.xml><?xml version="1.0" encoding="utf-8"?>
<p:tagLst xmlns:a="http://schemas.openxmlformats.org/drawingml/2006/main" xmlns:r="http://schemas.openxmlformats.org/officeDocument/2006/relationships" xmlns:p="http://schemas.openxmlformats.org/presentationml/2006/main">
  <p:tag name="PA" val="v3.0.1"/>
</p:tagLst>
</file>

<file path=ppt/tags/tag215.xml><?xml version="1.0" encoding="utf-8"?>
<p:tagLst xmlns:a="http://schemas.openxmlformats.org/drawingml/2006/main" xmlns:r="http://schemas.openxmlformats.org/officeDocument/2006/relationships" xmlns:p="http://schemas.openxmlformats.org/presentationml/2006/main">
  <p:tag name="PA" val="v3.0.1"/>
</p:tagLst>
</file>

<file path=ppt/tags/tag216.xml><?xml version="1.0" encoding="utf-8"?>
<p:tagLst xmlns:a="http://schemas.openxmlformats.org/drawingml/2006/main" xmlns:r="http://schemas.openxmlformats.org/officeDocument/2006/relationships" xmlns:p="http://schemas.openxmlformats.org/presentationml/2006/main">
  <p:tag name="PA" val="v3.0.1"/>
</p:tagLst>
</file>

<file path=ppt/tags/tag217.xml><?xml version="1.0" encoding="utf-8"?>
<p:tagLst xmlns:a="http://schemas.openxmlformats.org/drawingml/2006/main" xmlns:r="http://schemas.openxmlformats.org/officeDocument/2006/relationships" xmlns:p="http://schemas.openxmlformats.org/presentationml/2006/main">
  <p:tag name="PA" val="v3.0.1"/>
</p:tagLst>
</file>

<file path=ppt/tags/tag218.xml><?xml version="1.0" encoding="utf-8"?>
<p:tagLst xmlns:a="http://schemas.openxmlformats.org/drawingml/2006/main" xmlns:r="http://schemas.openxmlformats.org/officeDocument/2006/relationships" xmlns:p="http://schemas.openxmlformats.org/presentationml/2006/main">
  <p:tag name="PA" val="v3.0.1"/>
</p:tagLst>
</file>

<file path=ppt/tags/tag219.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20.xml><?xml version="1.0" encoding="utf-8"?>
<p:tagLst xmlns:a="http://schemas.openxmlformats.org/drawingml/2006/main" xmlns:r="http://schemas.openxmlformats.org/officeDocument/2006/relationships" xmlns:p="http://schemas.openxmlformats.org/presentationml/2006/main">
  <p:tag name="PA" val="v3.0.1"/>
</p:tagLst>
</file>

<file path=ppt/tags/tag221.xml><?xml version="1.0" encoding="utf-8"?>
<p:tagLst xmlns:a="http://schemas.openxmlformats.org/drawingml/2006/main" xmlns:r="http://schemas.openxmlformats.org/officeDocument/2006/relationships" xmlns:p="http://schemas.openxmlformats.org/presentationml/2006/main">
  <p:tag name="PA" val="v3.0.1"/>
</p:tagLst>
</file>

<file path=ppt/tags/tag222.xml><?xml version="1.0" encoding="utf-8"?>
<p:tagLst xmlns:a="http://schemas.openxmlformats.org/drawingml/2006/main" xmlns:r="http://schemas.openxmlformats.org/officeDocument/2006/relationships" xmlns:p="http://schemas.openxmlformats.org/presentationml/2006/main">
  <p:tag name="PA" val="v3.0.1"/>
</p:tagLst>
</file>

<file path=ppt/tags/tag223.xml><?xml version="1.0" encoding="utf-8"?>
<p:tagLst xmlns:a="http://schemas.openxmlformats.org/drawingml/2006/main" xmlns:r="http://schemas.openxmlformats.org/officeDocument/2006/relationships" xmlns:p="http://schemas.openxmlformats.org/presentationml/2006/main">
  <p:tag name="PA" val="v3.0.1"/>
</p:tagLst>
</file>

<file path=ppt/tags/tag224.xml><?xml version="1.0" encoding="utf-8"?>
<p:tagLst xmlns:a="http://schemas.openxmlformats.org/drawingml/2006/main" xmlns:r="http://schemas.openxmlformats.org/officeDocument/2006/relationships" xmlns:p="http://schemas.openxmlformats.org/presentationml/2006/main">
  <p:tag name="PA" val="v3.0.1"/>
</p:tagLst>
</file>

<file path=ppt/tags/tag225.xml><?xml version="1.0" encoding="utf-8"?>
<p:tagLst xmlns:a="http://schemas.openxmlformats.org/drawingml/2006/main" xmlns:r="http://schemas.openxmlformats.org/officeDocument/2006/relationships" xmlns:p="http://schemas.openxmlformats.org/presentationml/2006/main">
  <p:tag name="PA" val="v3.0.1"/>
</p:tagLst>
</file>

<file path=ppt/tags/tag226.xml><?xml version="1.0" encoding="utf-8"?>
<p:tagLst xmlns:a="http://schemas.openxmlformats.org/drawingml/2006/main" xmlns:r="http://schemas.openxmlformats.org/officeDocument/2006/relationships" xmlns:p="http://schemas.openxmlformats.org/presentationml/2006/main">
  <p:tag name="PA" val="v3.0.1"/>
</p:tagLst>
</file>

<file path=ppt/tags/tag227.xml><?xml version="1.0" encoding="utf-8"?>
<p:tagLst xmlns:a="http://schemas.openxmlformats.org/drawingml/2006/main" xmlns:r="http://schemas.openxmlformats.org/officeDocument/2006/relationships" xmlns:p="http://schemas.openxmlformats.org/presentationml/2006/main">
  <p:tag name="PA" val="v3.0.1"/>
</p:tagLst>
</file>

<file path=ppt/tags/tag228.xml><?xml version="1.0" encoding="utf-8"?>
<p:tagLst xmlns:a="http://schemas.openxmlformats.org/drawingml/2006/main" xmlns:r="http://schemas.openxmlformats.org/officeDocument/2006/relationships" xmlns:p="http://schemas.openxmlformats.org/presentationml/2006/main">
  <p:tag name="PA" val="v3.0.1"/>
</p:tagLst>
</file>

<file path=ppt/tags/tag229.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30.xml><?xml version="1.0" encoding="utf-8"?>
<p:tagLst xmlns:a="http://schemas.openxmlformats.org/drawingml/2006/main" xmlns:r="http://schemas.openxmlformats.org/officeDocument/2006/relationships" xmlns:p="http://schemas.openxmlformats.org/presentationml/2006/main">
  <p:tag name="PA" val="v3.0.1"/>
</p:tagLst>
</file>

<file path=ppt/tags/tag231.xml><?xml version="1.0" encoding="utf-8"?>
<p:tagLst xmlns:a="http://schemas.openxmlformats.org/drawingml/2006/main" xmlns:r="http://schemas.openxmlformats.org/officeDocument/2006/relationships" xmlns:p="http://schemas.openxmlformats.org/presentationml/2006/main">
  <p:tag name="PA" val="v3.0.1"/>
</p:tagLst>
</file>

<file path=ppt/tags/tag232.xml><?xml version="1.0" encoding="utf-8"?>
<p:tagLst xmlns:a="http://schemas.openxmlformats.org/drawingml/2006/main" xmlns:r="http://schemas.openxmlformats.org/officeDocument/2006/relationships" xmlns:p="http://schemas.openxmlformats.org/presentationml/2006/main">
  <p:tag name="PA" val="v3.0.1"/>
</p:tagLst>
</file>

<file path=ppt/tags/tag233.xml><?xml version="1.0" encoding="utf-8"?>
<p:tagLst xmlns:a="http://schemas.openxmlformats.org/drawingml/2006/main" xmlns:r="http://schemas.openxmlformats.org/officeDocument/2006/relationships" xmlns:p="http://schemas.openxmlformats.org/presentationml/2006/main">
  <p:tag name="PA" val="v3.0.1"/>
</p:tagLst>
</file>

<file path=ppt/tags/tag234.xml><?xml version="1.0" encoding="utf-8"?>
<p:tagLst xmlns:a="http://schemas.openxmlformats.org/drawingml/2006/main" xmlns:r="http://schemas.openxmlformats.org/officeDocument/2006/relationships" xmlns:p="http://schemas.openxmlformats.org/presentationml/2006/main">
  <p:tag name="PA" val="v3.0.1"/>
</p:tagLst>
</file>

<file path=ppt/tags/tag235.xml><?xml version="1.0" encoding="utf-8"?>
<p:tagLst xmlns:a="http://schemas.openxmlformats.org/drawingml/2006/main" xmlns:r="http://schemas.openxmlformats.org/officeDocument/2006/relationships" xmlns:p="http://schemas.openxmlformats.org/presentationml/2006/main">
  <p:tag name="PA" val="v3.0.1"/>
</p:tagLst>
</file>

<file path=ppt/tags/tag236.xml><?xml version="1.0" encoding="utf-8"?>
<p:tagLst xmlns:a="http://schemas.openxmlformats.org/drawingml/2006/main" xmlns:r="http://schemas.openxmlformats.org/officeDocument/2006/relationships" xmlns:p="http://schemas.openxmlformats.org/presentationml/2006/main">
  <p:tag name="PA" val="v3.0.1"/>
</p:tagLst>
</file>

<file path=ppt/tags/tag237.xml><?xml version="1.0" encoding="utf-8"?>
<p:tagLst xmlns:a="http://schemas.openxmlformats.org/drawingml/2006/main" xmlns:r="http://schemas.openxmlformats.org/officeDocument/2006/relationships" xmlns:p="http://schemas.openxmlformats.org/presentationml/2006/main">
  <p:tag name="PA" val="v3.0.1"/>
</p:tagLst>
</file>

<file path=ppt/tags/tag238.xml><?xml version="1.0" encoding="utf-8"?>
<p:tagLst xmlns:a="http://schemas.openxmlformats.org/drawingml/2006/main" xmlns:r="http://schemas.openxmlformats.org/officeDocument/2006/relationships" xmlns:p="http://schemas.openxmlformats.org/presentationml/2006/main">
  <p:tag name="PA" val="v3.0.1"/>
</p:tagLst>
</file>

<file path=ppt/tags/tag239.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40.xml><?xml version="1.0" encoding="utf-8"?>
<p:tagLst xmlns:a="http://schemas.openxmlformats.org/drawingml/2006/main" xmlns:r="http://schemas.openxmlformats.org/officeDocument/2006/relationships" xmlns:p="http://schemas.openxmlformats.org/presentationml/2006/main">
  <p:tag name="PA" val="v3.0.1"/>
</p:tagLst>
</file>

<file path=ppt/tags/tag241.xml><?xml version="1.0" encoding="utf-8"?>
<p:tagLst xmlns:a="http://schemas.openxmlformats.org/drawingml/2006/main" xmlns:r="http://schemas.openxmlformats.org/officeDocument/2006/relationships" xmlns:p="http://schemas.openxmlformats.org/presentationml/2006/main">
  <p:tag name="PA" val="v3.0.1"/>
</p:tagLst>
</file>

<file path=ppt/tags/tag242.xml><?xml version="1.0" encoding="utf-8"?>
<p:tagLst xmlns:a="http://schemas.openxmlformats.org/drawingml/2006/main" xmlns:r="http://schemas.openxmlformats.org/officeDocument/2006/relationships" xmlns:p="http://schemas.openxmlformats.org/presentationml/2006/main">
  <p:tag name="PA" val="v3.0.1"/>
</p:tagLst>
</file>

<file path=ppt/tags/tag243.xml><?xml version="1.0" encoding="utf-8"?>
<p:tagLst xmlns:a="http://schemas.openxmlformats.org/drawingml/2006/main" xmlns:r="http://schemas.openxmlformats.org/officeDocument/2006/relationships" xmlns:p="http://schemas.openxmlformats.org/presentationml/2006/main">
  <p:tag name="PA" val="v3.0.1"/>
</p:tagLst>
</file>

<file path=ppt/tags/tag244.xml><?xml version="1.0" encoding="utf-8"?>
<p:tagLst xmlns:a="http://schemas.openxmlformats.org/drawingml/2006/main" xmlns:r="http://schemas.openxmlformats.org/officeDocument/2006/relationships" xmlns:p="http://schemas.openxmlformats.org/presentationml/2006/main">
  <p:tag name="PA" val="v3.0.1"/>
</p:tagLst>
</file>

<file path=ppt/tags/tag245.xml><?xml version="1.0" encoding="utf-8"?>
<p:tagLst xmlns:a="http://schemas.openxmlformats.org/drawingml/2006/main" xmlns:r="http://schemas.openxmlformats.org/officeDocument/2006/relationships" xmlns:p="http://schemas.openxmlformats.org/presentationml/2006/main">
  <p:tag name="PA" val="v3.0.1"/>
</p:tagLst>
</file>

<file path=ppt/tags/tag246.xml><?xml version="1.0" encoding="utf-8"?>
<p:tagLst xmlns:a="http://schemas.openxmlformats.org/drawingml/2006/main" xmlns:r="http://schemas.openxmlformats.org/officeDocument/2006/relationships" xmlns:p="http://schemas.openxmlformats.org/presentationml/2006/main">
  <p:tag name="PA" val="v3.0.1"/>
</p:tagLst>
</file>

<file path=ppt/tags/tag247.xml><?xml version="1.0" encoding="utf-8"?>
<p:tagLst xmlns:a="http://schemas.openxmlformats.org/drawingml/2006/main" xmlns:r="http://schemas.openxmlformats.org/officeDocument/2006/relationships" xmlns:p="http://schemas.openxmlformats.org/presentationml/2006/main">
  <p:tag name="PA" val="v3.0.1"/>
</p:tagLst>
</file>

<file path=ppt/tags/tag248.xml><?xml version="1.0" encoding="utf-8"?>
<p:tagLst xmlns:a="http://schemas.openxmlformats.org/drawingml/2006/main" xmlns:r="http://schemas.openxmlformats.org/officeDocument/2006/relationships" xmlns:p="http://schemas.openxmlformats.org/presentationml/2006/main">
  <p:tag name="PA" val="v3.0.1"/>
</p:tagLst>
</file>

<file path=ppt/tags/tag249.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50.xml><?xml version="1.0" encoding="utf-8"?>
<p:tagLst xmlns:a="http://schemas.openxmlformats.org/drawingml/2006/main" xmlns:r="http://schemas.openxmlformats.org/officeDocument/2006/relationships" xmlns:p="http://schemas.openxmlformats.org/presentationml/2006/main">
  <p:tag name="PA" val="v3.0.1"/>
</p:tagLst>
</file>

<file path=ppt/tags/tag251.xml><?xml version="1.0" encoding="utf-8"?>
<p:tagLst xmlns:a="http://schemas.openxmlformats.org/drawingml/2006/main" xmlns:r="http://schemas.openxmlformats.org/officeDocument/2006/relationships" xmlns:p="http://schemas.openxmlformats.org/presentationml/2006/main">
  <p:tag name="PA" val="v3.0.1"/>
</p:tagLst>
</file>

<file path=ppt/tags/tag252.xml><?xml version="1.0" encoding="utf-8"?>
<p:tagLst xmlns:a="http://schemas.openxmlformats.org/drawingml/2006/main" xmlns:r="http://schemas.openxmlformats.org/officeDocument/2006/relationships" xmlns:p="http://schemas.openxmlformats.org/presentationml/2006/main">
  <p:tag name="PA" val="v3.0.1"/>
</p:tagLst>
</file>

<file path=ppt/tags/tag253.xml><?xml version="1.0" encoding="utf-8"?>
<p:tagLst xmlns:a="http://schemas.openxmlformats.org/drawingml/2006/main" xmlns:r="http://schemas.openxmlformats.org/officeDocument/2006/relationships" xmlns:p="http://schemas.openxmlformats.org/presentationml/2006/main">
  <p:tag name="PA" val="v3.0.1"/>
</p:tagLst>
</file>

<file path=ppt/tags/tag254.xml><?xml version="1.0" encoding="utf-8"?>
<p:tagLst xmlns:a="http://schemas.openxmlformats.org/drawingml/2006/main" xmlns:r="http://schemas.openxmlformats.org/officeDocument/2006/relationships" xmlns:p="http://schemas.openxmlformats.org/presentationml/2006/main">
  <p:tag name="PA" val="v3.0.1"/>
</p:tagLst>
</file>

<file path=ppt/tags/tag255.xml><?xml version="1.0" encoding="utf-8"?>
<p:tagLst xmlns:a="http://schemas.openxmlformats.org/drawingml/2006/main" xmlns:r="http://schemas.openxmlformats.org/officeDocument/2006/relationships" xmlns:p="http://schemas.openxmlformats.org/presentationml/2006/main">
  <p:tag name="PA" val="v3.0.1"/>
</p:tagLst>
</file>

<file path=ppt/tags/tag256.xml><?xml version="1.0" encoding="utf-8"?>
<p:tagLst xmlns:a="http://schemas.openxmlformats.org/drawingml/2006/main" xmlns:r="http://schemas.openxmlformats.org/officeDocument/2006/relationships" xmlns:p="http://schemas.openxmlformats.org/presentationml/2006/main">
  <p:tag name="PA" val="v3.0.1"/>
</p:tagLst>
</file>

<file path=ppt/tags/tag257.xml><?xml version="1.0" encoding="utf-8"?>
<p:tagLst xmlns:a="http://schemas.openxmlformats.org/drawingml/2006/main" xmlns:r="http://schemas.openxmlformats.org/officeDocument/2006/relationships" xmlns:p="http://schemas.openxmlformats.org/presentationml/2006/main">
  <p:tag name="PA" val="v3.0.1"/>
</p:tagLst>
</file>

<file path=ppt/tags/tag258.xml><?xml version="1.0" encoding="utf-8"?>
<p:tagLst xmlns:a="http://schemas.openxmlformats.org/drawingml/2006/main" xmlns:r="http://schemas.openxmlformats.org/officeDocument/2006/relationships" xmlns:p="http://schemas.openxmlformats.org/presentationml/2006/main">
  <p:tag name="PA" val="v3.0.1"/>
</p:tagLst>
</file>

<file path=ppt/tags/tag259.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0.1"/>
</p:tagLst>
</file>

<file path=ppt/tags/tag261.xml><?xml version="1.0" encoding="utf-8"?>
<p:tagLst xmlns:a="http://schemas.openxmlformats.org/drawingml/2006/main" xmlns:r="http://schemas.openxmlformats.org/officeDocument/2006/relationships" xmlns:p="http://schemas.openxmlformats.org/presentationml/2006/main">
  <p:tag name="PA" val="v3.0.1"/>
</p:tagLst>
</file>

<file path=ppt/tags/tag262.xml><?xml version="1.0" encoding="utf-8"?>
<p:tagLst xmlns:a="http://schemas.openxmlformats.org/drawingml/2006/main" xmlns:r="http://schemas.openxmlformats.org/officeDocument/2006/relationships" xmlns:p="http://schemas.openxmlformats.org/presentationml/2006/main">
  <p:tag name="PA" val="v3.0.1"/>
</p:tagLst>
</file>

<file path=ppt/tags/tag263.xml><?xml version="1.0" encoding="utf-8"?>
<p:tagLst xmlns:a="http://schemas.openxmlformats.org/drawingml/2006/main" xmlns:r="http://schemas.openxmlformats.org/officeDocument/2006/relationships" xmlns:p="http://schemas.openxmlformats.org/presentationml/2006/main">
  <p:tag name="PA" val="v3.0.1"/>
</p:tagLst>
</file>

<file path=ppt/tags/tag264.xml><?xml version="1.0" encoding="utf-8"?>
<p:tagLst xmlns:a="http://schemas.openxmlformats.org/drawingml/2006/main" xmlns:r="http://schemas.openxmlformats.org/officeDocument/2006/relationships" xmlns:p="http://schemas.openxmlformats.org/presentationml/2006/main">
  <p:tag name="PA" val="v3.0.1"/>
</p:tagLst>
</file>

<file path=ppt/tags/tag265.xml><?xml version="1.0" encoding="utf-8"?>
<p:tagLst xmlns:a="http://schemas.openxmlformats.org/drawingml/2006/main" xmlns:r="http://schemas.openxmlformats.org/officeDocument/2006/relationships" xmlns:p="http://schemas.openxmlformats.org/presentationml/2006/main">
  <p:tag name="PA" val="v3.0.1"/>
</p:tagLst>
</file>

<file path=ppt/tags/tag266.xml><?xml version="1.0" encoding="utf-8"?>
<p:tagLst xmlns:a="http://schemas.openxmlformats.org/drawingml/2006/main" xmlns:r="http://schemas.openxmlformats.org/officeDocument/2006/relationships" xmlns:p="http://schemas.openxmlformats.org/presentationml/2006/main">
  <p:tag name="PA" val="v3.0.1"/>
</p:tagLst>
</file>

<file path=ppt/tags/tag267.xml><?xml version="1.0" encoding="utf-8"?>
<p:tagLst xmlns:a="http://schemas.openxmlformats.org/drawingml/2006/main" xmlns:r="http://schemas.openxmlformats.org/officeDocument/2006/relationships" xmlns:p="http://schemas.openxmlformats.org/presentationml/2006/main">
  <p:tag name="PA" val="v3.0.1"/>
</p:tagLst>
</file>

<file path=ppt/tags/tag268.xml><?xml version="1.0" encoding="utf-8"?>
<p:tagLst xmlns:a="http://schemas.openxmlformats.org/drawingml/2006/main" xmlns:r="http://schemas.openxmlformats.org/officeDocument/2006/relationships" xmlns:p="http://schemas.openxmlformats.org/presentationml/2006/main">
  <p:tag name="PA" val="v3.0.1"/>
</p:tagLst>
</file>

<file path=ppt/tags/tag269.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70.xml><?xml version="1.0" encoding="utf-8"?>
<p:tagLst xmlns:a="http://schemas.openxmlformats.org/drawingml/2006/main" xmlns:r="http://schemas.openxmlformats.org/officeDocument/2006/relationships" xmlns:p="http://schemas.openxmlformats.org/presentationml/2006/main">
  <p:tag name="PA" val="v3.0.1"/>
</p:tagLst>
</file>

<file path=ppt/tags/tag271.xml><?xml version="1.0" encoding="utf-8"?>
<p:tagLst xmlns:a="http://schemas.openxmlformats.org/drawingml/2006/main" xmlns:r="http://schemas.openxmlformats.org/officeDocument/2006/relationships" xmlns:p="http://schemas.openxmlformats.org/presentationml/2006/main">
  <p:tag name="PA" val="v3.0.1"/>
</p:tagLst>
</file>

<file path=ppt/tags/tag272.xml><?xml version="1.0" encoding="utf-8"?>
<p:tagLst xmlns:a="http://schemas.openxmlformats.org/drawingml/2006/main" xmlns:r="http://schemas.openxmlformats.org/officeDocument/2006/relationships" xmlns:p="http://schemas.openxmlformats.org/presentationml/2006/main">
  <p:tag name="PA" val="v3.0.1"/>
</p:tagLst>
</file>

<file path=ppt/tags/tag273.xml><?xml version="1.0" encoding="utf-8"?>
<p:tagLst xmlns:a="http://schemas.openxmlformats.org/drawingml/2006/main" xmlns:r="http://schemas.openxmlformats.org/officeDocument/2006/relationships" xmlns:p="http://schemas.openxmlformats.org/presentationml/2006/main">
  <p:tag name="PA" val="v3.0.1"/>
</p:tagLst>
</file>

<file path=ppt/tags/tag274.xml><?xml version="1.0" encoding="utf-8"?>
<p:tagLst xmlns:a="http://schemas.openxmlformats.org/drawingml/2006/main" xmlns:r="http://schemas.openxmlformats.org/officeDocument/2006/relationships" xmlns:p="http://schemas.openxmlformats.org/presentationml/2006/main">
  <p:tag name="PA" val="v3.0.1"/>
</p:tagLst>
</file>

<file path=ppt/tags/tag275.xml><?xml version="1.0" encoding="utf-8"?>
<p:tagLst xmlns:a="http://schemas.openxmlformats.org/drawingml/2006/main" xmlns:r="http://schemas.openxmlformats.org/officeDocument/2006/relationships" xmlns:p="http://schemas.openxmlformats.org/presentationml/2006/main">
  <p:tag name="PA" val="v3.0.1"/>
</p:tagLst>
</file>

<file path=ppt/tags/tag276.xml><?xml version="1.0" encoding="utf-8"?>
<p:tagLst xmlns:a="http://schemas.openxmlformats.org/drawingml/2006/main" xmlns:r="http://schemas.openxmlformats.org/officeDocument/2006/relationships" xmlns:p="http://schemas.openxmlformats.org/presentationml/2006/main">
  <p:tag name="PA" val="v3.0.1"/>
</p:tagLst>
</file>

<file path=ppt/tags/tag277.xml><?xml version="1.0" encoding="utf-8"?>
<p:tagLst xmlns:a="http://schemas.openxmlformats.org/drawingml/2006/main" xmlns:r="http://schemas.openxmlformats.org/officeDocument/2006/relationships" xmlns:p="http://schemas.openxmlformats.org/presentationml/2006/main">
  <p:tag name="PA" val="v3.0.1"/>
</p:tagLst>
</file>

<file path=ppt/tags/tag278.xml><?xml version="1.0" encoding="utf-8"?>
<p:tagLst xmlns:a="http://schemas.openxmlformats.org/drawingml/2006/main" xmlns:r="http://schemas.openxmlformats.org/officeDocument/2006/relationships" xmlns:p="http://schemas.openxmlformats.org/presentationml/2006/main">
  <p:tag name="PA" val="v3.0.1"/>
</p:tagLst>
</file>

<file path=ppt/tags/tag279.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80.xml><?xml version="1.0" encoding="utf-8"?>
<p:tagLst xmlns:a="http://schemas.openxmlformats.org/drawingml/2006/main" xmlns:r="http://schemas.openxmlformats.org/officeDocument/2006/relationships" xmlns:p="http://schemas.openxmlformats.org/presentationml/2006/main">
  <p:tag name="PA" val="v3.0.1"/>
</p:tagLst>
</file>

<file path=ppt/tags/tag281.xml><?xml version="1.0" encoding="utf-8"?>
<p:tagLst xmlns:a="http://schemas.openxmlformats.org/drawingml/2006/main" xmlns:r="http://schemas.openxmlformats.org/officeDocument/2006/relationships" xmlns:p="http://schemas.openxmlformats.org/presentationml/2006/main">
  <p:tag name="PA" val="v3.0.1"/>
</p:tagLst>
</file>

<file path=ppt/tags/tag282.xml><?xml version="1.0" encoding="utf-8"?>
<p:tagLst xmlns:a="http://schemas.openxmlformats.org/drawingml/2006/main" xmlns:r="http://schemas.openxmlformats.org/officeDocument/2006/relationships" xmlns:p="http://schemas.openxmlformats.org/presentationml/2006/main">
  <p:tag name="PA" val="v3.0.1"/>
</p:tagLst>
</file>

<file path=ppt/tags/tag283.xml><?xml version="1.0" encoding="utf-8"?>
<p:tagLst xmlns:a="http://schemas.openxmlformats.org/drawingml/2006/main" xmlns:r="http://schemas.openxmlformats.org/officeDocument/2006/relationships" xmlns:p="http://schemas.openxmlformats.org/presentationml/2006/main">
  <p:tag name="PA" val="v3.0.1"/>
</p:tagLst>
</file>

<file path=ppt/tags/tag284.xml><?xml version="1.0" encoding="utf-8"?>
<p:tagLst xmlns:a="http://schemas.openxmlformats.org/drawingml/2006/main" xmlns:r="http://schemas.openxmlformats.org/officeDocument/2006/relationships" xmlns:p="http://schemas.openxmlformats.org/presentationml/2006/main">
  <p:tag name="PA" val="v3.0.1"/>
</p:tagLst>
</file>

<file path=ppt/tags/tag285.xml><?xml version="1.0" encoding="utf-8"?>
<p:tagLst xmlns:a="http://schemas.openxmlformats.org/drawingml/2006/main" xmlns:r="http://schemas.openxmlformats.org/officeDocument/2006/relationships" xmlns:p="http://schemas.openxmlformats.org/presentationml/2006/main">
  <p:tag name="PA" val="v3.0.1"/>
</p:tagLst>
</file>

<file path=ppt/tags/tag286.xml><?xml version="1.0" encoding="utf-8"?>
<p:tagLst xmlns:a="http://schemas.openxmlformats.org/drawingml/2006/main" xmlns:r="http://schemas.openxmlformats.org/officeDocument/2006/relationships" xmlns:p="http://schemas.openxmlformats.org/presentationml/2006/main">
  <p:tag name="PA" val="v3.0.1"/>
</p:tagLst>
</file>

<file path=ppt/tags/tag287.xml><?xml version="1.0" encoding="utf-8"?>
<p:tagLst xmlns:a="http://schemas.openxmlformats.org/drawingml/2006/main" xmlns:r="http://schemas.openxmlformats.org/officeDocument/2006/relationships" xmlns:p="http://schemas.openxmlformats.org/presentationml/2006/main">
  <p:tag name="PA" val="v3.0.1"/>
</p:tagLst>
</file>

<file path=ppt/tags/tag288.xml><?xml version="1.0" encoding="utf-8"?>
<p:tagLst xmlns:a="http://schemas.openxmlformats.org/drawingml/2006/main" xmlns:r="http://schemas.openxmlformats.org/officeDocument/2006/relationships" xmlns:p="http://schemas.openxmlformats.org/presentationml/2006/main">
  <p:tag name="PA" val="v3.0.1"/>
</p:tagLst>
</file>

<file path=ppt/tags/tag289.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290.xml><?xml version="1.0" encoding="utf-8"?>
<p:tagLst xmlns:a="http://schemas.openxmlformats.org/drawingml/2006/main" xmlns:r="http://schemas.openxmlformats.org/officeDocument/2006/relationships" xmlns:p="http://schemas.openxmlformats.org/presentationml/2006/main">
  <p:tag name="PA" val="v3.0.1"/>
</p:tagLst>
</file>

<file path=ppt/tags/tag291.xml><?xml version="1.0" encoding="utf-8"?>
<p:tagLst xmlns:a="http://schemas.openxmlformats.org/drawingml/2006/main" xmlns:r="http://schemas.openxmlformats.org/officeDocument/2006/relationships" xmlns:p="http://schemas.openxmlformats.org/presentationml/2006/main">
  <p:tag name="PA" val="v3.0.1"/>
</p:tagLst>
</file>

<file path=ppt/tags/tag292.xml><?xml version="1.0" encoding="utf-8"?>
<p:tagLst xmlns:a="http://schemas.openxmlformats.org/drawingml/2006/main" xmlns:r="http://schemas.openxmlformats.org/officeDocument/2006/relationships" xmlns:p="http://schemas.openxmlformats.org/presentationml/2006/main">
  <p:tag name="PA" val="v3.0.1"/>
</p:tagLst>
</file>

<file path=ppt/tags/tag293.xml><?xml version="1.0" encoding="utf-8"?>
<p:tagLst xmlns:a="http://schemas.openxmlformats.org/drawingml/2006/main" xmlns:r="http://schemas.openxmlformats.org/officeDocument/2006/relationships" xmlns:p="http://schemas.openxmlformats.org/presentationml/2006/main">
  <p:tag name="PA" val="v3.0.1"/>
</p:tagLst>
</file>

<file path=ppt/tags/tag294.xml><?xml version="1.0" encoding="utf-8"?>
<p:tagLst xmlns:a="http://schemas.openxmlformats.org/drawingml/2006/main" xmlns:r="http://schemas.openxmlformats.org/officeDocument/2006/relationships" xmlns:p="http://schemas.openxmlformats.org/presentationml/2006/main">
  <p:tag name="PA" val="v3.0.1"/>
</p:tagLst>
</file>

<file path=ppt/tags/tag295.xml><?xml version="1.0" encoding="utf-8"?>
<p:tagLst xmlns:a="http://schemas.openxmlformats.org/drawingml/2006/main" xmlns:r="http://schemas.openxmlformats.org/officeDocument/2006/relationships" xmlns:p="http://schemas.openxmlformats.org/presentationml/2006/main">
  <p:tag name="PA" val="v3.0.1"/>
</p:tagLst>
</file>

<file path=ppt/tags/tag296.xml><?xml version="1.0" encoding="utf-8"?>
<p:tagLst xmlns:a="http://schemas.openxmlformats.org/drawingml/2006/main" xmlns:r="http://schemas.openxmlformats.org/officeDocument/2006/relationships" xmlns:p="http://schemas.openxmlformats.org/presentationml/2006/main">
  <p:tag name="PA" val="v3.0.1"/>
</p:tagLst>
</file>

<file path=ppt/tags/tag297.xml><?xml version="1.0" encoding="utf-8"?>
<p:tagLst xmlns:a="http://schemas.openxmlformats.org/drawingml/2006/main" xmlns:r="http://schemas.openxmlformats.org/officeDocument/2006/relationships" xmlns:p="http://schemas.openxmlformats.org/presentationml/2006/main">
  <p:tag name="PA" val="v3.0.1"/>
</p:tagLst>
</file>

<file path=ppt/tags/tag298.xml><?xml version="1.0" encoding="utf-8"?>
<p:tagLst xmlns:a="http://schemas.openxmlformats.org/drawingml/2006/main" xmlns:r="http://schemas.openxmlformats.org/officeDocument/2006/relationships" xmlns:p="http://schemas.openxmlformats.org/presentationml/2006/main">
  <p:tag name="PA" val="v3.0.1"/>
</p:tagLst>
</file>

<file path=ppt/tags/tag29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00.xml><?xml version="1.0" encoding="utf-8"?>
<p:tagLst xmlns:a="http://schemas.openxmlformats.org/drawingml/2006/main" xmlns:r="http://schemas.openxmlformats.org/officeDocument/2006/relationships" xmlns:p="http://schemas.openxmlformats.org/presentationml/2006/main">
  <p:tag name="PA" val="v3.0.1"/>
</p:tagLst>
</file>

<file path=ppt/tags/tag301.xml><?xml version="1.0" encoding="utf-8"?>
<p:tagLst xmlns:a="http://schemas.openxmlformats.org/drawingml/2006/main" xmlns:r="http://schemas.openxmlformats.org/officeDocument/2006/relationships" xmlns:p="http://schemas.openxmlformats.org/presentationml/2006/main">
  <p:tag name="PA" val="v3.0.1"/>
</p:tagLst>
</file>

<file path=ppt/tags/tag302.xml><?xml version="1.0" encoding="utf-8"?>
<p:tagLst xmlns:a="http://schemas.openxmlformats.org/drawingml/2006/main" xmlns:r="http://schemas.openxmlformats.org/officeDocument/2006/relationships" xmlns:p="http://schemas.openxmlformats.org/presentationml/2006/main">
  <p:tag name="PA" val="v3.0.1"/>
</p:tagLst>
</file>

<file path=ppt/tags/tag303.xml><?xml version="1.0" encoding="utf-8"?>
<p:tagLst xmlns:a="http://schemas.openxmlformats.org/drawingml/2006/main" xmlns:r="http://schemas.openxmlformats.org/officeDocument/2006/relationships" xmlns:p="http://schemas.openxmlformats.org/presentationml/2006/main">
  <p:tag name="PA" val="v3.0.1"/>
</p:tagLst>
</file>

<file path=ppt/tags/tag304.xml><?xml version="1.0" encoding="utf-8"?>
<p:tagLst xmlns:a="http://schemas.openxmlformats.org/drawingml/2006/main" xmlns:r="http://schemas.openxmlformats.org/officeDocument/2006/relationships" xmlns:p="http://schemas.openxmlformats.org/presentationml/2006/main">
  <p:tag name="PA" val="v3.0.1"/>
</p:tagLst>
</file>

<file path=ppt/tags/tag305.xml><?xml version="1.0" encoding="utf-8"?>
<p:tagLst xmlns:a="http://schemas.openxmlformats.org/drawingml/2006/main" xmlns:r="http://schemas.openxmlformats.org/officeDocument/2006/relationships" xmlns:p="http://schemas.openxmlformats.org/presentationml/2006/main">
  <p:tag name="PA" val="v3.0.1"/>
</p:tagLst>
</file>

<file path=ppt/tags/tag306.xml><?xml version="1.0" encoding="utf-8"?>
<p:tagLst xmlns:a="http://schemas.openxmlformats.org/drawingml/2006/main" xmlns:r="http://schemas.openxmlformats.org/officeDocument/2006/relationships" xmlns:p="http://schemas.openxmlformats.org/presentationml/2006/main">
  <p:tag name="PA" val="v3.0.1"/>
</p:tagLst>
</file>

<file path=ppt/tags/tag307.xml><?xml version="1.0" encoding="utf-8"?>
<p:tagLst xmlns:a="http://schemas.openxmlformats.org/drawingml/2006/main" xmlns:r="http://schemas.openxmlformats.org/officeDocument/2006/relationships" xmlns:p="http://schemas.openxmlformats.org/presentationml/2006/main">
  <p:tag name="PA" val="v3.0.1"/>
</p:tagLst>
</file>

<file path=ppt/tags/tag308.xml><?xml version="1.0" encoding="utf-8"?>
<p:tagLst xmlns:a="http://schemas.openxmlformats.org/drawingml/2006/main" xmlns:r="http://schemas.openxmlformats.org/officeDocument/2006/relationships" xmlns:p="http://schemas.openxmlformats.org/presentationml/2006/main">
  <p:tag name="PA" val="v3.0.1"/>
</p:tagLst>
</file>

<file path=ppt/tags/tag309.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10.xml><?xml version="1.0" encoding="utf-8"?>
<p:tagLst xmlns:a="http://schemas.openxmlformats.org/drawingml/2006/main" xmlns:r="http://schemas.openxmlformats.org/officeDocument/2006/relationships" xmlns:p="http://schemas.openxmlformats.org/presentationml/2006/main">
  <p:tag name="PA" val="v3.0.1"/>
</p:tagLst>
</file>

<file path=ppt/tags/tag311.xml><?xml version="1.0" encoding="utf-8"?>
<p:tagLst xmlns:a="http://schemas.openxmlformats.org/drawingml/2006/main" xmlns:r="http://schemas.openxmlformats.org/officeDocument/2006/relationships" xmlns:p="http://schemas.openxmlformats.org/presentationml/2006/main">
  <p:tag name="PA" val="v3.0.1"/>
</p:tagLst>
</file>

<file path=ppt/tags/tag312.xml><?xml version="1.0" encoding="utf-8"?>
<p:tagLst xmlns:a="http://schemas.openxmlformats.org/drawingml/2006/main" xmlns:r="http://schemas.openxmlformats.org/officeDocument/2006/relationships" xmlns:p="http://schemas.openxmlformats.org/presentationml/2006/main">
  <p:tag name="PA" val="v3.0.1"/>
</p:tagLst>
</file>

<file path=ppt/tags/tag313.xml><?xml version="1.0" encoding="utf-8"?>
<p:tagLst xmlns:a="http://schemas.openxmlformats.org/drawingml/2006/main" xmlns:r="http://schemas.openxmlformats.org/officeDocument/2006/relationships" xmlns:p="http://schemas.openxmlformats.org/presentationml/2006/main">
  <p:tag name="PA" val="v3.0.1"/>
</p:tagLst>
</file>

<file path=ppt/tags/tag314.xml><?xml version="1.0" encoding="utf-8"?>
<p:tagLst xmlns:a="http://schemas.openxmlformats.org/drawingml/2006/main" xmlns:r="http://schemas.openxmlformats.org/officeDocument/2006/relationships" xmlns:p="http://schemas.openxmlformats.org/presentationml/2006/main">
  <p:tag name="PA" val="v3.0.1"/>
</p:tagLst>
</file>

<file path=ppt/tags/tag315.xml><?xml version="1.0" encoding="utf-8"?>
<p:tagLst xmlns:a="http://schemas.openxmlformats.org/drawingml/2006/main" xmlns:r="http://schemas.openxmlformats.org/officeDocument/2006/relationships" xmlns:p="http://schemas.openxmlformats.org/presentationml/2006/main">
  <p:tag name="PA" val="v3.0.1"/>
</p:tagLst>
</file>

<file path=ppt/tags/tag316.xml><?xml version="1.0" encoding="utf-8"?>
<p:tagLst xmlns:a="http://schemas.openxmlformats.org/drawingml/2006/main" xmlns:r="http://schemas.openxmlformats.org/officeDocument/2006/relationships" xmlns:p="http://schemas.openxmlformats.org/presentationml/2006/main">
  <p:tag name="PA" val="v3.0.1"/>
</p:tagLst>
</file>

<file path=ppt/tags/tag317.xml><?xml version="1.0" encoding="utf-8"?>
<p:tagLst xmlns:a="http://schemas.openxmlformats.org/drawingml/2006/main" xmlns:r="http://schemas.openxmlformats.org/officeDocument/2006/relationships" xmlns:p="http://schemas.openxmlformats.org/presentationml/2006/main">
  <p:tag name="PA" val="v3.0.1"/>
</p:tagLst>
</file>

<file path=ppt/tags/tag318.xml><?xml version="1.0" encoding="utf-8"?>
<p:tagLst xmlns:a="http://schemas.openxmlformats.org/drawingml/2006/main" xmlns:r="http://schemas.openxmlformats.org/officeDocument/2006/relationships" xmlns:p="http://schemas.openxmlformats.org/presentationml/2006/main">
  <p:tag name="PA" val="v3.0.1"/>
</p:tagLst>
</file>

<file path=ppt/tags/tag319.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20.xml><?xml version="1.0" encoding="utf-8"?>
<p:tagLst xmlns:a="http://schemas.openxmlformats.org/drawingml/2006/main" xmlns:r="http://schemas.openxmlformats.org/officeDocument/2006/relationships" xmlns:p="http://schemas.openxmlformats.org/presentationml/2006/main">
  <p:tag name="PA" val="v3.0.1"/>
</p:tagLst>
</file>

<file path=ppt/tags/tag321.xml><?xml version="1.0" encoding="utf-8"?>
<p:tagLst xmlns:a="http://schemas.openxmlformats.org/drawingml/2006/main" xmlns:r="http://schemas.openxmlformats.org/officeDocument/2006/relationships" xmlns:p="http://schemas.openxmlformats.org/presentationml/2006/main">
  <p:tag name="PA" val="v3.0.1"/>
</p:tagLst>
</file>

<file path=ppt/tags/tag322.xml><?xml version="1.0" encoding="utf-8"?>
<p:tagLst xmlns:a="http://schemas.openxmlformats.org/drawingml/2006/main" xmlns:r="http://schemas.openxmlformats.org/officeDocument/2006/relationships" xmlns:p="http://schemas.openxmlformats.org/presentationml/2006/main">
  <p:tag name="PA" val="v3.0.1"/>
</p:tagLst>
</file>

<file path=ppt/tags/tag323.xml><?xml version="1.0" encoding="utf-8"?>
<p:tagLst xmlns:a="http://schemas.openxmlformats.org/drawingml/2006/main" xmlns:r="http://schemas.openxmlformats.org/officeDocument/2006/relationships" xmlns:p="http://schemas.openxmlformats.org/presentationml/2006/main">
  <p:tag name="PA" val="v3.0.1"/>
</p:tagLst>
</file>

<file path=ppt/tags/tag324.xml><?xml version="1.0" encoding="utf-8"?>
<p:tagLst xmlns:a="http://schemas.openxmlformats.org/drawingml/2006/main" xmlns:r="http://schemas.openxmlformats.org/officeDocument/2006/relationships" xmlns:p="http://schemas.openxmlformats.org/presentationml/2006/main">
  <p:tag name="PA" val="v3.0.1"/>
</p:tagLst>
</file>

<file path=ppt/tags/tag325.xml><?xml version="1.0" encoding="utf-8"?>
<p:tagLst xmlns:a="http://schemas.openxmlformats.org/drawingml/2006/main" xmlns:r="http://schemas.openxmlformats.org/officeDocument/2006/relationships" xmlns:p="http://schemas.openxmlformats.org/presentationml/2006/main">
  <p:tag name="PA" val="v3.0.1"/>
</p:tagLst>
</file>

<file path=ppt/tags/tag326.xml><?xml version="1.0" encoding="utf-8"?>
<p:tagLst xmlns:a="http://schemas.openxmlformats.org/drawingml/2006/main" xmlns:r="http://schemas.openxmlformats.org/officeDocument/2006/relationships" xmlns:p="http://schemas.openxmlformats.org/presentationml/2006/main">
  <p:tag name="PA" val="v3.0.1"/>
</p:tagLst>
</file>

<file path=ppt/tags/tag327.xml><?xml version="1.0" encoding="utf-8"?>
<p:tagLst xmlns:a="http://schemas.openxmlformats.org/drawingml/2006/main" xmlns:r="http://schemas.openxmlformats.org/officeDocument/2006/relationships" xmlns:p="http://schemas.openxmlformats.org/presentationml/2006/main">
  <p:tag name="PA" val="v3.0.1"/>
</p:tagLst>
</file>

<file path=ppt/tags/tag328.xml><?xml version="1.0" encoding="utf-8"?>
<p:tagLst xmlns:a="http://schemas.openxmlformats.org/drawingml/2006/main" xmlns:r="http://schemas.openxmlformats.org/officeDocument/2006/relationships" xmlns:p="http://schemas.openxmlformats.org/presentationml/2006/main">
  <p:tag name="PA" val="v3.0.1"/>
</p:tagLst>
</file>

<file path=ppt/tags/tag329.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30.xml><?xml version="1.0" encoding="utf-8"?>
<p:tagLst xmlns:a="http://schemas.openxmlformats.org/drawingml/2006/main" xmlns:r="http://schemas.openxmlformats.org/officeDocument/2006/relationships" xmlns:p="http://schemas.openxmlformats.org/presentationml/2006/main">
  <p:tag name="PA" val="v3.0.1"/>
</p:tagLst>
</file>

<file path=ppt/tags/tag331.xml><?xml version="1.0" encoding="utf-8"?>
<p:tagLst xmlns:a="http://schemas.openxmlformats.org/drawingml/2006/main" xmlns:r="http://schemas.openxmlformats.org/officeDocument/2006/relationships" xmlns:p="http://schemas.openxmlformats.org/presentationml/2006/main">
  <p:tag name="PA" val="v3.0.1"/>
</p:tagLst>
</file>

<file path=ppt/tags/tag332.xml><?xml version="1.0" encoding="utf-8"?>
<p:tagLst xmlns:a="http://schemas.openxmlformats.org/drawingml/2006/main" xmlns:r="http://schemas.openxmlformats.org/officeDocument/2006/relationships" xmlns:p="http://schemas.openxmlformats.org/presentationml/2006/main">
  <p:tag name="PA" val="v3.0.1"/>
</p:tagLst>
</file>

<file path=ppt/tags/tag333.xml><?xml version="1.0" encoding="utf-8"?>
<p:tagLst xmlns:a="http://schemas.openxmlformats.org/drawingml/2006/main" xmlns:r="http://schemas.openxmlformats.org/officeDocument/2006/relationships" xmlns:p="http://schemas.openxmlformats.org/presentationml/2006/main">
  <p:tag name="PA" val="v3.0.1"/>
</p:tagLst>
</file>

<file path=ppt/tags/tag334.xml><?xml version="1.0" encoding="utf-8"?>
<p:tagLst xmlns:a="http://schemas.openxmlformats.org/drawingml/2006/main" xmlns:r="http://schemas.openxmlformats.org/officeDocument/2006/relationships" xmlns:p="http://schemas.openxmlformats.org/presentationml/2006/main">
  <p:tag name="PA" val="v3.0.1"/>
</p:tagLst>
</file>

<file path=ppt/tags/tag335.xml><?xml version="1.0" encoding="utf-8"?>
<p:tagLst xmlns:a="http://schemas.openxmlformats.org/drawingml/2006/main" xmlns:r="http://schemas.openxmlformats.org/officeDocument/2006/relationships" xmlns:p="http://schemas.openxmlformats.org/presentationml/2006/main">
  <p:tag name="PA" val="v3.0.1"/>
</p:tagLst>
</file>

<file path=ppt/tags/tag336.xml><?xml version="1.0" encoding="utf-8"?>
<p:tagLst xmlns:a="http://schemas.openxmlformats.org/drawingml/2006/main" xmlns:r="http://schemas.openxmlformats.org/officeDocument/2006/relationships" xmlns:p="http://schemas.openxmlformats.org/presentationml/2006/main">
  <p:tag name="PA" val="v3.0.1"/>
</p:tagLst>
</file>

<file path=ppt/tags/tag337.xml><?xml version="1.0" encoding="utf-8"?>
<p:tagLst xmlns:a="http://schemas.openxmlformats.org/drawingml/2006/main" xmlns:r="http://schemas.openxmlformats.org/officeDocument/2006/relationships" xmlns:p="http://schemas.openxmlformats.org/presentationml/2006/main">
  <p:tag name="PA" val="v3.0.1"/>
</p:tagLst>
</file>

<file path=ppt/tags/tag338.xml><?xml version="1.0" encoding="utf-8"?>
<p:tagLst xmlns:a="http://schemas.openxmlformats.org/drawingml/2006/main" xmlns:r="http://schemas.openxmlformats.org/officeDocument/2006/relationships" xmlns:p="http://schemas.openxmlformats.org/presentationml/2006/main">
  <p:tag name="PA" val="v3.0.1"/>
</p:tagLst>
</file>

<file path=ppt/tags/tag339.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40.xml><?xml version="1.0" encoding="utf-8"?>
<p:tagLst xmlns:a="http://schemas.openxmlformats.org/drawingml/2006/main" xmlns:r="http://schemas.openxmlformats.org/officeDocument/2006/relationships" xmlns:p="http://schemas.openxmlformats.org/presentationml/2006/main">
  <p:tag name="PA" val="v3.0.1"/>
</p:tagLst>
</file>

<file path=ppt/tags/tag341.xml><?xml version="1.0" encoding="utf-8"?>
<p:tagLst xmlns:a="http://schemas.openxmlformats.org/drawingml/2006/main" xmlns:r="http://schemas.openxmlformats.org/officeDocument/2006/relationships" xmlns:p="http://schemas.openxmlformats.org/presentationml/2006/main">
  <p:tag name="PA" val="v3.0.1"/>
</p:tagLst>
</file>

<file path=ppt/tags/tag342.xml><?xml version="1.0" encoding="utf-8"?>
<p:tagLst xmlns:a="http://schemas.openxmlformats.org/drawingml/2006/main" xmlns:r="http://schemas.openxmlformats.org/officeDocument/2006/relationships" xmlns:p="http://schemas.openxmlformats.org/presentationml/2006/main">
  <p:tag name="PA" val="v3.0.1"/>
</p:tagLst>
</file>

<file path=ppt/tags/tag343.xml><?xml version="1.0" encoding="utf-8"?>
<p:tagLst xmlns:a="http://schemas.openxmlformats.org/drawingml/2006/main" xmlns:r="http://schemas.openxmlformats.org/officeDocument/2006/relationships" xmlns:p="http://schemas.openxmlformats.org/presentationml/2006/main">
  <p:tag name="PA" val="v3.0.1"/>
</p:tagLst>
</file>

<file path=ppt/tags/tag344.xml><?xml version="1.0" encoding="utf-8"?>
<p:tagLst xmlns:a="http://schemas.openxmlformats.org/drawingml/2006/main" xmlns:r="http://schemas.openxmlformats.org/officeDocument/2006/relationships" xmlns:p="http://schemas.openxmlformats.org/presentationml/2006/main">
  <p:tag name="PA" val="v3.0.1"/>
</p:tagLst>
</file>

<file path=ppt/tags/tag345.xml><?xml version="1.0" encoding="utf-8"?>
<p:tagLst xmlns:a="http://schemas.openxmlformats.org/drawingml/2006/main" xmlns:r="http://schemas.openxmlformats.org/officeDocument/2006/relationships" xmlns:p="http://schemas.openxmlformats.org/presentationml/2006/main">
  <p:tag name="PA" val="v3.0.1"/>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PA" val="v3.0.1"/>
</p:tagLst>
</file>

<file path=ppt/tags/tag348.xml><?xml version="1.0" encoding="utf-8"?>
<p:tagLst xmlns:a="http://schemas.openxmlformats.org/drawingml/2006/main" xmlns:r="http://schemas.openxmlformats.org/officeDocument/2006/relationships" xmlns:p="http://schemas.openxmlformats.org/presentationml/2006/main">
  <p:tag name="PA" val="v3.0.1"/>
</p:tagLst>
</file>

<file path=ppt/tags/tag349.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50.xml><?xml version="1.0" encoding="utf-8"?>
<p:tagLst xmlns:a="http://schemas.openxmlformats.org/drawingml/2006/main" xmlns:r="http://schemas.openxmlformats.org/officeDocument/2006/relationships" xmlns:p="http://schemas.openxmlformats.org/presentationml/2006/main">
  <p:tag name="PA" val="v3.0.1"/>
</p:tagLst>
</file>

<file path=ppt/tags/tag351.xml><?xml version="1.0" encoding="utf-8"?>
<p:tagLst xmlns:a="http://schemas.openxmlformats.org/drawingml/2006/main" xmlns:r="http://schemas.openxmlformats.org/officeDocument/2006/relationships" xmlns:p="http://schemas.openxmlformats.org/presentationml/2006/main">
  <p:tag name="PA" val="v3.0.1"/>
</p:tagLst>
</file>

<file path=ppt/tags/tag352.xml><?xml version="1.0" encoding="utf-8"?>
<p:tagLst xmlns:a="http://schemas.openxmlformats.org/drawingml/2006/main" xmlns:r="http://schemas.openxmlformats.org/officeDocument/2006/relationships" xmlns:p="http://schemas.openxmlformats.org/presentationml/2006/main">
  <p:tag name="PA" val="v3.0.1"/>
</p:tagLst>
</file>

<file path=ppt/tags/tag353.xml><?xml version="1.0" encoding="utf-8"?>
<p:tagLst xmlns:a="http://schemas.openxmlformats.org/drawingml/2006/main" xmlns:r="http://schemas.openxmlformats.org/officeDocument/2006/relationships" xmlns:p="http://schemas.openxmlformats.org/presentationml/2006/main">
  <p:tag name="PA" val="v3.0.1"/>
</p:tagLst>
</file>

<file path=ppt/tags/tag354.xml><?xml version="1.0" encoding="utf-8"?>
<p:tagLst xmlns:a="http://schemas.openxmlformats.org/drawingml/2006/main" xmlns:r="http://schemas.openxmlformats.org/officeDocument/2006/relationships" xmlns:p="http://schemas.openxmlformats.org/presentationml/2006/main">
  <p:tag name="PA" val="v3.0.1"/>
</p:tagLst>
</file>

<file path=ppt/tags/tag355.xml><?xml version="1.0" encoding="utf-8"?>
<p:tagLst xmlns:a="http://schemas.openxmlformats.org/drawingml/2006/main" xmlns:r="http://schemas.openxmlformats.org/officeDocument/2006/relationships" xmlns:p="http://schemas.openxmlformats.org/presentationml/2006/main">
  <p:tag name="PA" val="v3.0.1"/>
</p:tagLst>
</file>

<file path=ppt/tags/tag356.xml><?xml version="1.0" encoding="utf-8"?>
<p:tagLst xmlns:a="http://schemas.openxmlformats.org/drawingml/2006/main" xmlns:r="http://schemas.openxmlformats.org/officeDocument/2006/relationships" xmlns:p="http://schemas.openxmlformats.org/presentationml/2006/main">
  <p:tag name="PA" val="v3.0.1"/>
</p:tagLst>
</file>

<file path=ppt/tags/tag357.xml><?xml version="1.0" encoding="utf-8"?>
<p:tagLst xmlns:a="http://schemas.openxmlformats.org/drawingml/2006/main" xmlns:r="http://schemas.openxmlformats.org/officeDocument/2006/relationships" xmlns:p="http://schemas.openxmlformats.org/presentationml/2006/main">
  <p:tag name="PA" val="v3.0.1"/>
</p:tagLst>
</file>

<file path=ppt/tags/tag358.xml><?xml version="1.0" encoding="utf-8"?>
<p:tagLst xmlns:a="http://schemas.openxmlformats.org/drawingml/2006/main" xmlns:r="http://schemas.openxmlformats.org/officeDocument/2006/relationships" xmlns:p="http://schemas.openxmlformats.org/presentationml/2006/main">
  <p:tag name="PA" val="v3.0.1"/>
</p:tagLst>
</file>

<file path=ppt/tags/tag359.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60.xml><?xml version="1.0" encoding="utf-8"?>
<p:tagLst xmlns:a="http://schemas.openxmlformats.org/drawingml/2006/main" xmlns:r="http://schemas.openxmlformats.org/officeDocument/2006/relationships" xmlns:p="http://schemas.openxmlformats.org/presentationml/2006/main">
  <p:tag name="PA" val="v3.0.1"/>
</p:tagLst>
</file>

<file path=ppt/tags/tag361.xml><?xml version="1.0" encoding="utf-8"?>
<p:tagLst xmlns:a="http://schemas.openxmlformats.org/drawingml/2006/main" xmlns:r="http://schemas.openxmlformats.org/officeDocument/2006/relationships" xmlns:p="http://schemas.openxmlformats.org/presentationml/2006/main">
  <p:tag name="PA" val="v3.0.1"/>
</p:tagLst>
</file>

<file path=ppt/tags/tag362.xml><?xml version="1.0" encoding="utf-8"?>
<p:tagLst xmlns:a="http://schemas.openxmlformats.org/drawingml/2006/main" xmlns:r="http://schemas.openxmlformats.org/officeDocument/2006/relationships" xmlns:p="http://schemas.openxmlformats.org/presentationml/2006/main">
  <p:tag name="PA" val="v3.0.1"/>
</p:tagLst>
</file>

<file path=ppt/tags/tag363.xml><?xml version="1.0" encoding="utf-8"?>
<p:tagLst xmlns:a="http://schemas.openxmlformats.org/drawingml/2006/main" xmlns:r="http://schemas.openxmlformats.org/officeDocument/2006/relationships" xmlns:p="http://schemas.openxmlformats.org/presentationml/2006/main">
  <p:tag name="PA" val="v3.0.1"/>
</p:tagLst>
</file>

<file path=ppt/tags/tag364.xml><?xml version="1.0" encoding="utf-8"?>
<p:tagLst xmlns:a="http://schemas.openxmlformats.org/drawingml/2006/main" xmlns:r="http://schemas.openxmlformats.org/officeDocument/2006/relationships" xmlns:p="http://schemas.openxmlformats.org/presentationml/2006/main">
  <p:tag name="PA" val="v3.0.1"/>
</p:tagLst>
</file>

<file path=ppt/tags/tag365.xml><?xml version="1.0" encoding="utf-8"?>
<p:tagLst xmlns:a="http://schemas.openxmlformats.org/drawingml/2006/main" xmlns:r="http://schemas.openxmlformats.org/officeDocument/2006/relationships" xmlns:p="http://schemas.openxmlformats.org/presentationml/2006/main">
  <p:tag name="PA" val="v3.0.1"/>
</p:tagLst>
</file>

<file path=ppt/tags/tag366.xml><?xml version="1.0" encoding="utf-8"?>
<p:tagLst xmlns:a="http://schemas.openxmlformats.org/drawingml/2006/main" xmlns:r="http://schemas.openxmlformats.org/officeDocument/2006/relationships" xmlns:p="http://schemas.openxmlformats.org/presentationml/2006/main">
  <p:tag name="PA" val="v3.0.1"/>
</p:tagLst>
</file>

<file path=ppt/tags/tag367.xml><?xml version="1.0" encoding="utf-8"?>
<p:tagLst xmlns:a="http://schemas.openxmlformats.org/drawingml/2006/main" xmlns:r="http://schemas.openxmlformats.org/officeDocument/2006/relationships" xmlns:p="http://schemas.openxmlformats.org/presentationml/2006/main">
  <p:tag name="PA" val="v3.0.1"/>
</p:tagLst>
</file>

<file path=ppt/tags/tag368.xml><?xml version="1.0" encoding="utf-8"?>
<p:tagLst xmlns:a="http://schemas.openxmlformats.org/drawingml/2006/main" xmlns:r="http://schemas.openxmlformats.org/officeDocument/2006/relationships" xmlns:p="http://schemas.openxmlformats.org/presentationml/2006/main">
  <p:tag name="PA" val="v3.0.1"/>
</p:tagLst>
</file>

<file path=ppt/tags/tag369.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70.xml><?xml version="1.0" encoding="utf-8"?>
<p:tagLst xmlns:a="http://schemas.openxmlformats.org/drawingml/2006/main" xmlns:r="http://schemas.openxmlformats.org/officeDocument/2006/relationships" xmlns:p="http://schemas.openxmlformats.org/presentationml/2006/main">
  <p:tag name="PA" val="v3.0.1"/>
</p:tagLst>
</file>

<file path=ppt/tags/tag371.xml><?xml version="1.0" encoding="utf-8"?>
<p:tagLst xmlns:a="http://schemas.openxmlformats.org/drawingml/2006/main" xmlns:r="http://schemas.openxmlformats.org/officeDocument/2006/relationships" xmlns:p="http://schemas.openxmlformats.org/presentationml/2006/main">
  <p:tag name="PA" val="v3.0.1"/>
</p:tagLst>
</file>

<file path=ppt/tags/tag372.xml><?xml version="1.0" encoding="utf-8"?>
<p:tagLst xmlns:a="http://schemas.openxmlformats.org/drawingml/2006/main" xmlns:r="http://schemas.openxmlformats.org/officeDocument/2006/relationships" xmlns:p="http://schemas.openxmlformats.org/presentationml/2006/main">
  <p:tag name="PA" val="v3.0.1"/>
</p:tagLst>
</file>

<file path=ppt/tags/tag373.xml><?xml version="1.0" encoding="utf-8"?>
<p:tagLst xmlns:a="http://schemas.openxmlformats.org/drawingml/2006/main" xmlns:r="http://schemas.openxmlformats.org/officeDocument/2006/relationships" xmlns:p="http://schemas.openxmlformats.org/presentationml/2006/main">
  <p:tag name="PA" val="v3.0.1"/>
</p:tagLst>
</file>

<file path=ppt/tags/tag374.xml><?xml version="1.0" encoding="utf-8"?>
<p:tagLst xmlns:a="http://schemas.openxmlformats.org/drawingml/2006/main" xmlns:r="http://schemas.openxmlformats.org/officeDocument/2006/relationships" xmlns:p="http://schemas.openxmlformats.org/presentationml/2006/main">
  <p:tag name="PA" val="v3.0.1"/>
</p:tagLst>
</file>

<file path=ppt/tags/tag375.xml><?xml version="1.0" encoding="utf-8"?>
<p:tagLst xmlns:a="http://schemas.openxmlformats.org/drawingml/2006/main" xmlns:r="http://schemas.openxmlformats.org/officeDocument/2006/relationships" xmlns:p="http://schemas.openxmlformats.org/presentationml/2006/main">
  <p:tag name="PA" val="v3.0.1"/>
</p:tagLst>
</file>

<file path=ppt/tags/tag376.xml><?xml version="1.0" encoding="utf-8"?>
<p:tagLst xmlns:a="http://schemas.openxmlformats.org/drawingml/2006/main" xmlns:r="http://schemas.openxmlformats.org/officeDocument/2006/relationships" xmlns:p="http://schemas.openxmlformats.org/presentationml/2006/main">
  <p:tag name="PA" val="v3.0.1"/>
</p:tagLst>
</file>

<file path=ppt/tags/tag377.xml><?xml version="1.0" encoding="utf-8"?>
<p:tagLst xmlns:a="http://schemas.openxmlformats.org/drawingml/2006/main" xmlns:r="http://schemas.openxmlformats.org/officeDocument/2006/relationships" xmlns:p="http://schemas.openxmlformats.org/presentationml/2006/main">
  <p:tag name="PA" val="v3.0.1"/>
</p:tagLst>
</file>

<file path=ppt/tags/tag378.xml><?xml version="1.0" encoding="utf-8"?>
<p:tagLst xmlns:a="http://schemas.openxmlformats.org/drawingml/2006/main" xmlns:r="http://schemas.openxmlformats.org/officeDocument/2006/relationships" xmlns:p="http://schemas.openxmlformats.org/presentationml/2006/main">
  <p:tag name="PA" val="v3.0.1"/>
</p:tagLst>
</file>

<file path=ppt/tags/tag379.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80.xml><?xml version="1.0" encoding="utf-8"?>
<p:tagLst xmlns:a="http://schemas.openxmlformats.org/drawingml/2006/main" xmlns:r="http://schemas.openxmlformats.org/officeDocument/2006/relationships" xmlns:p="http://schemas.openxmlformats.org/presentationml/2006/main">
  <p:tag name="PA" val="v3.0.1"/>
</p:tagLst>
</file>

<file path=ppt/tags/tag381.xml><?xml version="1.0" encoding="utf-8"?>
<p:tagLst xmlns:a="http://schemas.openxmlformats.org/drawingml/2006/main" xmlns:r="http://schemas.openxmlformats.org/officeDocument/2006/relationships" xmlns:p="http://schemas.openxmlformats.org/presentationml/2006/main">
  <p:tag name="PA" val="v3.0.1"/>
</p:tagLst>
</file>

<file path=ppt/tags/tag382.xml><?xml version="1.0" encoding="utf-8"?>
<p:tagLst xmlns:a="http://schemas.openxmlformats.org/drawingml/2006/main" xmlns:r="http://schemas.openxmlformats.org/officeDocument/2006/relationships" xmlns:p="http://schemas.openxmlformats.org/presentationml/2006/main">
  <p:tag name="PA" val="v3.0.1"/>
</p:tagLst>
</file>

<file path=ppt/tags/tag383.xml><?xml version="1.0" encoding="utf-8"?>
<p:tagLst xmlns:a="http://schemas.openxmlformats.org/drawingml/2006/main" xmlns:r="http://schemas.openxmlformats.org/officeDocument/2006/relationships" xmlns:p="http://schemas.openxmlformats.org/presentationml/2006/main">
  <p:tag name="PA" val="v3.0.1"/>
</p:tagLst>
</file>

<file path=ppt/tags/tag384.xml><?xml version="1.0" encoding="utf-8"?>
<p:tagLst xmlns:a="http://schemas.openxmlformats.org/drawingml/2006/main" xmlns:r="http://schemas.openxmlformats.org/officeDocument/2006/relationships" xmlns:p="http://schemas.openxmlformats.org/presentationml/2006/main">
  <p:tag name="PA" val="v3.0.1"/>
</p:tagLst>
</file>

<file path=ppt/tags/tag385.xml><?xml version="1.0" encoding="utf-8"?>
<p:tagLst xmlns:a="http://schemas.openxmlformats.org/drawingml/2006/main" xmlns:r="http://schemas.openxmlformats.org/officeDocument/2006/relationships" xmlns:p="http://schemas.openxmlformats.org/presentationml/2006/main">
  <p:tag name="PA" val="v3.0.1"/>
</p:tagLst>
</file>

<file path=ppt/tags/tag386.xml><?xml version="1.0" encoding="utf-8"?>
<p:tagLst xmlns:a="http://schemas.openxmlformats.org/drawingml/2006/main" xmlns:r="http://schemas.openxmlformats.org/officeDocument/2006/relationships" xmlns:p="http://schemas.openxmlformats.org/presentationml/2006/main">
  <p:tag name="PA" val="v3.0.1"/>
</p:tagLst>
</file>

<file path=ppt/tags/tag387.xml><?xml version="1.0" encoding="utf-8"?>
<p:tagLst xmlns:a="http://schemas.openxmlformats.org/drawingml/2006/main" xmlns:r="http://schemas.openxmlformats.org/officeDocument/2006/relationships" xmlns:p="http://schemas.openxmlformats.org/presentationml/2006/main">
  <p:tag name="PA" val="v3.0.1"/>
</p:tagLst>
</file>

<file path=ppt/tags/tag388.xml><?xml version="1.0" encoding="utf-8"?>
<p:tagLst xmlns:a="http://schemas.openxmlformats.org/drawingml/2006/main" xmlns:r="http://schemas.openxmlformats.org/officeDocument/2006/relationships" xmlns:p="http://schemas.openxmlformats.org/presentationml/2006/main">
  <p:tag name="PA" val="v3.0.1"/>
</p:tagLst>
</file>

<file path=ppt/tags/tag389.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390.xml><?xml version="1.0" encoding="utf-8"?>
<p:tagLst xmlns:a="http://schemas.openxmlformats.org/drawingml/2006/main" xmlns:r="http://schemas.openxmlformats.org/officeDocument/2006/relationships" xmlns:p="http://schemas.openxmlformats.org/presentationml/2006/main">
  <p:tag name="PA" val="v3.0.1"/>
</p:tagLst>
</file>

<file path=ppt/tags/tag391.xml><?xml version="1.0" encoding="utf-8"?>
<p:tagLst xmlns:a="http://schemas.openxmlformats.org/drawingml/2006/main" xmlns:r="http://schemas.openxmlformats.org/officeDocument/2006/relationships" xmlns:p="http://schemas.openxmlformats.org/presentationml/2006/main">
  <p:tag name="PA" val="v3.0.1"/>
</p:tagLst>
</file>

<file path=ppt/tags/tag392.xml><?xml version="1.0" encoding="utf-8"?>
<p:tagLst xmlns:a="http://schemas.openxmlformats.org/drawingml/2006/main" xmlns:r="http://schemas.openxmlformats.org/officeDocument/2006/relationships" xmlns:p="http://schemas.openxmlformats.org/presentationml/2006/main">
  <p:tag name="PA" val="v3.0.1"/>
</p:tagLst>
</file>

<file path=ppt/tags/tag393.xml><?xml version="1.0" encoding="utf-8"?>
<p:tagLst xmlns:a="http://schemas.openxmlformats.org/drawingml/2006/main" xmlns:r="http://schemas.openxmlformats.org/officeDocument/2006/relationships" xmlns:p="http://schemas.openxmlformats.org/presentationml/2006/main">
  <p:tag name="PA" val="v3.0.1"/>
</p:tagLst>
</file>

<file path=ppt/tags/tag394.xml><?xml version="1.0" encoding="utf-8"?>
<p:tagLst xmlns:a="http://schemas.openxmlformats.org/drawingml/2006/main" xmlns:r="http://schemas.openxmlformats.org/officeDocument/2006/relationships" xmlns:p="http://schemas.openxmlformats.org/presentationml/2006/main">
  <p:tag name="PA" val="v3.0.1"/>
</p:tagLst>
</file>

<file path=ppt/tags/tag395.xml><?xml version="1.0" encoding="utf-8"?>
<p:tagLst xmlns:a="http://schemas.openxmlformats.org/drawingml/2006/main" xmlns:r="http://schemas.openxmlformats.org/officeDocument/2006/relationships" xmlns:p="http://schemas.openxmlformats.org/presentationml/2006/main">
  <p:tag name="PA" val="v3.0.1"/>
</p:tagLst>
</file>

<file path=ppt/tags/tag396.xml><?xml version="1.0" encoding="utf-8"?>
<p:tagLst xmlns:a="http://schemas.openxmlformats.org/drawingml/2006/main" xmlns:r="http://schemas.openxmlformats.org/officeDocument/2006/relationships" xmlns:p="http://schemas.openxmlformats.org/presentationml/2006/main">
  <p:tag name="PA" val="v3.0.1"/>
</p:tagLst>
</file>

<file path=ppt/tags/tag397.xml><?xml version="1.0" encoding="utf-8"?>
<p:tagLst xmlns:a="http://schemas.openxmlformats.org/drawingml/2006/main" xmlns:r="http://schemas.openxmlformats.org/officeDocument/2006/relationships" xmlns:p="http://schemas.openxmlformats.org/presentationml/2006/main">
  <p:tag name="PA" val="v3.0.1"/>
</p:tagLst>
</file>

<file path=ppt/tags/tag398.xml><?xml version="1.0" encoding="utf-8"?>
<p:tagLst xmlns:a="http://schemas.openxmlformats.org/drawingml/2006/main" xmlns:r="http://schemas.openxmlformats.org/officeDocument/2006/relationships" xmlns:p="http://schemas.openxmlformats.org/presentationml/2006/main">
  <p:tag name="PA" val="v3.0.1"/>
</p:tagLst>
</file>

<file path=ppt/tags/tag39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00.xml><?xml version="1.0" encoding="utf-8"?>
<p:tagLst xmlns:a="http://schemas.openxmlformats.org/drawingml/2006/main" xmlns:r="http://schemas.openxmlformats.org/officeDocument/2006/relationships" xmlns:p="http://schemas.openxmlformats.org/presentationml/2006/main">
  <p:tag name="PA" val="v3.0.1"/>
</p:tagLst>
</file>

<file path=ppt/tags/tag401.xml><?xml version="1.0" encoding="utf-8"?>
<p:tagLst xmlns:a="http://schemas.openxmlformats.org/drawingml/2006/main" xmlns:r="http://schemas.openxmlformats.org/officeDocument/2006/relationships" xmlns:p="http://schemas.openxmlformats.org/presentationml/2006/main">
  <p:tag name="PA" val="v3.0.1"/>
</p:tagLst>
</file>

<file path=ppt/tags/tag402.xml><?xml version="1.0" encoding="utf-8"?>
<p:tagLst xmlns:a="http://schemas.openxmlformats.org/drawingml/2006/main" xmlns:r="http://schemas.openxmlformats.org/officeDocument/2006/relationships" xmlns:p="http://schemas.openxmlformats.org/presentationml/2006/main">
  <p:tag name="PA" val="v3.0.1"/>
</p:tagLst>
</file>

<file path=ppt/tags/tag403.xml><?xml version="1.0" encoding="utf-8"?>
<p:tagLst xmlns:a="http://schemas.openxmlformats.org/drawingml/2006/main" xmlns:r="http://schemas.openxmlformats.org/officeDocument/2006/relationships" xmlns:p="http://schemas.openxmlformats.org/presentationml/2006/main">
  <p:tag name="PA" val="v3.0.1"/>
</p:tagLst>
</file>

<file path=ppt/tags/tag404.xml><?xml version="1.0" encoding="utf-8"?>
<p:tagLst xmlns:a="http://schemas.openxmlformats.org/drawingml/2006/main" xmlns:r="http://schemas.openxmlformats.org/officeDocument/2006/relationships" xmlns:p="http://schemas.openxmlformats.org/presentationml/2006/main">
  <p:tag name="PA" val="v3.0.1"/>
</p:tagLst>
</file>

<file path=ppt/tags/tag405.xml><?xml version="1.0" encoding="utf-8"?>
<p:tagLst xmlns:a="http://schemas.openxmlformats.org/drawingml/2006/main" xmlns:r="http://schemas.openxmlformats.org/officeDocument/2006/relationships" xmlns:p="http://schemas.openxmlformats.org/presentationml/2006/main">
  <p:tag name="PA" val="v3.0.1"/>
</p:tagLst>
</file>

<file path=ppt/tags/tag406.xml><?xml version="1.0" encoding="utf-8"?>
<p:tagLst xmlns:a="http://schemas.openxmlformats.org/drawingml/2006/main" xmlns:r="http://schemas.openxmlformats.org/officeDocument/2006/relationships" xmlns:p="http://schemas.openxmlformats.org/presentationml/2006/main">
  <p:tag name="PA" val="v3.0.1"/>
</p:tagLst>
</file>

<file path=ppt/tags/tag407.xml><?xml version="1.0" encoding="utf-8"?>
<p:tagLst xmlns:a="http://schemas.openxmlformats.org/drawingml/2006/main" xmlns:r="http://schemas.openxmlformats.org/officeDocument/2006/relationships" xmlns:p="http://schemas.openxmlformats.org/presentationml/2006/main">
  <p:tag name="PA" val="v3.0.1"/>
</p:tagLst>
</file>

<file path=ppt/tags/tag408.xml><?xml version="1.0" encoding="utf-8"?>
<p:tagLst xmlns:a="http://schemas.openxmlformats.org/drawingml/2006/main" xmlns:r="http://schemas.openxmlformats.org/officeDocument/2006/relationships" xmlns:p="http://schemas.openxmlformats.org/presentationml/2006/main">
  <p:tag name="PA" val="v3.0.1"/>
</p:tagLst>
</file>

<file path=ppt/tags/tag409.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10.xml><?xml version="1.0" encoding="utf-8"?>
<p:tagLst xmlns:a="http://schemas.openxmlformats.org/drawingml/2006/main" xmlns:r="http://schemas.openxmlformats.org/officeDocument/2006/relationships" xmlns:p="http://schemas.openxmlformats.org/presentationml/2006/main">
  <p:tag name="PA" val="v3.0.1"/>
</p:tagLst>
</file>

<file path=ppt/tags/tag411.xml><?xml version="1.0" encoding="utf-8"?>
<p:tagLst xmlns:a="http://schemas.openxmlformats.org/drawingml/2006/main" xmlns:r="http://schemas.openxmlformats.org/officeDocument/2006/relationships" xmlns:p="http://schemas.openxmlformats.org/presentationml/2006/main">
  <p:tag name="PA" val="v3.0.1"/>
</p:tagLst>
</file>

<file path=ppt/tags/tag412.xml><?xml version="1.0" encoding="utf-8"?>
<p:tagLst xmlns:a="http://schemas.openxmlformats.org/drawingml/2006/main" xmlns:r="http://schemas.openxmlformats.org/officeDocument/2006/relationships" xmlns:p="http://schemas.openxmlformats.org/presentationml/2006/main">
  <p:tag name="PA" val="v3.0.1"/>
</p:tagLst>
</file>

<file path=ppt/tags/tag413.xml><?xml version="1.0" encoding="utf-8"?>
<p:tagLst xmlns:a="http://schemas.openxmlformats.org/drawingml/2006/main" xmlns:r="http://schemas.openxmlformats.org/officeDocument/2006/relationships" xmlns:p="http://schemas.openxmlformats.org/presentationml/2006/main">
  <p:tag name="PA" val="v3.0.1"/>
</p:tagLst>
</file>

<file path=ppt/tags/tag414.xml><?xml version="1.0" encoding="utf-8"?>
<p:tagLst xmlns:a="http://schemas.openxmlformats.org/drawingml/2006/main" xmlns:r="http://schemas.openxmlformats.org/officeDocument/2006/relationships" xmlns:p="http://schemas.openxmlformats.org/presentationml/2006/main">
  <p:tag name="PA" val="v3.0.1"/>
</p:tagLst>
</file>

<file path=ppt/tags/tag415.xml><?xml version="1.0" encoding="utf-8"?>
<p:tagLst xmlns:a="http://schemas.openxmlformats.org/drawingml/2006/main" xmlns:r="http://schemas.openxmlformats.org/officeDocument/2006/relationships" xmlns:p="http://schemas.openxmlformats.org/presentationml/2006/main">
  <p:tag name="PA" val="v3.0.1"/>
</p:tagLst>
</file>

<file path=ppt/tags/tag416.xml><?xml version="1.0" encoding="utf-8"?>
<p:tagLst xmlns:a="http://schemas.openxmlformats.org/drawingml/2006/main" xmlns:r="http://schemas.openxmlformats.org/officeDocument/2006/relationships" xmlns:p="http://schemas.openxmlformats.org/presentationml/2006/main">
  <p:tag name="PA" val="v3.0.1"/>
</p:tagLst>
</file>

<file path=ppt/tags/tag417.xml><?xml version="1.0" encoding="utf-8"?>
<p:tagLst xmlns:a="http://schemas.openxmlformats.org/drawingml/2006/main" xmlns:r="http://schemas.openxmlformats.org/officeDocument/2006/relationships" xmlns:p="http://schemas.openxmlformats.org/presentationml/2006/main">
  <p:tag name="PA" val="v3.0.1"/>
</p:tagLst>
</file>

<file path=ppt/tags/tag418.xml><?xml version="1.0" encoding="utf-8"?>
<p:tagLst xmlns:a="http://schemas.openxmlformats.org/drawingml/2006/main" xmlns:r="http://schemas.openxmlformats.org/officeDocument/2006/relationships" xmlns:p="http://schemas.openxmlformats.org/presentationml/2006/main">
  <p:tag name="PA" val="v3.0.1"/>
</p:tagLst>
</file>

<file path=ppt/tags/tag419.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ags/tag98.xml><?xml version="1.0" encoding="utf-8"?>
<p:tagLst xmlns:a="http://schemas.openxmlformats.org/drawingml/2006/main" xmlns:r="http://schemas.openxmlformats.org/officeDocument/2006/relationships" xmlns:p="http://schemas.openxmlformats.org/presentationml/2006/main">
  <p:tag name="PA" val="v3.0.1"/>
</p:tagLst>
</file>

<file path=ppt/tags/tag9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1441</Words>
  <Application>Microsoft Office PowerPoint</Application>
  <PresentationFormat>全屏显示(16:9)</PresentationFormat>
  <Paragraphs>255</Paragraphs>
  <Slides>23</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Stencil Std</vt:lpstr>
      <vt:lpstr>宋体</vt:lpstr>
      <vt:lpstr>Arial</vt:lpstr>
      <vt:lpstr>Calibri</vt:lpstr>
      <vt:lpstr>FontAwesome</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keywords>chenying0907</cp:keywords>
  <dc:description>chenying0907</dc:description>
  <cp:lastModifiedBy>扬</cp:lastModifiedBy>
  <cp:revision>33</cp:revision>
  <dcterms:created xsi:type="dcterms:W3CDTF">2016-08-08T02:22:01Z</dcterms:created>
  <dcterms:modified xsi:type="dcterms:W3CDTF">2018-01-14T05:12:20Z</dcterms:modified>
</cp:coreProperties>
</file>