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57" r:id="rId7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35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44B0-8093-499F-9FE1-FDF98E4DCE10}" type="datetimeFigureOut">
              <a:rPr lang="zh-CN" altLang="en-US" smtClean="0"/>
              <a:t>2011-9-9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433F-773D-46AF-B867-01A22E0A53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760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44B0-8093-499F-9FE1-FDF98E4DCE10}" type="datetimeFigureOut">
              <a:rPr lang="zh-CN" altLang="en-US" smtClean="0"/>
              <a:t>2011-9-9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433F-773D-46AF-B867-01A22E0A53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369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44B0-8093-499F-9FE1-FDF98E4DCE10}" type="datetimeFigureOut">
              <a:rPr lang="zh-CN" altLang="en-US" smtClean="0"/>
              <a:t>2011-9-9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433F-773D-46AF-B867-01A22E0A53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106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44B0-8093-499F-9FE1-FDF98E4DCE10}" type="datetimeFigureOut">
              <a:rPr lang="zh-CN" altLang="en-US" smtClean="0"/>
              <a:t>2011-9-9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433F-773D-46AF-B867-01A22E0A53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485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44B0-8093-499F-9FE1-FDF98E4DCE10}" type="datetimeFigureOut">
              <a:rPr lang="zh-CN" altLang="en-US" smtClean="0"/>
              <a:t>2011-9-9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433F-773D-46AF-B867-01A22E0A53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752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44B0-8093-499F-9FE1-FDF98E4DCE10}" type="datetimeFigureOut">
              <a:rPr lang="zh-CN" altLang="en-US" smtClean="0"/>
              <a:t>2011-9-9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433F-773D-46AF-B867-01A22E0A53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895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44B0-8093-499F-9FE1-FDF98E4DCE10}" type="datetimeFigureOut">
              <a:rPr lang="zh-CN" altLang="en-US" smtClean="0"/>
              <a:t>2011-9-9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433F-773D-46AF-B867-01A22E0A53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810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44B0-8093-499F-9FE1-FDF98E4DCE10}" type="datetimeFigureOut">
              <a:rPr lang="zh-CN" altLang="en-US" smtClean="0"/>
              <a:t>2011-9-9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433F-773D-46AF-B867-01A22E0A53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600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44B0-8093-499F-9FE1-FDF98E4DCE10}" type="datetimeFigureOut">
              <a:rPr lang="zh-CN" altLang="en-US" smtClean="0"/>
              <a:t>2011-9-9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433F-773D-46AF-B867-01A22E0A53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9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44B0-8093-499F-9FE1-FDF98E4DCE10}" type="datetimeFigureOut">
              <a:rPr lang="zh-CN" altLang="en-US" smtClean="0"/>
              <a:t>2011-9-9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433F-773D-46AF-B867-01A22E0A53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409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44B0-8093-499F-9FE1-FDF98E4DCE10}" type="datetimeFigureOut">
              <a:rPr lang="zh-CN" altLang="en-US" smtClean="0"/>
              <a:t>2011-9-9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C433F-773D-46AF-B867-01A22E0A53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636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EC44B0-8093-499F-9FE1-FDF98E4DCE10}" type="datetimeFigureOut">
              <a:rPr lang="zh-CN" altLang="en-US" smtClean="0"/>
              <a:t>2011-9-9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C433F-773D-46AF-B867-01A22E0A53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46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" y="0"/>
            <a:ext cx="9142854" cy="5715000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107504" y="504536"/>
            <a:ext cx="450059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Microsoft PowerPoint  </a:t>
            </a:r>
            <a:r>
              <a:rPr kumimoji="0" lang="zh-CN" altLang="en-US" sz="2400" b="1" i="0" u="none" strike="noStrike" kern="1200" cap="none" spc="0" normalizeH="0" baseline="0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模板</a:t>
            </a:r>
            <a:endParaRPr kumimoji="0" lang="en-US" altLang="zh-CN" sz="24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821884" y="1008592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在此添加标题</a:t>
            </a:r>
            <a:endParaRPr kumimoji="0" lang="en-US" altLang="zh-CN" sz="40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9733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" y="4572"/>
            <a:ext cx="9125712" cy="570585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107406" y="744006"/>
            <a:ext cx="4929187" cy="787400"/>
            <a:chOff x="2102578" y="985292"/>
            <a:chExt cx="4929187" cy="787400"/>
          </a:xfrm>
        </p:grpSpPr>
        <p:sp>
          <p:nvSpPr>
            <p:cNvPr id="6" name="圆角矩形 5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25000"/>
              </a:schemeClr>
            </a:solidFill>
            <a:ln w="19050">
              <a:solidFill>
                <a:schemeClr val="accent6">
                  <a:lumMod val="50000"/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7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07406" y="1681542"/>
            <a:ext cx="4929187" cy="787400"/>
            <a:chOff x="2102578" y="985292"/>
            <a:chExt cx="4929187" cy="787400"/>
          </a:xfrm>
        </p:grpSpPr>
        <p:sp>
          <p:nvSpPr>
            <p:cNvPr id="9" name="圆角矩形 8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25000"/>
              </a:schemeClr>
            </a:solidFill>
            <a:ln w="19050">
              <a:solidFill>
                <a:schemeClr val="accent6">
                  <a:lumMod val="50000"/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10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107406" y="2619078"/>
            <a:ext cx="4929187" cy="787400"/>
            <a:chOff x="2102578" y="985292"/>
            <a:chExt cx="4929187" cy="787400"/>
          </a:xfrm>
        </p:grpSpPr>
        <p:sp>
          <p:nvSpPr>
            <p:cNvPr id="12" name="圆角矩形 11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25000"/>
              </a:schemeClr>
            </a:solidFill>
            <a:ln w="19050">
              <a:solidFill>
                <a:schemeClr val="accent6">
                  <a:lumMod val="50000"/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13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107406" y="3556615"/>
            <a:ext cx="4929187" cy="787400"/>
            <a:chOff x="2102578" y="985292"/>
            <a:chExt cx="4929187" cy="787400"/>
          </a:xfrm>
        </p:grpSpPr>
        <p:sp>
          <p:nvSpPr>
            <p:cNvPr id="15" name="圆角矩形 14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25000"/>
              </a:schemeClr>
            </a:solidFill>
            <a:ln w="19050">
              <a:solidFill>
                <a:schemeClr val="accent6">
                  <a:lumMod val="50000"/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16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8726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" y="4572"/>
            <a:ext cx="9125712" cy="5705856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840322"/>
            <a:ext cx="2958329" cy="1968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6" name="圆角矩形 5"/>
          <p:cNvSpPr/>
          <p:nvPr/>
        </p:nvSpPr>
        <p:spPr>
          <a:xfrm>
            <a:off x="4069919" y="2016827"/>
            <a:ext cx="4536504" cy="1872208"/>
          </a:xfrm>
          <a:prstGeom prst="roundRect">
            <a:avLst>
              <a:gd name="adj" fmla="val 5252"/>
            </a:avLst>
          </a:prstGeom>
          <a:solidFill>
            <a:schemeClr val="accent6">
              <a:lumMod val="60000"/>
              <a:lumOff val="40000"/>
              <a:alpha val="25000"/>
            </a:schemeClr>
          </a:solidFill>
          <a:ln w="31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0" y="2214267"/>
            <a:ext cx="37444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利用休息的时间，又做了一个模板，只是用来做底图的，里面的图表几乎没有。等我做不想做模板了，再开始研究图表。大家喜欢的下吧。</a:t>
            </a:r>
            <a:r>
              <a:rPr lang="zh-CN" altLang="en-US" dirty="0" smtClean="0"/>
              <a:t>　　　　　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                                   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　　　　　　　　　　　　　　　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009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6" y="1"/>
            <a:ext cx="9144626" cy="57378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77" y="2406386"/>
            <a:ext cx="2117451" cy="1513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386" y="2406386"/>
            <a:ext cx="2117451" cy="1513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127" y="2406386"/>
            <a:ext cx="2117451" cy="1513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488867" y="4040830"/>
            <a:ext cx="19234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这里添加文本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3561126" y="4040830"/>
            <a:ext cx="19234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这里添加文本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6633385" y="4040830"/>
            <a:ext cx="20523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这里添加文本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907013" y="1129308"/>
            <a:ext cx="216024" cy="3919634"/>
            <a:chOff x="2951820" y="1026098"/>
            <a:chExt cx="216024" cy="3919634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3059832" y="1273324"/>
              <a:ext cx="0" cy="3672408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2951820" y="1026098"/>
              <a:ext cx="216024" cy="216024"/>
            </a:xfrm>
            <a:prstGeom prst="ellipse">
              <a:avLst/>
            </a:prstGeom>
            <a:solidFill>
              <a:schemeClr val="bg1">
                <a:alpha val="42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67353" y="1129308"/>
            <a:ext cx="216024" cy="3919634"/>
            <a:chOff x="2951820" y="1026098"/>
            <a:chExt cx="216024" cy="391963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059832" y="1273324"/>
              <a:ext cx="0" cy="3672408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2951820" y="1026098"/>
              <a:ext cx="216024" cy="216024"/>
            </a:xfrm>
            <a:prstGeom prst="ellipse">
              <a:avLst/>
            </a:prstGeom>
            <a:solidFill>
              <a:schemeClr val="bg1">
                <a:alpha val="42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93313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6" y="1"/>
            <a:ext cx="9144626" cy="5737820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38875" y="1057300"/>
            <a:ext cx="1266980" cy="90544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87345" y="1057300"/>
            <a:ext cx="1855485" cy="132601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66941" y="1939067"/>
            <a:ext cx="1243273" cy="88850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3719" y="1962090"/>
            <a:ext cx="1278835" cy="91391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9509" y="1241607"/>
            <a:ext cx="1259732" cy="90026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21774" y="1615301"/>
            <a:ext cx="1388087" cy="99199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3" name="圆角矩形 22"/>
          <p:cNvSpPr/>
          <p:nvPr/>
        </p:nvSpPr>
        <p:spPr>
          <a:xfrm>
            <a:off x="683568" y="3255955"/>
            <a:ext cx="7704856" cy="1872208"/>
          </a:xfrm>
          <a:prstGeom prst="roundRect">
            <a:avLst>
              <a:gd name="adj" fmla="val 5252"/>
            </a:avLst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TextBox 79"/>
          <p:cNvSpPr txBox="1"/>
          <p:nvPr/>
        </p:nvSpPr>
        <p:spPr>
          <a:xfrm>
            <a:off x="1079612" y="3381387"/>
            <a:ext cx="69127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dirty="0" smtClean="0"/>
              <a:t>    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利用休息的时间，又做了一个模板，只是用来做底图的，里面的图表几乎没有。等我做不想做模板了，再开始研究图表。大家喜欢的下吧。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just"/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/>
              <a:t>　　　　　　　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烦烦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1837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3"/>
            <a:ext cx="9144000" cy="5714493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611560" y="2209428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谢谢您</a:t>
            </a:r>
            <a:r>
              <a:rPr lang="zh-CN" altLang="en-US" sz="4000" b="1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40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支持</a:t>
            </a:r>
            <a:r>
              <a:rPr lang="zh-CN" altLang="en-US" sz="4000" b="1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！</a:t>
            </a:r>
            <a:endParaRPr kumimoji="0" lang="en-US" altLang="zh-CN" sz="40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2903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120</Words>
  <Application>Microsoft Office PowerPoint</Application>
  <PresentationFormat>全屏显示(16:10)</PresentationFormat>
  <Paragraphs>14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高迎春</dc:creator>
  <cp:lastModifiedBy>高迎春</cp:lastModifiedBy>
  <cp:revision>1</cp:revision>
  <dcterms:created xsi:type="dcterms:W3CDTF">2011-09-09T07:21:15Z</dcterms:created>
  <dcterms:modified xsi:type="dcterms:W3CDTF">2011-09-09T07:29:42Z</dcterms:modified>
</cp:coreProperties>
</file>