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楷体_GB2312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>
        <p:scale>
          <a:sx n="75" d="100"/>
          <a:sy n="75" d="100"/>
        </p:scale>
        <p:origin x="-2742" y="-100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2F247-C079-4C94-90C2-161ED2EE3E8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A6A3D-1FBA-4AAA-8421-AB6F8BB5D8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07251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0F5CB-4F6C-46D9-881F-1E91A594D5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7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83B7B-A4AB-405A-A3E8-E9EF8F973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2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istrator\桌面\莲 2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-1588"/>
            <a:ext cx="1182688" cy="120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 descr="C:\Documents and Settings\Administrator\桌面\33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71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60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D01CD-B507-4E8B-903A-B49B6CE693E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4A570-6557-4073-B30F-2B3817DBAB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3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D1779-6FAB-4527-883F-31530C3B4E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85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5E319-9F41-4836-AFFA-A96A16F7AE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8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1C33A-FF6A-459E-BC89-5286E67B24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81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BD9C98-87F3-4E2A-8A16-4FA8C260A5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34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0362B-D721-4F9E-9AF6-42E3BDCFC8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45BB1-696E-4135-850B-E9D29A5D9A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39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72C7A-E39F-4834-9014-051E89E305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9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6DCC16-D194-4041-8681-0E93E9A2BC10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3DEE115-FB70-49EC-B266-C13BA14E062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6" descr="C:\Documents and Settings\Administrator\桌面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914400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C:\Documents and Settings\Administrator\桌面\莲 (1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1128713"/>
            <a:ext cx="670242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C:\Documents and Settings\Administrator\桌面\莲 2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2225"/>
            <a:ext cx="55737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8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9512" y="741392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墨莲一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763713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63713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6" descr="C:\Documents and Settings\Administrator\桌面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914400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Documents and Settings\Administrator\桌面\莲 (1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1128713"/>
            <a:ext cx="670242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C:\Documents and Settings\Administrator\桌面\莲 2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2225"/>
            <a:ext cx="55737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9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741392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方正汉简简体</vt:lpstr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38</cp:revision>
  <dcterms:created xsi:type="dcterms:W3CDTF">2011-02-08T06:48:50Z</dcterms:created>
  <dcterms:modified xsi:type="dcterms:W3CDTF">2016-08-22T04:02:13Z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