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楷体_GB2312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0808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>
        <p:scale>
          <a:sx n="50" d="100"/>
          <a:sy n="50" d="100"/>
        </p:scale>
        <p:origin x="-3462" y="-145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å¢¨è¿¹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3" y="-4763"/>
            <a:ext cx="5356225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矢量图素材\中国风\莲\33¹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2" r="15556" b="23433"/>
          <a:stretch>
            <a:fillRect/>
          </a:stretch>
        </p:blipFill>
        <p:spPr bwMode="auto">
          <a:xfrm>
            <a:off x="2046288" y="-4763"/>
            <a:ext cx="5675312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2" descr="C:\Documents and Settings\Administrator\桌面\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6513513" y="1419225"/>
            <a:ext cx="3017837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矢量图素材\中国风\莲\å¢¨è¿¹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022850" y="2425700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9338" y="2425700"/>
            <a:ext cx="90487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BE912-DBBF-40DF-93C0-DF0A87E18C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8630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1F414-D178-4CF7-A44D-2368F48D0D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5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B56A2-8A64-4754-873D-E929F325FB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226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827088" y="-50800"/>
            <a:ext cx="792162" cy="792163"/>
            <a:chOff x="827584" y="-50801"/>
            <a:chExt cx="792088" cy="791529"/>
          </a:xfrm>
        </p:grpSpPr>
        <p:pic>
          <p:nvPicPr>
            <p:cNvPr id="3" name="Picture 4" descr="E:\矢量图素材\中国风\莲\33¹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901" y="-50801"/>
              <a:ext cx="783771" cy="6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 descr="C:\Documents and Settings\Administrator\桌面\å¢¨è¿¹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49188"/>
              <a:ext cx="648072" cy="6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Administrator\桌面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"/>
            <a:ext cx="91440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5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CDDFA-6B38-455F-BE2C-EA69F5EA51BC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D61DE-B068-49C6-9059-3F04B22E58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90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26DAC-BA8D-40AE-87C8-3F6DA8E7CB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3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9B7B3-7AFB-4B48-BA2B-DF82C04E29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0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6497A-257E-413B-9B05-E59D6DD6AB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79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9C2E3-473C-4426-B367-C739FF64F2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935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8D1DD-2EAF-41F8-B17A-D90D8089E3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4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9FF02-2D69-4C06-B3C2-426146C494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6E089-36F0-4095-9721-28F205892E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2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DC4BC3-000E-4B4F-BD72-2D59528CBD4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D7378BB-BEBE-470B-A4E1-A3D6E42878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030348" y="2497460"/>
            <a:ext cx="411365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墨莲四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7" y="2497460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方正汉简简体</vt:lpstr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48</cp:revision>
  <dcterms:created xsi:type="dcterms:W3CDTF">2011-02-08T06:48:50Z</dcterms:created>
  <dcterms:modified xsi:type="dcterms:W3CDTF">2016-08-22T04:01:32Z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