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embeddedFontLst>
    <p:embeddedFont>
      <p:font typeface="微软雅黑" panose="020B0503020204020204" pitchFamily="34" charset="-122"/>
      <p:regular r:id="rId7"/>
      <p:bold r:id="rId8"/>
    </p:embeddedFont>
    <p:embeddedFont>
      <p:font typeface="楷体_GB2312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0000"/>
    <a:srgbClr val="080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>
        <p:scale>
          <a:sx n="66" d="100"/>
          <a:sy n="66" d="100"/>
        </p:scale>
        <p:origin x="-3012" y="-117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Documents and Settings\Administrator\桌面\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5598">
            <a:off x="6513513" y="-252413"/>
            <a:ext cx="3017837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Documents and Settings\Administrator\桌面\555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63513"/>
            <a:ext cx="8459787" cy="555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022850" y="741363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9338" y="741363"/>
            <a:ext cx="90487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6" name="Picture 2" descr="C:\Documents and Settings\Administrator\桌面\6666666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29E4B-43A1-459F-950F-EE01FA03E1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722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75F6B-345F-4204-AE62-CB69156D40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45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D941B-A4AB-4280-BCDB-9821CB846F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66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莲 (2)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7150"/>
            <a:ext cx="97155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Documents and Settings\Administrator\桌面\6666666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81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70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B83A0-5ADE-4112-9359-54951D85FC6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28EA-8B01-432F-B217-9536DA0149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4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43A93-0C5C-433D-8032-4A0D3F04DA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759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94CEB-F785-422D-AC2B-4A9342DC99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6EB7E-706A-484C-AE2B-1073F3EF30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40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EF574-D206-4825-8C11-33622771A9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64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6B51A-74ED-45AB-AE25-0654829D96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7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BC12D-C91D-490D-A832-7FC0AD948D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6DB01-1810-43FE-8F62-5BA38C7ABB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1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F49640C-F267-4BA8-8384-566AAAD92E6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5030349" y="813400"/>
            <a:ext cx="309634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墨莲二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5123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2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5128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5133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5138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4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7" y="741392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方正汉简简体</vt:lpstr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40</cp:revision>
  <dcterms:created xsi:type="dcterms:W3CDTF">2011-02-08T06:48:50Z</dcterms:created>
  <dcterms:modified xsi:type="dcterms:W3CDTF">2016-08-22T04:00:52Z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