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61" r:id="rId6"/>
    <p:sldId id="262" r:id="rId7"/>
    <p:sldId id="258" r:id="rId8"/>
    <p:sldId id="263" r:id="rId9"/>
    <p:sldId id="264" r:id="rId10"/>
  </p:sldIdLst>
  <p:sldSz cx="9144000" cy="6858000" type="screen4x3"/>
  <p:notesSz cx="6858000" cy="9144000"/>
  <p:embeddedFontLst>
    <p:embeddedFont>
      <p:font typeface="方正姚体" panose="02010601030101010101" pitchFamily="2" charset="-122"/>
      <p:regular r:id="rId11"/>
    </p:embeddedFont>
    <p:embeddedFont>
      <p:font typeface="Calibri Light" panose="020F0302020204030204" pitchFamily="34" charset="0"/>
      <p:regular r:id="rId12"/>
      <p:italic r:id="rId13"/>
    </p:embeddedFont>
    <p:embeddedFont>
      <p:font typeface="汉仪中圆简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4237"/>
    <a:srgbClr val="3B3332"/>
    <a:srgbClr val="E539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77" d="100"/>
          <a:sy n="77" d="100"/>
        </p:scale>
        <p:origin x="-2610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80"/>
          <a:stretch>
            <a:fillRect/>
          </a:stretch>
        </p:blipFill>
        <p:spPr>
          <a:xfrm>
            <a:off x="0" y="0"/>
            <a:ext cx="9144000" cy="686574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4"/>
          <a:stretch>
            <a:fillRect/>
          </a:stretch>
        </p:blipFill>
        <p:spPr>
          <a:xfrm>
            <a:off x="0" y="0"/>
            <a:ext cx="9144000" cy="69028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D8144-B077-48A1-97F6-8527A3D32DB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10924-DDE2-4C2E-B8E4-F9977D9E1F4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41"/>
          <a:stretch>
            <a:fillRect/>
          </a:stretch>
        </p:blipFill>
        <p:spPr>
          <a:xfrm>
            <a:off x="0" y="0"/>
            <a:ext cx="9144000" cy="68490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78" y="3935960"/>
            <a:ext cx="2185548" cy="21096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404" y="422058"/>
            <a:ext cx="4586187" cy="45524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20140" y="3608290"/>
            <a:ext cx="515157" cy="3840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2641" y="4748306"/>
            <a:ext cx="222470" cy="1658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1460" y="1113116"/>
            <a:ext cx="859611" cy="29446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581" y="2148936"/>
            <a:ext cx="1433433" cy="6756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59" y="4831238"/>
            <a:ext cx="2600739" cy="12543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797" y="5221194"/>
            <a:ext cx="632542" cy="37449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562051" y="1395395"/>
            <a:ext cx="738664" cy="23104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800" kern="100" dirty="0">
                <a:solidFill>
                  <a:schemeClr val="bg1">
                    <a:lumMod val="65000"/>
                  </a:schemeClr>
                </a:solidFill>
                <a:latin typeface="汉仪中圆简" pitchFamily="49" charset="-122"/>
                <a:ea typeface="汉仪中圆简" pitchFamily="49" charset="-122"/>
              </a:rPr>
              <a:t>无量寿经。有五译。初译于后汉、月支、支娄迦谶。三卷、文繁。名佛说无量清净平等觉经。次译于吴、月支、支谦</a:t>
            </a:r>
            <a:r>
              <a:rPr lang="zh-CN" altLang="zh-CN" sz="800" kern="100" dirty="0" smtClean="0">
                <a:solidFill>
                  <a:schemeClr val="bg1">
                    <a:lumMod val="65000"/>
                  </a:schemeClr>
                </a:solidFill>
                <a:latin typeface="汉仪中圆简" pitchFamily="49" charset="-122"/>
                <a:ea typeface="汉仪中圆简" pitchFamily="49" charset="-122"/>
              </a:rPr>
              <a:t>。</a:t>
            </a:r>
            <a:endParaRPr lang="zh-CN" altLang="en-US" sz="400" dirty="0">
              <a:solidFill>
                <a:schemeClr val="bg1">
                  <a:lumMod val="65000"/>
                </a:schemeClr>
              </a:solidFill>
              <a:latin typeface="汉仪中圆简" pitchFamily="49" charset="-122"/>
              <a:ea typeface="汉仪中圆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3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4"/>
          <a:stretch>
            <a:fillRect/>
          </a:stretch>
        </p:blipFill>
        <p:spPr>
          <a:xfrm>
            <a:off x="-98474" y="0"/>
            <a:ext cx="9144000" cy="6902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75" y="2290198"/>
            <a:ext cx="465146" cy="275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489" y="3048839"/>
            <a:ext cx="1218325" cy="5876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8903" y="2565583"/>
            <a:ext cx="3380318" cy="107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75"/>
          <a:stretch>
            <a:fillRect/>
          </a:stretch>
        </p:blipFill>
        <p:spPr>
          <a:xfrm rot="16200000">
            <a:off x="1576611" y="-976537"/>
            <a:ext cx="6181278" cy="8953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19200" y="1386107"/>
            <a:ext cx="69723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一、无量寿经。有五译。初译于后汉、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月支、支娄迦谶。三卷、文繁。名佛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说无量清净平等觉经。次译于吴、月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支、支谦。有二卷。</a:t>
            </a:r>
            <a:r>
              <a:rPr lang="zh-CN" altLang="en-US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名佛说阿弥陀经。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以日诵之经，亦名佛说阿弥陀经。</a:t>
            </a:r>
            <a:endParaRPr lang="zh-CN" altLang="en-US" sz="44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75"/>
          <a:stretch>
            <a:fillRect/>
          </a:stretch>
        </p:blipFill>
        <p:spPr>
          <a:xfrm rot="16200000">
            <a:off x="1576611" y="-976537"/>
            <a:ext cx="6181278" cy="8953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08960" y="1380627"/>
            <a:ext cx="6716578" cy="4631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一、无量寿经。有五译。初译于后汉、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月支、支娄迦谶。三卷、文繁。名佛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说无量清净平等觉经。次译于吴、月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支、支谦。有二卷。</a:t>
            </a:r>
            <a:r>
              <a:rPr lang="zh-CN" altLang="en-US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名佛说阿弥陀经。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以日诵之经，亦名佛说阿弥陀经。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4"/>
          <a:stretch>
            <a:fillRect/>
          </a:stretch>
        </p:blipFill>
        <p:spPr>
          <a:xfrm>
            <a:off x="0" y="0"/>
            <a:ext cx="9144000" cy="6902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548" y="2399451"/>
            <a:ext cx="465146" cy="275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853" y="3118075"/>
            <a:ext cx="1218325" cy="5876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5328" y="2427890"/>
            <a:ext cx="2719793" cy="98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6019" y="1161569"/>
            <a:ext cx="422910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kern="100" dirty="0">
                <a:latin typeface="叶根友特隶简体-个人版" panose="02010601030101010101" pitchFamily="2" charset="-122"/>
                <a:ea typeface="叶根友特隶简体-个人版" panose="02010601030101010101" pitchFamily="2" charset="-122"/>
              </a:rPr>
              <a:t>咱们现在我们有同也提出这个问题，愿意静坐，我们也同意大家可以静坐。静坐呢，就念佛，印光大师提倡就是安安静静地坐着念佛就可以了</a:t>
            </a:r>
            <a:r>
              <a:rPr lang="zh-CN" altLang="zh-CN" sz="3200" kern="100" dirty="0" smtClean="0">
                <a:latin typeface="叶根友特隶简体-个人版" panose="02010601030101010101" pitchFamily="2" charset="-122"/>
                <a:ea typeface="叶根友特隶简体-个人版" panose="02010601030101010101" pitchFamily="2" charset="-122"/>
              </a:rPr>
              <a:t>，</a:t>
            </a:r>
            <a:endParaRPr lang="zh-CN" altLang="en-US" sz="3200" dirty="0">
              <a:latin typeface="叶根友特隶简体-个人版" panose="02010601030101010101" pitchFamily="2" charset="-122"/>
              <a:ea typeface="叶根友特隶简体-个人版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787" y="1207075"/>
            <a:ext cx="4643718" cy="44825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2" t="12268" r="26409" b="33381"/>
          <a:stretch>
            <a:fillRect/>
          </a:stretch>
        </p:blipFill>
        <p:spPr>
          <a:xfrm>
            <a:off x="5125119" y="1733550"/>
            <a:ext cx="2693054" cy="3013654"/>
          </a:xfrm>
          <a:prstGeom prst="ellipse">
            <a:avLst/>
          </a:prstGeom>
          <a:effectLst>
            <a:softEdge rad="2032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435" y="1107611"/>
            <a:ext cx="4643718" cy="44825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420" y="1628464"/>
            <a:ext cx="4650995" cy="34408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2" t="12268" r="26409" b="33381"/>
          <a:stretch>
            <a:fillRect/>
          </a:stretch>
        </p:blipFill>
        <p:spPr>
          <a:xfrm>
            <a:off x="5638800" y="1628464"/>
            <a:ext cx="2872457" cy="3214415"/>
          </a:xfrm>
          <a:prstGeom prst="ellipse">
            <a:avLst/>
          </a:prstGeom>
          <a:effectLst>
            <a:softEdge rad="2032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65"/>
          <a:stretch>
            <a:fillRect/>
          </a:stretch>
        </p:blipFill>
        <p:spPr>
          <a:xfrm>
            <a:off x="0" y="0"/>
            <a:ext cx="9144000" cy="68669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83853"/>
            <a:ext cx="1436618" cy="13867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576" y="1970450"/>
            <a:ext cx="2289003" cy="22721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8611" y="3748291"/>
            <a:ext cx="664616" cy="3216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9521" y="2250268"/>
            <a:ext cx="1603387" cy="1682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231</Words>
  <Application>Microsoft Office PowerPoint</Application>
  <PresentationFormat>全屏显示(4:3)</PresentationFormat>
  <Paragraphs>12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方正姚体</vt:lpstr>
      <vt:lpstr>叶根友特隶简体-个人版</vt:lpstr>
      <vt:lpstr>Calibri Light</vt:lpstr>
      <vt:lpstr>汉仪中圆简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17</cp:revision>
  <dcterms:created xsi:type="dcterms:W3CDTF">2014-07-11T02:40:00Z</dcterms:created>
  <dcterms:modified xsi:type="dcterms:W3CDTF">2016-08-22T04:00:06Z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