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7" r:id="rId3"/>
    <p:sldId id="258" r:id="rId4"/>
    <p:sldId id="263" r:id="rId5"/>
    <p:sldId id="260" r:id="rId6"/>
    <p:sldId id="261" r:id="rId7"/>
    <p:sldId id="262" r:id="rId8"/>
    <p:sldId id="264" r:id="rId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2" y="-4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8DE3D7B-DC7F-4B96-BBC1-D7CA9455AB73}" type="datetimeFigureOut">
              <a:rPr lang="zh-CN" altLang="en-US" smtClean="0"/>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03E00C0-95FF-4547-9BF8-3EBA183A22DC}"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8DE3D7B-DC7F-4B96-BBC1-D7CA9455AB73}" type="datetimeFigureOut">
              <a:rPr lang="zh-CN" altLang="en-US" smtClean="0"/>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03E00C0-95FF-4547-9BF8-3EBA183A22DC}"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8DE3D7B-DC7F-4B96-BBC1-D7CA9455AB73}" type="datetimeFigureOut">
              <a:rPr lang="zh-CN" altLang="en-US" smtClean="0"/>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03E00C0-95FF-4547-9BF8-3EBA183A22DC}"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8DE3D7B-DC7F-4B96-BBC1-D7CA9455AB73}" type="datetimeFigureOut">
              <a:rPr lang="zh-CN" altLang="en-US" smtClean="0"/>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03E00C0-95FF-4547-9BF8-3EBA183A22DC}"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8DE3D7B-DC7F-4B96-BBC1-D7CA9455AB73}" type="datetimeFigureOut">
              <a:rPr lang="zh-CN" altLang="en-US" smtClean="0"/>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03E00C0-95FF-4547-9BF8-3EBA183A22DC}"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8DE3D7B-DC7F-4B96-BBC1-D7CA9455AB73}" type="datetimeFigureOut">
              <a:rPr lang="zh-CN" altLang="en-US" smtClean="0"/>
              <a:t>2016/8/22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03E00C0-95FF-4547-9BF8-3EBA183A22DC}"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8DE3D7B-DC7F-4B96-BBC1-D7CA9455AB73}" type="datetimeFigureOut">
              <a:rPr lang="zh-CN" altLang="en-US" smtClean="0"/>
              <a:t>2016/8/22 Monday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03E00C0-95FF-4547-9BF8-3EBA183A22DC}"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8DE3D7B-DC7F-4B96-BBC1-D7CA9455AB73}" type="datetimeFigureOut">
              <a:rPr lang="zh-CN" altLang="en-US" smtClean="0"/>
              <a:t>2016/8/22 Monday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3E00C0-95FF-4547-9BF8-3EBA183A22DC}"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8DE3D7B-DC7F-4B96-BBC1-D7CA9455AB73}" type="datetimeFigureOut">
              <a:rPr lang="zh-CN" altLang="en-US" smtClean="0"/>
              <a:t>2016/8/22 Monday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03E00C0-95FF-4547-9BF8-3EBA183A22DC}"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8DE3D7B-DC7F-4B96-BBC1-D7CA9455AB73}" type="datetimeFigureOut">
              <a:rPr lang="zh-CN" altLang="en-US" smtClean="0"/>
              <a:t>2016/8/22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03E00C0-95FF-4547-9BF8-3EBA183A22DC}"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8DE3D7B-DC7F-4B96-BBC1-D7CA9455AB73}" type="datetimeFigureOut">
              <a:rPr lang="zh-CN" altLang="en-US" smtClean="0"/>
              <a:t>2016/8/22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03E00C0-95FF-4547-9BF8-3EBA183A22DC}"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DE3D7B-DC7F-4B96-BBC1-D7CA9455AB73}" type="datetimeFigureOut">
              <a:rPr lang="zh-CN" altLang="en-US" smtClean="0"/>
              <a:t>2016/8/22 Monday</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3E00C0-95FF-4547-9BF8-3EBA183A22DC}"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幻灯片1"/>
          <p:cNvPicPr>
            <a:picLocks noChangeAspect="1" noChangeArrowheads="1"/>
          </p:cNvPicPr>
          <p:nvPr/>
        </p:nvPicPr>
        <p:blipFill>
          <a:blip r:embed="rId2">
            <a:duotone>
              <a:prstClr val="black"/>
              <a:schemeClr val="accent6">
                <a:tint val="45000"/>
                <a:satMod val="400000"/>
              </a:schemeClr>
            </a:duotone>
          </a:blip>
          <a:srcRect l="8473" t="27083" r="26587" b="11458"/>
          <a:stretch>
            <a:fillRect/>
          </a:stretch>
        </p:blipFill>
        <p:spPr bwMode="auto">
          <a:xfrm>
            <a:off x="-32407" y="-24"/>
            <a:ext cx="9176439" cy="6858024"/>
          </a:xfrm>
          <a:prstGeom prst="rect">
            <a:avLst/>
          </a:prstGeom>
          <a:noFill/>
          <a:ln w="9525">
            <a:noFill/>
            <a:miter lim="800000"/>
            <a:headEnd/>
            <a:tailEnd/>
          </a:ln>
        </p:spPr>
      </p:pic>
      <p:sp>
        <p:nvSpPr>
          <p:cNvPr id="6" name="矩形 5"/>
          <p:cNvSpPr/>
          <p:nvPr/>
        </p:nvSpPr>
        <p:spPr>
          <a:xfrm>
            <a:off x="2000232" y="0"/>
            <a:ext cx="4786346" cy="6858000"/>
          </a:xfrm>
          <a:prstGeom prst="rect">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5929322" y="285728"/>
            <a:ext cx="800219" cy="2000264"/>
          </a:xfrm>
          <a:prstGeom prst="rect">
            <a:avLst/>
          </a:prstGeom>
          <a:noFill/>
        </p:spPr>
        <p:txBody>
          <a:bodyPr vert="eaVert" wrap="square" rtlCol="0">
            <a:spAutoFit/>
          </a:bodyPr>
          <a:lstStyle/>
          <a:p>
            <a:pPr algn="dist"/>
            <a:r>
              <a:rPr lang="zh-CN" altLang="en-US" sz="4000" dirty="0" smtClean="0">
                <a:solidFill>
                  <a:srgbClr val="FF0000"/>
                </a:solidFill>
                <a:latin typeface="叶根友毛笔行书2.0版" pitchFamily="2" charset="-122"/>
                <a:ea typeface="叶根友毛笔行书2.0版" pitchFamily="2" charset="-122"/>
              </a:rPr>
              <a:t>中国风</a:t>
            </a:r>
            <a:endParaRPr lang="zh-CN" altLang="en-US" sz="4000" dirty="0">
              <a:solidFill>
                <a:srgbClr val="FF0000"/>
              </a:solidFill>
              <a:latin typeface="叶根友毛笔行书2.0版" pitchFamily="2" charset="-122"/>
              <a:ea typeface="叶根友毛笔行书2.0版" pitchFamily="2" charset="-122"/>
            </a:endParaRPr>
          </a:p>
        </p:txBody>
      </p:sp>
      <p:sp>
        <p:nvSpPr>
          <p:cNvPr id="8" name="TextBox 7"/>
          <p:cNvSpPr txBox="1"/>
          <p:nvPr/>
        </p:nvSpPr>
        <p:spPr>
          <a:xfrm>
            <a:off x="4500562" y="642918"/>
            <a:ext cx="1107996" cy="5715039"/>
          </a:xfrm>
          <a:prstGeom prst="rect">
            <a:avLst/>
          </a:prstGeom>
          <a:noFill/>
        </p:spPr>
        <p:txBody>
          <a:bodyPr vert="eaVert" wrap="square" rtlCol="0">
            <a:spAutoFit/>
          </a:bodyPr>
          <a:lstStyle/>
          <a:p>
            <a:r>
              <a:rPr lang="zh-CN" altLang="en-US" sz="6000" dirty="0" smtClean="0">
                <a:latin typeface="时尚中黑简体" pitchFamily="2" charset="-122"/>
                <a:ea typeface="时尚中黑简体" pitchFamily="2" charset="-122"/>
              </a:rPr>
              <a:t>荷花</a:t>
            </a:r>
            <a:r>
              <a:rPr lang="zh-CN" altLang="en-US" sz="6000" dirty="0">
                <a:latin typeface="时尚中黑简体" pitchFamily="2" charset="-122"/>
                <a:ea typeface="时尚中黑简体" pitchFamily="2" charset="-122"/>
              </a:rPr>
              <a:t>通用</a:t>
            </a:r>
            <a:r>
              <a:rPr lang="zh-CN" altLang="en-US" sz="6000" dirty="0" smtClean="0">
                <a:latin typeface="时尚中黑简体" pitchFamily="2" charset="-122"/>
                <a:ea typeface="时尚中黑简体" pitchFamily="2" charset="-122"/>
              </a:rPr>
              <a:t>模板</a:t>
            </a:r>
            <a:endParaRPr lang="zh-CN" altLang="en-US" sz="6000" dirty="0">
              <a:latin typeface="时尚中黑简体" pitchFamily="2" charset="-122"/>
              <a:ea typeface="时尚中黑简体" pitchFamily="2" charset="-122"/>
            </a:endParaRPr>
          </a:p>
        </p:txBody>
      </p:sp>
      <p:sp>
        <p:nvSpPr>
          <p:cNvPr id="9" name="圆角矩形 8"/>
          <p:cNvSpPr/>
          <p:nvPr/>
        </p:nvSpPr>
        <p:spPr>
          <a:xfrm>
            <a:off x="3357554" y="5896858"/>
            <a:ext cx="714380" cy="642942"/>
          </a:xfrm>
          <a:prstGeom prst="roundRect">
            <a:avLst>
              <a:gd name="adj" fmla="val 967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3365931" y="5864386"/>
            <a:ext cx="697627" cy="707886"/>
          </a:xfrm>
          <a:prstGeom prst="rect">
            <a:avLst/>
          </a:prstGeom>
          <a:noFill/>
        </p:spPr>
        <p:txBody>
          <a:bodyPr wrap="square" rtlCol="0">
            <a:spAutoFit/>
          </a:bodyPr>
          <a:lstStyle/>
          <a:p>
            <a:pPr algn="dist"/>
            <a:r>
              <a:rPr lang="en-US" altLang="zh-CN" sz="2000" b="1" dirty="0" smtClean="0">
                <a:solidFill>
                  <a:schemeClr val="bg1"/>
                </a:solidFill>
                <a:latin typeface="时尚中黑简体" pitchFamily="2" charset="-122"/>
                <a:ea typeface="时尚中黑简体" pitchFamily="2" charset="-122"/>
              </a:rPr>
              <a:t>PPTS</a:t>
            </a:r>
          </a:p>
          <a:p>
            <a:pPr algn="dist"/>
            <a:r>
              <a:rPr lang="zh-CN" altLang="en-US" sz="2000" b="1" dirty="0">
                <a:solidFill>
                  <a:schemeClr val="bg1"/>
                </a:solidFill>
                <a:latin typeface="时尚中黑简体" pitchFamily="2" charset="-122"/>
                <a:ea typeface="时尚中黑简体" pitchFamily="2" charset="-122"/>
              </a:rPr>
              <a:t>出品</a:t>
            </a:r>
          </a:p>
        </p:txBody>
      </p:sp>
      <p:pic>
        <p:nvPicPr>
          <p:cNvPr id="11" name="图片 10" descr="6.png"/>
          <p:cNvPicPr>
            <a:picLocks noChangeAspect="1"/>
          </p:cNvPicPr>
          <p:nvPr/>
        </p:nvPicPr>
        <p:blipFill>
          <a:blip r:embed="rId3"/>
          <a:stretch>
            <a:fillRect/>
          </a:stretch>
        </p:blipFill>
        <p:spPr>
          <a:xfrm>
            <a:off x="-71470" y="0"/>
            <a:ext cx="4727651" cy="68580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幻灯片1"/>
          <p:cNvPicPr>
            <a:picLocks noChangeAspect="1" noChangeArrowheads="1"/>
          </p:cNvPicPr>
          <p:nvPr/>
        </p:nvPicPr>
        <p:blipFill>
          <a:blip r:embed="rId2">
            <a:duotone>
              <a:prstClr val="black"/>
              <a:schemeClr val="accent6">
                <a:tint val="45000"/>
                <a:satMod val="400000"/>
              </a:schemeClr>
            </a:duotone>
          </a:blip>
          <a:srcRect l="8473" t="27083" r="26587" b="11458"/>
          <a:stretch>
            <a:fillRect/>
          </a:stretch>
        </p:blipFill>
        <p:spPr bwMode="auto">
          <a:xfrm>
            <a:off x="-32407" y="-24"/>
            <a:ext cx="9176439" cy="6858024"/>
          </a:xfrm>
          <a:prstGeom prst="rect">
            <a:avLst/>
          </a:prstGeom>
          <a:noFill/>
          <a:ln w="9525">
            <a:noFill/>
            <a:miter lim="800000"/>
            <a:headEnd/>
            <a:tailEnd/>
          </a:ln>
        </p:spPr>
      </p:pic>
      <p:sp>
        <p:nvSpPr>
          <p:cNvPr id="6" name="矩形 5"/>
          <p:cNvSpPr/>
          <p:nvPr/>
        </p:nvSpPr>
        <p:spPr>
          <a:xfrm>
            <a:off x="0" y="0"/>
            <a:ext cx="7286644" cy="6858000"/>
          </a:xfrm>
          <a:prstGeom prst="rect">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71406" y="6033240"/>
            <a:ext cx="714380" cy="642942"/>
          </a:xfrm>
          <a:prstGeom prst="roundRect">
            <a:avLst>
              <a:gd name="adj" fmla="val 967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79783" y="6000768"/>
            <a:ext cx="697627" cy="707886"/>
          </a:xfrm>
          <a:prstGeom prst="rect">
            <a:avLst/>
          </a:prstGeom>
          <a:noFill/>
        </p:spPr>
        <p:txBody>
          <a:bodyPr wrap="square" rtlCol="0">
            <a:spAutoFit/>
          </a:bodyPr>
          <a:lstStyle/>
          <a:p>
            <a:pPr algn="dist"/>
            <a:r>
              <a:rPr lang="en-US" altLang="zh-CN" sz="2000" b="1" dirty="0" smtClean="0">
                <a:solidFill>
                  <a:schemeClr val="bg1"/>
                </a:solidFill>
                <a:latin typeface="时尚中黑简体" pitchFamily="2" charset="-122"/>
                <a:ea typeface="时尚中黑简体" pitchFamily="2" charset="-122"/>
              </a:rPr>
              <a:t>PPTS</a:t>
            </a:r>
          </a:p>
          <a:p>
            <a:pPr algn="dist"/>
            <a:r>
              <a:rPr lang="zh-CN" altLang="en-US" sz="2000" b="1" dirty="0">
                <a:solidFill>
                  <a:schemeClr val="bg1"/>
                </a:solidFill>
                <a:latin typeface="时尚中黑简体" pitchFamily="2" charset="-122"/>
                <a:ea typeface="时尚中黑简体" pitchFamily="2" charset="-122"/>
              </a:rPr>
              <a:t>出品</a:t>
            </a:r>
          </a:p>
        </p:txBody>
      </p:sp>
      <p:sp>
        <p:nvSpPr>
          <p:cNvPr id="12" name="矩形 11"/>
          <p:cNvSpPr/>
          <p:nvPr/>
        </p:nvSpPr>
        <p:spPr>
          <a:xfrm>
            <a:off x="1339148" y="1643050"/>
            <a:ext cx="4795417" cy="714380"/>
          </a:xfrm>
          <a:prstGeom prst="rect">
            <a:avLst/>
          </a:prstGeom>
          <a:solidFill>
            <a:schemeClr val="bg1"/>
          </a:solidFill>
          <a:ln w="9525">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Picture 4" descr="幻灯片1"/>
          <p:cNvPicPr>
            <a:picLocks noChangeAspect="1" noChangeArrowheads="1"/>
          </p:cNvPicPr>
          <p:nvPr/>
        </p:nvPicPr>
        <p:blipFill>
          <a:blip r:embed="rId2"/>
          <a:srcRect l="8473" t="58367" r="26587" b="31389"/>
          <a:stretch>
            <a:fillRect/>
          </a:stretch>
        </p:blipFill>
        <p:spPr bwMode="auto">
          <a:xfrm>
            <a:off x="1419657" y="1722556"/>
            <a:ext cx="4600685" cy="563436"/>
          </a:xfrm>
          <a:prstGeom prst="rect">
            <a:avLst/>
          </a:prstGeom>
          <a:noFill/>
          <a:ln w="9525">
            <a:noFill/>
            <a:miter lim="800000"/>
            <a:headEnd/>
            <a:tailEnd/>
          </a:ln>
        </p:spPr>
      </p:pic>
      <p:sp>
        <p:nvSpPr>
          <p:cNvPr id="19" name="矩形 18"/>
          <p:cNvSpPr/>
          <p:nvPr/>
        </p:nvSpPr>
        <p:spPr>
          <a:xfrm>
            <a:off x="1357290" y="2500306"/>
            <a:ext cx="4795417" cy="714380"/>
          </a:xfrm>
          <a:prstGeom prst="rect">
            <a:avLst/>
          </a:prstGeom>
          <a:solidFill>
            <a:schemeClr val="bg1"/>
          </a:solidFill>
          <a:ln w="9525">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Picture 4" descr="幻灯片1"/>
          <p:cNvPicPr>
            <a:picLocks noChangeAspect="1" noChangeArrowheads="1"/>
          </p:cNvPicPr>
          <p:nvPr/>
        </p:nvPicPr>
        <p:blipFill>
          <a:blip r:embed="rId2"/>
          <a:srcRect l="8473" t="58367" r="26587" b="31389"/>
          <a:stretch>
            <a:fillRect/>
          </a:stretch>
        </p:blipFill>
        <p:spPr bwMode="auto">
          <a:xfrm>
            <a:off x="1437799" y="2579812"/>
            <a:ext cx="4600685" cy="563436"/>
          </a:xfrm>
          <a:prstGeom prst="rect">
            <a:avLst/>
          </a:prstGeom>
          <a:noFill/>
          <a:ln w="9525">
            <a:noFill/>
            <a:miter lim="800000"/>
            <a:headEnd/>
            <a:tailEnd/>
          </a:ln>
        </p:spPr>
      </p:pic>
      <p:sp>
        <p:nvSpPr>
          <p:cNvPr id="21" name="矩形 20"/>
          <p:cNvSpPr/>
          <p:nvPr/>
        </p:nvSpPr>
        <p:spPr>
          <a:xfrm>
            <a:off x="1357290" y="3357562"/>
            <a:ext cx="4795417" cy="714380"/>
          </a:xfrm>
          <a:prstGeom prst="rect">
            <a:avLst/>
          </a:prstGeom>
          <a:solidFill>
            <a:schemeClr val="bg1"/>
          </a:solidFill>
          <a:ln w="9525">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Picture 4" descr="幻灯片1"/>
          <p:cNvPicPr>
            <a:picLocks noChangeAspect="1" noChangeArrowheads="1"/>
          </p:cNvPicPr>
          <p:nvPr/>
        </p:nvPicPr>
        <p:blipFill>
          <a:blip r:embed="rId2"/>
          <a:srcRect l="8473" t="58367" r="26587" b="31389"/>
          <a:stretch>
            <a:fillRect/>
          </a:stretch>
        </p:blipFill>
        <p:spPr bwMode="auto">
          <a:xfrm>
            <a:off x="1437799" y="3437068"/>
            <a:ext cx="4600685" cy="563436"/>
          </a:xfrm>
          <a:prstGeom prst="rect">
            <a:avLst/>
          </a:prstGeom>
          <a:noFill/>
          <a:ln w="9525">
            <a:noFill/>
            <a:miter lim="800000"/>
            <a:headEnd/>
            <a:tailEnd/>
          </a:ln>
        </p:spPr>
      </p:pic>
      <p:sp>
        <p:nvSpPr>
          <p:cNvPr id="23" name="矩形 22"/>
          <p:cNvSpPr/>
          <p:nvPr/>
        </p:nvSpPr>
        <p:spPr>
          <a:xfrm>
            <a:off x="1357290" y="4214818"/>
            <a:ext cx="4795417" cy="714380"/>
          </a:xfrm>
          <a:prstGeom prst="rect">
            <a:avLst/>
          </a:prstGeom>
          <a:solidFill>
            <a:schemeClr val="bg1"/>
          </a:solidFill>
          <a:ln w="9525">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Picture 4" descr="幻灯片1"/>
          <p:cNvPicPr>
            <a:picLocks noChangeAspect="1" noChangeArrowheads="1"/>
          </p:cNvPicPr>
          <p:nvPr/>
        </p:nvPicPr>
        <p:blipFill>
          <a:blip r:embed="rId2"/>
          <a:srcRect l="8473" t="58367" r="26587" b="31389"/>
          <a:stretch>
            <a:fillRect/>
          </a:stretch>
        </p:blipFill>
        <p:spPr bwMode="auto">
          <a:xfrm>
            <a:off x="1437799" y="4294324"/>
            <a:ext cx="4600685" cy="563436"/>
          </a:xfrm>
          <a:prstGeom prst="rect">
            <a:avLst/>
          </a:prstGeom>
          <a:noFill/>
          <a:ln w="9525">
            <a:noFill/>
            <a:miter lim="800000"/>
            <a:headEnd/>
            <a:tailEnd/>
          </a:ln>
        </p:spPr>
      </p:pic>
      <p:sp>
        <p:nvSpPr>
          <p:cNvPr id="25" name="矩形 24"/>
          <p:cNvSpPr/>
          <p:nvPr/>
        </p:nvSpPr>
        <p:spPr>
          <a:xfrm>
            <a:off x="1357290" y="5072074"/>
            <a:ext cx="4795417" cy="714380"/>
          </a:xfrm>
          <a:prstGeom prst="rect">
            <a:avLst/>
          </a:prstGeom>
          <a:solidFill>
            <a:schemeClr val="bg1"/>
          </a:solidFill>
          <a:ln w="9525">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Picture 4" descr="幻灯片1"/>
          <p:cNvPicPr>
            <a:picLocks noChangeAspect="1" noChangeArrowheads="1"/>
          </p:cNvPicPr>
          <p:nvPr/>
        </p:nvPicPr>
        <p:blipFill>
          <a:blip r:embed="rId2"/>
          <a:srcRect l="8473" t="58367" r="26587" b="31389"/>
          <a:stretch>
            <a:fillRect/>
          </a:stretch>
        </p:blipFill>
        <p:spPr bwMode="auto">
          <a:xfrm>
            <a:off x="1437799" y="5151580"/>
            <a:ext cx="4600685" cy="563436"/>
          </a:xfrm>
          <a:prstGeom prst="rect">
            <a:avLst/>
          </a:prstGeom>
          <a:noFill/>
          <a:ln w="9525">
            <a:noFill/>
            <a:miter lim="800000"/>
            <a:headEnd/>
            <a:tailEnd/>
          </a:ln>
        </p:spPr>
      </p:pic>
      <p:sp>
        <p:nvSpPr>
          <p:cNvPr id="28" name="TextBox 27"/>
          <p:cNvSpPr txBox="1"/>
          <p:nvPr/>
        </p:nvSpPr>
        <p:spPr>
          <a:xfrm>
            <a:off x="2500298" y="1785926"/>
            <a:ext cx="2428892" cy="461665"/>
          </a:xfrm>
          <a:prstGeom prst="rect">
            <a:avLst/>
          </a:prstGeom>
          <a:noFill/>
        </p:spPr>
        <p:txBody>
          <a:bodyPr wrap="square" rtlCol="0">
            <a:spAutoFit/>
          </a:bodyPr>
          <a:lstStyle/>
          <a:p>
            <a:pPr algn="dist"/>
            <a:r>
              <a:rPr lang="zh-CN" altLang="en-US" sz="2400" dirty="0" smtClean="0">
                <a:latin typeface="时尚中黑简体" pitchFamily="2" charset="-122"/>
                <a:ea typeface="时尚中黑简体" pitchFamily="2" charset="-122"/>
              </a:rPr>
              <a:t>这里添加标题</a:t>
            </a:r>
            <a:endParaRPr lang="zh-CN" altLang="en-US" sz="2400" dirty="0">
              <a:latin typeface="时尚中黑简体" pitchFamily="2" charset="-122"/>
              <a:ea typeface="时尚中黑简体" pitchFamily="2" charset="-122"/>
            </a:endParaRPr>
          </a:p>
        </p:txBody>
      </p:sp>
      <p:sp>
        <p:nvSpPr>
          <p:cNvPr id="29" name="TextBox 28"/>
          <p:cNvSpPr txBox="1"/>
          <p:nvPr/>
        </p:nvSpPr>
        <p:spPr>
          <a:xfrm>
            <a:off x="2500298" y="2681583"/>
            <a:ext cx="2428892" cy="461665"/>
          </a:xfrm>
          <a:prstGeom prst="rect">
            <a:avLst/>
          </a:prstGeom>
          <a:noFill/>
        </p:spPr>
        <p:txBody>
          <a:bodyPr wrap="square" rtlCol="0">
            <a:spAutoFit/>
          </a:bodyPr>
          <a:lstStyle/>
          <a:p>
            <a:pPr algn="dist"/>
            <a:r>
              <a:rPr lang="zh-CN" altLang="en-US" sz="2400" dirty="0" smtClean="0">
                <a:latin typeface="时尚中黑简体" pitchFamily="2" charset="-122"/>
                <a:ea typeface="时尚中黑简体" pitchFamily="2" charset="-122"/>
              </a:rPr>
              <a:t>这里添加标题</a:t>
            </a:r>
            <a:endParaRPr lang="zh-CN" altLang="en-US" sz="2400" dirty="0">
              <a:latin typeface="时尚中黑简体" pitchFamily="2" charset="-122"/>
              <a:ea typeface="时尚中黑简体" pitchFamily="2" charset="-122"/>
            </a:endParaRPr>
          </a:p>
        </p:txBody>
      </p:sp>
      <p:sp>
        <p:nvSpPr>
          <p:cNvPr id="30" name="TextBox 29"/>
          <p:cNvSpPr txBox="1"/>
          <p:nvPr/>
        </p:nvSpPr>
        <p:spPr>
          <a:xfrm>
            <a:off x="2500298" y="3500438"/>
            <a:ext cx="2428892" cy="461665"/>
          </a:xfrm>
          <a:prstGeom prst="rect">
            <a:avLst/>
          </a:prstGeom>
          <a:noFill/>
        </p:spPr>
        <p:txBody>
          <a:bodyPr wrap="square" rtlCol="0">
            <a:spAutoFit/>
          </a:bodyPr>
          <a:lstStyle/>
          <a:p>
            <a:pPr algn="dist"/>
            <a:r>
              <a:rPr lang="zh-CN" altLang="en-US" sz="2400" dirty="0" smtClean="0">
                <a:latin typeface="时尚中黑简体" pitchFamily="2" charset="-122"/>
                <a:ea typeface="时尚中黑简体" pitchFamily="2" charset="-122"/>
              </a:rPr>
              <a:t>这里添加标题</a:t>
            </a:r>
            <a:endParaRPr lang="zh-CN" altLang="en-US" sz="2400" dirty="0">
              <a:latin typeface="时尚中黑简体" pitchFamily="2" charset="-122"/>
              <a:ea typeface="时尚中黑简体" pitchFamily="2" charset="-122"/>
            </a:endParaRPr>
          </a:p>
        </p:txBody>
      </p:sp>
      <p:sp>
        <p:nvSpPr>
          <p:cNvPr id="31" name="TextBox 30"/>
          <p:cNvSpPr txBox="1"/>
          <p:nvPr/>
        </p:nvSpPr>
        <p:spPr>
          <a:xfrm>
            <a:off x="2500298" y="4324657"/>
            <a:ext cx="2428892" cy="461665"/>
          </a:xfrm>
          <a:prstGeom prst="rect">
            <a:avLst/>
          </a:prstGeom>
          <a:noFill/>
        </p:spPr>
        <p:txBody>
          <a:bodyPr wrap="square" rtlCol="0">
            <a:spAutoFit/>
          </a:bodyPr>
          <a:lstStyle/>
          <a:p>
            <a:pPr algn="dist"/>
            <a:r>
              <a:rPr lang="zh-CN" altLang="en-US" sz="2400" dirty="0" smtClean="0">
                <a:latin typeface="时尚中黑简体" pitchFamily="2" charset="-122"/>
                <a:ea typeface="时尚中黑简体" pitchFamily="2" charset="-122"/>
              </a:rPr>
              <a:t>这里添加标题</a:t>
            </a:r>
            <a:endParaRPr lang="zh-CN" altLang="en-US" sz="2400" dirty="0">
              <a:latin typeface="时尚中黑简体" pitchFamily="2" charset="-122"/>
              <a:ea typeface="时尚中黑简体" pitchFamily="2" charset="-122"/>
            </a:endParaRPr>
          </a:p>
        </p:txBody>
      </p:sp>
      <p:sp>
        <p:nvSpPr>
          <p:cNvPr id="32" name="TextBox 31"/>
          <p:cNvSpPr txBox="1"/>
          <p:nvPr/>
        </p:nvSpPr>
        <p:spPr>
          <a:xfrm>
            <a:off x="2500298" y="5181913"/>
            <a:ext cx="2428892" cy="461665"/>
          </a:xfrm>
          <a:prstGeom prst="rect">
            <a:avLst/>
          </a:prstGeom>
          <a:noFill/>
        </p:spPr>
        <p:txBody>
          <a:bodyPr wrap="square" rtlCol="0">
            <a:spAutoFit/>
          </a:bodyPr>
          <a:lstStyle/>
          <a:p>
            <a:pPr algn="dist"/>
            <a:r>
              <a:rPr lang="zh-CN" altLang="en-US" sz="2400" dirty="0" smtClean="0">
                <a:latin typeface="时尚中黑简体" pitchFamily="2" charset="-122"/>
                <a:ea typeface="时尚中黑简体" pitchFamily="2" charset="-122"/>
              </a:rPr>
              <a:t>这里添加标题</a:t>
            </a:r>
            <a:endParaRPr lang="zh-CN" altLang="en-US" sz="2400" dirty="0">
              <a:latin typeface="时尚中黑简体" pitchFamily="2" charset="-122"/>
              <a:ea typeface="时尚中黑简体" pitchFamily="2" charset="-122"/>
            </a:endParaRPr>
          </a:p>
        </p:txBody>
      </p:sp>
      <p:sp>
        <p:nvSpPr>
          <p:cNvPr id="34" name="TextBox 7"/>
          <p:cNvSpPr txBox="1"/>
          <p:nvPr/>
        </p:nvSpPr>
        <p:spPr>
          <a:xfrm rot="5400000">
            <a:off x="6046929" y="1096815"/>
            <a:ext cx="2963119" cy="769441"/>
          </a:xfrm>
          <a:prstGeom prst="rect">
            <a:avLst/>
          </a:prstGeom>
          <a:noFill/>
        </p:spPr>
        <p:txBody>
          <a:bodyPr wrap="none">
            <a:spAutoFit/>
          </a:bodyPr>
          <a:lstStyle/>
          <a:p>
            <a:pPr eaLnBrk="1" hangingPunct="1">
              <a:defRPr/>
            </a:pPr>
            <a:r>
              <a:rPr lang="en-US" altLang="zh-CN" sz="4400" dirty="0">
                <a:solidFill>
                  <a:srgbClr val="F8F8F8"/>
                </a:solidFill>
                <a:latin typeface="Haettenschweiler" pitchFamily="34" charset="0"/>
              </a:rPr>
              <a:t>CONTENTS</a:t>
            </a:r>
            <a:endParaRPr lang="zh-CN" altLang="en-US" sz="4400" dirty="0">
              <a:solidFill>
                <a:srgbClr val="F8F8F8"/>
              </a:solidFill>
              <a:latin typeface="Haettenschweiler" pitchFamily="34" charset="0"/>
            </a:endParaRPr>
          </a:p>
        </p:txBody>
      </p:sp>
      <p:pic>
        <p:nvPicPr>
          <p:cNvPr id="37" name="图片 36" descr="6.png"/>
          <p:cNvPicPr>
            <a:picLocks noChangeAspect="1"/>
          </p:cNvPicPr>
          <p:nvPr/>
        </p:nvPicPr>
        <p:blipFill>
          <a:blip r:embed="rId3"/>
          <a:srcRect l="-1" r="4803" b="88542"/>
          <a:stretch>
            <a:fillRect/>
          </a:stretch>
        </p:blipFill>
        <p:spPr>
          <a:xfrm>
            <a:off x="-71470" y="500042"/>
            <a:ext cx="4500626" cy="571504"/>
          </a:xfrm>
          <a:prstGeom prst="rect">
            <a:avLst/>
          </a:prstGeom>
        </p:spPr>
      </p:pic>
      <p:sp>
        <p:nvSpPr>
          <p:cNvPr id="36" name="TextBox 35"/>
          <p:cNvSpPr txBox="1"/>
          <p:nvPr/>
        </p:nvSpPr>
        <p:spPr>
          <a:xfrm>
            <a:off x="1500166" y="486771"/>
            <a:ext cx="1785950" cy="584775"/>
          </a:xfrm>
          <a:prstGeom prst="rect">
            <a:avLst/>
          </a:prstGeom>
          <a:noFill/>
          <a:effectLst/>
        </p:spPr>
        <p:txBody>
          <a:bodyPr wrap="square" rtlCol="0">
            <a:spAutoFit/>
          </a:bodyPr>
          <a:lstStyle/>
          <a:p>
            <a:pPr algn="dist"/>
            <a:r>
              <a:rPr lang="zh-CN" altLang="en-US" sz="3200" dirty="0" smtClean="0">
                <a:solidFill>
                  <a:schemeClr val="bg1">
                    <a:lumMod val="95000"/>
                  </a:schemeClr>
                </a:solidFill>
                <a:latin typeface="时尚中黑简体" pitchFamily="2" charset="-122"/>
                <a:ea typeface="时尚中黑简体" pitchFamily="2" charset="-122"/>
              </a:rPr>
              <a:t>目录</a:t>
            </a:r>
            <a:endParaRPr lang="zh-CN" altLang="en-US" sz="3200" dirty="0">
              <a:solidFill>
                <a:schemeClr val="bg1">
                  <a:lumMod val="95000"/>
                </a:schemeClr>
              </a:solidFill>
              <a:latin typeface="时尚中黑简体" pitchFamily="2" charset="-122"/>
              <a:ea typeface="时尚中黑简体"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幻灯片1"/>
          <p:cNvPicPr>
            <a:picLocks noChangeAspect="1" noChangeArrowheads="1"/>
          </p:cNvPicPr>
          <p:nvPr/>
        </p:nvPicPr>
        <p:blipFill>
          <a:blip r:embed="rId2">
            <a:duotone>
              <a:prstClr val="black"/>
              <a:schemeClr val="accent6">
                <a:tint val="45000"/>
                <a:satMod val="400000"/>
              </a:schemeClr>
            </a:duotone>
          </a:blip>
          <a:srcRect l="8473" t="27083" r="26587" b="11458"/>
          <a:stretch>
            <a:fillRect/>
          </a:stretch>
        </p:blipFill>
        <p:spPr bwMode="auto">
          <a:xfrm>
            <a:off x="-32407" y="-24"/>
            <a:ext cx="9176439" cy="6858024"/>
          </a:xfrm>
          <a:prstGeom prst="rect">
            <a:avLst/>
          </a:prstGeom>
          <a:noFill/>
          <a:ln w="9525">
            <a:noFill/>
            <a:miter lim="800000"/>
            <a:headEnd/>
            <a:tailEnd/>
          </a:ln>
        </p:spPr>
      </p:pic>
      <p:sp>
        <p:nvSpPr>
          <p:cNvPr id="6" name="矩形 5"/>
          <p:cNvSpPr/>
          <p:nvPr/>
        </p:nvSpPr>
        <p:spPr>
          <a:xfrm>
            <a:off x="0" y="1500174"/>
            <a:ext cx="6786578" cy="4357718"/>
          </a:xfrm>
          <a:prstGeom prst="rect">
            <a:avLst/>
          </a:prstGeom>
          <a:solidFill>
            <a:schemeClr val="bg1">
              <a:alpha val="49000"/>
            </a:schemeClr>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71406" y="6033240"/>
            <a:ext cx="714380" cy="642942"/>
          </a:xfrm>
          <a:prstGeom prst="roundRect">
            <a:avLst>
              <a:gd name="adj" fmla="val 967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79783" y="6000768"/>
            <a:ext cx="697627" cy="707886"/>
          </a:xfrm>
          <a:prstGeom prst="rect">
            <a:avLst/>
          </a:prstGeom>
          <a:noFill/>
        </p:spPr>
        <p:txBody>
          <a:bodyPr wrap="square" rtlCol="0">
            <a:spAutoFit/>
          </a:bodyPr>
          <a:lstStyle/>
          <a:p>
            <a:pPr algn="dist"/>
            <a:r>
              <a:rPr lang="en-US" altLang="zh-CN" sz="2000" b="1" dirty="0" smtClean="0">
                <a:solidFill>
                  <a:schemeClr val="bg1"/>
                </a:solidFill>
                <a:latin typeface="时尚中黑简体" pitchFamily="2" charset="-122"/>
                <a:ea typeface="时尚中黑简体" pitchFamily="2" charset="-122"/>
              </a:rPr>
              <a:t>PPTS</a:t>
            </a:r>
          </a:p>
          <a:p>
            <a:pPr algn="dist"/>
            <a:r>
              <a:rPr lang="zh-CN" altLang="en-US" sz="2000" b="1" dirty="0">
                <a:solidFill>
                  <a:schemeClr val="bg1"/>
                </a:solidFill>
                <a:latin typeface="时尚中黑简体" pitchFamily="2" charset="-122"/>
                <a:ea typeface="时尚中黑简体" pitchFamily="2" charset="-122"/>
              </a:rPr>
              <a:t>出品</a:t>
            </a:r>
          </a:p>
        </p:txBody>
      </p:sp>
      <p:sp>
        <p:nvSpPr>
          <p:cNvPr id="34" name="TextBox 33"/>
          <p:cNvSpPr txBox="1"/>
          <p:nvPr/>
        </p:nvSpPr>
        <p:spPr>
          <a:xfrm>
            <a:off x="857224" y="1889834"/>
            <a:ext cx="5643602" cy="3539430"/>
          </a:xfrm>
          <a:prstGeom prst="rect">
            <a:avLst/>
          </a:prstGeom>
          <a:noFill/>
        </p:spPr>
        <p:txBody>
          <a:bodyPr wrap="square" rtlCol="0">
            <a:spAutoFit/>
          </a:bodyPr>
          <a:lstStyle/>
          <a:p>
            <a:r>
              <a:rPr lang="zh-CN" altLang="en-US" sz="1600" dirty="0" smtClean="0"/>
              <a:t>      这里输入正文这里输入正文这里输入正文这里输入正文这里输入正文这里输入正文这里输入正文这里输入正文这里输入正文这里输入正文这里输入正文</a:t>
            </a:r>
            <a:endParaRPr lang="en-US" altLang="zh-CN" sz="1600" dirty="0" smtClean="0"/>
          </a:p>
          <a:p>
            <a:endParaRPr lang="en-US" altLang="zh-CN" sz="1600" dirty="0" smtClean="0"/>
          </a:p>
          <a:p>
            <a:endParaRPr lang="en-US" altLang="zh-CN" sz="1600" dirty="0"/>
          </a:p>
          <a:p>
            <a:endParaRPr lang="en-US" altLang="zh-CN" sz="1600" dirty="0" smtClean="0"/>
          </a:p>
          <a:p>
            <a:endParaRPr lang="en-US" altLang="zh-CN" sz="1600" dirty="0"/>
          </a:p>
          <a:p>
            <a:endParaRPr lang="en-US" altLang="zh-CN" sz="1600" dirty="0" smtClean="0"/>
          </a:p>
          <a:p>
            <a:endParaRPr lang="en-US" altLang="zh-CN" sz="1600" dirty="0"/>
          </a:p>
          <a:p>
            <a:endParaRPr lang="en-US" altLang="zh-CN" sz="1600" dirty="0" smtClean="0"/>
          </a:p>
          <a:p>
            <a:endParaRPr lang="en-US" altLang="zh-CN" sz="1600" dirty="0"/>
          </a:p>
          <a:p>
            <a:endParaRPr lang="en-US" altLang="zh-CN" sz="1600" dirty="0" smtClean="0"/>
          </a:p>
          <a:p>
            <a:endParaRPr lang="en-US" altLang="zh-CN" sz="1600" dirty="0"/>
          </a:p>
          <a:p>
            <a:endParaRPr lang="en-US" altLang="zh-CN" sz="1600" dirty="0" smtClean="0"/>
          </a:p>
        </p:txBody>
      </p:sp>
      <p:pic>
        <p:nvPicPr>
          <p:cNvPr id="35" name="图片 34" descr="6.png"/>
          <p:cNvPicPr>
            <a:picLocks noChangeAspect="1"/>
          </p:cNvPicPr>
          <p:nvPr/>
        </p:nvPicPr>
        <p:blipFill>
          <a:blip r:embed="rId3"/>
          <a:srcRect l="-1" r="4803" b="88542"/>
          <a:stretch>
            <a:fillRect/>
          </a:stretch>
        </p:blipFill>
        <p:spPr>
          <a:xfrm>
            <a:off x="-71470" y="500042"/>
            <a:ext cx="4500626" cy="571504"/>
          </a:xfrm>
          <a:prstGeom prst="rect">
            <a:avLst/>
          </a:prstGeom>
        </p:spPr>
      </p:pic>
      <p:sp>
        <p:nvSpPr>
          <p:cNvPr id="36" name="TextBox 35"/>
          <p:cNvSpPr txBox="1"/>
          <p:nvPr/>
        </p:nvSpPr>
        <p:spPr>
          <a:xfrm>
            <a:off x="1500166" y="428604"/>
            <a:ext cx="1643074" cy="584775"/>
          </a:xfrm>
          <a:prstGeom prst="rect">
            <a:avLst/>
          </a:prstGeom>
          <a:noFill/>
          <a:effectLst/>
        </p:spPr>
        <p:txBody>
          <a:bodyPr wrap="square" rtlCol="0">
            <a:spAutoFit/>
          </a:bodyPr>
          <a:lstStyle/>
          <a:p>
            <a:pPr algn="dist"/>
            <a:r>
              <a:rPr lang="zh-CN" altLang="en-US" sz="3200" dirty="0">
                <a:solidFill>
                  <a:schemeClr val="bg1">
                    <a:lumMod val="95000"/>
                  </a:schemeClr>
                </a:solidFill>
                <a:latin typeface="时尚中黑简体" pitchFamily="2" charset="-122"/>
                <a:ea typeface="时尚中黑简体" pitchFamily="2" charset="-122"/>
              </a:rPr>
              <a:t>前言</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幻灯片1"/>
          <p:cNvPicPr>
            <a:picLocks noChangeAspect="1" noChangeArrowheads="1"/>
          </p:cNvPicPr>
          <p:nvPr/>
        </p:nvPicPr>
        <p:blipFill>
          <a:blip r:embed="rId2">
            <a:duotone>
              <a:prstClr val="black"/>
              <a:schemeClr val="accent6">
                <a:tint val="45000"/>
                <a:satMod val="400000"/>
              </a:schemeClr>
            </a:duotone>
          </a:blip>
          <a:srcRect l="8473" t="27083" r="26587" b="11458"/>
          <a:stretch>
            <a:fillRect/>
          </a:stretch>
        </p:blipFill>
        <p:spPr bwMode="auto">
          <a:xfrm>
            <a:off x="-32407" y="-24"/>
            <a:ext cx="9176439" cy="6858024"/>
          </a:xfrm>
          <a:prstGeom prst="rect">
            <a:avLst/>
          </a:prstGeom>
          <a:noFill/>
          <a:ln w="9525">
            <a:noFill/>
            <a:miter lim="800000"/>
            <a:headEnd/>
            <a:tailEnd/>
          </a:ln>
        </p:spPr>
      </p:pic>
      <p:sp>
        <p:nvSpPr>
          <p:cNvPr id="6" name="矩形 5"/>
          <p:cNvSpPr/>
          <p:nvPr/>
        </p:nvSpPr>
        <p:spPr>
          <a:xfrm>
            <a:off x="0" y="0"/>
            <a:ext cx="7286644" cy="6858000"/>
          </a:xfrm>
          <a:prstGeom prst="rect">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71406" y="6033240"/>
            <a:ext cx="714380" cy="642942"/>
          </a:xfrm>
          <a:prstGeom prst="roundRect">
            <a:avLst>
              <a:gd name="adj" fmla="val 967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79783" y="6000768"/>
            <a:ext cx="697627" cy="707886"/>
          </a:xfrm>
          <a:prstGeom prst="rect">
            <a:avLst/>
          </a:prstGeom>
          <a:noFill/>
        </p:spPr>
        <p:txBody>
          <a:bodyPr wrap="square" rtlCol="0">
            <a:spAutoFit/>
          </a:bodyPr>
          <a:lstStyle/>
          <a:p>
            <a:pPr algn="dist"/>
            <a:r>
              <a:rPr lang="en-US" altLang="zh-CN" sz="2000" b="1" dirty="0" smtClean="0">
                <a:solidFill>
                  <a:schemeClr val="bg1"/>
                </a:solidFill>
                <a:latin typeface="时尚中黑简体" pitchFamily="2" charset="-122"/>
                <a:ea typeface="时尚中黑简体" pitchFamily="2" charset="-122"/>
              </a:rPr>
              <a:t>PPTS</a:t>
            </a:r>
          </a:p>
          <a:p>
            <a:pPr algn="dist"/>
            <a:r>
              <a:rPr lang="zh-CN" altLang="en-US" sz="2000" b="1" dirty="0">
                <a:solidFill>
                  <a:schemeClr val="bg1"/>
                </a:solidFill>
                <a:latin typeface="时尚中黑简体" pitchFamily="2" charset="-122"/>
                <a:ea typeface="时尚中黑简体" pitchFamily="2" charset="-122"/>
              </a:rPr>
              <a:t>出品</a:t>
            </a:r>
          </a:p>
        </p:txBody>
      </p:sp>
      <p:sp>
        <p:nvSpPr>
          <p:cNvPr id="21" name="矩形 20"/>
          <p:cNvSpPr/>
          <p:nvPr/>
        </p:nvSpPr>
        <p:spPr>
          <a:xfrm>
            <a:off x="2276913" y="3143248"/>
            <a:ext cx="4795417" cy="714380"/>
          </a:xfrm>
          <a:prstGeom prst="rect">
            <a:avLst/>
          </a:prstGeom>
          <a:solidFill>
            <a:schemeClr val="bg1"/>
          </a:solidFill>
          <a:ln w="9525">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Picture 4" descr="幻灯片1"/>
          <p:cNvPicPr>
            <a:picLocks noChangeAspect="1" noChangeArrowheads="1"/>
          </p:cNvPicPr>
          <p:nvPr/>
        </p:nvPicPr>
        <p:blipFill>
          <a:blip r:embed="rId2"/>
          <a:srcRect l="8473" t="58367" r="26587" b="31389"/>
          <a:stretch>
            <a:fillRect/>
          </a:stretch>
        </p:blipFill>
        <p:spPr bwMode="auto">
          <a:xfrm>
            <a:off x="2357422" y="3222754"/>
            <a:ext cx="4600685" cy="563436"/>
          </a:xfrm>
          <a:prstGeom prst="rect">
            <a:avLst/>
          </a:prstGeom>
          <a:noFill/>
          <a:ln w="9525">
            <a:noFill/>
            <a:miter lim="800000"/>
            <a:headEnd/>
            <a:tailEnd/>
          </a:ln>
        </p:spPr>
      </p:pic>
      <p:sp>
        <p:nvSpPr>
          <p:cNvPr id="30" name="TextBox 29"/>
          <p:cNvSpPr txBox="1"/>
          <p:nvPr/>
        </p:nvSpPr>
        <p:spPr>
          <a:xfrm>
            <a:off x="3491359" y="3286124"/>
            <a:ext cx="2428892" cy="461665"/>
          </a:xfrm>
          <a:prstGeom prst="rect">
            <a:avLst/>
          </a:prstGeom>
          <a:noFill/>
        </p:spPr>
        <p:txBody>
          <a:bodyPr wrap="square" rtlCol="0">
            <a:spAutoFit/>
          </a:bodyPr>
          <a:lstStyle/>
          <a:p>
            <a:pPr algn="dist"/>
            <a:r>
              <a:rPr lang="zh-CN" altLang="en-US" sz="2400" dirty="0" smtClean="0">
                <a:latin typeface="时尚中黑简体" pitchFamily="2" charset="-122"/>
                <a:ea typeface="时尚中黑简体" pitchFamily="2" charset="-122"/>
              </a:rPr>
              <a:t>这里是过度页</a:t>
            </a:r>
            <a:endParaRPr lang="zh-CN" altLang="en-US" sz="2400" dirty="0">
              <a:latin typeface="时尚中黑简体" pitchFamily="2" charset="-122"/>
              <a:ea typeface="时尚中黑简体" pitchFamily="2" charset="-122"/>
            </a:endParaRPr>
          </a:p>
        </p:txBody>
      </p:sp>
      <p:sp>
        <p:nvSpPr>
          <p:cNvPr id="34" name="TextBox 7"/>
          <p:cNvSpPr txBox="1"/>
          <p:nvPr/>
        </p:nvSpPr>
        <p:spPr>
          <a:xfrm rot="5400000">
            <a:off x="6046929" y="1096815"/>
            <a:ext cx="2963119" cy="769441"/>
          </a:xfrm>
          <a:prstGeom prst="rect">
            <a:avLst/>
          </a:prstGeom>
          <a:noFill/>
        </p:spPr>
        <p:txBody>
          <a:bodyPr wrap="none">
            <a:spAutoFit/>
          </a:bodyPr>
          <a:lstStyle/>
          <a:p>
            <a:pPr eaLnBrk="1" hangingPunct="1">
              <a:defRPr/>
            </a:pPr>
            <a:r>
              <a:rPr lang="en-US" altLang="zh-CN" sz="4400" dirty="0">
                <a:solidFill>
                  <a:srgbClr val="F8F8F8"/>
                </a:solidFill>
                <a:latin typeface="Haettenschweiler" pitchFamily="34" charset="0"/>
              </a:rPr>
              <a:t>CONTENTS</a:t>
            </a:r>
            <a:endParaRPr lang="zh-CN" altLang="en-US" sz="4400" dirty="0">
              <a:solidFill>
                <a:srgbClr val="F8F8F8"/>
              </a:solidFill>
              <a:latin typeface="Haettenschweiler" pitchFamily="34" charset="0"/>
            </a:endParaRPr>
          </a:p>
        </p:txBody>
      </p:sp>
      <p:sp>
        <p:nvSpPr>
          <p:cNvPr id="36" name="TextBox 35"/>
          <p:cNvSpPr txBox="1"/>
          <p:nvPr/>
        </p:nvSpPr>
        <p:spPr>
          <a:xfrm>
            <a:off x="1500166" y="486771"/>
            <a:ext cx="1785950" cy="584775"/>
          </a:xfrm>
          <a:prstGeom prst="rect">
            <a:avLst/>
          </a:prstGeom>
          <a:noFill/>
          <a:effectLst/>
        </p:spPr>
        <p:txBody>
          <a:bodyPr wrap="square" rtlCol="0">
            <a:spAutoFit/>
          </a:bodyPr>
          <a:lstStyle/>
          <a:p>
            <a:pPr algn="dist"/>
            <a:r>
              <a:rPr lang="zh-CN" altLang="en-US" sz="3200" dirty="0" smtClean="0">
                <a:solidFill>
                  <a:schemeClr val="bg1">
                    <a:lumMod val="95000"/>
                  </a:schemeClr>
                </a:solidFill>
                <a:latin typeface="时尚中黑简体" pitchFamily="2" charset="-122"/>
                <a:ea typeface="时尚中黑简体" pitchFamily="2" charset="-122"/>
              </a:rPr>
              <a:t>目录</a:t>
            </a:r>
            <a:endParaRPr lang="zh-CN" altLang="en-US" sz="3200" dirty="0">
              <a:solidFill>
                <a:schemeClr val="bg1">
                  <a:lumMod val="95000"/>
                </a:schemeClr>
              </a:solidFill>
              <a:latin typeface="时尚中黑简体" pitchFamily="2" charset="-122"/>
              <a:ea typeface="时尚中黑简体" pitchFamily="2" charset="-122"/>
            </a:endParaRPr>
          </a:p>
        </p:txBody>
      </p:sp>
      <p:pic>
        <p:nvPicPr>
          <p:cNvPr id="27" name="图片 26" descr="6.png"/>
          <p:cNvPicPr>
            <a:picLocks noChangeAspect="1"/>
          </p:cNvPicPr>
          <p:nvPr/>
        </p:nvPicPr>
        <p:blipFill>
          <a:blip r:embed="rId3"/>
          <a:srcRect l="16622"/>
          <a:stretch>
            <a:fillRect/>
          </a:stretch>
        </p:blipFill>
        <p:spPr>
          <a:xfrm>
            <a:off x="-71470" y="0"/>
            <a:ext cx="3941833" cy="6858000"/>
          </a:xfrm>
          <a:prstGeom prst="rect">
            <a:avLst/>
          </a:prstGeom>
        </p:spPr>
      </p:pic>
      <p:pic>
        <p:nvPicPr>
          <p:cNvPr id="33" name="图片 32" descr="6.png"/>
          <p:cNvPicPr>
            <a:picLocks noChangeAspect="1"/>
          </p:cNvPicPr>
          <p:nvPr/>
        </p:nvPicPr>
        <p:blipFill>
          <a:blip r:embed="rId3"/>
          <a:srcRect l="-1" r="84890" b="88542"/>
          <a:stretch>
            <a:fillRect/>
          </a:stretch>
        </p:blipFill>
        <p:spPr>
          <a:xfrm>
            <a:off x="4211960" y="1971665"/>
            <a:ext cx="928694" cy="742955"/>
          </a:xfrm>
          <a:prstGeom prst="rect">
            <a:avLst/>
          </a:prstGeom>
        </p:spPr>
      </p:pic>
      <p:sp>
        <p:nvSpPr>
          <p:cNvPr id="38" name="TextBox 37"/>
          <p:cNvSpPr txBox="1"/>
          <p:nvPr/>
        </p:nvSpPr>
        <p:spPr>
          <a:xfrm>
            <a:off x="4429124" y="1785926"/>
            <a:ext cx="811370" cy="1015663"/>
          </a:xfrm>
          <a:prstGeom prst="rect">
            <a:avLst/>
          </a:prstGeom>
          <a:noFill/>
        </p:spPr>
        <p:txBody>
          <a:bodyPr wrap="square" rtlCol="0">
            <a:spAutoFit/>
          </a:bodyPr>
          <a:lstStyle/>
          <a:p>
            <a:r>
              <a:rPr lang="en-US" altLang="zh-CN" sz="6000" b="1" dirty="0" smtClean="0">
                <a:solidFill>
                  <a:schemeClr val="bg1"/>
                </a:solidFill>
                <a:latin typeface="Haettenschweiler" pitchFamily="34" charset="0"/>
              </a:rPr>
              <a:t>1</a:t>
            </a:r>
            <a:endParaRPr lang="zh-CN" altLang="en-US" sz="6000" b="1" dirty="0">
              <a:solidFill>
                <a:schemeClr val="bg1"/>
              </a:solidFill>
              <a:latin typeface="Haettenschweiler"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幻灯片1"/>
          <p:cNvPicPr>
            <a:picLocks noChangeAspect="1" noChangeArrowheads="1"/>
          </p:cNvPicPr>
          <p:nvPr/>
        </p:nvPicPr>
        <p:blipFill>
          <a:blip r:embed="rId2">
            <a:duotone>
              <a:prstClr val="black"/>
              <a:schemeClr val="accent6">
                <a:tint val="45000"/>
                <a:satMod val="400000"/>
              </a:schemeClr>
            </a:duotone>
          </a:blip>
          <a:srcRect l="8473" t="27083" r="26587" b="11458"/>
          <a:stretch>
            <a:fillRect/>
          </a:stretch>
        </p:blipFill>
        <p:spPr bwMode="auto">
          <a:xfrm>
            <a:off x="-32407" y="-24"/>
            <a:ext cx="9176439" cy="6858024"/>
          </a:xfrm>
          <a:prstGeom prst="rect">
            <a:avLst/>
          </a:prstGeom>
          <a:noFill/>
          <a:ln w="9525">
            <a:noFill/>
            <a:miter lim="800000"/>
            <a:headEnd/>
            <a:tailEnd/>
          </a:ln>
        </p:spPr>
      </p:pic>
      <p:sp>
        <p:nvSpPr>
          <p:cNvPr id="9" name="圆角矩形 8"/>
          <p:cNvSpPr/>
          <p:nvPr/>
        </p:nvSpPr>
        <p:spPr>
          <a:xfrm>
            <a:off x="71406" y="6033240"/>
            <a:ext cx="714380" cy="642942"/>
          </a:xfrm>
          <a:prstGeom prst="roundRect">
            <a:avLst>
              <a:gd name="adj" fmla="val 967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79783" y="6000768"/>
            <a:ext cx="697627" cy="707886"/>
          </a:xfrm>
          <a:prstGeom prst="rect">
            <a:avLst/>
          </a:prstGeom>
          <a:noFill/>
        </p:spPr>
        <p:txBody>
          <a:bodyPr wrap="square" rtlCol="0">
            <a:spAutoFit/>
          </a:bodyPr>
          <a:lstStyle/>
          <a:p>
            <a:pPr algn="dist"/>
            <a:r>
              <a:rPr lang="en-US" altLang="zh-CN" sz="2000" b="1" dirty="0" smtClean="0">
                <a:solidFill>
                  <a:schemeClr val="bg1"/>
                </a:solidFill>
                <a:latin typeface="时尚中黑简体" pitchFamily="2" charset="-122"/>
                <a:ea typeface="时尚中黑简体" pitchFamily="2" charset="-122"/>
              </a:rPr>
              <a:t>PPTS</a:t>
            </a:r>
          </a:p>
          <a:p>
            <a:pPr algn="dist"/>
            <a:r>
              <a:rPr lang="zh-CN" altLang="en-US" sz="2000" b="1" dirty="0">
                <a:solidFill>
                  <a:schemeClr val="bg1"/>
                </a:solidFill>
                <a:latin typeface="时尚中黑简体" pitchFamily="2" charset="-122"/>
                <a:ea typeface="时尚中黑简体" pitchFamily="2" charset="-122"/>
              </a:rPr>
              <a:t>出品</a:t>
            </a:r>
          </a:p>
        </p:txBody>
      </p:sp>
      <p:sp>
        <p:nvSpPr>
          <p:cNvPr id="6" name="矩形 5"/>
          <p:cNvSpPr/>
          <p:nvPr/>
        </p:nvSpPr>
        <p:spPr>
          <a:xfrm>
            <a:off x="1428728" y="2237833"/>
            <a:ext cx="5429289" cy="3405745"/>
          </a:xfrm>
          <a:prstGeom prst="rect">
            <a:avLst/>
          </a:prstGeom>
          <a:solidFill>
            <a:schemeClr val="bg1">
              <a:alpha val="49000"/>
            </a:schemeClr>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Picture 4" descr="幻灯片1"/>
          <p:cNvPicPr>
            <a:picLocks noChangeAspect="1" noChangeArrowheads="1"/>
          </p:cNvPicPr>
          <p:nvPr/>
        </p:nvPicPr>
        <p:blipFill>
          <a:blip r:embed="rId2"/>
          <a:srcRect l="60201" t="53246" r="22610" b="14744"/>
          <a:stretch>
            <a:fillRect/>
          </a:stretch>
        </p:blipFill>
        <p:spPr bwMode="auto">
          <a:xfrm>
            <a:off x="1278772" y="1571612"/>
            <a:ext cx="1578716" cy="186541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7" name="TextBox 16"/>
          <p:cNvSpPr txBox="1"/>
          <p:nvPr/>
        </p:nvSpPr>
        <p:spPr>
          <a:xfrm>
            <a:off x="1857356" y="3500438"/>
            <a:ext cx="4714908" cy="584775"/>
          </a:xfrm>
          <a:prstGeom prst="rect">
            <a:avLst/>
          </a:prstGeom>
          <a:noFill/>
        </p:spPr>
        <p:txBody>
          <a:bodyPr wrap="square" rtlCol="0">
            <a:spAutoFit/>
          </a:bodyPr>
          <a:lstStyle/>
          <a:p>
            <a:r>
              <a:rPr lang="zh-CN" altLang="en-US" sz="1600" dirty="0"/>
              <a:t>这</a:t>
            </a:r>
            <a:r>
              <a:rPr lang="zh-CN" altLang="en-US" sz="1600" dirty="0" smtClean="0"/>
              <a:t>里输入正文这里输入正文这里输入正文这里输入正文这里输入正文</a:t>
            </a:r>
          </a:p>
        </p:txBody>
      </p:sp>
      <p:pic>
        <p:nvPicPr>
          <p:cNvPr id="18" name="图片 17" descr="6.png"/>
          <p:cNvPicPr>
            <a:picLocks noChangeAspect="1"/>
          </p:cNvPicPr>
          <p:nvPr/>
        </p:nvPicPr>
        <p:blipFill>
          <a:blip r:embed="rId3"/>
          <a:srcRect l="-1" r="4803" b="88542"/>
          <a:stretch>
            <a:fillRect/>
          </a:stretch>
        </p:blipFill>
        <p:spPr>
          <a:xfrm>
            <a:off x="-71470" y="500042"/>
            <a:ext cx="4500626" cy="571504"/>
          </a:xfrm>
          <a:prstGeom prst="rect">
            <a:avLst/>
          </a:prstGeom>
        </p:spPr>
      </p:pic>
      <p:sp>
        <p:nvSpPr>
          <p:cNvPr id="19" name="TextBox 18"/>
          <p:cNvSpPr txBox="1"/>
          <p:nvPr/>
        </p:nvSpPr>
        <p:spPr>
          <a:xfrm>
            <a:off x="714348" y="428604"/>
            <a:ext cx="2571768" cy="584775"/>
          </a:xfrm>
          <a:prstGeom prst="rect">
            <a:avLst/>
          </a:prstGeom>
          <a:noFill/>
          <a:effectLst/>
        </p:spPr>
        <p:txBody>
          <a:bodyPr wrap="square" rtlCol="0">
            <a:spAutoFit/>
          </a:bodyPr>
          <a:lstStyle/>
          <a:p>
            <a:pPr algn="dist"/>
            <a:r>
              <a:rPr lang="zh-CN" altLang="en-US" sz="3200" dirty="0" smtClean="0">
                <a:solidFill>
                  <a:schemeClr val="bg1">
                    <a:lumMod val="95000"/>
                  </a:schemeClr>
                </a:solidFill>
                <a:latin typeface="时尚中黑简体" pitchFamily="2" charset="-122"/>
                <a:ea typeface="时尚中黑简体" pitchFamily="2" charset="-122"/>
              </a:rPr>
              <a:t>添加标题</a:t>
            </a:r>
            <a:endParaRPr lang="zh-CN" altLang="en-US" sz="3200" dirty="0">
              <a:solidFill>
                <a:schemeClr val="bg1">
                  <a:lumMod val="95000"/>
                </a:schemeClr>
              </a:solidFill>
              <a:latin typeface="时尚中黑简体" pitchFamily="2" charset="-122"/>
              <a:ea typeface="时尚中黑简体" pitchFamily="2" charset="-122"/>
            </a:endParaRPr>
          </a:p>
        </p:txBody>
      </p:sp>
      <p:sp>
        <p:nvSpPr>
          <p:cNvPr id="16" name="TextBox 15"/>
          <p:cNvSpPr txBox="1"/>
          <p:nvPr/>
        </p:nvSpPr>
        <p:spPr>
          <a:xfrm>
            <a:off x="2928926" y="2357430"/>
            <a:ext cx="3500462" cy="584775"/>
          </a:xfrm>
          <a:prstGeom prst="rect">
            <a:avLst/>
          </a:prstGeom>
          <a:noFill/>
        </p:spPr>
        <p:txBody>
          <a:bodyPr wrap="square" rtlCol="0">
            <a:spAutoFit/>
          </a:bodyPr>
          <a:lstStyle/>
          <a:p>
            <a:r>
              <a:rPr lang="zh-CN" altLang="en-US" sz="1600" dirty="0"/>
              <a:t>这</a:t>
            </a:r>
            <a:r>
              <a:rPr lang="zh-CN" altLang="en-US" sz="1600" dirty="0" smtClean="0"/>
              <a:t>里输入正文这里输入正文这里输入正文这里输入正文这里输入正文</a:t>
            </a:r>
          </a:p>
        </p:txBody>
      </p:sp>
      <p:sp>
        <p:nvSpPr>
          <p:cNvPr id="21" name="TextBox 20"/>
          <p:cNvSpPr txBox="1"/>
          <p:nvPr/>
        </p:nvSpPr>
        <p:spPr>
          <a:xfrm>
            <a:off x="2928926" y="2857496"/>
            <a:ext cx="3500462" cy="584775"/>
          </a:xfrm>
          <a:prstGeom prst="rect">
            <a:avLst/>
          </a:prstGeom>
          <a:noFill/>
        </p:spPr>
        <p:txBody>
          <a:bodyPr wrap="square" rtlCol="0">
            <a:spAutoFit/>
          </a:bodyPr>
          <a:lstStyle/>
          <a:p>
            <a:r>
              <a:rPr lang="zh-CN" altLang="en-US" sz="1600" dirty="0"/>
              <a:t>这</a:t>
            </a:r>
            <a:r>
              <a:rPr lang="zh-CN" altLang="en-US" sz="1600" dirty="0" smtClean="0"/>
              <a:t>里输入正文这里输入正文这里输入正文这里输入正文这里输入正文</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幻灯片1"/>
          <p:cNvPicPr>
            <a:picLocks noChangeAspect="1" noChangeArrowheads="1"/>
          </p:cNvPicPr>
          <p:nvPr/>
        </p:nvPicPr>
        <p:blipFill>
          <a:blip r:embed="rId2">
            <a:duotone>
              <a:prstClr val="black"/>
              <a:schemeClr val="accent6">
                <a:tint val="45000"/>
                <a:satMod val="400000"/>
              </a:schemeClr>
            </a:duotone>
          </a:blip>
          <a:srcRect l="8473" t="27083" r="26587" b="11458"/>
          <a:stretch>
            <a:fillRect/>
          </a:stretch>
        </p:blipFill>
        <p:spPr bwMode="auto">
          <a:xfrm>
            <a:off x="-32407" y="-24"/>
            <a:ext cx="9176439" cy="6858024"/>
          </a:xfrm>
          <a:prstGeom prst="rect">
            <a:avLst/>
          </a:prstGeom>
          <a:noFill/>
          <a:ln w="9525">
            <a:noFill/>
            <a:miter lim="800000"/>
            <a:headEnd/>
            <a:tailEnd/>
          </a:ln>
        </p:spPr>
      </p:pic>
      <p:sp>
        <p:nvSpPr>
          <p:cNvPr id="9" name="圆角矩形 8"/>
          <p:cNvSpPr/>
          <p:nvPr/>
        </p:nvSpPr>
        <p:spPr>
          <a:xfrm>
            <a:off x="71406" y="6033240"/>
            <a:ext cx="714380" cy="642942"/>
          </a:xfrm>
          <a:prstGeom prst="roundRect">
            <a:avLst>
              <a:gd name="adj" fmla="val 967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79783" y="6000768"/>
            <a:ext cx="697627" cy="707886"/>
          </a:xfrm>
          <a:prstGeom prst="rect">
            <a:avLst/>
          </a:prstGeom>
          <a:noFill/>
        </p:spPr>
        <p:txBody>
          <a:bodyPr wrap="square" rtlCol="0">
            <a:spAutoFit/>
          </a:bodyPr>
          <a:lstStyle/>
          <a:p>
            <a:pPr algn="dist"/>
            <a:r>
              <a:rPr lang="en-US" altLang="zh-CN" sz="2000" b="1" dirty="0" smtClean="0">
                <a:solidFill>
                  <a:schemeClr val="bg1"/>
                </a:solidFill>
                <a:latin typeface="时尚中黑简体" pitchFamily="2" charset="-122"/>
                <a:ea typeface="时尚中黑简体" pitchFamily="2" charset="-122"/>
              </a:rPr>
              <a:t>PPTS</a:t>
            </a:r>
          </a:p>
          <a:p>
            <a:pPr algn="dist"/>
            <a:r>
              <a:rPr lang="zh-CN" altLang="en-US" sz="2000" b="1" dirty="0">
                <a:solidFill>
                  <a:schemeClr val="bg1"/>
                </a:solidFill>
                <a:latin typeface="时尚中黑简体" pitchFamily="2" charset="-122"/>
                <a:ea typeface="时尚中黑简体" pitchFamily="2" charset="-122"/>
              </a:rPr>
              <a:t>出品</a:t>
            </a:r>
          </a:p>
        </p:txBody>
      </p:sp>
      <p:pic>
        <p:nvPicPr>
          <p:cNvPr id="33" name="图片 32" descr="6.png"/>
          <p:cNvPicPr>
            <a:picLocks noChangeAspect="1"/>
          </p:cNvPicPr>
          <p:nvPr/>
        </p:nvPicPr>
        <p:blipFill>
          <a:blip r:embed="rId3"/>
          <a:srcRect l="-1" r="4803" b="88542"/>
          <a:stretch>
            <a:fillRect/>
          </a:stretch>
        </p:blipFill>
        <p:spPr>
          <a:xfrm>
            <a:off x="-71470" y="500042"/>
            <a:ext cx="4500626" cy="571504"/>
          </a:xfrm>
          <a:prstGeom prst="rect">
            <a:avLst/>
          </a:prstGeom>
        </p:spPr>
      </p:pic>
      <p:sp>
        <p:nvSpPr>
          <p:cNvPr id="27" name="TextBox 26"/>
          <p:cNvSpPr txBox="1"/>
          <p:nvPr/>
        </p:nvSpPr>
        <p:spPr>
          <a:xfrm>
            <a:off x="928662" y="428604"/>
            <a:ext cx="2357454" cy="584775"/>
          </a:xfrm>
          <a:prstGeom prst="rect">
            <a:avLst/>
          </a:prstGeom>
          <a:noFill/>
          <a:effectLst/>
        </p:spPr>
        <p:txBody>
          <a:bodyPr wrap="square" rtlCol="0">
            <a:spAutoFit/>
          </a:bodyPr>
          <a:lstStyle/>
          <a:p>
            <a:pPr algn="dist"/>
            <a:r>
              <a:rPr lang="zh-CN" altLang="en-US" sz="3200" dirty="0" smtClean="0">
                <a:solidFill>
                  <a:schemeClr val="bg1">
                    <a:lumMod val="95000"/>
                  </a:schemeClr>
                </a:solidFill>
                <a:latin typeface="时尚中黑简体" pitchFamily="2" charset="-122"/>
                <a:ea typeface="时尚中黑简体" pitchFamily="2" charset="-122"/>
              </a:rPr>
              <a:t>图文页</a:t>
            </a:r>
            <a:endParaRPr lang="zh-CN" altLang="en-US" sz="3200" dirty="0">
              <a:solidFill>
                <a:schemeClr val="bg1">
                  <a:lumMod val="95000"/>
                </a:schemeClr>
              </a:solidFill>
              <a:latin typeface="时尚中黑简体" pitchFamily="2" charset="-122"/>
              <a:ea typeface="时尚中黑简体" pitchFamily="2" charset="-122"/>
            </a:endParaRPr>
          </a:p>
        </p:txBody>
      </p:sp>
      <p:sp>
        <p:nvSpPr>
          <p:cNvPr id="17" name="TextBox 16"/>
          <p:cNvSpPr txBox="1"/>
          <p:nvPr/>
        </p:nvSpPr>
        <p:spPr>
          <a:xfrm>
            <a:off x="1000100" y="4143380"/>
            <a:ext cx="1928826" cy="1323439"/>
          </a:xfrm>
          <a:prstGeom prst="rect">
            <a:avLst/>
          </a:prstGeom>
          <a:noFill/>
        </p:spPr>
        <p:txBody>
          <a:bodyPr wrap="square" rtlCol="0">
            <a:spAutoFit/>
          </a:bodyPr>
          <a:lstStyle/>
          <a:p>
            <a:r>
              <a:rPr lang="zh-CN" altLang="en-US" sz="1600" dirty="0"/>
              <a:t>这</a:t>
            </a:r>
            <a:r>
              <a:rPr lang="zh-CN" altLang="en-US" sz="1600" dirty="0" smtClean="0"/>
              <a:t>里输入正文这里输入正文这里输入正文这里输入正文这里输入正文输入正文</a:t>
            </a:r>
          </a:p>
        </p:txBody>
      </p:sp>
      <p:pic>
        <p:nvPicPr>
          <p:cNvPr id="20" name="Picture 4" descr="幻灯片1"/>
          <p:cNvPicPr>
            <a:picLocks noChangeAspect="1" noChangeArrowheads="1"/>
          </p:cNvPicPr>
          <p:nvPr/>
        </p:nvPicPr>
        <p:blipFill>
          <a:blip r:embed="rId2"/>
          <a:srcRect l="60201" t="53246" r="22610" b="14744"/>
          <a:stretch>
            <a:fillRect/>
          </a:stretch>
        </p:blipFill>
        <p:spPr bwMode="auto">
          <a:xfrm>
            <a:off x="1071538" y="1785926"/>
            <a:ext cx="1578716" cy="186541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22" name="Picture 4" descr="幻灯片1"/>
          <p:cNvPicPr>
            <a:picLocks noChangeAspect="1" noChangeArrowheads="1"/>
          </p:cNvPicPr>
          <p:nvPr/>
        </p:nvPicPr>
        <p:blipFill>
          <a:blip r:embed="rId2"/>
          <a:srcRect l="60201" t="53246" r="22610" b="14744"/>
          <a:stretch>
            <a:fillRect/>
          </a:stretch>
        </p:blipFill>
        <p:spPr bwMode="auto">
          <a:xfrm>
            <a:off x="5565052" y="1785926"/>
            <a:ext cx="1578716" cy="186541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25" name="TextBox 24"/>
          <p:cNvSpPr txBox="1"/>
          <p:nvPr/>
        </p:nvSpPr>
        <p:spPr>
          <a:xfrm>
            <a:off x="5500694" y="4143380"/>
            <a:ext cx="1928826" cy="1077218"/>
          </a:xfrm>
          <a:prstGeom prst="rect">
            <a:avLst/>
          </a:prstGeom>
          <a:noFill/>
        </p:spPr>
        <p:txBody>
          <a:bodyPr wrap="square" rtlCol="0">
            <a:spAutoFit/>
          </a:bodyPr>
          <a:lstStyle/>
          <a:p>
            <a:r>
              <a:rPr lang="zh-CN" altLang="en-US" sz="1600" dirty="0"/>
              <a:t>这</a:t>
            </a:r>
            <a:r>
              <a:rPr lang="zh-CN" altLang="en-US" sz="1600" dirty="0" smtClean="0"/>
              <a:t>里输入正文这里输入正文这里输入正文这里输入正文这里输入正文输</a:t>
            </a:r>
          </a:p>
        </p:txBody>
      </p:sp>
      <p:sp>
        <p:nvSpPr>
          <p:cNvPr id="26" name="TextBox 25"/>
          <p:cNvSpPr txBox="1"/>
          <p:nvPr/>
        </p:nvSpPr>
        <p:spPr>
          <a:xfrm>
            <a:off x="3214678" y="1928802"/>
            <a:ext cx="1928826" cy="1077218"/>
          </a:xfrm>
          <a:prstGeom prst="rect">
            <a:avLst/>
          </a:prstGeom>
          <a:noFill/>
        </p:spPr>
        <p:txBody>
          <a:bodyPr wrap="square" rtlCol="0">
            <a:spAutoFit/>
          </a:bodyPr>
          <a:lstStyle/>
          <a:p>
            <a:r>
              <a:rPr lang="zh-CN" altLang="en-US" sz="1600" dirty="0"/>
              <a:t>这</a:t>
            </a:r>
            <a:r>
              <a:rPr lang="zh-CN" altLang="en-US" sz="1600" dirty="0" smtClean="0"/>
              <a:t>里输入正文这里输入正文这里输入正文这里输入正文这里输入正文输</a:t>
            </a:r>
          </a:p>
        </p:txBody>
      </p:sp>
      <p:pic>
        <p:nvPicPr>
          <p:cNvPr id="21" name="Picture 4" descr="幻灯片1"/>
          <p:cNvPicPr>
            <a:picLocks noChangeAspect="1" noChangeArrowheads="1"/>
          </p:cNvPicPr>
          <p:nvPr/>
        </p:nvPicPr>
        <p:blipFill>
          <a:blip r:embed="rId2"/>
          <a:srcRect l="60201" t="53246" r="22610" b="14744"/>
          <a:stretch>
            <a:fillRect/>
          </a:stretch>
        </p:blipFill>
        <p:spPr bwMode="auto">
          <a:xfrm>
            <a:off x="3286116" y="3206659"/>
            <a:ext cx="1714512" cy="186541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cxnSp>
        <p:nvCxnSpPr>
          <p:cNvPr id="30" name="直接连接符 29"/>
          <p:cNvCxnSpPr/>
          <p:nvPr/>
        </p:nvCxnSpPr>
        <p:spPr>
          <a:xfrm rot="5400000">
            <a:off x="1143770" y="3571082"/>
            <a:ext cx="3571900" cy="1588"/>
          </a:xfrm>
          <a:prstGeom prst="line">
            <a:avLst/>
          </a:prstGeom>
          <a:ln>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5400000">
            <a:off x="3499636" y="3571082"/>
            <a:ext cx="3571900" cy="1588"/>
          </a:xfrm>
          <a:prstGeom prst="line">
            <a:avLst/>
          </a:prstGeom>
          <a:ln>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幻灯片1"/>
          <p:cNvPicPr>
            <a:picLocks noChangeAspect="1" noChangeArrowheads="1"/>
          </p:cNvPicPr>
          <p:nvPr/>
        </p:nvPicPr>
        <p:blipFill>
          <a:blip r:embed="rId2">
            <a:duotone>
              <a:prstClr val="black"/>
              <a:schemeClr val="accent6">
                <a:tint val="45000"/>
                <a:satMod val="400000"/>
              </a:schemeClr>
            </a:duotone>
          </a:blip>
          <a:srcRect l="8473" t="27083" r="26587" b="11458"/>
          <a:stretch>
            <a:fillRect/>
          </a:stretch>
        </p:blipFill>
        <p:spPr bwMode="auto">
          <a:xfrm>
            <a:off x="-32407" y="-24"/>
            <a:ext cx="9176439" cy="6858024"/>
          </a:xfrm>
          <a:prstGeom prst="rect">
            <a:avLst/>
          </a:prstGeom>
          <a:noFill/>
          <a:ln w="9525">
            <a:noFill/>
            <a:miter lim="800000"/>
            <a:headEnd/>
            <a:tailEnd/>
          </a:ln>
        </p:spPr>
      </p:pic>
      <p:sp>
        <p:nvSpPr>
          <p:cNvPr id="6" name="矩形 5"/>
          <p:cNvSpPr/>
          <p:nvPr/>
        </p:nvSpPr>
        <p:spPr>
          <a:xfrm>
            <a:off x="2000232" y="0"/>
            <a:ext cx="4786346" cy="6858000"/>
          </a:xfrm>
          <a:prstGeom prst="rect">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5929322" y="285728"/>
            <a:ext cx="800219" cy="2000264"/>
          </a:xfrm>
          <a:prstGeom prst="rect">
            <a:avLst/>
          </a:prstGeom>
          <a:noFill/>
        </p:spPr>
        <p:txBody>
          <a:bodyPr vert="eaVert" wrap="square" rtlCol="0">
            <a:spAutoFit/>
          </a:bodyPr>
          <a:lstStyle/>
          <a:p>
            <a:pPr algn="dist"/>
            <a:r>
              <a:rPr lang="zh-CN" altLang="en-US" sz="4000" dirty="0" smtClean="0">
                <a:solidFill>
                  <a:srgbClr val="FF0000"/>
                </a:solidFill>
                <a:latin typeface="叶根友毛笔行书2.0版" pitchFamily="2" charset="-122"/>
                <a:ea typeface="叶根友毛笔行书2.0版" pitchFamily="2" charset="-122"/>
              </a:rPr>
              <a:t>中国风</a:t>
            </a:r>
            <a:endParaRPr lang="zh-CN" altLang="en-US" sz="4000" dirty="0">
              <a:solidFill>
                <a:srgbClr val="FF0000"/>
              </a:solidFill>
              <a:latin typeface="叶根友毛笔行书2.0版" pitchFamily="2" charset="-122"/>
              <a:ea typeface="叶根友毛笔行书2.0版" pitchFamily="2" charset="-122"/>
            </a:endParaRPr>
          </a:p>
        </p:txBody>
      </p:sp>
      <p:sp>
        <p:nvSpPr>
          <p:cNvPr id="8" name="TextBox 7"/>
          <p:cNvSpPr txBox="1"/>
          <p:nvPr/>
        </p:nvSpPr>
        <p:spPr>
          <a:xfrm>
            <a:off x="4500568" y="642918"/>
            <a:ext cx="1107996" cy="5715039"/>
          </a:xfrm>
          <a:prstGeom prst="rect">
            <a:avLst/>
          </a:prstGeom>
          <a:noFill/>
        </p:spPr>
        <p:txBody>
          <a:bodyPr vert="eaVert" wrap="square" rtlCol="0">
            <a:spAutoFit/>
          </a:bodyPr>
          <a:lstStyle/>
          <a:p>
            <a:r>
              <a:rPr lang="zh-CN" altLang="en-US" sz="6000" dirty="0" smtClean="0">
                <a:latin typeface="时尚中黑简体" pitchFamily="2" charset="-122"/>
                <a:ea typeface="时尚中黑简体" pitchFamily="2" charset="-122"/>
              </a:rPr>
              <a:t>谢谢各位聆听</a:t>
            </a:r>
            <a:endParaRPr lang="zh-CN" altLang="en-US" sz="6000" dirty="0">
              <a:latin typeface="时尚中黑简体" pitchFamily="2" charset="-122"/>
              <a:ea typeface="时尚中黑简体" pitchFamily="2" charset="-122"/>
            </a:endParaRPr>
          </a:p>
        </p:txBody>
      </p:sp>
      <p:sp>
        <p:nvSpPr>
          <p:cNvPr id="9" name="圆角矩形 8"/>
          <p:cNvSpPr/>
          <p:nvPr/>
        </p:nvSpPr>
        <p:spPr>
          <a:xfrm>
            <a:off x="3563491" y="5818926"/>
            <a:ext cx="714380" cy="642942"/>
          </a:xfrm>
          <a:prstGeom prst="roundRect">
            <a:avLst>
              <a:gd name="adj" fmla="val 967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3571868" y="5786454"/>
            <a:ext cx="697627" cy="707886"/>
          </a:xfrm>
          <a:prstGeom prst="rect">
            <a:avLst/>
          </a:prstGeom>
          <a:noFill/>
        </p:spPr>
        <p:txBody>
          <a:bodyPr wrap="square" rtlCol="0">
            <a:spAutoFit/>
          </a:bodyPr>
          <a:lstStyle/>
          <a:p>
            <a:pPr algn="dist"/>
            <a:r>
              <a:rPr lang="en-US" altLang="zh-CN" sz="2000" b="1" dirty="0" smtClean="0">
                <a:solidFill>
                  <a:schemeClr val="bg1"/>
                </a:solidFill>
                <a:latin typeface="时尚中黑简体" pitchFamily="2" charset="-122"/>
                <a:ea typeface="时尚中黑简体" pitchFamily="2" charset="-122"/>
              </a:rPr>
              <a:t>PPTS</a:t>
            </a:r>
          </a:p>
          <a:p>
            <a:pPr algn="dist"/>
            <a:r>
              <a:rPr lang="zh-CN" altLang="en-US" sz="2000" b="1" dirty="0">
                <a:solidFill>
                  <a:schemeClr val="bg1"/>
                </a:solidFill>
                <a:latin typeface="时尚中黑简体" pitchFamily="2" charset="-122"/>
                <a:ea typeface="时尚中黑简体" pitchFamily="2" charset="-122"/>
              </a:rPr>
              <a:t>出品</a:t>
            </a:r>
          </a:p>
        </p:txBody>
      </p:sp>
      <p:pic>
        <p:nvPicPr>
          <p:cNvPr id="11" name="图片 10" descr="6.png"/>
          <p:cNvPicPr>
            <a:picLocks noChangeAspect="1"/>
          </p:cNvPicPr>
          <p:nvPr/>
        </p:nvPicPr>
        <p:blipFill>
          <a:blip r:embed="rId3"/>
          <a:stretch>
            <a:fillRect/>
          </a:stretch>
        </p:blipFill>
        <p:spPr>
          <a:xfrm>
            <a:off x="-71470" y="0"/>
            <a:ext cx="4727651" cy="68580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小小草店铺中的素材\Y3030-30套合集+文艺唯美风格（把时间改成了2016）\扫一扫更多惊喜等着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09" y="57729"/>
            <a:ext cx="8936182" cy="6742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287932"/>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198</TotalTime>
  <Words>182</Words>
  <Application>Microsoft Office PowerPoint</Application>
  <PresentationFormat>全屏显示(4:3)</PresentationFormat>
  <Paragraphs>48</Paragraphs>
  <Slides>8</Slides>
  <Notes>0</Notes>
  <HiddenSlides>0</HiddenSlides>
  <MMClips>0</MMClips>
  <ScaleCrop>false</ScaleCrop>
  <HeadingPairs>
    <vt:vector size="4" baseType="variant">
      <vt:variant>
        <vt:lpstr>主题</vt:lpstr>
      </vt:variant>
      <vt:variant>
        <vt:i4>1</vt:i4>
      </vt:variant>
      <vt:variant>
        <vt:lpstr>幻灯片标题</vt:lpstr>
      </vt:variant>
      <vt:variant>
        <vt:i4>8</vt:i4>
      </vt:variant>
    </vt:vector>
  </HeadingPairs>
  <TitlesOfParts>
    <vt:vector size="9"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PPTS</cp:keywords>
  <dc:description>PPTS</dc:description>
  <cp:lastModifiedBy>Administrator</cp:lastModifiedBy>
  <cp:revision>24</cp:revision>
  <dcterms:created xsi:type="dcterms:W3CDTF">2013-05-08T13:48:16Z</dcterms:created>
  <dcterms:modified xsi:type="dcterms:W3CDTF">2016-08-22T04:00:04Z</dcterms:modified>
  <cp:category>PPTS</cp:category>
</cp:coreProperties>
</file>