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4" r:id="rId7"/>
    <p:sldId id="259" r:id="rId8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9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27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8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69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8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905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84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1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84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37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19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7C082-AD76-40B0-B598-BBD4D7B7DB8E}" type="datetimeFigureOut">
              <a:rPr lang="zh-CN" altLang="en-US" smtClean="0"/>
              <a:t>2011-10-5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4E17-43CE-43BA-9B72-AB5224214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39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ome.rapidbbs.cn/?fromuid=224325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ome.rapidbbs.cn/?fromuid=224325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00034" y="1728672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214414" y="2232728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465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55576" y="625252"/>
            <a:ext cx="7776864" cy="4248472"/>
          </a:xfrm>
          <a:prstGeom prst="roundRect">
            <a:avLst>
              <a:gd name="adj" fmla="val 5252"/>
            </a:avLst>
          </a:prstGeom>
          <a:solidFill>
            <a:schemeClr val="tx2">
              <a:lumMod val="40000"/>
              <a:lumOff val="60000"/>
              <a:alpha val="57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87624" y="1201316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利用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休息的时间，又做了一个模板，只是用来做底图的，里面的图表几乎没有。如果喜欢请访问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3"/>
              </a:rPr>
              <a:t>http://home.rapidbbs.cn/?fromuid=224325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烦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烦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480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483768" y="1125011"/>
            <a:ext cx="4929187" cy="787400"/>
            <a:chOff x="2102578" y="985292"/>
            <a:chExt cx="4929187" cy="7874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9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83768" y="2062547"/>
            <a:ext cx="4929187" cy="787400"/>
            <a:chOff x="2102578" y="985292"/>
            <a:chExt cx="4929187" cy="787400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35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83768" y="3000083"/>
            <a:ext cx="4929187" cy="787400"/>
            <a:chOff x="2102578" y="985292"/>
            <a:chExt cx="4929187" cy="787400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38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83768" y="3937620"/>
            <a:ext cx="4929187" cy="787400"/>
            <a:chOff x="2102578" y="985292"/>
            <a:chExt cx="4929187" cy="787400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41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09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969027"/>
            <a:ext cx="2958329" cy="196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圆角矩形 6"/>
          <p:cNvSpPr/>
          <p:nvPr/>
        </p:nvSpPr>
        <p:spPr>
          <a:xfrm>
            <a:off x="4213935" y="3145532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accent6">
              <a:lumMod val="60000"/>
              <a:lumOff val="40000"/>
              <a:alpha val="25000"/>
            </a:schemeClr>
          </a:solidFill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05993" y="3217540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利用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休息的时间，又做了一个模板，只是用来做底图的，里面的图表几乎没有。如果喜欢请访问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http://home.rapidbbs.cn/?fromuid=224325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</a:p>
          <a:p>
            <a:r>
              <a:rPr lang="zh-CN" altLang="en-US" dirty="0" smtClean="0"/>
              <a:t>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06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84" y="2398090"/>
            <a:ext cx="2117451" cy="132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193" y="2398090"/>
            <a:ext cx="2117451" cy="132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34" y="2398090"/>
            <a:ext cx="2117451" cy="132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33674" y="393762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这里添加文本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605933" y="393762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678192" y="3937620"/>
            <a:ext cx="2052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951820" y="1026098"/>
            <a:ext cx="216024" cy="3919634"/>
            <a:chOff x="2951820" y="1026098"/>
            <a:chExt cx="216024" cy="391963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12160" y="1026098"/>
            <a:ext cx="216024" cy="3919634"/>
            <a:chOff x="2951820" y="1026098"/>
            <a:chExt cx="216024" cy="391963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72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1754" y="1470840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0224" y="1470840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9820" y="2352607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6598" y="2375630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2388" y="1655147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5036" y="2049122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0" name="圆角矩形 9"/>
          <p:cNvSpPr/>
          <p:nvPr/>
        </p:nvSpPr>
        <p:spPr>
          <a:xfrm>
            <a:off x="1043608" y="3505572"/>
            <a:ext cx="7704856" cy="1872208"/>
          </a:xfrm>
          <a:prstGeom prst="roundRect">
            <a:avLst>
              <a:gd name="adj" fmla="val 5252"/>
            </a:avLst>
          </a:prstGeom>
          <a:solidFill>
            <a:schemeClr val="accent6">
              <a:lumMod val="60000"/>
              <a:lumOff val="40000"/>
              <a:alpha val="25000"/>
            </a:schemeClr>
          </a:solidFill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475656" y="3793604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zhanghn2003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4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214414" y="2232728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谢谢您的谛听！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915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144</Words>
  <Application>Microsoft Office PowerPoint</Application>
  <PresentationFormat>全屏显示(16:10)</PresentationFormat>
  <Paragraphs>17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张华男</dc:creator>
  <cp:lastModifiedBy>Microsoft</cp:lastModifiedBy>
  <cp:revision>6</cp:revision>
  <dcterms:created xsi:type="dcterms:W3CDTF">2011-06-07T08:44:38Z</dcterms:created>
  <dcterms:modified xsi:type="dcterms:W3CDTF">2011-10-05T07:13:11Z</dcterms:modified>
</cp:coreProperties>
</file>