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300" r:id="rId2"/>
    <p:sldId id="304" r:id="rId3"/>
    <p:sldId id="289" r:id="rId4"/>
    <p:sldId id="305" r:id="rId5"/>
    <p:sldId id="301" r:id="rId6"/>
    <p:sldId id="303" r:id="rId7"/>
    <p:sldId id="299" r:id="rId8"/>
    <p:sldId id="306" r:id="rId9"/>
  </p:sldIdLst>
  <p:sldSz cx="9144000" cy="6858000" type="screen4x3"/>
  <p:notesSz cx="6858000" cy="9144000"/>
  <p:embeddedFontLst>
    <p:embeddedFont>
      <p:font typeface="Gulim" panose="020B0604020202020204" charset="-127"/>
      <p:regular r:id="rId11"/>
    </p:embeddedFont>
    <p:embeddedFont>
      <p:font typeface="나눔명조" panose="02010600030101010101" charset="-122"/>
      <p:regular r:id="rId12"/>
      <p:bold r:id="rId13"/>
    </p:embeddedFont>
    <p:embeddedFont>
      <p:font typeface="나눔고딕" panose="02010600030101010101" charset="-122"/>
      <p:regular r:id="rId14"/>
      <p:bold r:id="rId15"/>
    </p:embeddedFont>
    <p:embeddedFont>
      <p:font typeface="Malgun Gothic" panose="020B0503020000020004" pitchFamily="34" charset="-127"/>
      <p:regular r:id="rId16"/>
      <p:bold r:id="rId17"/>
    </p:embeddedFont>
  </p:embeddedFontLst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663">
          <p15:clr>
            <a:srgbClr val="A4A3A4"/>
          </p15:clr>
        </p15:guide>
        <p15:guide id="3" orient="horz" pos="3385">
          <p15:clr>
            <a:srgbClr val="A4A3A4"/>
          </p15:clr>
        </p15:guide>
        <p15:guide id="4" pos="2880">
          <p15:clr>
            <a:srgbClr val="A4A3A4"/>
          </p15:clr>
        </p15:guide>
        <p15:guide id="5" pos="703">
          <p15:clr>
            <a:srgbClr val="A4A3A4"/>
          </p15:clr>
        </p15:guide>
        <p15:guide id="6" pos="401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52A"/>
    <a:srgbClr val="2A1D1C"/>
    <a:srgbClr val="5D5635"/>
    <a:srgbClr val="9966FF"/>
    <a:srgbClr val="7747B7"/>
    <a:srgbClr val="9999FF"/>
    <a:srgbClr val="1FE5EF"/>
    <a:srgbClr val="5C5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8" autoAdjust="0"/>
    <p:restoredTop sz="94660"/>
  </p:normalViewPr>
  <p:slideViewPr>
    <p:cSldViewPr>
      <p:cViewPr varScale="1">
        <p:scale>
          <a:sx n="87" d="100"/>
          <a:sy n="87" d="100"/>
        </p:scale>
        <p:origin x="1380" y="84"/>
      </p:cViewPr>
      <p:guideLst>
        <p:guide orient="horz" pos="2160"/>
        <p:guide orient="horz" pos="663"/>
        <p:guide orient="horz" pos="3385"/>
        <p:guide pos="2880"/>
        <p:guide pos="703"/>
        <p:guide pos="4014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0170960B-F19C-4055-B247-68F43D467B83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39156450-81F5-4502-8106-71F8F90FF1C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570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hangeul.naver.com/font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5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3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pic>
        <p:nvPicPr>
          <p:cNvPr id="4" name="그림 6" descr="korean frame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그림 6" descr="korean frame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8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89248" y="944661"/>
            <a:ext cx="874440" cy="3445843"/>
          </a:xfrm>
        </p:spPr>
        <p:txBody>
          <a:bodyPr vert="eaVert"/>
          <a:lstStyle>
            <a:lvl1pPr algn="l">
              <a:defRPr sz="2000" b="1" baseline="0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ko-KR" altLang="en-US" dirty="0" smtClean="0"/>
              <a:t>마스터 텍스트 스타일을 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편집합니다</a:t>
            </a:r>
            <a:endParaRPr lang="ko-KR" altLang="en-US" dirty="0"/>
          </a:p>
        </p:txBody>
      </p:sp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425502" y="5157192"/>
            <a:ext cx="882802" cy="648072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200" u="sng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r>
              <a:rPr lang="en-US" altLang="ko-KR" dirty="0" smtClean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1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504056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날짜 개체 틀 2"/>
          <p:cNvSpPr>
            <a:spLocks noGrp="1"/>
          </p:cNvSpPr>
          <p:nvPr>
            <p:ph type="dt" sz="half" idx="14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55AC70E-2942-43B1-AD2A-81161DBAC6BC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6" name="바닥글 개체 틀 3"/>
          <p:cNvSpPr>
            <a:spLocks noGrp="1"/>
          </p:cNvSpPr>
          <p:nvPr>
            <p:ph type="ftr" sz="quarter" idx="15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4"/>
          <p:cNvSpPr>
            <a:spLocks noGrp="1"/>
          </p:cNvSpPr>
          <p:nvPr>
            <p:ph type="sldNum" sz="quarter" idx="16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BEAC9882-CD44-42E2-B238-8EC9E2A627EF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2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648072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4"/>
          </p:nvPr>
        </p:nvSpPr>
        <p:spPr>
          <a:xfrm>
            <a:off x="708968" y="2060848"/>
            <a:ext cx="7751464" cy="3816424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</p:txBody>
      </p:sp>
      <p:sp>
        <p:nvSpPr>
          <p:cNvPr id="6" name="날짜 개체 틀 2"/>
          <p:cNvSpPr>
            <a:spLocks noGrp="1"/>
          </p:cNvSpPr>
          <p:nvPr>
            <p:ph type="dt" sz="half" idx="15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49F3F3FF-DB82-4265-AB4F-25D464316410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7" name="바닥글 개체 틀 3"/>
          <p:cNvSpPr>
            <a:spLocks noGrp="1"/>
          </p:cNvSpPr>
          <p:nvPr>
            <p:ph type="ftr" sz="quarter" idx="16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4"/>
          <p:cNvSpPr>
            <a:spLocks noGrp="1"/>
          </p:cNvSpPr>
          <p:nvPr>
            <p:ph type="sldNum" sz="quarter" idx="17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99F9E0F-5E8A-48E2-BA37-565A5F1090F7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51EA3C-29D4-4953-93D5-2C9501C67E5D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BFF49-0AFC-41B5-9CF8-BB77EFE46439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473A5B-5909-4E98-A55D-E093A270C4BE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49B32-10F0-4CB6-979F-BF31B05ADAFD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6" descr="blue.png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1B05D5F3-AFB2-4825-976B-60E6AEB36830}" type="datetimeFigureOut">
              <a:rPr lang="ko-KR" altLang="en-US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1658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F700BE79-094A-49E6-B9E8-3BEDA2FE150B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5" r:id="rId7"/>
    <p:sldLayoutId id="2147483656" r:id="rId8"/>
    <p:sldLayoutId id="2147483663" r:id="rId9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4A452A"/>
          </a:solidFill>
          <a:latin typeface="+mn-ea"/>
          <a:ea typeface="+mn-ea"/>
          <a:cs typeface="나눔명조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3200" kern="1200">
          <a:solidFill>
            <a:srgbClr val="4A452A"/>
          </a:solidFill>
          <a:latin typeface="+mn-lt"/>
          <a:ea typeface="+mn-ea"/>
          <a:cs typeface="나눔명조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800" kern="1200">
          <a:solidFill>
            <a:srgbClr val="4A452A"/>
          </a:solidFill>
          <a:latin typeface="+mn-lt"/>
          <a:ea typeface="+mn-ea"/>
          <a:cs typeface="나눔명조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400" kern="1200">
          <a:solidFill>
            <a:srgbClr val="4A452A"/>
          </a:solidFill>
          <a:latin typeface="+mn-lt"/>
          <a:ea typeface="+mn-ea"/>
          <a:cs typeface="나눔명조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C:\Documents and Settings\nhn\바탕 화면\old-paper-background-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그림 12" descr="korean fram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직사각형 40"/>
          <p:cNvSpPr/>
          <p:nvPr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27763" y="5272088"/>
            <a:ext cx="19558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소속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작성자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99592" y="908720"/>
            <a:ext cx="800219" cy="3823982"/>
          </a:xfrm>
          <a:prstGeom prst="rect">
            <a:avLst/>
          </a:prstGeom>
        </p:spPr>
        <p:txBody>
          <a:bodyPr vert="wordArtVertRtl">
            <a:spAutoFit/>
          </a:bodyPr>
          <a:lstStyle/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문서의제목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나눔명조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그림 5" descr="번짐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21351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부제목 3"/>
          <p:cNvSpPr>
            <a:spLocks noGrp="1"/>
          </p:cNvSpPr>
          <p:nvPr>
            <p:ph type="subTitle" idx="1"/>
          </p:nvPr>
        </p:nvSpPr>
        <p:spPr>
          <a:xfrm>
            <a:off x="1019175" y="735013"/>
            <a:ext cx="622300" cy="1044575"/>
          </a:xfrm>
        </p:spPr>
        <p:txBody>
          <a:bodyPr/>
          <a:lstStyle/>
          <a:p>
            <a:pPr indent="-514350"/>
            <a:r>
              <a:rPr lang="ko-KR" altLang="en-US" sz="2400" b="1" smtClean="0">
                <a:solidFill>
                  <a:schemeClr val="bg1"/>
                </a:solidFill>
                <a:ea typeface="Gulim" pitchFamily="34" charset="-127"/>
              </a:rPr>
              <a:t>목차</a:t>
            </a:r>
          </a:p>
        </p:txBody>
      </p:sp>
      <p:sp>
        <p:nvSpPr>
          <p:cNvPr id="7" name="부제목 3"/>
          <p:cNvSpPr txBox="1">
            <a:spLocks/>
          </p:cNvSpPr>
          <p:nvPr/>
        </p:nvSpPr>
        <p:spPr>
          <a:xfrm>
            <a:off x="2555875" y="1700213"/>
            <a:ext cx="4103688" cy="4249737"/>
          </a:xfrm>
          <a:prstGeom prst="rect">
            <a:avLst/>
          </a:prstGeom>
        </p:spPr>
        <p:txBody>
          <a:bodyPr/>
          <a:lstStyle/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1" descr="021_백제금동대향로_(국보_287호)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075" y="2328863"/>
            <a:ext cx="2255838" cy="3309937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그림 17" descr="asd23fretq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6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그림 18" descr="asdafgfddg3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19ECCF58-8920-4679-8BB9-EFB85CB3722B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3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그림 11" descr="021_백제금동대향로_(국보_287호)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1075" y="2328863"/>
            <a:ext cx="2255838" cy="3309937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39" name="그림 17" descr="asd23fretq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36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0" name="그림 18" descr="asdafgfddg3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1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67A3D2CC-A431-434E-82D4-33FF8D5C1432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4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그림 11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그림 8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2211388"/>
            <a:ext cx="8064500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marL="360363" lvl="1" indent="-173038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: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R, 11pt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040B9F5-FEB0-4C90-9459-6D5FBF854C1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5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그림 15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그림 5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사용 그림 모음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pic>
        <p:nvPicPr>
          <p:cNvPr id="16388" name="그림 8" descr="korean 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2112963"/>
            <a:ext cx="1133475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그림 10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8213" y="2195513"/>
            <a:ext cx="5905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그림 11" descr="번짐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1238" y="4462463"/>
            <a:ext cx="1573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그림 12" descr="번짐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52900" y="4572000"/>
            <a:ext cx="21367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그림 13" descr="번짐3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4925" y="4572000"/>
            <a:ext cx="2074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그림 14" descr="번짐4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92313" y="3370263"/>
            <a:ext cx="53530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4EAC761-8630-4411-B553-16B06A4020B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6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그림 6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그림 5" descr="번짐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2888" y="1733550"/>
            <a:ext cx="402113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0" y="3035300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514350" algn="ctr" latinLnBrk="1">
              <a:lnSpc>
                <a:spcPct val="150000"/>
              </a:lnSpc>
            </a:pPr>
            <a:r>
              <a:rPr lang="ko-KR" altLang="en-US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감사합니다</a:t>
            </a:r>
            <a:r>
              <a:rPr lang="en-US" altLang="ko-KR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75038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3F3F3F"/>
      </a:folHlink>
    </a:clrScheme>
    <a:fontScheme name="나눔명조">
      <a:majorFont>
        <a:latin typeface="나눔명조"/>
        <a:ea typeface="나눔명조"/>
        <a:cs typeface=""/>
      </a:majorFont>
      <a:minorFont>
        <a:latin typeface="나눔명조"/>
        <a:ea typeface="나눔명조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111</Words>
  <Application>Microsoft Office PowerPoint</Application>
  <PresentationFormat>全屏显示(4:3)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Gulim</vt:lpstr>
      <vt:lpstr>나눔명조</vt:lpstr>
      <vt:lpstr>나눔고딕</vt:lpstr>
      <vt:lpstr>Malgun Gothic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6</cp:revision>
  <dcterms:created xsi:type="dcterms:W3CDTF">2011-08-23T09:33:59Z</dcterms:created>
  <dcterms:modified xsi:type="dcterms:W3CDTF">2016-08-22T03:59:57Z</dcterms:modified>
  <cp:category>PPTS</cp:category>
</cp:coreProperties>
</file>